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68" r:id="rId4"/>
    <p:sldId id="274" r:id="rId5"/>
    <p:sldId id="275" r:id="rId6"/>
    <p:sldId id="284" r:id="rId7"/>
    <p:sldId id="277" r:id="rId8"/>
    <p:sldId id="283" r:id="rId9"/>
    <p:sldId id="279" r:id="rId10"/>
    <p:sldId id="280" r:id="rId11"/>
    <p:sldId id="281" r:id="rId12"/>
    <p:sldId id="282" r:id="rId13"/>
    <p:sldId id="285" r:id="rId14"/>
    <p:sldId id="287" r:id="rId15"/>
    <p:sldId id="270" r:id="rId16"/>
    <p:sldId id="288" r:id="rId17"/>
    <p:sldId id="28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el Labdouni" userId="509bc37cfff9739a" providerId="LiveId" clId="{CA0E8450-7AE5-4BE9-AFB3-F776DDD956D4}"/>
    <pc:docChg chg="undo redo custSel addSld delSld modSld sldOrd addMainMaster delMainMaster modShowInfo">
      <pc:chgData name="Djamel Labdouni" userId="509bc37cfff9739a" providerId="LiveId" clId="{CA0E8450-7AE5-4BE9-AFB3-F776DDD956D4}" dt="2022-06-21T07:59:33.154" v="5766"/>
      <pc:docMkLst>
        <pc:docMk/>
      </pc:docMkLst>
      <pc:sldChg chg="del">
        <pc:chgData name="Djamel Labdouni" userId="509bc37cfff9739a" providerId="LiveId" clId="{CA0E8450-7AE5-4BE9-AFB3-F776DDD956D4}" dt="2022-06-19T08:14:23.466" v="1160" actId="2696"/>
        <pc:sldMkLst>
          <pc:docMk/>
          <pc:sldMk cId="3770507972" sldId="256"/>
        </pc:sldMkLst>
      </pc:sldChg>
      <pc:sldChg chg="addSp delSp modSp new del mod ord setBg modClrScheme chgLayout">
        <pc:chgData name="Djamel Labdouni" userId="509bc37cfff9739a" providerId="LiveId" clId="{CA0E8450-7AE5-4BE9-AFB3-F776DDD956D4}" dt="2022-06-19T11:49:38.523" v="1849" actId="2696"/>
        <pc:sldMkLst>
          <pc:docMk/>
          <pc:sldMk cId="294964583" sldId="257"/>
        </pc:sldMkLst>
        <pc:spChg chg="del">
          <ac:chgData name="Djamel Labdouni" userId="509bc37cfff9739a" providerId="LiveId" clId="{CA0E8450-7AE5-4BE9-AFB3-F776DDD956D4}" dt="2022-06-16T09:43:51.338" v="1" actId="700"/>
          <ac:spMkLst>
            <pc:docMk/>
            <pc:sldMk cId="294964583" sldId="257"/>
            <ac:spMk id="2" creationId="{E47B178C-16DC-4E65-DECA-10779679D143}"/>
          </ac:spMkLst>
        </pc:spChg>
        <pc:spChg chg="del">
          <ac:chgData name="Djamel Labdouni" userId="509bc37cfff9739a" providerId="LiveId" clId="{CA0E8450-7AE5-4BE9-AFB3-F776DDD956D4}" dt="2022-06-16T09:43:51.338" v="1" actId="700"/>
          <ac:spMkLst>
            <pc:docMk/>
            <pc:sldMk cId="294964583" sldId="257"/>
            <ac:spMk id="3" creationId="{CB571B08-3531-4FF9-BD46-4BA541866A9E}"/>
          </ac:spMkLst>
        </pc:spChg>
        <pc:spChg chg="add mod">
          <ac:chgData name="Djamel Labdouni" userId="509bc37cfff9739a" providerId="LiveId" clId="{CA0E8450-7AE5-4BE9-AFB3-F776DDD956D4}" dt="2022-06-16T09:49:15.605" v="24" actId="255"/>
          <ac:spMkLst>
            <pc:docMk/>
            <pc:sldMk cId="294964583" sldId="257"/>
            <ac:spMk id="6" creationId="{F5E4DA96-ECEF-1845-AAE9-F06F6D024312}"/>
          </ac:spMkLst>
        </pc:spChg>
        <pc:spChg chg="add del">
          <ac:chgData name="Djamel Labdouni" userId="509bc37cfff9739a" providerId="LiveId" clId="{CA0E8450-7AE5-4BE9-AFB3-F776DDD956D4}" dt="2022-06-16T09:46:43.618" v="5" actId="26606"/>
          <ac:spMkLst>
            <pc:docMk/>
            <pc:sldMk cId="294964583" sldId="257"/>
            <ac:spMk id="10" creationId="{32BC26D8-82FB-445E-AA49-62A77D7C1EE0}"/>
          </ac:spMkLst>
        </pc:spChg>
        <pc:spChg chg="add del">
          <ac:chgData name="Djamel Labdouni" userId="509bc37cfff9739a" providerId="LiveId" clId="{CA0E8450-7AE5-4BE9-AFB3-F776DDD956D4}" dt="2022-06-16T09:46:43.618" v="5" actId="26606"/>
          <ac:spMkLst>
            <pc:docMk/>
            <pc:sldMk cId="294964583" sldId="257"/>
            <ac:spMk id="12" creationId="{CB44330D-EA18-4254-AA95-EB49948539B8}"/>
          </ac:spMkLst>
        </pc:spChg>
        <pc:spChg chg="add del">
          <ac:chgData name="Djamel Labdouni" userId="509bc37cfff9739a" providerId="LiveId" clId="{CA0E8450-7AE5-4BE9-AFB3-F776DDD956D4}" dt="2022-06-16T09:46:45.349" v="7" actId="26606"/>
          <ac:spMkLst>
            <pc:docMk/>
            <pc:sldMk cId="294964583" sldId="257"/>
            <ac:spMk id="14" creationId="{2633B3B5-CC90-43F0-8714-D31D1F3F0209}"/>
          </ac:spMkLst>
        </pc:spChg>
        <pc:spChg chg="add del">
          <ac:chgData name="Djamel Labdouni" userId="509bc37cfff9739a" providerId="LiveId" clId="{CA0E8450-7AE5-4BE9-AFB3-F776DDD956D4}" dt="2022-06-16T09:46:45.349" v="7" actId="26606"/>
          <ac:spMkLst>
            <pc:docMk/>
            <pc:sldMk cId="294964583" sldId="257"/>
            <ac:spMk id="15" creationId="{AB8C311F-7253-4AED-9701-7FC0708C41C7}"/>
          </ac:spMkLst>
        </pc:spChg>
        <pc:spChg chg="add del">
          <ac:chgData name="Djamel Labdouni" userId="509bc37cfff9739a" providerId="LiveId" clId="{CA0E8450-7AE5-4BE9-AFB3-F776DDD956D4}" dt="2022-06-16T09:46:45.349" v="7" actId="26606"/>
          <ac:spMkLst>
            <pc:docMk/>
            <pc:sldMk cId="294964583" sldId="257"/>
            <ac:spMk id="16" creationId="{A8D57A06-A426-446D-B02C-A2DC6B62E45E}"/>
          </ac:spMkLst>
        </pc:spChg>
        <pc:spChg chg="add del">
          <ac:chgData name="Djamel Labdouni" userId="509bc37cfff9739a" providerId="LiveId" clId="{CA0E8450-7AE5-4BE9-AFB3-F776DDD956D4}" dt="2022-06-16T09:46:45.349" v="7" actId="26606"/>
          <ac:spMkLst>
            <pc:docMk/>
            <pc:sldMk cId="294964583" sldId="257"/>
            <ac:spMk id="17" creationId="{E2384209-CB15-4CDF-9D31-C44FD9A3F20D}"/>
          </ac:spMkLst>
        </pc:spChg>
        <pc:spChg chg="add del">
          <ac:chgData name="Djamel Labdouni" userId="509bc37cfff9739a" providerId="LiveId" clId="{CA0E8450-7AE5-4BE9-AFB3-F776DDD956D4}" dt="2022-06-16T09:46:55.670" v="9" actId="26606"/>
          <ac:spMkLst>
            <pc:docMk/>
            <pc:sldMk cId="294964583" sldId="257"/>
            <ac:spMk id="19" creationId="{42A4FC2C-047E-45A5-965D-8E1E3BF09BC6}"/>
          </ac:spMkLst>
        </pc:spChg>
        <pc:picChg chg="add mod">
          <ac:chgData name="Djamel Labdouni" userId="509bc37cfff9739a" providerId="LiveId" clId="{CA0E8450-7AE5-4BE9-AFB3-F776DDD956D4}" dt="2022-06-17T10:33:51.007" v="883" actId="1076"/>
          <ac:picMkLst>
            <pc:docMk/>
            <pc:sldMk cId="294964583" sldId="257"/>
            <ac:picMk id="5" creationId="{0E48F999-9BFD-48B7-9D01-DFF0ADBBCC44}"/>
          </ac:picMkLst>
        </pc:picChg>
      </pc:sldChg>
      <pc:sldChg chg="addSp delSp modSp new del mod setBg">
        <pc:chgData name="Djamel Labdouni" userId="509bc37cfff9739a" providerId="LiveId" clId="{CA0E8450-7AE5-4BE9-AFB3-F776DDD956D4}" dt="2022-06-19T11:49:42.246" v="1850" actId="2696"/>
        <pc:sldMkLst>
          <pc:docMk/>
          <pc:sldMk cId="1018295459" sldId="258"/>
        </pc:sldMkLst>
        <pc:spChg chg="add del">
          <ac:chgData name="Djamel Labdouni" userId="509bc37cfff9739a" providerId="LiveId" clId="{CA0E8450-7AE5-4BE9-AFB3-F776DDD956D4}" dt="2022-06-16T10:04:54.325" v="32" actId="26606"/>
          <ac:spMkLst>
            <pc:docMk/>
            <pc:sldMk cId="1018295459" sldId="258"/>
            <ac:spMk id="5" creationId="{AB8C311F-7253-4AED-9701-7FC0708C41C7}"/>
          </ac:spMkLst>
        </pc:spChg>
        <pc:spChg chg="add del">
          <ac:chgData name="Djamel Labdouni" userId="509bc37cfff9739a" providerId="LiveId" clId="{CA0E8450-7AE5-4BE9-AFB3-F776DDD956D4}" dt="2022-06-16T10:04:54.325" v="32" actId="26606"/>
          <ac:spMkLst>
            <pc:docMk/>
            <pc:sldMk cId="1018295459" sldId="258"/>
            <ac:spMk id="6" creationId="{E2384209-CB15-4CDF-9D31-C44FD9A3F20D}"/>
          </ac:spMkLst>
        </pc:spChg>
        <pc:spChg chg="add del">
          <ac:chgData name="Djamel Labdouni" userId="509bc37cfff9739a" providerId="LiveId" clId="{CA0E8450-7AE5-4BE9-AFB3-F776DDD956D4}" dt="2022-06-16T10:04:54.325" v="32" actId="26606"/>
          <ac:spMkLst>
            <pc:docMk/>
            <pc:sldMk cId="1018295459" sldId="258"/>
            <ac:spMk id="7" creationId="{2633B3B5-CC90-43F0-8714-D31D1F3F0209}"/>
          </ac:spMkLst>
        </pc:spChg>
        <pc:spChg chg="add del">
          <ac:chgData name="Djamel Labdouni" userId="509bc37cfff9739a" providerId="LiveId" clId="{CA0E8450-7AE5-4BE9-AFB3-F776DDD956D4}" dt="2022-06-16T10:04:19.345" v="28" actId="26606"/>
          <ac:spMkLst>
            <pc:docMk/>
            <pc:sldMk cId="1018295459" sldId="258"/>
            <ac:spMk id="8" creationId="{AB8C311F-7253-4AED-9701-7FC0708C41C7}"/>
          </ac:spMkLst>
        </pc:spChg>
        <pc:spChg chg="add del">
          <ac:chgData name="Djamel Labdouni" userId="509bc37cfff9739a" providerId="LiveId" clId="{CA0E8450-7AE5-4BE9-AFB3-F776DDD956D4}" dt="2022-06-16T10:04:54.325" v="32" actId="26606"/>
          <ac:spMkLst>
            <pc:docMk/>
            <pc:sldMk cId="1018295459" sldId="258"/>
            <ac:spMk id="9" creationId="{A8D57A06-A426-446D-B02C-A2DC6B62E45E}"/>
          </ac:spMkLst>
        </pc:spChg>
        <pc:spChg chg="add del">
          <ac:chgData name="Djamel Labdouni" userId="509bc37cfff9739a" providerId="LiveId" clId="{CA0E8450-7AE5-4BE9-AFB3-F776DDD956D4}" dt="2022-06-16T10:04:19.345" v="28" actId="26606"/>
          <ac:spMkLst>
            <pc:docMk/>
            <pc:sldMk cId="1018295459" sldId="258"/>
            <ac:spMk id="10" creationId="{E2384209-CB15-4CDF-9D31-C44FD9A3F20D}"/>
          </ac:spMkLst>
        </pc:spChg>
        <pc:spChg chg="add del">
          <ac:chgData name="Djamel Labdouni" userId="509bc37cfff9739a" providerId="LiveId" clId="{CA0E8450-7AE5-4BE9-AFB3-F776DDD956D4}" dt="2022-06-16T10:04:19.345" v="28" actId="26606"/>
          <ac:spMkLst>
            <pc:docMk/>
            <pc:sldMk cId="1018295459" sldId="258"/>
            <ac:spMk id="12" creationId="{2633B3B5-CC90-43F0-8714-D31D1F3F0209}"/>
          </ac:spMkLst>
        </pc:spChg>
        <pc:spChg chg="add del">
          <ac:chgData name="Djamel Labdouni" userId="509bc37cfff9739a" providerId="LiveId" clId="{CA0E8450-7AE5-4BE9-AFB3-F776DDD956D4}" dt="2022-06-16T10:04:56.497" v="34" actId="26606"/>
          <ac:spMkLst>
            <pc:docMk/>
            <pc:sldMk cId="1018295459" sldId="258"/>
            <ac:spMk id="13" creationId="{86FF76B9-219D-4469-AF87-0236D29032F1}"/>
          </ac:spMkLst>
        </pc:spChg>
        <pc:spChg chg="add del">
          <ac:chgData name="Djamel Labdouni" userId="509bc37cfff9739a" providerId="LiveId" clId="{CA0E8450-7AE5-4BE9-AFB3-F776DDD956D4}" dt="2022-06-16T10:04:19.345" v="28" actId="26606"/>
          <ac:spMkLst>
            <pc:docMk/>
            <pc:sldMk cId="1018295459" sldId="258"/>
            <ac:spMk id="14" creationId="{A8D57A06-A426-446D-B02C-A2DC6B62E45E}"/>
          </ac:spMkLst>
        </pc:spChg>
        <pc:spChg chg="add del">
          <ac:chgData name="Djamel Labdouni" userId="509bc37cfff9739a" providerId="LiveId" clId="{CA0E8450-7AE5-4BE9-AFB3-F776DDD956D4}" dt="2022-06-16T10:04:56.497" v="34" actId="26606"/>
          <ac:spMkLst>
            <pc:docMk/>
            <pc:sldMk cId="1018295459" sldId="258"/>
            <ac:spMk id="16" creationId="{633C5E46-DAC5-4661-9C87-22B08E2A512F}"/>
          </ac:spMkLst>
        </pc:spChg>
        <pc:spChg chg="add del">
          <ac:chgData name="Djamel Labdouni" userId="509bc37cfff9739a" providerId="LiveId" clId="{CA0E8450-7AE5-4BE9-AFB3-F776DDD956D4}" dt="2022-06-16T10:04:56.497" v="34" actId="26606"/>
          <ac:spMkLst>
            <pc:docMk/>
            <pc:sldMk cId="1018295459" sldId="258"/>
            <ac:spMk id="18" creationId="{2E80C965-DB6D-4F81-9E9E-B027384D0BD6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19" creationId="{A4C39686-F585-B8AA-9CBE-F90659BD0AD8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0" creationId="{8E57210F-689E-3E23-51EC-5B28EEED3989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1" creationId="{FB0270FC-794A-AB28-6C2A-066764A60FF4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2" creationId="{7963DC00-CB99-42A2-62E7-DE41A7B9065C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3" creationId="{0B4F3C2A-3A60-74F8-D48B-DAE26CF0D84F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4" creationId="{33DCA328-DEF4-47C0-A9E4-4DBEF35F1AEE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5" creationId="{35A77A6F-736F-DC69-B162-17A696E1D7DD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6" creationId="{89DA13DD-93F1-C4DC-3FE1-30D33D20D4FF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7" creationId="{1F9AC543-EE3B-E910-7312-EC738645903B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8" creationId="{0FC866E6-2FD9-9913-72C0-342E033E5381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29" creationId="{019870F8-1ED9-9CE1-6C74-F1A6AAE316F2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0" creationId="{AC4A638B-D80D-EE91-C787-6EB0F5FF2CE8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1" creationId="{0A5A10A1-6512-F493-874D-C9A88E1781BB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2" creationId="{144E6F0A-0C1E-6919-C569-65480F66738F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3" creationId="{AA387320-D175-DC73-EE86-B8DC86928B66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4" creationId="{577CE565-D316-D548-CA0B-A3335FCA0E9C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5" creationId="{3EAD8DAA-A2C7-9F0B-19C0-28E468546CC7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6" creationId="{B6606A73-C6C8-DEEF-AC00-A9E53FB76067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7" creationId="{8C041DA7-A5BA-B8E9-3D63-615CEF4650B3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8" creationId="{E6D08870-3E04-31D2-FB8D-55699CFB04A7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39" creationId="{E202DAF6-36C6-DE07-2103-8A5D824B37C5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40" creationId="{ADE3E1ED-12B2-AC66-C7C6-A462CDC1F57D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41" creationId="{1704AE1B-FD78-37CA-4DB4-EE6E36B5F6B4}"/>
          </ac:spMkLst>
        </pc:spChg>
        <pc:spChg chg="mod">
          <ac:chgData name="Djamel Labdouni" userId="509bc37cfff9739a" providerId="LiveId" clId="{CA0E8450-7AE5-4BE9-AFB3-F776DDD956D4}" dt="2022-06-16T10:05:38.936" v="39" actId="27803"/>
          <ac:spMkLst>
            <pc:docMk/>
            <pc:sldMk cId="1018295459" sldId="258"/>
            <ac:spMk id="42" creationId="{29A93778-DC7D-66CB-EEB6-C59B664D6A52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4" creationId="{5177447E-5959-68AA-25F5-CF19BD431A0F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5" creationId="{A3042CA1-43CC-2B1A-048F-9C576D475053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6" creationId="{7C44E52B-FBD7-3C48-40EA-1A31351F1DCB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7" creationId="{5EE6C699-14B8-AECF-5233-CBC59CFCB8DB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8" creationId="{FFAFAC5A-AFB1-1CB9-2242-8BE66EF5B46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49" creationId="{164C86AF-ECEE-4712-BA19-9966AC9828A8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0" creationId="{DEF36B89-2342-7C52-428C-2B69709416E5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1" creationId="{6D9B0518-69A1-8619-4263-25C1B9EB5C30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2" creationId="{FF2D446B-88E9-CD88-8098-D4775D9062DF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3" creationId="{D9B8E977-2107-67DC-BF08-27C408DCF76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4" creationId="{3391537D-DA77-6B0F-0162-37AF42CA1E9F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5" creationId="{FBA84C56-C4C9-4E5B-B3C1-4425C65E6D0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6" creationId="{67ECAB41-7377-BDD7-681A-2C4B75884823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7" creationId="{0550CB8C-9725-D08E-2A9D-46130936A699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8" creationId="{F34D0F4F-6132-6495-4FD9-9AF9D3B17FC7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59" creationId="{276FC79F-4731-D157-98DA-596C211AAFF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0" creationId="{CCDFF6A0-0AA7-7E83-2F97-0B4066CA4A4A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1" creationId="{3E4938B4-84F2-8FA8-FBCB-B8431A336BB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2" creationId="{E0A8C536-37F1-F25C-41A4-6D0605F20DED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3" creationId="{DCB49578-4340-6441-2A62-C39761CE50E1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4" creationId="{B4F25AD6-0829-D45D-5DEE-15213F678B8A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5" creationId="{E44EA0EA-2D6D-FE42-E295-5FA2CFCDACE6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6" creationId="{C9BB76A4-E71E-A916-912B-2E3D7698B24F}"/>
          </ac:spMkLst>
        </pc:spChg>
        <pc:spChg chg="mod">
          <ac:chgData name="Djamel Labdouni" userId="509bc37cfff9739a" providerId="LiveId" clId="{CA0E8450-7AE5-4BE9-AFB3-F776DDD956D4}" dt="2022-06-16T10:06:03.025" v="40"/>
          <ac:spMkLst>
            <pc:docMk/>
            <pc:sldMk cId="1018295459" sldId="258"/>
            <ac:spMk id="67" creationId="{BBCE643B-FF34-940B-891F-4885CB52AFB2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69" creationId="{20CBA03F-5376-988D-7D33-F630A264ADB6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0" creationId="{74E1A4D7-DBB0-9727-8341-D21247498548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1" creationId="{4E870026-7FC1-469A-8654-3C4C4D500E08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2" creationId="{CA2A4B70-5C6F-8F5A-4B94-5E18D65137D1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3" creationId="{3891534B-87E4-6CF4-49B3-5E14193DD09C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4" creationId="{280160AC-492E-6BAC-187B-ADB4A7B17108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5" creationId="{5211445D-BF98-E252-83F9-998A22ED8719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6" creationId="{56F76A2D-1985-8F1A-0022-967887AAA1EA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7" creationId="{E67768F7-9F3B-133B-B8D6-9861CECAA293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8" creationId="{B26FC5F4-98FB-2697-B305-1379E294CA80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79" creationId="{BA81B689-6B98-F65D-9536-37F79EEE56E4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0" creationId="{89D28E1C-62AE-733D-7DEA-67F1D7159B45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1" creationId="{571DE006-7EFB-CECE-9EB8-168DB661FD49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2" creationId="{EFFE2B54-4B94-C4FB-0B5F-552B246248A8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3" creationId="{EECA67D1-75E6-E9C4-97AA-ED66C7F416D4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4" creationId="{D51F0D98-71EA-10F6-94F8-5178D156EBC8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5" creationId="{FEA18C69-B714-9D9F-E8E6-268AB02AFEB5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6" creationId="{DF318A55-0BD6-47A8-8DD1-02C841BD60D1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7" creationId="{2984AAE2-45E1-A92A-2B04-7C2961AAA542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8" creationId="{F680A42E-712E-30E0-E03A-7136968128D2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89" creationId="{4EC54572-26A8-9E0A-F1B4-05A9E8C92451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90" creationId="{65CB9AD9-DA6B-BDD0-15A5-EEA9D2AC2CAE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91" creationId="{7D2BD9D4-2D45-5FFC-8873-89270B35F59A}"/>
          </ac:spMkLst>
        </pc:spChg>
        <pc:spChg chg="mod">
          <ac:chgData name="Djamel Labdouni" userId="509bc37cfff9739a" providerId="LiveId" clId="{CA0E8450-7AE5-4BE9-AFB3-F776DDD956D4}" dt="2022-06-16T10:06:11.608" v="42"/>
          <ac:spMkLst>
            <pc:docMk/>
            <pc:sldMk cId="1018295459" sldId="258"/>
            <ac:spMk id="92" creationId="{76530CEC-C430-E4A7-25C4-63DBA6C48730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4" creationId="{C3EA2B78-D0DE-2CE8-CC0D-9A800BCB1DBE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5" creationId="{CD95BC7E-3EE0-89BB-9072-D32CF1F941AA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6" creationId="{DA1B6604-1C62-8F4C-59E4-2A7F5798C47C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7" creationId="{09C8844E-3F0C-5976-82F8-D243B1C44EAB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8" creationId="{59BFBBAD-50F4-2499-1E6D-0BCC423A0C31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99" creationId="{D57BC4EE-3640-C427-706D-1DFBF5259D92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0" creationId="{B5DAC121-D2A0-7A60-5905-2FA077313463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1" creationId="{F4008AF2-1636-2855-EE01-10A63B4E6381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2" creationId="{5F603A4E-A109-75BC-B45D-13B632224F79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3" creationId="{5CC7D278-F66A-1962-0527-6357EAFF24FC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4" creationId="{C7DBBE9F-6F76-B573-DF3B-AC8759B2F3C5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5" creationId="{1E8A1211-73D2-4174-ABBE-8502CC525E25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6" creationId="{694FA13B-EDAB-E6C7-F6CE-D50775DCCA63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7" creationId="{431EE2F2-69ED-4856-0DC3-F1044FE5516F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8" creationId="{1768FE80-C3A1-A9E3-0B32-814C5C85C3AD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09" creationId="{3241D0F4-C472-AF01-374C-98F3DA75104A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0" creationId="{1EE25041-0C56-8746-B553-07B0DCF786E8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1" creationId="{A048D10D-FFB0-A40C-4C40-A380C114004D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2" creationId="{589A155D-A232-8FBF-BDA9-2C75ECA38A77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3" creationId="{F4114B24-CCAE-4D1A-9491-B57577A9E8CB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4" creationId="{9685C5DA-EE7C-C979-C207-D85BA5A75A2B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5" creationId="{717786E2-C16A-688F-C5E0-10190D03E307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6" creationId="{37AB68A1-5489-A8B8-99A2-FC2C1D9B0669}"/>
          </ac:spMkLst>
        </pc:spChg>
        <pc:spChg chg="mod">
          <ac:chgData name="Djamel Labdouni" userId="509bc37cfff9739a" providerId="LiveId" clId="{CA0E8450-7AE5-4BE9-AFB3-F776DDD956D4}" dt="2022-06-16T10:06:25.630" v="44"/>
          <ac:spMkLst>
            <pc:docMk/>
            <pc:sldMk cId="1018295459" sldId="258"/>
            <ac:spMk id="117" creationId="{801AB780-5F4F-3389-BD62-63669B5273AA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19" creationId="{CB6F504B-6166-2D09-CB83-E97558C53C37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0" creationId="{D0875F89-41BF-5A76-1BAC-16E0FD5CF229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1" creationId="{4B959BF1-5C88-09AF-8300-C7BC0FAF683B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2" creationId="{C0206885-5A6B-3BC7-C5AA-5851ECBCC86B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3" creationId="{7460DBE7-AA79-7792-C4A1-727A042A7A1B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4" creationId="{C84CD2D8-7D29-35E7-3396-50EE8840207D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5" creationId="{A5D10207-2401-91A7-481F-F3A0C3D235A5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6" creationId="{A25AADF9-5DA3-2905-F97E-EBC3D3A6A243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7" creationId="{FD2CF96B-DB4A-6595-8334-8136FE46A02E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8" creationId="{7BFBD946-9CF0-325A-39C9-37591467DE8C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29" creationId="{BE292C2B-F851-17C3-E560-0EEB82C447A1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0" creationId="{CF8C0B3A-FAE1-EC19-F7C0-1B8B7747F4C3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1" creationId="{17C9DAEA-6E90-3A4F-AA90-1218B4B4147B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2" creationId="{12EE446D-42CC-CDCE-96F7-6E5CD507B06B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3" creationId="{5C1CABAE-6DCA-FCF3-57AB-827695B5063E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4" creationId="{90936837-D472-9787-826E-235398E39087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5" creationId="{881CA9E9-8A69-E574-F3E8-2095ED98130D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6" creationId="{46ECDBD0-B1B8-C469-F7ED-6C4AF974AE06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7" creationId="{4270E377-D790-CAA6-2F93-58135E1FECD7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8" creationId="{55FF99EB-F79C-87D1-1B8B-AF57B08DDFAC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39" creationId="{0D2D4B87-8584-4DB2-1C7F-6E7693C569DF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40" creationId="{4A00E49E-AB43-9601-EFE5-546846486197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41" creationId="{A9D7DDFD-EBEA-9A59-E25E-6D5D2202E258}"/>
          </ac:spMkLst>
        </pc:spChg>
        <pc:spChg chg="mod">
          <ac:chgData name="Djamel Labdouni" userId="509bc37cfff9739a" providerId="LiveId" clId="{CA0E8450-7AE5-4BE9-AFB3-F776DDD956D4}" dt="2022-06-16T10:06:57.172" v="46"/>
          <ac:spMkLst>
            <pc:docMk/>
            <pc:sldMk cId="1018295459" sldId="258"/>
            <ac:spMk id="142" creationId="{DA3BCD1F-5E22-F4D3-7E2D-A4D0EB450AED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4" creationId="{7BC19C6C-22E2-6247-259E-ECD1FDE92CED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5" creationId="{36EF4D91-25A7-2040-E70D-04FCF71D5261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6" creationId="{F1787B01-17D8-43C8-3F04-2E78C065ED00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7" creationId="{79180E41-AF37-8CD9-904B-C0EA8A774819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8" creationId="{44332769-4C99-7A14-AF0B-4FC627563E47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49" creationId="{BD4324C3-75CD-0921-6294-20804D6B0C05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0" creationId="{ADE2DFDE-34AF-AC69-71FF-F4D859D33292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1" creationId="{64B8E523-12FA-9672-AFE5-8A2149CADAF5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2" creationId="{E778AC4A-6ADC-9AE2-4F0D-567350BAD9A0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3" creationId="{8E75B796-2BCD-8D4F-17DB-A9523275FFBD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4" creationId="{DE21817B-637F-F5C8-DFB9-3DF8179FF127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5" creationId="{5BF9A33A-2338-B59C-80B5-A28090D1624C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6" creationId="{C00E112A-DA57-562E-2CF8-3CF718573A7D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7" creationId="{68E58F16-FE1E-74C7-A653-46898FF30C2F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8" creationId="{CF4305EB-DFE5-B808-4E0C-789B7C445D5E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59" creationId="{FA074900-D1B2-740B-F3F8-911F81C9C937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0" creationId="{DA03A7A6-4D1A-3DF9-45B9-8882F79DBA55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1" creationId="{06B92AA5-39E4-92B0-81C7-39F303BD9993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2" creationId="{AD76EE7D-61C5-56A3-A35C-1FB442B97C21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3" creationId="{BE7F80CF-7C8F-50B0-458D-04287E1EF755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4" creationId="{86DFECF0-6ED0-0CD2-197F-2E5E88308FAC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5" creationId="{2A973A5C-6749-0A26-0246-8747B185222E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6" creationId="{E1FC89AE-F28A-35FE-1B79-D915D80852A0}"/>
          </ac:spMkLst>
        </pc:spChg>
        <pc:spChg chg="mod">
          <ac:chgData name="Djamel Labdouni" userId="509bc37cfff9739a" providerId="LiveId" clId="{CA0E8450-7AE5-4BE9-AFB3-F776DDD956D4}" dt="2022-06-16T10:06:59.362" v="47"/>
          <ac:spMkLst>
            <pc:docMk/>
            <pc:sldMk cId="1018295459" sldId="258"/>
            <ac:spMk id="167" creationId="{9980C1CC-7F55-609C-CC81-AA6571453010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69" creationId="{C3D9B8CC-3374-BE7B-4BD7-8F5968FA2ADA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0" creationId="{1E289A82-8848-9018-5D87-8313F5F92A13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1" creationId="{FB985DBD-B780-EFDA-F15A-3F7C52538E60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2" creationId="{1D42D186-FC2E-CB0A-82B6-1F29314AAF2B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3" creationId="{E03C8B44-F6A2-8ECC-16FD-47C19A61A5F3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4" creationId="{9904C085-D671-9D49-F68F-B4F88BCC221F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5" creationId="{816D2037-CE54-3F0B-00C6-FE92E09043B2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6" creationId="{79B2505F-D22F-9910-F041-82FE46869E2A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7" creationId="{9CCC122B-7E75-2D73-B63B-247C14003447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8" creationId="{9265AECF-7D72-23D9-FC4A-D03393FB6641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79" creationId="{BC5C3C32-C07F-0115-8734-2648D892EDDC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0" creationId="{D0C93BB9-552E-D184-0A42-9D8FAC855259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1" creationId="{DAB74C0E-6BF1-ECCB-C9A7-AE2036005E75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2" creationId="{61D5F5BD-E0F5-EBCF-ABD4-44ED6598F2FE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3" creationId="{0E4FA637-18E1-25AD-A9FA-A59E59BCF42F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4" creationId="{D0C94C56-A6CB-6DB2-2C91-98D9C0D3BC32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5" creationId="{3BD558EA-053A-913E-67AA-02E72CADE450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6" creationId="{AE4E01C0-C1C8-2C85-B0B1-1969230876C9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7" creationId="{AD9B5773-C5E2-B4FB-D4A9-9FBC587B2BEF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8" creationId="{5E702EE1-AB20-0E56-229A-21025C662E40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89" creationId="{73E80F8A-F53F-369D-4C0A-0E013296D724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90" creationId="{D366FF0F-DD99-C540-AD41-1C9D82F5C1F2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91" creationId="{366BF223-7512-6D13-A728-4C91881A2612}"/>
          </ac:spMkLst>
        </pc:spChg>
        <pc:spChg chg="mod">
          <ac:chgData name="Djamel Labdouni" userId="509bc37cfff9739a" providerId="LiveId" clId="{CA0E8450-7AE5-4BE9-AFB3-F776DDD956D4}" dt="2022-06-16T10:07:01.297" v="48"/>
          <ac:spMkLst>
            <pc:docMk/>
            <pc:sldMk cId="1018295459" sldId="258"/>
            <ac:spMk id="192" creationId="{CF0C97B8-84DE-A5B5-80BA-D82BD6465D57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4" creationId="{4B849B47-A1D7-4191-9AF9-87089E8CAA81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5" creationId="{B41A174B-E6B4-E6CA-106E-228059658146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6" creationId="{CE62C8EE-74D1-8A22-AB2B-C5B0A85B3D08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7" creationId="{73BB9EE9-D42C-4CAD-7197-D276D0E471A1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8" creationId="{23017472-104A-30F6-859A-29F13924115A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199" creationId="{B9407B37-2A09-ED08-4569-E3378249B820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0" creationId="{49E4551C-58C8-2419-05C7-B5050CD15C47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1" creationId="{09F65461-0460-2747-7A5D-EF03BF0EC68E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2" creationId="{91F220FF-42DE-8B38-388F-A1B501BE5C68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3" creationId="{11227139-D774-AFD9-12C6-AE75B2AE8794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4" creationId="{7863CEF1-DFEA-A649-BEBD-BC1EB98115A1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5" creationId="{FF1AAC3D-9366-98DA-C521-E1237EFF53C5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6" creationId="{5681B412-A4A4-C4D6-095D-6A254E07D425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7" creationId="{E94D13D5-F75F-46A8-4334-BD9A6B362917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8" creationId="{63DFCB84-1B79-7C7F-0D93-DFA50D289C2A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09" creationId="{1595690A-220D-4185-22DB-D4331322BEDD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0" creationId="{8FB09512-AC69-B421-C284-1B7D45DC0B94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1" creationId="{9F458DB1-31BD-1185-B8EE-AA64ED62D825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2" creationId="{291C351F-0946-4618-23D3-D9D3BA41F0D5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3" creationId="{AADEA130-4D58-D937-D418-8165FE5CD822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4" creationId="{2C939BBD-7F1D-EC13-9FBC-789AE1DBBEDE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5" creationId="{EEB26AB1-227E-1191-54F7-8DB810F23D57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6" creationId="{9D282086-0779-7B6C-C18C-172A12FDF237}"/>
          </ac:spMkLst>
        </pc:spChg>
        <pc:spChg chg="mod">
          <ac:chgData name="Djamel Labdouni" userId="509bc37cfff9739a" providerId="LiveId" clId="{CA0E8450-7AE5-4BE9-AFB3-F776DDD956D4}" dt="2022-06-16T10:07:03.216" v="49"/>
          <ac:spMkLst>
            <pc:docMk/>
            <pc:sldMk cId="1018295459" sldId="258"/>
            <ac:spMk id="217" creationId="{A042B95C-747E-A86C-652A-FCF4F2721DA2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19" creationId="{65A7A1C4-6F59-F948-C630-3716908A4F04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0" creationId="{8C084FD6-F584-CE11-0114-8013FC9A2A4A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1" creationId="{5EBD8059-EEBE-DCFC-15C0-A237EAF95B10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2" creationId="{74B181BA-EC51-07FA-7463-D0E629B461BB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3" creationId="{09E8F6A8-8951-D222-B933-D7388333A357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4" creationId="{CD8B8302-BA1E-5053-0B8E-9616EE630619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5" creationId="{301D9BF7-EB4C-9065-74EA-2E1BDE38EA9F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6" creationId="{7AF5A01A-8334-FECC-0BD8-6D168ED8AA36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7" creationId="{C38D74CF-FC4F-3E4B-5525-A00C3E906FF3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8" creationId="{C841C363-A402-39AD-57BC-06DAEED3BD51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29" creationId="{39C6E868-7202-4A86-625A-1F77C96AFCAC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0" creationId="{D8B59CEC-A49A-2A3D-2AD0-027A931C2F6F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1" creationId="{957CD778-9647-BBF4-1623-D3DF826D8D11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2" creationId="{DE612B0E-FCE3-45B0-FE83-31D51099E61C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3" creationId="{7FD02A52-3501-C82F-260C-474EC5785E6F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4" creationId="{03AE76B8-DFFA-CBD7-5E9E-1D7B27DCE77B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5" creationId="{90167A60-0CD7-2E16-8459-721096EABB62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6" creationId="{0878F82A-5FB7-382A-E147-0FC4815319CF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7" creationId="{CC87F0E1-7A26-92F5-01E5-4BB519D3B51A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8" creationId="{528F8801-7BCB-4E5A-0DCB-F5C0A5F57ABD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39" creationId="{F5B64322-81CA-6DED-6A2D-DFB1532F2C8D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40" creationId="{80F8670B-B1C7-0BF9-C4B7-F4E0D1AE696E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41" creationId="{B57D978A-EE66-A837-A51E-848DDE33AFDF}"/>
          </ac:spMkLst>
        </pc:spChg>
        <pc:spChg chg="mod">
          <ac:chgData name="Djamel Labdouni" userId="509bc37cfff9739a" providerId="LiveId" clId="{CA0E8450-7AE5-4BE9-AFB3-F776DDD956D4}" dt="2022-06-16T10:07:06.006" v="50"/>
          <ac:spMkLst>
            <pc:docMk/>
            <pc:sldMk cId="1018295459" sldId="258"/>
            <ac:spMk id="242" creationId="{0184AD5D-FDA8-39E0-BEB2-F56AE56FCD4C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4" creationId="{05377F8E-F50A-6FEC-B278-6BBEC66CC692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5" creationId="{403C0317-5510-A759-FCE8-5A534E2E5D22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6" creationId="{D9CE40C2-0F24-CE14-2BC9-1B0691F12D63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7" creationId="{43D8C53F-E51A-70D7-4AF1-2A6BA6346890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8" creationId="{AC97D4DD-5AC4-18BF-5DA5-312722E8ACB4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49" creationId="{3085CE1F-5BB4-DDAC-8E9A-6938AC52CCE1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0" creationId="{DB3F079A-1C4A-3D11-B960-5D20C04B93E1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1" creationId="{C3ED2ED1-2C93-F5CA-261E-DE61F0D607FC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2" creationId="{D3911219-10E7-CEA7-C01F-76FB9BEECBD0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3" creationId="{22E8BBD4-B661-9098-91FB-CD9B3249C7A5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4" creationId="{7B2D5417-1201-E92F-A833-CA9A9446AC74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5" creationId="{1F2B32ED-01A5-C845-B9C5-0399D5E7BD3B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6" creationId="{39001267-2E56-165F-E0B9-4FC53B011C52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7" creationId="{1D77028C-AD46-5E14-9D1D-25BA5631024F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8" creationId="{53BD616B-F21F-8B07-0369-F788A604CF60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59" creationId="{98D092F8-C029-0B81-8AB3-C554FB96849C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0" creationId="{F9648FCA-8518-301E-189E-FF540705D67C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1" creationId="{C0154F90-9096-F130-C890-F6A6386F4209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2" creationId="{2F2696FB-452F-DE54-DDDF-481FC55DF7B7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3" creationId="{08AD4073-1A8E-0C0B-846E-63591D59FA33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4" creationId="{5335D97E-4E27-312C-5267-1535AE5CB84F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5" creationId="{B4E779FE-64DE-411E-C714-94D3F8761987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6" creationId="{D6BDE6F8-C298-B83E-C982-74377732E5CB}"/>
          </ac:spMkLst>
        </pc:spChg>
        <pc:spChg chg="mod">
          <ac:chgData name="Djamel Labdouni" userId="509bc37cfff9739a" providerId="LiveId" clId="{CA0E8450-7AE5-4BE9-AFB3-F776DDD956D4}" dt="2022-06-16T10:07:07.952" v="51"/>
          <ac:spMkLst>
            <pc:docMk/>
            <pc:sldMk cId="1018295459" sldId="258"/>
            <ac:spMk id="267" creationId="{9AC3EE04-89FF-DDBA-101F-B3462B63456F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69" creationId="{EE907254-FCE9-9CD2-C8AC-5E99F209F4F0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0" creationId="{CD89DA11-F8B1-B798-E102-6E011689AE64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1" creationId="{E9568690-E3FC-DD0A-C358-3E3CF90EFB40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2" creationId="{AA909902-F6D7-B825-6E35-27EBA55655B8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3" creationId="{FD954D99-3169-B7CA-E0F9-6B47E8AB8276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4" creationId="{192DEE22-A084-46F1-ABBF-907E9719CB18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5" creationId="{D2DDD166-BF9C-4DF2-4B26-7FA4F2E8589F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6" creationId="{5E03C53D-4BF0-CFF5-D42B-7353A57691FD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7" creationId="{80761B21-E3E4-DDD1-39A8-5F9CB15511CD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8" creationId="{3B0FFB6B-32FE-3DEC-C5FB-CD5BE08D2A3D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79" creationId="{41D06A3E-63FA-10C4-B1F9-49BE20D615C9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0" creationId="{D6854B8A-667D-D291-B2CF-1D29CA498463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1" creationId="{2DD52984-68A8-5F7F-8BE3-F34EFE6A7C4F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2" creationId="{5D63957E-97A1-9903-DB22-1C340407B5D7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3" creationId="{17A54578-29F7-866C-903E-685C68E85C4C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4" creationId="{56F23679-F3AA-0D2A-47AE-BCF95EFE0996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5" creationId="{FD4AA053-D96A-30E7-BF06-445ACC18FE52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6" creationId="{C8D643CD-8920-0FB1-7EE2-624B4CA6D1C3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7" creationId="{16698B35-33EB-C3FE-CD50-73433813D813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8" creationId="{5ECC91D5-5C80-3597-D41D-76326BFDD238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89" creationId="{5C551A70-8897-3C4F-13B2-995942A24E1E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90" creationId="{0F13CF93-FC35-0E3E-94C1-ABCD954FC78C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91" creationId="{6A3CF312-0AA6-6D57-B655-13ED97158633}"/>
          </ac:spMkLst>
        </pc:spChg>
        <pc:spChg chg="mod">
          <ac:chgData name="Djamel Labdouni" userId="509bc37cfff9739a" providerId="LiveId" clId="{CA0E8450-7AE5-4BE9-AFB3-F776DDD956D4}" dt="2022-06-16T10:07:10.048" v="52"/>
          <ac:spMkLst>
            <pc:docMk/>
            <pc:sldMk cId="1018295459" sldId="258"/>
            <ac:spMk id="292" creationId="{24EA9568-15D5-D212-BD7D-8B7DF8D63BCC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4" creationId="{EE677B11-17F6-FC15-748F-F9EA8C5329AA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5" creationId="{AB116A8E-274E-97D8-D384-EECAC78252A4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6" creationId="{7F281E76-52B2-C3BE-0B8F-EF3F267A8627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7" creationId="{E0EC540B-047D-3C56-9A35-BC1352D2755F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8" creationId="{A34EA291-99F3-6E26-4F4F-223B075FC299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299" creationId="{B3FAA490-38C1-74F9-8234-3E01DD439108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0" creationId="{4B714409-6924-66F6-55DD-C314DC6D82BC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1" creationId="{DCD00068-CAC0-A7CD-498C-59DB02E57FF0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2" creationId="{B2255101-F63B-702B-177C-A5B83E1CF075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3" creationId="{01C3AF34-FF0D-6AE7-23FE-B076565437F9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4" creationId="{9ED7D9A6-2F0A-96AF-AA7E-FE7AEFFBC7AC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5" creationId="{7484EBF3-46FC-F343-3A2B-5EC6624DE57A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6" creationId="{0626AE63-15E4-13FE-3D8E-B05B9914BF17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7" creationId="{0D4FAD6C-3C7F-72FB-24B6-5BD22947E4A1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8" creationId="{E2246FCC-2781-401C-9DB2-149E720EF59A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09" creationId="{9CCDBB9D-B3DB-E076-AC5C-CA3E24FC5905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0" creationId="{E12BD143-59A0-21DE-4DDE-46BE9EBE23EF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1" creationId="{076A2A69-BC5A-CF18-5E77-2A21E3D7BAF8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2" creationId="{7F01CA24-CCB0-BCD4-484E-0EC2672B6DF6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3" creationId="{23A60DCC-8BE0-0E6B-3058-F29C79425DB7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4" creationId="{3ADE8C96-5B1E-BC9D-D259-5F60C5536A30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5" creationId="{CDEA8230-44DE-2632-05E4-4D402D8F9761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6" creationId="{AC67B1A8-F78D-855A-22B9-CDD8AC5C1D47}"/>
          </ac:spMkLst>
        </pc:spChg>
        <pc:spChg chg="mod">
          <ac:chgData name="Djamel Labdouni" userId="509bc37cfff9739a" providerId="LiveId" clId="{CA0E8450-7AE5-4BE9-AFB3-F776DDD956D4}" dt="2022-06-16T10:07:12.368" v="53"/>
          <ac:spMkLst>
            <pc:docMk/>
            <pc:sldMk cId="1018295459" sldId="258"/>
            <ac:spMk id="317" creationId="{AE13397B-E414-3A2E-0DC5-832D1E8F2579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19" creationId="{54AE5732-86FF-EDBC-3830-FCDC59CE909C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0" creationId="{B6F1E07C-AE11-99DC-4B39-CED69DB529C4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1" creationId="{1106DAE0-6E2F-E18B-BBEC-9596218201D1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2" creationId="{5C26622D-6280-CC94-3D71-7946351069E0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3" creationId="{BE2FF5FD-E4E1-E0F9-9B40-D7E145380524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4" creationId="{821112AA-FFF8-0761-C880-4BA6F305A062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5" creationId="{137B67D4-C3B6-95D9-AA31-0F3C38FEC010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6" creationId="{4C7D856D-B710-BEA9-F385-400911EBC534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7" creationId="{6F279604-4333-1812-5A76-D8A13DC802FC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8" creationId="{00FD472A-6BDF-BF61-A6DA-DAEBC1F6157F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29" creationId="{065A9302-280C-B38C-D8DF-B3CC266AF852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0" creationId="{6D648B7E-D0A2-F2E6-5FF0-6E6F00CC9CE7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1" creationId="{C61751C9-B9F5-7EFA-18EB-0016032ACD28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2" creationId="{DDD9A475-70A1-15E3-5E73-09DA8BFF23FA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3" creationId="{216ED890-1C7C-268B-FB72-759902EE5E43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4" creationId="{E4A1FCFA-7BD2-1D3E-AA22-4B85E788D563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5" creationId="{C860EF10-B7A4-B1A5-2E8D-16CE037909CB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6" creationId="{3057D07F-677F-16C5-7F3E-EDE9A89F60FD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7" creationId="{B0054F77-4290-214A-DC27-5E2660B2FD13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8" creationId="{1ED8DFB4-2FE2-9D7A-57FF-B753E5D27001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39" creationId="{9736B387-31BE-AB92-AC15-31ADB017B603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40" creationId="{C9053649-6DAA-B5AC-2EBA-0D9284E4FE84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41" creationId="{F2185C17-D529-01D4-2195-F6BFE10DD15C}"/>
          </ac:spMkLst>
        </pc:spChg>
        <pc:spChg chg="mod">
          <ac:chgData name="Djamel Labdouni" userId="509bc37cfff9739a" providerId="LiveId" clId="{CA0E8450-7AE5-4BE9-AFB3-F776DDD956D4}" dt="2022-06-16T10:07:13.564" v="54"/>
          <ac:spMkLst>
            <pc:docMk/>
            <pc:sldMk cId="1018295459" sldId="258"/>
            <ac:spMk id="342" creationId="{A6D490C9-83A3-96CD-8F5B-11F782E3A940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4" creationId="{751CB534-61F6-2D9D-63AD-5FCAC5A992E1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5" creationId="{AE94587F-F646-36E1-057F-CB6E965581AD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6" creationId="{CC037593-D861-18B5-0BD6-7C46D1F5F7DC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7" creationId="{C41D18FE-6628-024C-629C-B3C96618E810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8" creationId="{AA1E9D60-63A2-051F-870B-02733A2942D1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49" creationId="{07EDF2D3-5A30-65E0-80BE-22E3623A9A80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0" creationId="{CD7D15F3-DEE5-FA64-AA05-511FCC304699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1" creationId="{CF01EA0A-10FA-A73D-15AC-0E95B964C6DC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2" creationId="{95C21FAE-2AD6-4B7C-2A8C-1846D3AF2F93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3" creationId="{530AEF93-D620-7C59-0B9B-00E0BC266634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4" creationId="{588411E7-37D6-5D89-DDB6-3C8CBC27813D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5" creationId="{6B1278A4-EF27-6595-4B31-0B9D2144EEB1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6" creationId="{66DF6E03-E5C8-06C5-50EF-332BE26BF60E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7" creationId="{ABE039A1-6A84-C89A-101D-B6D0682D4F41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8" creationId="{929ECA5A-93F2-3336-6CEC-4B82F61CDD8E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59" creationId="{BC8C86C5-FCE4-D362-68E7-9741FF19DECE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0" creationId="{48E5717F-AFA5-E3CE-3904-677E6F8BD613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1" creationId="{BA36E73B-B365-4690-96DA-62AA161CD15C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2" creationId="{9C8076AA-EB22-5C46-841F-C1633D38C4C9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3" creationId="{B6AF02F8-F020-3DB0-9895-3C890951D709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4" creationId="{7755C172-0F63-83E8-DA87-CA663E6F4645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5" creationId="{2AE4E3D0-6FD0-54B9-5D6A-8B36028EC440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6" creationId="{B654BF68-9281-DD19-A677-F9A942BEC02F}"/>
          </ac:spMkLst>
        </pc:spChg>
        <pc:spChg chg="mod">
          <ac:chgData name="Djamel Labdouni" userId="509bc37cfff9739a" providerId="LiveId" clId="{CA0E8450-7AE5-4BE9-AFB3-F776DDD956D4}" dt="2022-06-16T10:07:14.246" v="55"/>
          <ac:spMkLst>
            <pc:docMk/>
            <pc:sldMk cId="1018295459" sldId="258"/>
            <ac:spMk id="367" creationId="{F95F616A-4C9E-7FE8-66FF-653B778A0FE5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69" creationId="{E7CE6FAD-BBCC-96FA-9ED8-5F55763AFC1F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0" creationId="{61FDCDE0-4E01-FC4B-3619-8716A53CC4A0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1" creationId="{F38307F3-C45D-BE2C-CD47-A36F7F2FC284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2" creationId="{8922079B-F339-AE66-7365-6BE6BEBAC4C7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3" creationId="{60D33CCF-7516-0B1B-36B5-CBC4AADC8F91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4" creationId="{D05CB955-2182-E1BC-560A-B5F346A5646E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5" creationId="{3BFC49D1-0227-7C91-F59C-3392D1A89B31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6" creationId="{A667E108-73B8-41E9-3F14-26855E6571C2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7" creationId="{56534183-40B9-B19A-2ED4-92F9C116CD15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8" creationId="{C750DEF3-918F-EC13-2453-97775DC9D7A9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79" creationId="{0D7F272D-DFF2-010A-33F1-1554D918990C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0" creationId="{49FD70C7-7C9E-DA77-41D7-2C5C79A4BC10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1" creationId="{0838E6FA-DE91-8301-D655-F15E544EA561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2" creationId="{11CC7114-C4AD-1107-BC7A-232E7A00F1BD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3" creationId="{0F08CD10-AE77-9BCD-806B-E5FC6BC8061D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4" creationId="{D8E78B5C-2559-8377-856E-EF738D87A589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5" creationId="{035A2F8A-6523-CE81-19AE-87E67B5CA308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6" creationId="{2958A317-587C-D614-10F6-DB89EE06E2C7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7" creationId="{B74E5D0A-C88C-7B3C-1853-B129D214904C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8" creationId="{7E116402-A423-E942-23A3-51E29D7F34DC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89" creationId="{62B618A0-4BE4-2247-B48B-C88601E832DC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90" creationId="{D75CC16D-B01D-7D6F-BAF1-E51A66313CDD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91" creationId="{68942735-1164-15C8-2332-A3A11CC4FD3E}"/>
          </ac:spMkLst>
        </pc:spChg>
        <pc:spChg chg="mod">
          <ac:chgData name="Djamel Labdouni" userId="509bc37cfff9739a" providerId="LiveId" clId="{CA0E8450-7AE5-4BE9-AFB3-F776DDD956D4}" dt="2022-06-16T10:07:14.764" v="56"/>
          <ac:spMkLst>
            <pc:docMk/>
            <pc:sldMk cId="1018295459" sldId="258"/>
            <ac:spMk id="392" creationId="{EA22D9F5-CCA8-D29C-C3CF-02932BDD461C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4" creationId="{1C034976-D6BD-1FBC-C4C7-EF9C99CB96DB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5" creationId="{849E0C84-CB42-95EB-A50B-9A90285D03A3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6" creationId="{556D8DC1-1C60-7D9F-7709-D0FC4F9648B3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7" creationId="{B40F2679-DE6F-97E5-0C9A-F93EDBC9D550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8" creationId="{BD75394F-186C-25B9-86B4-901CB5CB7EE4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399" creationId="{C0E943C6-22D4-EF6B-B1A7-D5C9D19856E7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0" creationId="{29024AA0-71E1-D162-349F-7E3E576E3480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1" creationId="{0A4AEBC9-7750-9734-E972-F9AFCFE431A9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2" creationId="{579B6966-81D8-7200-6331-B7001ECA5681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3" creationId="{863C1238-54D0-0668-082D-AFDA778CE8AD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4" creationId="{6EA7E294-81F8-CDB8-4CF6-05081B0A8A60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5" creationId="{E4D83172-1F0F-3B74-F6E1-79B68D4F29F7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6" creationId="{C29A9136-3F8E-E302-1C32-79ED802A980A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7" creationId="{242E4BA3-7316-A02B-E5D3-B6B90A7C1E16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8" creationId="{417D7A92-6A2A-9451-CF84-048B7F958667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09" creationId="{964221A4-CAE2-3DDE-8648-A6F8AB7CB4DC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0" creationId="{25C8771D-DF76-4823-3FA2-6F4DBDD2BECD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1" creationId="{54804DE8-C7CD-E046-3825-74774EF55D0A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2" creationId="{ED00405E-2CBB-5393-1363-A75476A805F9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3" creationId="{BF76F70C-D43D-E1CC-3604-F60D7D7E2BA5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4" creationId="{BEB692CE-50DD-3B20-DA81-8EB72919594E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5" creationId="{DC55F49E-9BDE-5967-6FA5-207D58BA0D4E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6" creationId="{58E94317-E258-ECA3-C5E7-160AC57EBCDC}"/>
          </ac:spMkLst>
        </pc:spChg>
        <pc:spChg chg="mod">
          <ac:chgData name="Djamel Labdouni" userId="509bc37cfff9739a" providerId="LiveId" clId="{CA0E8450-7AE5-4BE9-AFB3-F776DDD956D4}" dt="2022-06-16T10:07:15.226" v="57"/>
          <ac:spMkLst>
            <pc:docMk/>
            <pc:sldMk cId="1018295459" sldId="258"/>
            <ac:spMk id="417" creationId="{3A8DC127-A557-C26B-1357-84A65DF739CB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19" creationId="{ACF727E9-FE79-B797-A752-AA881CE48421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0" creationId="{CBC4F6D8-58DE-E134-EB52-E4E4A4AE1F9A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1" creationId="{EAF3AA49-F1BA-CC0E-C066-1DEF7B32AEDC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2" creationId="{4456F3C0-EF9D-AD6D-35A2-082C90DF3625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3" creationId="{4B6FB8EE-A51C-AE39-5DF6-C5518A9867C2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4" creationId="{3293CCC1-6969-9D9F-6E03-79E63C19DB3A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5" creationId="{A64A21CC-EAEF-A03A-6844-A8EF548DAA8C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6" creationId="{E658D97C-D1FA-E40A-E9FD-482709373A47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7" creationId="{4C0C0FE8-6B85-9EB8-8A69-8FC78EF12E23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8" creationId="{9A5EA489-67F6-4096-1788-2AFF41E0CE10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29" creationId="{13B8149C-8E33-7BD2-1FD3-5BE5057AA935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0" creationId="{6D6233E5-0300-CF75-3489-923FA7B4482D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1" creationId="{69DEF81E-E62B-4A0F-DD7E-0756AFA68622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2" creationId="{D11416E4-2A57-9EDA-92AD-7897797CDB3A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3" creationId="{A24D4967-286D-F363-48EF-03773CF3340C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4" creationId="{834E2529-B19C-EFA1-063D-DC5A8E1C6B61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5" creationId="{4FA261F1-3F4D-EDB4-1711-410D1E663533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6" creationId="{870CD07F-A8C5-A872-2873-36E69C395D91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7" creationId="{9DFC07EB-9239-4DFF-88CB-6182741B1E94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8" creationId="{6BEAECEF-ABFD-2E6C-E408-DA773AC4AEC1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39" creationId="{F0D51DB4-4E5F-05CC-907F-BAFECAE41080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40" creationId="{08955BDA-9065-6E2B-AAE3-05B40A01FF0D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41" creationId="{9F2EAE55-6B5E-AEDF-C902-E05FEA2879DB}"/>
          </ac:spMkLst>
        </pc:spChg>
        <pc:spChg chg="mod">
          <ac:chgData name="Djamel Labdouni" userId="509bc37cfff9739a" providerId="LiveId" clId="{CA0E8450-7AE5-4BE9-AFB3-F776DDD956D4}" dt="2022-06-16T10:07:15.678" v="58"/>
          <ac:spMkLst>
            <pc:docMk/>
            <pc:sldMk cId="1018295459" sldId="258"/>
            <ac:spMk id="442" creationId="{FD3E55B4-C167-9C75-A821-819EC727E1DD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4" creationId="{08DBDE7C-8111-0273-9F0A-93AB20060413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5" creationId="{75E11C1C-4A7D-7D64-B9F0-E3B647442336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6" creationId="{D0DA9E11-5019-3E11-5671-87D2BE2237C1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7" creationId="{00AAF401-B981-97B0-F88F-33B007DC39B6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8" creationId="{70C40B9A-59A9-D7D0-612D-AC6D8D166EC3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49" creationId="{4F433945-5959-24B6-66CF-BFDDD63240FF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0" creationId="{E57BF618-6DC5-D3BA-1D7F-6873FE8B35D6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1" creationId="{E942455B-F08B-2609-C653-0638B65F8522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2" creationId="{B68DCFBF-2CC7-1C9F-584F-7ACD30189A22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3" creationId="{C447E6A9-B393-7345-8AC5-E8A82EC07677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4" creationId="{8D1535BF-8B62-D463-260A-AAF0C0A319DA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5" creationId="{2DD7D81D-8152-C58E-B0F0-5F4C9DC9D1BA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6" creationId="{F2FA8F63-4250-93F8-59BF-B2F42C0C57B5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7" creationId="{47E940A8-2AF8-C140-7333-DA9823821E32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8" creationId="{AD78134F-F55B-5324-6531-7A47D8A60961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59" creationId="{77FE7EC0-55C1-18BB-00D5-8390E4102709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0" creationId="{20F79264-66DB-2F35-7076-12A7AEFE73B9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1" creationId="{9CF98C1F-31B8-8DF9-BED9-8E5B9B26AF29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2" creationId="{02C7FC48-E3E2-A472-279F-0BF7C0B25C94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3" creationId="{82423F7B-C0A6-EED4-8FDA-068D38FED380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4" creationId="{6BCDA354-F659-FAF8-6B3C-5009A60ABB16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5" creationId="{D6635B81-3E2D-ADD8-EF1F-3A104FB996F6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6" creationId="{FCD95CAE-9485-7963-9693-4BE038D64784}"/>
          </ac:spMkLst>
        </pc:spChg>
        <pc:spChg chg="mod">
          <ac:chgData name="Djamel Labdouni" userId="509bc37cfff9739a" providerId="LiveId" clId="{CA0E8450-7AE5-4BE9-AFB3-F776DDD956D4}" dt="2022-06-16T10:07:16.162" v="59"/>
          <ac:spMkLst>
            <pc:docMk/>
            <pc:sldMk cId="1018295459" sldId="258"/>
            <ac:spMk id="467" creationId="{2004FE6A-0CAA-ED6F-1511-CE7CA3F84583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69" creationId="{CD151F49-AD99-061B-7015-CA50D9BADAE5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0" creationId="{3CFB803B-6E55-AD43-03CB-039AC50A1494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1" creationId="{0A919B88-D3CC-8424-3D11-6C9D6B6179E9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2" creationId="{2A974B62-0720-FE00-128C-FFC9ECD39699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3" creationId="{BE3696B9-1278-DCB8-8BC9-9F47EFB211E9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4" creationId="{50FFAF32-B767-C14B-0955-8ADFDD5B69B4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5" creationId="{C4F289CB-4137-F30E-5619-2C2DFF76B1EA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6" creationId="{68E965FA-7B8E-B91D-F4A6-57338266630B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7" creationId="{9486C638-37CF-52AE-C381-A0B5BFB1ABC2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8" creationId="{3E933A74-5029-0B19-2BC5-023BD746EDB5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79" creationId="{BEA95720-C343-63B0-CAFF-B3AABFC85AE6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0" creationId="{058336F2-03A2-005F-0C4D-308B74E7DC4E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1" creationId="{4BBFCBDE-B780-6CDA-8C46-633E8EDF4EE3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2" creationId="{5F980D9C-93C7-1715-B3FF-396430E99AD5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3" creationId="{4F78B62D-4AD2-9848-1DCD-01EF121033FE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4" creationId="{DC22854E-4C61-A03B-42BB-5199C6E88449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5" creationId="{4698DB1B-574B-43F5-8B81-AB2C1B521D5A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6" creationId="{12DF79FB-0AEB-F15A-0893-41549AF9A003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7" creationId="{6FD848AC-CCFB-57A0-FD7D-C0B2F957ED15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8" creationId="{0A8C9608-F2AA-45BC-C174-E8A4D21AFF5E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89" creationId="{20CC09B9-03B3-0CB4-B075-121A7EF5517C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90" creationId="{FD434EFF-A1F7-5873-0021-4123EEC65AFE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91" creationId="{38573BAA-D0BA-3EAA-BC1E-1CEE06DCFDE5}"/>
          </ac:spMkLst>
        </pc:spChg>
        <pc:spChg chg="mod">
          <ac:chgData name="Djamel Labdouni" userId="509bc37cfff9739a" providerId="LiveId" clId="{CA0E8450-7AE5-4BE9-AFB3-F776DDD956D4}" dt="2022-06-16T10:07:16.623" v="60"/>
          <ac:spMkLst>
            <pc:docMk/>
            <pc:sldMk cId="1018295459" sldId="258"/>
            <ac:spMk id="492" creationId="{616E2663-0BF9-E796-9E95-D2C02C2E3C3C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4" creationId="{DAAFD360-5E71-3EC0-037F-D9988FA038AD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5" creationId="{E5C7F5DE-E60D-06D9-BD79-683E6CEAC96D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6" creationId="{DA94FD95-820B-7CD3-CE09-BC270436593A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7" creationId="{C5E3452E-62DC-CA8D-0AFE-181A5A56FE03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8" creationId="{10952D55-9747-B659-E978-AD1829E87CDC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499" creationId="{8A9F4367-6C69-C432-D6E4-3C003EE7C802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0" creationId="{601042C0-42A6-21F4-F49A-E59F94737742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1" creationId="{D1945EEB-996C-33EE-9BD0-F7FCA6A35E29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2" creationId="{C2E9F004-598F-A5EA-B8B7-C8AF6582C83A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3" creationId="{F6887149-3EDD-98BA-87D4-D22EAA147DAA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4" creationId="{1B43713C-7029-DAF4-5EE6-2C1DEF83601A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5" creationId="{D80B1422-FA8A-2890-7E47-F332BFEBF6ED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6" creationId="{62BD4A9F-4243-7BA8-136E-DD3891845AD7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7" creationId="{78525258-BDDA-7793-9132-5AA39176C998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8" creationId="{61504CB3-9C5F-3529-E34D-4305967FE427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09" creationId="{757647D2-8734-2589-6378-2953D332E8B4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0" creationId="{5A9DE230-52D2-C7E5-F272-4D9970ED029A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1" creationId="{E4C595E9-AB0A-3C62-9537-C82C83954B20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2" creationId="{6EF22360-66BE-552A-C1C8-A8BEBEA7FD92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3" creationId="{0827399F-A49C-F31A-A61C-C65810DD96C4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4" creationId="{C81961C2-06B1-8B6C-7021-2595058E9125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5" creationId="{E7098837-534D-8224-B25E-ADFB69E43465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6" creationId="{D6E42A08-2809-7550-6126-AA7F3D0F2E5C}"/>
          </ac:spMkLst>
        </pc:spChg>
        <pc:spChg chg="mod">
          <ac:chgData name="Djamel Labdouni" userId="509bc37cfff9739a" providerId="LiveId" clId="{CA0E8450-7AE5-4BE9-AFB3-F776DDD956D4}" dt="2022-06-16T10:07:17.122" v="61"/>
          <ac:spMkLst>
            <pc:docMk/>
            <pc:sldMk cId="1018295459" sldId="258"/>
            <ac:spMk id="517" creationId="{56203124-7D55-26DB-511D-6A73B093E51C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19" creationId="{CCF39417-D3D4-9906-10B8-745C23266C1E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0" creationId="{5F1AE220-A941-1AE5-2254-8C28B91BDEA9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1" creationId="{0DCEBF88-8CFC-E8D0-7636-7E401D75BEA0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2" creationId="{253859D4-C120-9C21-E2D3-B3D5A6D45869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3" creationId="{22D12D92-5CEF-57A1-8E77-CEE3C21EF86A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4" creationId="{F9CC2549-20A8-135C-6BB7-1136563E0AFE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5" creationId="{0802D55B-3B7B-17FE-217C-71B1E8BC892F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6" creationId="{342F0716-0460-C872-4C33-E3215956951D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7" creationId="{9CDABA85-52EE-7A5B-0F9F-851AFF30884A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8" creationId="{2350DBA7-46EE-B629-C3DB-3F4941812268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29" creationId="{75263BAD-FEE7-87A6-CDC6-91A7372F1C47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0" creationId="{2FF19D9C-E610-65F1-F2C4-E5607CAB690E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1" creationId="{B33F6A7E-531A-97BC-BE75-D1703EAF7E73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2" creationId="{80243380-EA47-900A-3244-1C5295C46B2B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3" creationId="{FAF6A1E1-2F9A-9F4D-20D7-F0CD787704E3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4" creationId="{E00563A0-1622-E476-1F02-E602003FBEBC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5" creationId="{4E985C83-5415-C02F-1C9F-DCDEE42CC60B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6" creationId="{18CBD1D0-2F97-C5BF-DB3B-CFB464E2232A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7" creationId="{535AFE05-B29E-2C06-63EA-C2F36252F76F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8" creationId="{8C0280BC-9AFF-F280-E7C6-EE54BE5ACBE1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39" creationId="{219BD6FA-4403-C408-E41A-6930406E9843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40" creationId="{EC06A28C-030A-F7D6-4F8A-ED486CBCCA75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41" creationId="{84BB8FC4-FDD4-178D-1789-D2BC5D54CF88}"/>
          </ac:spMkLst>
        </pc:spChg>
        <pc:spChg chg="mod">
          <ac:chgData name="Djamel Labdouni" userId="509bc37cfff9739a" providerId="LiveId" clId="{CA0E8450-7AE5-4BE9-AFB3-F776DDD956D4}" dt="2022-06-16T10:07:17.614" v="62"/>
          <ac:spMkLst>
            <pc:docMk/>
            <pc:sldMk cId="1018295459" sldId="258"/>
            <ac:spMk id="542" creationId="{0820681E-7FCA-47B6-AE66-5634170E65CD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4" creationId="{3AC3AB7E-7B90-20E3-270B-65F7C41158B6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5" creationId="{ADAAA7E2-EEFA-08B1-6585-B8C58BF52BA6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6" creationId="{CBEFE3CF-CA88-360A-027D-6EF3BE0E84D5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7" creationId="{3DD76571-771C-CEE4-5AF1-2EC7AB232C95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8" creationId="{8D3CFAE4-F250-14C2-72C2-A080C1F005F1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49" creationId="{1A1876E6-34F2-FCCD-D42A-CE68206E210A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0" creationId="{9EC18D17-D194-0D5E-AF32-ECCD7A89FA4F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1" creationId="{4F9D2A12-19AD-27C4-8F8F-65753DB555B4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2" creationId="{5738B223-9016-3C30-9CA1-3069D7D26E59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3" creationId="{841A6A63-B002-D6A7-563C-937B86D14407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4" creationId="{56C5E15F-1C31-CBE9-55A0-3839C26A5AA9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5" creationId="{1FF9CE9F-EAA5-DC68-1CD3-92CC908A49A9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6" creationId="{03DB28FA-208E-2578-F49E-EA8E9AA0214E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7" creationId="{C8C1ACCF-E16D-8F6C-C30B-3B802EFA686F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8" creationId="{F5CFBAAF-1A61-0624-102D-1BCF5C449108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59" creationId="{91B91CFF-6013-ED75-BBBB-7C3FA9B01C08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0" creationId="{121668EA-A7EB-F238-2BAB-DFD0C6A8F47B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1" creationId="{4F9EC2F5-62EC-9EB7-0C85-9BC8A08F5EA6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2" creationId="{5C2854FB-8F79-45FA-F782-BDD806DAB6EF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3" creationId="{BF27A496-3979-EA3D-B6CC-0D29E7857A1F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4" creationId="{38513FAC-B056-797B-7D4C-AFEDFA84DB97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5" creationId="{85E456E2-EED3-924E-5D13-100FF833CF90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6" creationId="{A8FDCCC8-2516-7C1D-543B-8DB4BD55F23F}"/>
          </ac:spMkLst>
        </pc:spChg>
        <pc:spChg chg="mod">
          <ac:chgData name="Djamel Labdouni" userId="509bc37cfff9739a" providerId="LiveId" clId="{CA0E8450-7AE5-4BE9-AFB3-F776DDD956D4}" dt="2022-06-16T10:07:18.102" v="63"/>
          <ac:spMkLst>
            <pc:docMk/>
            <pc:sldMk cId="1018295459" sldId="258"/>
            <ac:spMk id="567" creationId="{A8A2AC2A-A071-16EB-4744-3AD0E580DCC7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69" creationId="{9C3763DC-F1F0-3690-C1A9-B5959DB0DB10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0" creationId="{EEEE7C89-DD2F-28D4-93E6-CBBB9D947375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1" creationId="{34D74B18-232B-54C3-7A9D-8C94041C772D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2" creationId="{5836DA7B-BE31-F110-DAF0-D326D3A66CC1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3" creationId="{3B2C3012-C0BC-F3AE-E486-4837CCF5816D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4" creationId="{441232F8-3AB0-C7CF-C44A-6F56DBA04D85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5" creationId="{DD4131E4-DA0D-55EE-99E3-4A0FCC0ED810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6" creationId="{776C09C3-7C77-5DFD-74C8-4E0A851E503F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7" creationId="{44ECC12D-FF61-842E-C5B7-B9C896E2162D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8" creationId="{D1995B08-D444-A289-9D20-7326D4204C2B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79" creationId="{07F48979-07E5-DADB-6FDB-952D36FA8614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0" creationId="{C5F32E61-E821-19B3-C7E3-20AE114BB0FF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1" creationId="{4FC9AF86-2D02-D7F0-DA40-79F634D998C9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2" creationId="{45018429-3837-BFB6-3CCE-78E91F95B2B8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3" creationId="{61ACED6A-3342-4368-5935-BDF9570FF5EC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4" creationId="{E8BBC4F3-512E-9DF4-A601-F403F8346040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5" creationId="{C6046F8E-7AB4-02C8-A405-2E548B99D24D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6" creationId="{E0B83949-7D59-D2F7-6E78-E757D3BD492B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7" creationId="{5C143595-D529-276A-A78F-04FCCD96FB56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8" creationId="{F3B5BC6E-11FF-FD97-BDBF-84D076BEE337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89" creationId="{FCA93476-70E5-C292-DA37-883ED6D57437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90" creationId="{4875D642-CE25-8789-1C96-A63AF2290F9B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91" creationId="{EDF1ABFC-9400-0B2B-CEBD-DA578D21252B}"/>
          </ac:spMkLst>
        </pc:spChg>
        <pc:spChg chg="mod">
          <ac:chgData name="Djamel Labdouni" userId="509bc37cfff9739a" providerId="LiveId" clId="{CA0E8450-7AE5-4BE9-AFB3-F776DDD956D4}" dt="2022-06-16T10:07:18.554" v="64"/>
          <ac:spMkLst>
            <pc:docMk/>
            <pc:sldMk cId="1018295459" sldId="258"/>
            <ac:spMk id="592" creationId="{E9F9360B-14A4-F2E6-4D84-CD30E7DE1F0A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4" creationId="{E349E518-3BC6-DE33-9208-98768A429AE1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5" creationId="{0EBEA60E-CF6F-3FDD-C449-78AC1FD9C177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6" creationId="{18CF296D-8A44-CAAC-3B95-AB92D14C3175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7" creationId="{05F3CE4A-C438-34DF-D2EA-1384318ED4FF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8" creationId="{257549E7-3A16-3952-B440-DB4A2BE8A7C3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599" creationId="{43861AF1-CD98-1373-9647-ABEBC137DF20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0" creationId="{B503655F-0EC5-EC82-0B52-D0F366DD6A1E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1" creationId="{1B8EA6BF-9509-575A-029E-D2718CC81F3E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2" creationId="{498DEEDA-7CC7-AAA7-05D6-C25B65C81545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3" creationId="{685971F6-90F7-59B9-603F-1AC8C115843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4" creationId="{0A19FFF9-2869-6078-3D97-F8D2535368CD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5" creationId="{AEFD3B95-5CCB-D62C-AD69-2B011170C5F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6" creationId="{D885496E-7700-FDF5-2CE8-56D6CA1B177D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7" creationId="{95ECF04D-18D6-7E60-DB5A-508A8EC2AFB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8" creationId="{BBDBD3F1-566D-6D94-8CBC-C8BB37C2FA4F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09" creationId="{ED88316B-CF2F-AC2C-0175-EEACAC3CA23D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0" creationId="{D6B838B0-84C1-00D0-A546-CFB5FBB6268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1" creationId="{0634DA15-D667-58C3-37ED-09A5A9A523E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2" creationId="{F11E9C02-10C6-6C07-DBCE-CCBF5292F308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3" creationId="{5B073090-83DE-BA43-EB92-01CF952F2690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4" creationId="{AB0D8E94-9312-6014-2838-504FD1271827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5" creationId="{21CA3AEC-E81B-3413-0D19-308E34200650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6" creationId="{8651057E-7FFA-4CD6-1889-40C23CC59DEB}"/>
          </ac:spMkLst>
        </pc:spChg>
        <pc:spChg chg="mod">
          <ac:chgData name="Djamel Labdouni" userId="509bc37cfff9739a" providerId="LiveId" clId="{CA0E8450-7AE5-4BE9-AFB3-F776DDD956D4}" dt="2022-06-16T10:07:19.044" v="65"/>
          <ac:spMkLst>
            <pc:docMk/>
            <pc:sldMk cId="1018295459" sldId="258"/>
            <ac:spMk id="617" creationId="{16333E29-E52C-A892-1D6E-F1E412607056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19" creationId="{5645344F-7E5E-4C75-8089-EEDF79F90D5F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0" creationId="{77DE0948-4D15-924F-C792-873BE5760825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1" creationId="{440F2E98-29A3-C16E-33BF-27E70F497D84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2" creationId="{F0523E7F-33FD-527C-8FB0-AC8664AED5EF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3" creationId="{49C30111-5D9C-699E-1FFE-668060C2611C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4" creationId="{53F7E5FD-AC25-AAD5-AFAF-2E72E53D92FF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5" creationId="{00CCEE07-AF16-109A-81C3-CF888E66AF6A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6" creationId="{AB16517E-558E-1729-ADD3-0C1DA0B3F9E4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7" creationId="{617D81D5-72B3-23ED-9BAA-89BBCF42CC8C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8" creationId="{AD87FAB6-157B-DCA6-959F-E54996B47DA5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29" creationId="{25C76166-4020-206D-8A73-FCBF94852713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0" creationId="{11FC414F-3D9E-9626-17F3-1B389C3CBFD7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1" creationId="{FC5FC467-6DB2-ECD1-1A40-30552DD83619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2" creationId="{74DA6265-92F5-CDE0-A56F-3CCB4602CF58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3" creationId="{F9BC565F-DFB4-210A-3863-08F76F198DAD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4" creationId="{FF42C405-16ED-533C-579C-E297D79705A1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5" creationId="{FA05F2D0-BE11-0061-E05C-D69BDC3A5E8F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6" creationId="{63347A78-5740-77E3-74B7-0B94C5220D25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7" creationId="{7D8FF153-32EA-4902-2EDF-9E8AB87E2E37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8" creationId="{75276010-20C2-294F-10AB-439EACAD3452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39" creationId="{9170C8CF-3EBC-48E2-295A-77352F58C9B2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40" creationId="{E0D66628-5F4E-72B5-BA25-FCC9BE7F0E65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41" creationId="{89800E9A-72AD-8E46-76EB-0195B9DEB8BE}"/>
          </ac:spMkLst>
        </pc:spChg>
        <pc:spChg chg="mod">
          <ac:chgData name="Djamel Labdouni" userId="509bc37cfff9739a" providerId="LiveId" clId="{CA0E8450-7AE5-4BE9-AFB3-F776DDD956D4}" dt="2022-06-16T10:07:20.134" v="66"/>
          <ac:spMkLst>
            <pc:docMk/>
            <pc:sldMk cId="1018295459" sldId="258"/>
            <ac:spMk id="642" creationId="{930B42DE-4E1C-6054-AFD4-BCE78A7A2DEE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4" creationId="{530B9671-AC8A-866E-B8CE-937BFE6FBE08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5" creationId="{B12C2CC2-DF00-D844-3C38-F9400D091994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6" creationId="{88BD64FE-C927-376D-3EAA-2990A439B133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7" creationId="{357D213E-3746-DBFB-6138-0E8F432B851D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8" creationId="{E127DDBD-88AE-DCCB-2345-F91D77D13563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49" creationId="{D3B491D9-A927-C033-E65C-53BC848CA445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0" creationId="{50790177-8A85-1AA8-53C9-25D89E7967BA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1" creationId="{A352A750-34E6-9B3F-C754-EDC7FB8B94FA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2" creationId="{8FD5C72E-1C1E-AF0D-F10B-B020C72205F1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3" creationId="{8200C5FF-2105-257C-17B5-0EDBE2EEBBDD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4" creationId="{4A3E2130-3D15-5D06-0F1B-FEF89712A4B1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5" creationId="{FEABC702-F8BA-9754-145C-E565BF323011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6" creationId="{7B88D841-7BCD-1CEE-157E-EA8305E799B3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7" creationId="{335713E7-7C38-A771-8C9A-2F943E064737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8" creationId="{5D1938E1-E4C6-5A0A-73DF-FBC01E64E245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59" creationId="{40CC49CD-4D1A-C4FB-4EED-390170FDC1EE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0" creationId="{6904D5B1-0B0C-AE3B-2582-BE04EBCBD008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1" creationId="{B16C201E-53EF-15AA-45C9-7990FEBF917D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2" creationId="{632CC496-5119-FFD3-4898-D37F7DADEB2A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3" creationId="{8F57BA10-BF67-6005-BEAD-ADC61BB76C28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4" creationId="{449AC46B-E60B-05BC-2111-C2BA1D19FE3F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5" creationId="{13490B8C-BA7B-3C78-1F56-3DE0ADBFC069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6" creationId="{0BE56090-2167-27FB-DFE5-8B399FC9901A}"/>
          </ac:spMkLst>
        </pc:spChg>
        <pc:spChg chg="mod">
          <ac:chgData name="Djamel Labdouni" userId="509bc37cfff9739a" providerId="LiveId" clId="{CA0E8450-7AE5-4BE9-AFB3-F776DDD956D4}" dt="2022-06-16T10:07:20.795" v="67"/>
          <ac:spMkLst>
            <pc:docMk/>
            <pc:sldMk cId="1018295459" sldId="258"/>
            <ac:spMk id="667" creationId="{D94B7A48-F65D-528A-9D81-A17529CFE095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69" creationId="{996BE382-FC58-76EF-E3F7-4BAF5BB851B3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0" creationId="{32FDF9D2-5831-5319-E6F3-7D1019FC823E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1" creationId="{E1A86159-1EB4-0480-4C51-8C12C0F88FB3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2" creationId="{8F4908E1-09AD-3AF3-E3CE-47CB2198A0AB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3" creationId="{53A35F9E-0665-80B0-AC57-3249B94747EC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4" creationId="{8D3D004E-37FA-D344-6CEF-BFC90BD8B5CD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5" creationId="{C81C0CC5-8653-7010-7282-9DC4D5D8177C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6" creationId="{86CD7CD0-315B-BF26-2DF3-D7CDBDC296E9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7" creationId="{C30390CA-4C07-29CE-FF67-9D84F5464765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8" creationId="{0B78082C-FE76-EB6E-46FF-C43D946328F2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79" creationId="{2F33F17E-7B54-7AAB-95AD-3DDBC58BDA2B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0" creationId="{934FDB0E-926C-F083-9579-1FB2EAA29F18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1" creationId="{7B380F05-26EE-F75B-CCD0-E5B21E7806F7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2" creationId="{B47B3DD6-F468-787F-B0A7-C4ABF0233332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3" creationId="{FEE26BBE-C5BE-2F6E-FF80-2F7428A81F55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4" creationId="{3EF55166-EFA6-F70C-BA1E-8479FA616EE0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5" creationId="{2224E659-3328-08D7-E867-AD6624FCACCF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6" creationId="{0000471F-9865-51DC-B291-D2B697E3D8FE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7" creationId="{9D4165E0-C6C7-DCD0-D63F-48411E7FA727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8" creationId="{42C0FDCF-9349-0DF8-5B79-014FFCA36B79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89" creationId="{1311F802-7E32-F564-A147-45880582AAB3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90" creationId="{A5EFBCE8-8AD7-3947-CBC1-AE97363A72D1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91" creationId="{B00DEC0D-B832-2896-B6B1-02C28E09CB9B}"/>
          </ac:spMkLst>
        </pc:spChg>
        <pc:spChg chg="mod">
          <ac:chgData name="Djamel Labdouni" userId="509bc37cfff9739a" providerId="LiveId" clId="{CA0E8450-7AE5-4BE9-AFB3-F776DDD956D4}" dt="2022-06-16T10:07:21.402" v="68"/>
          <ac:spMkLst>
            <pc:docMk/>
            <pc:sldMk cId="1018295459" sldId="258"/>
            <ac:spMk id="692" creationId="{4778B55B-4663-0702-FF79-F2100D6B142A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4" creationId="{24B22041-BA40-7D96-897C-6C3C16CB6FA0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5" creationId="{66BD6A17-9E60-C441-9E62-28F6DD31E80A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6" creationId="{33D861E8-0E97-A62E-E2F5-D72EEBA5F4C9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7" creationId="{52830F4E-11CE-300C-092F-D7AF20CDC973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8" creationId="{10B77A3D-EA25-1839-D682-ABEABC264DB9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699" creationId="{6E7D88BF-450E-E44E-B2C2-E22629624823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0" creationId="{0DCD9B26-F4A0-73D5-8E88-CD0D8AA40457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1" creationId="{E2F95ACF-398B-A1AC-97F7-0C69DA7749AD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2" creationId="{2E3A9261-C93A-9D01-BE55-92C7759260D5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3" creationId="{4F9FCA5D-7C12-09E3-1E0C-0C8C20E967DB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4" creationId="{DE3DC081-5BCF-9BEE-A166-7A64E001B707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5" creationId="{80BD258A-9C32-D17F-A8CD-1AC53BE188CE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6" creationId="{78D33142-61ED-7E17-7D10-CB9607742E19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7" creationId="{E84C48F8-D041-FB0A-400D-5F0B946F1C8A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8" creationId="{BD465196-9D0B-E3AC-D546-ADC2AB176F67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09" creationId="{C3658856-2FF2-E74B-A28C-36728C62070C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0" creationId="{EA69BE9F-5DB5-F803-3F4F-EAFC62D2A841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1" creationId="{464906E2-A53B-D33F-2398-F71F5668FF70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2" creationId="{9E49FFE4-3BEC-9383-A49B-4DE3C0C05CC9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3" creationId="{47FE710A-702C-B4B9-8861-A3FE45BB0636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4" creationId="{E15CC1F6-3D75-05D4-B273-5F8A9DE5ECA7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5" creationId="{57E3D68F-C0BC-28D0-BAF8-E445C3933B71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6" creationId="{51D286C9-75AA-2195-EA26-D96808B3FD68}"/>
          </ac:spMkLst>
        </pc:spChg>
        <pc:spChg chg="mod">
          <ac:chgData name="Djamel Labdouni" userId="509bc37cfff9739a" providerId="LiveId" clId="{CA0E8450-7AE5-4BE9-AFB3-F776DDD956D4}" dt="2022-06-16T10:07:21.952" v="69"/>
          <ac:spMkLst>
            <pc:docMk/>
            <pc:sldMk cId="1018295459" sldId="258"/>
            <ac:spMk id="717" creationId="{5D0621D0-4474-D78A-1F4F-0487E4EBC71C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19" creationId="{520FBCCD-775A-D3D9-6571-5D8A17EF59CD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0" creationId="{69B4CCDE-0305-BDF0-52D1-11888A739465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1" creationId="{D398B71B-F16F-45FC-7D4C-76D62954BF77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2" creationId="{DE9993A6-FABF-F426-E06D-D9B96BD8BCE4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3" creationId="{CD4DE7D9-B607-305E-27D7-8D34B00090A0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4" creationId="{533A98E1-7195-7C29-F4A6-FC0887BEA0FD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5" creationId="{85FA06F4-AE48-99FF-D26D-07D477709C8D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6" creationId="{22966966-95FB-9005-4D16-E780117E6FD2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7" creationId="{98078CBE-B5B3-F25E-9387-E3964A038A00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8" creationId="{8EAE6F7C-3E86-BB08-F521-C4B139EDC414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29" creationId="{C3B3A3BD-40FE-A7DD-F1DF-9E3E5085B3D3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0" creationId="{28960FD0-5987-F4C9-312F-A1C4994607BD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1" creationId="{B9894D87-366E-6182-B437-ABD2699E3CB7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2" creationId="{8C2576A0-121C-175C-321B-4B12C54B1555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3" creationId="{FE0F78E9-DFD5-22B3-1AA3-C700F08186DE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4" creationId="{6C08DA05-AD58-53D0-C060-3204EE463BC6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5" creationId="{D24B0C14-70A6-F6ED-C2F1-E9462E896F46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6" creationId="{05E0FDB8-4D73-B1CC-B37C-559F00E3B1A4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7" creationId="{C02196FD-9DC7-E000-3A89-6EFE20EF7E09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8" creationId="{CE9C9EDC-CC96-EC0B-50C1-5709156E71B4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39" creationId="{651B6AB1-F127-F3E7-D95B-16EAF3DAFC68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40" creationId="{9C635DAE-4CA3-1A31-FDD5-F81C98D87A68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41" creationId="{90817C1F-474F-4C7E-6644-BEC957F61DA4}"/>
          </ac:spMkLst>
        </pc:spChg>
        <pc:spChg chg="mod">
          <ac:chgData name="Djamel Labdouni" userId="509bc37cfff9739a" providerId="LiveId" clId="{CA0E8450-7AE5-4BE9-AFB3-F776DDD956D4}" dt="2022-06-16T10:07:22.572" v="70"/>
          <ac:spMkLst>
            <pc:docMk/>
            <pc:sldMk cId="1018295459" sldId="258"/>
            <ac:spMk id="742" creationId="{71AC8D14-FD33-502D-9BBE-856FE96A4A5B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4" creationId="{6A9D7897-CF74-37E7-9FA5-37851EB3556E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5" creationId="{50C4C8A8-A883-EF4C-39FC-FEB3A0382214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6" creationId="{DFF8704D-4E32-C1D7-2B0D-499D58ED66E6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7" creationId="{EE1E7D24-7085-2BF8-592C-629CF8B1977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8" creationId="{602DFBC1-73E9-BE93-ABAB-37450F318C6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49" creationId="{53FA936A-CB0D-76D8-561A-CDE555216CF4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0" creationId="{07F3639E-95BA-919F-FDEF-E0A09385E7A2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1" creationId="{82432AE2-2B37-2E8B-E11C-2BF38677090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2" creationId="{9148E5B9-0A27-327E-FCAA-B8A4E3923CC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3" creationId="{C23A0D9A-93B6-E723-54F9-1C813A708078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4" creationId="{849E914A-BA13-6FE8-914F-CA0D8776F20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5" creationId="{7E696BC4-3F3D-0EA0-C755-6B4A3DD04020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6" creationId="{D6B26DC6-AB12-7815-63DA-9EFE1E33A2F3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7" creationId="{4ADA9365-E00A-FFD9-1550-D6FD5D81BD1A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8" creationId="{3B242BFA-7BD7-348E-2ABB-F312165867AC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59" creationId="{5D076867-176D-3E2A-5DB0-A5A5EC1A699E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0" creationId="{AF762C18-DC6E-C499-2C30-42C63AEB2B22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1" creationId="{C311B7C3-4C0C-06C2-8923-8BD1DD5D1BEA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2" creationId="{D68A3527-7B08-6385-6017-5B3061808403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3" creationId="{65823540-0D6A-197A-9CAC-F5F7F299E125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4" creationId="{942A3A3C-9458-CBA4-3204-394952EF819C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5" creationId="{25C1355C-5F96-6C46-9388-ADC9D4CB33F6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6" creationId="{586D01F4-8357-CF2E-D92C-3479B1DA53B4}"/>
          </ac:spMkLst>
        </pc:spChg>
        <pc:spChg chg="mod">
          <ac:chgData name="Djamel Labdouni" userId="509bc37cfff9739a" providerId="LiveId" clId="{CA0E8450-7AE5-4BE9-AFB3-F776DDD956D4}" dt="2022-06-16T10:07:23.147" v="71"/>
          <ac:spMkLst>
            <pc:docMk/>
            <pc:sldMk cId="1018295459" sldId="258"/>
            <ac:spMk id="767" creationId="{D86CA31A-4102-ECDD-6618-0DC009D0362C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69" creationId="{1BE0EE44-1A5D-A0C7-9070-6CB68D0B62A7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0" creationId="{6B9CA27C-46C7-7BB0-E2F1-84DB924C2D4A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1" creationId="{40BA67C5-D1AE-7496-D8DA-310D8E8F1BE4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2" creationId="{89CEAA9B-F318-3F2D-418F-D5BD849A89B1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3" creationId="{BC40B21F-DD0D-2EDA-BD4A-3BF6E0EBDCE6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4" creationId="{86F58734-049B-C175-0542-3027C86E2941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5" creationId="{8A3D26A4-FB71-A95C-8F09-80C431E3420C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6" creationId="{85D392DC-CE5F-B707-7424-8E8446765CFF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7" creationId="{7190F530-09D9-9FFD-E91E-A92D0771F653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8" creationId="{312F0757-87FE-48CA-44BA-341809AA9DA1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79" creationId="{6BDA3DC9-8676-6D2C-135B-64F06F5AC3B9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0" creationId="{3367E0DD-8593-0AEF-6DB1-87FF76D6D320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1" creationId="{96E3CD7B-4C60-1CCE-050C-6F0DD6E6C49E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2" creationId="{65D7410C-CF7F-DE57-5EC9-CC775009C56A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3" creationId="{9DC7590D-FD52-E926-09BD-80941CF3A47A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4" creationId="{BD1ACD6B-AD78-06C5-DC92-070EF8DB29AB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5" creationId="{84BC2880-E844-5567-59AC-EC7CB4EB949F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6" creationId="{65203C81-CB27-5F7B-D209-8933DB594E84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7" creationId="{D7AC1718-A210-03AB-4CED-DD754F548C00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8" creationId="{8703F3F4-F5A5-23AC-B3ED-D487F14105CE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89" creationId="{76DC530A-31EC-578F-E582-5A75E84BCDB3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90" creationId="{A6314E56-7209-F136-02D1-262BCE5DC7E8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91" creationId="{ED4EC170-1484-74BB-F4A6-1BD0AADB7593}"/>
          </ac:spMkLst>
        </pc:spChg>
        <pc:spChg chg="mod">
          <ac:chgData name="Djamel Labdouni" userId="509bc37cfff9739a" providerId="LiveId" clId="{CA0E8450-7AE5-4BE9-AFB3-F776DDD956D4}" dt="2022-06-16T10:07:37.212" v="72"/>
          <ac:spMkLst>
            <pc:docMk/>
            <pc:sldMk cId="1018295459" sldId="258"/>
            <ac:spMk id="792" creationId="{78011B59-5F19-243D-9959-E187EE595C00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4" creationId="{7CB6F0E9-C542-67CE-88D6-2992181CE868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5" creationId="{2C7B9068-4088-D71C-4E22-BED9052F9C7B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6" creationId="{5037A0BE-7285-93DE-5D33-26919740189B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7" creationId="{BCBB5E35-7F30-B6F2-924F-B42E0630A1B3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8" creationId="{38C2C323-EFFD-2749-8FE0-D3A4EBD2E8EE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799" creationId="{4795FB08-3257-47D9-73A5-D0E4984EDBCE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0" creationId="{98CCE2EC-34A6-509D-7299-6692FCF9EC1C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1" creationId="{A5343F9C-F9C9-A604-64B0-B296729B247E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2" creationId="{29007B96-FCB1-BA0C-9AF3-ABA6C8016242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3" creationId="{CD29FDF4-A996-F37E-9347-61120FEC2785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4" creationId="{2D9F707D-1D2A-0CD0-A906-ACCAF6CCECC4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5" creationId="{981D82D3-85B2-9C57-98C8-1339845BB8D1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6" creationId="{2E8CB546-84B4-8F5B-8A2F-4C838121D7CB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7" creationId="{F4FE9217-DC2D-3B3B-64F5-B0F56B6B7B42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8" creationId="{CF2E0AF5-A66A-2920-8FCF-E48DAE37AEC6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09" creationId="{FDDB7A02-DC2B-C612-BD58-FDA535393968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0" creationId="{DC5212AC-0067-8118-6496-58FF086E8682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1" creationId="{54933192-48B2-AFE7-15B8-B8B74BEBE306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2" creationId="{DAA753CD-CC88-43D8-F679-3373C6EA826F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3" creationId="{9CA6369C-C177-031A-9DE2-520ED33EFD8C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4" creationId="{20BAC6BE-B50D-0A49-775D-D70423A452BF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5" creationId="{F13ADBAE-3598-A87C-8F5C-F8E10CFB1ACC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6" creationId="{4B9DC628-7CD2-3D05-7FA2-4319A9EAD801}"/>
          </ac:spMkLst>
        </pc:spChg>
        <pc:spChg chg="mod">
          <ac:chgData name="Djamel Labdouni" userId="509bc37cfff9739a" providerId="LiveId" clId="{CA0E8450-7AE5-4BE9-AFB3-F776DDD956D4}" dt="2022-06-16T10:07:37.775" v="73"/>
          <ac:spMkLst>
            <pc:docMk/>
            <pc:sldMk cId="1018295459" sldId="258"/>
            <ac:spMk id="817" creationId="{65A57E35-0656-95DA-AC39-8C43B465E96F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19" creationId="{A4DD0B66-8AC5-9CD4-13FF-A9F42FA9E8A2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0" creationId="{95444D39-D301-415E-F063-B5686E22EAC3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1" creationId="{4090EDDB-E77B-1D7C-FE1A-952D42E3B1EC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2" creationId="{EF443B67-F592-E65D-8B79-8BEA30F14F6F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3" creationId="{2543D533-2F3A-B66C-2E1D-1F706FA8693B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4" creationId="{6973F55D-B692-92E0-5299-DC35BC275061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5" creationId="{3F035C12-7A06-1F79-3DDA-EE31443EE280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6" creationId="{131C0316-2A86-C477-4494-29D7F4FB0D0D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7" creationId="{E58B5BE2-0F61-905B-A3F5-952341920414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8" creationId="{5558723D-B4CF-351C-E6E1-BCF82584EA8C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29" creationId="{007259CD-8A00-54B5-F2CF-B1E90530D0DB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0" creationId="{75B9F29C-90F0-2A09-0068-5836815959E9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1" creationId="{E4C28FAD-BA50-C55E-F2EC-857FF5BD2306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2" creationId="{CD98C1C6-335D-FD90-439B-BE663F7F1A4B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3" creationId="{099CED4D-52C0-0674-E2DB-7344C53C891D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4" creationId="{F8365513-964C-E5E4-D9A7-74B33DF82B4D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5" creationId="{52DA74B3-B45E-9C0B-ECF2-054D042D36D6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6" creationId="{CD534A5C-F4B6-AA1E-2F0A-EDD5581ECCC1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7" creationId="{77876CCF-A81C-E7E4-1CBE-5A0D621BF4B5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8" creationId="{9F1FBE97-1760-43B6-2ABD-644FF1B8BB81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39" creationId="{A6D10D57-F4C9-6468-E89E-27F7B2AF5BFF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40" creationId="{B2A15DEE-35A9-5667-B010-F55EAA3DBE81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41" creationId="{B2BF4BA3-163A-F8C6-0E57-4893F03EC519}"/>
          </ac:spMkLst>
        </pc:spChg>
        <pc:spChg chg="mod">
          <ac:chgData name="Djamel Labdouni" userId="509bc37cfff9739a" providerId="LiveId" clId="{CA0E8450-7AE5-4BE9-AFB3-F776DDD956D4}" dt="2022-06-16T10:07:38.334" v="74"/>
          <ac:spMkLst>
            <pc:docMk/>
            <pc:sldMk cId="1018295459" sldId="258"/>
            <ac:spMk id="842" creationId="{ED008D27-1591-F2FE-F4E7-236C8312CD12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4" creationId="{275FEB01-311C-7E52-CD79-F7EA9FDBD8AA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5" creationId="{E23B9D08-9B7F-D5F8-C5EB-8D4D201B5E2F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6" creationId="{07D0338D-2BCD-5E8A-92A2-35BDDF0D62E0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7" creationId="{6FE2AA0B-BBB8-D290-3484-D7EE50607D7A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8" creationId="{C385C43D-9B9F-0D30-D2C1-480FE1E8CEB0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49" creationId="{E45CBBD6-14D8-F7AA-31FA-8A2B965BAB82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0" creationId="{6B633863-ADCA-261E-1AB3-57F573DCDC96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1" creationId="{3289D959-3635-7674-B546-8FA6C40DE3E3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2" creationId="{1958F91D-A042-5E32-15E4-A3D7D08EB865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3" creationId="{5CD9549E-60EC-8AE5-C703-F1C794F723D2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4" creationId="{88FE9691-C0C0-00E9-76CA-11E45213F5C9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5" creationId="{5D6FC462-C86B-68B5-554E-4A4964B86674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6" creationId="{4D6723EA-6A07-A042-DFD5-3CD2C90592C6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7" creationId="{0409B477-BB0E-D17D-0716-97BD700EA162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8" creationId="{F7D25E75-D07B-6209-6CB4-3966F953FD16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59" creationId="{4D5A788B-16EC-2D59-FB96-667ED3A737F2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0" creationId="{5008987F-99C7-3297-B6B7-47801F66607A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1" creationId="{FCCE82E5-16A2-A72D-8A46-782BEF7149A7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2" creationId="{E29521BE-E0BC-5842-F88E-F5689D481270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3" creationId="{A5C1CE58-C2B1-57F5-B380-54ABE12ED697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4" creationId="{6470D087-A92F-E6C1-6E8F-70201CA6E52B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5" creationId="{C02AE8CB-ABAE-5E93-E838-DECCE6D5DC85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6" creationId="{14A3EBFF-9AF5-0D98-8B7A-1FE3444CCB48}"/>
          </ac:spMkLst>
        </pc:spChg>
        <pc:spChg chg="mod">
          <ac:chgData name="Djamel Labdouni" userId="509bc37cfff9739a" providerId="LiveId" clId="{CA0E8450-7AE5-4BE9-AFB3-F776DDD956D4}" dt="2022-06-16T10:07:39.002" v="75"/>
          <ac:spMkLst>
            <pc:docMk/>
            <pc:sldMk cId="1018295459" sldId="258"/>
            <ac:spMk id="867" creationId="{E4306240-CA48-B0CF-BC62-FCBF0E87A406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69" creationId="{011607E5-C72D-6B8A-FACD-AED7121E647B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0" creationId="{1ABE719A-0A21-ACB7-7FC0-4B7C0BFF4CB1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1" creationId="{9A9552ED-B3CE-ADE6-949F-B400B73BEC04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2" creationId="{8E408B2A-8A40-D04F-E7F8-0958761DAC2B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3" creationId="{1A333853-4501-EFA4-2EC5-8CFA0E298DEA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4" creationId="{B5DFE2A0-107C-BF8A-D3C5-5E8FFA8422D5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5" creationId="{33DA4FBE-B875-FE49-E60D-767B1FA1AAD2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6" creationId="{C1F34B68-804D-1297-0D33-BB868BB79A57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7" creationId="{08234F0F-5260-A6A0-9DB8-F9E1C4D0FA59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8" creationId="{1CC1F05D-973D-7D03-F6DD-21332BC3C8F2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79" creationId="{08DE40CD-3E71-B44B-B217-D613CF192EB3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0" creationId="{5EF58B96-E192-ABA6-FE05-DFEEE20F9750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1" creationId="{9D164381-5503-248F-78F2-85458C26B8A8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2" creationId="{F82FE537-C1D1-69CF-6A48-74D9041C5F28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3" creationId="{B9057EBA-5457-EE7C-3B73-02FE31AEDA0C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4" creationId="{59323034-AC48-99F5-BB0D-A378F8A2E2B7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5" creationId="{9FB752C3-873E-CDC4-47E6-31F14E55EF88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6" creationId="{81A83F98-4252-EA69-61BE-BE0F18771975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7" creationId="{4CB3E5D4-1076-6B59-19C7-0C3409BEF089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8" creationId="{DBABD1BE-E663-B479-510D-5564F08AA54D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89" creationId="{500EA796-9521-1EDF-5F12-A16A8DD731C9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90" creationId="{08A1A3C4-EAD6-A49D-4571-AF262B7282A0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91" creationId="{D7ACE4F6-D44E-96B8-59A8-022E96ABF9CE}"/>
          </ac:spMkLst>
        </pc:spChg>
        <pc:spChg chg="mod">
          <ac:chgData name="Djamel Labdouni" userId="509bc37cfff9739a" providerId="LiveId" clId="{CA0E8450-7AE5-4BE9-AFB3-F776DDD956D4}" dt="2022-06-16T10:07:39.584" v="76"/>
          <ac:spMkLst>
            <pc:docMk/>
            <pc:sldMk cId="1018295459" sldId="258"/>
            <ac:spMk id="892" creationId="{EFD78219-9756-C42B-8F11-874613FF5DD2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4" creationId="{B47CC5FC-7C26-AEA2-CA38-6E9672DCB7E9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5" creationId="{E067E6B2-8F5A-7E62-3CFF-F73D714BE360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6" creationId="{46F35D8F-E5AF-41D9-7AA5-A7D100DED01F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7" creationId="{08BA4184-9588-4D1E-B3C8-A56E275467D9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8" creationId="{AAD84CB3-9429-8593-21A9-2B7DED54818C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899" creationId="{96F453AE-6E78-000A-CB22-E17781DE526F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0" creationId="{E12E51ED-6743-8454-6E6A-CDE7827F4DED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1" creationId="{F3FA0121-7BCD-2B38-63AD-A666FD917F04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2" creationId="{062B3285-798C-B014-207C-36B81326C0E2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3" creationId="{CDF92B21-645F-752B-DDDA-3F7A06C95B06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4" creationId="{38E2F6AA-4BF8-2E5A-F2E7-E51FCCF2917F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5" creationId="{2CDA41AF-251E-AB57-5297-C1883B22AB4C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6" creationId="{FE9A716D-95D0-128D-313C-854B467CA7E3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7" creationId="{4C23912C-9D34-FAA3-60D3-2CB499EF501D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8" creationId="{AA3C3F56-3BB5-D329-BA33-ECE1EEB38567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09" creationId="{E607138F-951E-113D-0900-324270E964A9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0" creationId="{BD90C4A7-196E-2B68-62C2-21FB7ADACBB8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1" creationId="{B874AABF-B1B5-C207-9E76-1E3D0F1A7C8E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2" creationId="{C0D5F79C-0397-B9A6-8ECC-36B87B261D1D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3" creationId="{7B08FFD5-0D4E-D2EF-37C5-DEB5C1DADDB3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4" creationId="{2F1847DF-9133-1C28-D11C-D4C36549FE27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5" creationId="{039ECF72-47A1-703D-EB5D-87C2BFBF0167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6" creationId="{FA094BCD-D7E2-99F6-8B78-AEDDCD5B6B8F}"/>
          </ac:spMkLst>
        </pc:spChg>
        <pc:spChg chg="mod">
          <ac:chgData name="Djamel Labdouni" userId="509bc37cfff9739a" providerId="LiveId" clId="{CA0E8450-7AE5-4BE9-AFB3-F776DDD956D4}" dt="2022-06-16T10:07:40.144" v="77"/>
          <ac:spMkLst>
            <pc:docMk/>
            <pc:sldMk cId="1018295459" sldId="258"/>
            <ac:spMk id="917" creationId="{8BCD3380-00A3-6055-63BB-E603A8C726EA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0" creationId="{FF465F72-5A6B-E6CB-8B79-0BBE1AA1D432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1" creationId="{1AE9FD5A-7F97-2786-8D5B-88CECE78235A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2" creationId="{CDEEFC9F-21F8-E029-0062-07B689D83AD4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3" creationId="{94341382-A324-9326-10C2-912B5D99406F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4" creationId="{38C03ABB-F91D-A6BC-F0EB-6F0646B1CE3E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5" creationId="{4BBBC56F-69D9-9F20-DD3E-63C6C8748360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6" creationId="{418BA409-C38E-E0F8-CEF3-C44EA1F17221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7" creationId="{69E04BD7-CFBB-AFA3-AA96-AEC55F1D0275}"/>
          </ac:spMkLst>
        </pc:spChg>
        <pc:spChg chg="mod">
          <ac:chgData name="Djamel Labdouni" userId="509bc37cfff9739a" providerId="LiveId" clId="{CA0E8450-7AE5-4BE9-AFB3-F776DDD956D4}" dt="2022-06-16T10:17:55.328" v="156" actId="1076"/>
          <ac:spMkLst>
            <pc:docMk/>
            <pc:sldMk cId="1018295459" sldId="258"/>
            <ac:spMk id="928" creationId="{34ED7F74-A636-379A-AFD0-027DF67AF583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29" creationId="{4918E1EF-66A8-A1CC-E20B-F12A0583EF45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0" creationId="{B6DD4BDF-B40E-A166-B8AD-9C92D0E095C7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1" creationId="{0AAB2779-B64F-C589-B556-0D38E6F89F22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2" creationId="{3BF525A2-2F7C-0BA2-A6B9-016EB9D119CD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3" creationId="{8E05F8B0-3DB1-DB40-3068-368E448890FD}"/>
          </ac:spMkLst>
        </pc:spChg>
        <pc:spChg chg="mod">
          <ac:chgData name="Djamel Labdouni" userId="509bc37cfff9739a" providerId="LiveId" clId="{CA0E8450-7AE5-4BE9-AFB3-F776DDD956D4}" dt="2022-06-16T10:17:56.157" v="157" actId="1076"/>
          <ac:spMkLst>
            <pc:docMk/>
            <pc:sldMk cId="1018295459" sldId="258"/>
            <ac:spMk id="934" creationId="{0624F747-B65A-DCEB-1DF7-64753D92B0E1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5" creationId="{DD7F1A7E-2DCC-9673-6093-CBAF3848688F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6" creationId="{5C3F3504-8428-7101-9570-F6C6162C6365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7" creationId="{DD5D030D-D375-FC8E-6AED-36F74A9B6A3F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8" creationId="{BF3A6C81-9486-27F1-FD3D-585EF56BD2FB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39" creationId="{9C73536C-42BD-72CB-7289-614180C49ED1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40" creationId="{5ED4CA1B-6F4C-63E9-9CF6-E854F829A5D1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41" creationId="{0F76C4F9-2C03-2B60-0423-164982502264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42" creationId="{35D016C5-4F39-5264-BC8E-A47EB0C12837}"/>
          </ac:spMkLst>
        </pc:spChg>
        <pc:spChg chg="mod">
          <ac:chgData name="Djamel Labdouni" userId="509bc37cfff9739a" providerId="LiveId" clId="{CA0E8450-7AE5-4BE9-AFB3-F776DDD956D4}" dt="2022-06-16T10:15:42.484" v="136"/>
          <ac:spMkLst>
            <pc:docMk/>
            <pc:sldMk cId="1018295459" sldId="258"/>
            <ac:spMk id="943" creationId="{20AD20EF-4AF1-4B93-59B6-C7384015F7C8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45" creationId="{DF3837CC-6BF0-4765-4F1F-BE04C5E2E9BF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46" creationId="{162183F8-86F6-2DE2-D49F-E3D5C28A2EC5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47" creationId="{0756953F-2F60-A1B6-7560-D33771EF2641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48" creationId="{E92CF8DF-4D34-AB65-9188-553DA184A4C8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49" creationId="{CBF93497-F2EA-4120-4070-970D0F288DDA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0" creationId="{55461AB0-7D46-7851-925F-5FDAAEF17EB8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1" creationId="{46B88F57-A016-7A06-9AFB-29775F49CD6F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2" creationId="{66341950-4F6F-03AB-02DA-19DED616F896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3" creationId="{7A5540CD-CF68-C0E9-0328-6007008DBA2C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4" creationId="{C173BF44-C466-E7F0-D538-D868DE0BC601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5" creationId="{4AE7193C-D675-924B-2FFC-9D173C4773E2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6" creationId="{F18D3953-8F96-A49B-076A-00F46864AF1A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7" creationId="{71C1C456-7760-FC11-C819-ABC1750DDD10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8" creationId="{690FFD45-D202-0465-9214-F70E7AA5277D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59" creationId="{BD4F101F-C206-6BFB-EBFC-BBC09CF0C0EF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0" creationId="{DA90A184-C713-A16D-3E14-B051F21FA487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1" creationId="{776E3924-9FD4-515A-5B3A-E044AA59E1DB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2" creationId="{7DDA10D8-9AB1-63E3-4131-B27D1AA867D6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3" creationId="{6DA9A176-B06C-73B0-035C-7675391B6250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4" creationId="{176F6C4D-8EC5-B7D6-EFB2-6FE27A4AF798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5" creationId="{933EF7D0-76BC-7AD9-DA43-98AD07FD0E3D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6" creationId="{DC8BF3A9-56A9-6331-2B5E-0361CB9C64DC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7" creationId="{573B5007-990C-EF06-9CAE-D18D705369B1}"/>
          </ac:spMkLst>
        </pc:spChg>
        <pc:spChg chg="mod">
          <ac:chgData name="Djamel Labdouni" userId="509bc37cfff9739a" providerId="LiveId" clId="{CA0E8450-7AE5-4BE9-AFB3-F776DDD956D4}" dt="2022-06-16T10:16:06.555" v="137"/>
          <ac:spMkLst>
            <pc:docMk/>
            <pc:sldMk cId="1018295459" sldId="258"/>
            <ac:spMk id="968" creationId="{77CC5DB3-90E2-5138-C439-E5229F666B5C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0" creationId="{898871FE-ADDC-1996-0797-AAE76CF29D8F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1" creationId="{62810333-CC27-49A0-4EC4-C3FD3FD3314C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2" creationId="{931D2CBB-6568-9B93-1C8B-63B4FA66B27E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3" creationId="{9C35F06C-846B-3EF9-D3C1-800D264195EC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4" creationId="{C26470B2-D155-B0CD-7ACA-7D9D8230EA38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5" creationId="{97AEEE63-6EE9-6BB0-52A1-F8325E4DF5CC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6" creationId="{FC71C6FD-CC5D-1176-19E1-0AC9755390A1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7" creationId="{DD3B4AD6-A9A9-AF10-3B8A-3FE2E8C907EF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8" creationId="{9DF41E7F-7AF9-39A7-98D7-9D1AF9F539A8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79" creationId="{6005C56A-92F7-165F-DF30-B25EC92817B6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0" creationId="{901D12C4-9157-D70E-7135-408E92E7A804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1" creationId="{E0B523A0-8049-3413-705D-999410A51BBA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2" creationId="{5EB385B1-97A2-2C4B-CF34-592D1D30039A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3" creationId="{62DBFDCB-77E8-62A5-0C0A-6644D224CEDD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4" creationId="{C73127A1-846B-1E40-45D6-7CE9A36CF6CE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5" creationId="{F225F061-3AD7-E12C-BC69-17A2A32F1C55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6" creationId="{99D6CF11-CEAF-9889-0DDB-D3146D49292F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7" creationId="{BB8D514A-06E8-1956-17FA-C52FB756B5FF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8" creationId="{9D6DBD3E-2F27-C3BA-547A-D8EC4786611E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89" creationId="{707CA2D0-DF72-98D6-EB42-1B1521DE2704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90" creationId="{79C20069-B9F9-CBD2-8686-070DB32CD74C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91" creationId="{6E4F2C9D-C130-0AA4-3842-2C9B6E9DE352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92" creationId="{03891138-8321-867A-6A15-052424D8235F}"/>
          </ac:spMkLst>
        </pc:spChg>
        <pc:spChg chg="mod">
          <ac:chgData name="Djamel Labdouni" userId="509bc37cfff9739a" providerId="LiveId" clId="{CA0E8450-7AE5-4BE9-AFB3-F776DDD956D4}" dt="2022-06-16T10:16:23.574" v="139"/>
          <ac:spMkLst>
            <pc:docMk/>
            <pc:sldMk cId="1018295459" sldId="258"/>
            <ac:spMk id="993" creationId="{C2585466-2A71-8250-DEDB-97AA2D9E4FAC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995" creationId="{7855667E-A330-C7A5-055A-433FD0191547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996" creationId="{326A60E0-7EB2-3AD9-7D3A-C1A0201C85E6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997" creationId="{9DC8B9DD-44C4-3C0C-3BB5-617E72DFF552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998" creationId="{1AFD6C71-09E6-DAAE-0F88-5544FE0DB1CE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999" creationId="{9700C8E0-D313-3403-B3C7-BC3FEB7141EE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0" creationId="{C43F058F-CA5D-7906-2A4B-0AB5A5FBAC45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1" creationId="{6656147B-3CD6-80D4-E637-471793339188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2" creationId="{7FDB8B02-D728-3688-7298-0D4D80DFD46B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3" creationId="{B6D61D02-EACE-7DF5-66E1-66B09132F88F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4" creationId="{BF2AEF59-B789-CEA0-2FD9-5CE965926A7B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5" creationId="{43522F63-2A16-C5D1-CF07-10CE41088D9E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6" creationId="{894B55F1-A680-870C-F8CF-251A2964B655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7" creationId="{A743673B-A869-B879-8671-FCEE03D228BB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8" creationId="{3A8CC335-56BE-B497-6BD0-3A314E720EE0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09" creationId="{306CC04C-CD60-F911-EAEE-00752F42E0C1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0" creationId="{15B70B87-AE0A-FB91-71A5-8ED877189BC0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1" creationId="{3B252E33-89A4-8730-45FA-5DDADA018403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2" creationId="{EB14609F-46AE-480E-825C-A82723A9ACAF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3" creationId="{A1B01638-1600-0677-C452-B709DC03FB48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4" creationId="{80F4E11A-384F-CBF0-18E4-ADAC04DFCB6A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5" creationId="{53AF825E-FBB4-E6FB-D739-D1F94AF41B54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6" creationId="{E2F5105C-3464-47D1-AFB8-404728CF7E85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7" creationId="{D7F97ADD-8A39-3A0A-EBC3-8417794BFF8A}"/>
          </ac:spMkLst>
        </pc:spChg>
        <pc:spChg chg="mod">
          <ac:chgData name="Djamel Labdouni" userId="509bc37cfff9739a" providerId="LiveId" clId="{CA0E8450-7AE5-4BE9-AFB3-F776DDD956D4}" dt="2022-06-16T10:16:54.025" v="145"/>
          <ac:spMkLst>
            <pc:docMk/>
            <pc:sldMk cId="1018295459" sldId="258"/>
            <ac:spMk id="1018" creationId="{5991AB63-A64E-7C38-D2CD-4447B2048AC0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0" creationId="{22C77691-4624-9C3F-AFDE-115518475116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1" creationId="{6AF4B29D-252A-E869-11D9-4F2D5D34AE2F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2" creationId="{28466474-6F43-4F66-7A57-FDC392023039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3" creationId="{0532FCF5-A958-EA97-CB1A-A49B7DC7B77E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4" creationId="{784A3586-FA9C-B16A-FCFD-734DF091B747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5" creationId="{5ED235F5-2839-1A9A-B553-83938D015355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6" creationId="{19E7E654-47E0-3CD0-B5EE-CC2D3BE35FE3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7" creationId="{282B011E-3FC7-7A4E-30B9-9F1A47836DC0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8" creationId="{2594BBAA-B317-17D7-B320-1732D2FC865B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29" creationId="{D218ADF8-C852-950B-49A4-3A37C13F3D4B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0" creationId="{CA77459D-7C23-740A-8C3E-7913310C058B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1" creationId="{773617B6-F77C-749F-E3F2-370027775BA3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2" creationId="{45C5F691-C9E6-7FA2-441B-B743D1CC32C9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3" creationId="{87272519-768A-FB56-4F00-2B6D21BDDAA6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4" creationId="{55191FC4-74C4-1C7D-14DB-E78766DB4FC6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5" creationId="{423CA648-3AA8-92A9-94A1-6360727107B3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6" creationId="{BC63DCB0-4FA2-DB07-AA8A-55B942B3F65A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7" creationId="{F8EDB538-FE2C-7DB0-E213-F773C9EDF0A3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8" creationId="{2A2D17EC-359F-6E04-BDCA-4F1C75707937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39" creationId="{DD265D4C-E628-717E-39DB-5D511454B9AD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40" creationId="{E4B5002C-01CE-3A43-3EFF-65AAFE72DA7A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41" creationId="{7AC344DB-B7ED-DD7A-243F-C1B44FB78214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42" creationId="{D691F331-FDCF-FB8C-5550-4A135E830231}"/>
          </ac:spMkLst>
        </pc:spChg>
        <pc:spChg chg="mod">
          <ac:chgData name="Djamel Labdouni" userId="509bc37cfff9739a" providerId="LiveId" clId="{CA0E8450-7AE5-4BE9-AFB3-F776DDD956D4}" dt="2022-06-16T10:17:10.406" v="147"/>
          <ac:spMkLst>
            <pc:docMk/>
            <pc:sldMk cId="1018295459" sldId="258"/>
            <ac:spMk id="1043" creationId="{833CA2A0-E511-1F95-8F07-E692D7AF18B2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45" creationId="{518B0FEE-2F7F-C6A4-C57B-A41F9EC5FB2B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46" creationId="{C64BB90D-15AC-9D2E-6840-43E584511348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47" creationId="{EB3F3B70-9E6C-E222-FBF5-3E7F72B7267A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48" creationId="{4115EBB9-E946-054C-D80D-D4FBE467E655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49" creationId="{4BE51088-5CBB-21B0-0D9C-8D0E010DBB0A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0" creationId="{142F66E8-E27E-831F-9166-CBBF2D357A31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1" creationId="{8A5D6AA8-E7B7-CDD2-C4D4-BFC41CEF7AA2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2" creationId="{95C42A77-489D-F915-7335-0F0DD4449438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3" creationId="{864534E1-EC3E-844D-4F83-91AB1F4151E3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4" creationId="{09DE0CE0-191A-9AFF-9FBA-D2421A4F8177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5" creationId="{A4BFCE3F-049F-DBAF-7F5E-32E1ABA664B0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6" creationId="{20BBEADC-8FD9-1883-3FE8-1C0CCFF083CC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7" creationId="{8E9EF5A1-ECE4-870E-C470-F4DEC1395D2E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8" creationId="{5BE9994B-EF8B-DBB7-8B3A-FF2A303EC96D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59" creationId="{5F19174E-1923-A9AB-DCC6-78CB6EF1B390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0" creationId="{8608415E-0278-3741-B83D-F595B1B53AF1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1" creationId="{52D72A84-1B1E-68D0-B150-F6614D0F3281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2" creationId="{2C29A9F8-7A3C-EE65-2CCA-60CDCD451CAC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3" creationId="{0559FACF-8703-4558-E7B3-B98A411B6FFD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4" creationId="{984B3F0C-2079-2EFD-1624-8285EAC6A6B7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5" creationId="{7030C052-F4DB-E036-1EF7-45AB07EB6705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6" creationId="{2DB6272C-C66A-B082-FC1D-E1C8AFA486D2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7" creationId="{10355C7D-185D-338D-AC93-80CA67BF8079}"/>
          </ac:spMkLst>
        </pc:spChg>
        <pc:spChg chg="mod">
          <ac:chgData name="Djamel Labdouni" userId="509bc37cfff9739a" providerId="LiveId" clId="{CA0E8450-7AE5-4BE9-AFB3-F776DDD956D4}" dt="2022-06-16T10:17:18.755" v="149"/>
          <ac:spMkLst>
            <pc:docMk/>
            <pc:sldMk cId="1018295459" sldId="258"/>
            <ac:spMk id="1068" creationId="{FB74E7A3-F4B2-189C-C69E-FB9AE173D422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0" creationId="{ADEC56B1-658C-D285-9FDB-3FE8C321FF03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1" creationId="{FB13BEAF-3CD6-E049-4155-F481DC5DCCFE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2" creationId="{277F65BD-FE7B-4ADC-312C-64FA761B095C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3" creationId="{5024FA0B-1C1F-B9B6-6202-E9C5A8016745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4" creationId="{BE439A9F-A589-8274-025A-D930A60E45AD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5" creationId="{BF10238A-7437-4C84-1093-7064B189C4F9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6" creationId="{CF5D777B-5EC7-BBD6-02AB-58D687A46321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7" creationId="{2C898B9E-A6CE-EAF3-E461-900FBC3F5A8C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8" creationId="{FECCB8C3-D86E-6AEC-4ED9-49F6DDB7C155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79" creationId="{87469E08-0F8A-8846-7BAA-0AC65A9707D2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0" creationId="{21690DD9-6849-6183-168F-584C31B48E6F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1" creationId="{9F38C997-B681-AA35-321A-6BDA22FA7FF5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2" creationId="{D51580FC-490A-C421-0D83-CA44CB59A5A8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3" creationId="{7161AB96-EB67-2663-C461-AD1D2D3D5676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4" creationId="{153B7C9C-6D36-99C5-1B94-B828BD05C3AB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5" creationId="{B2217B42-B4DA-BF35-DFB3-EAA278309064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6" creationId="{1722ECB6-829A-1459-C06A-07937AEDD1A0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7" creationId="{90FCB74B-082F-8B07-FB82-AA4A22B487B1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8" creationId="{B16BA838-B38F-BAFE-6579-C6E645419293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89" creationId="{921C50D7-47EA-413E-9634-2A8270A15080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90" creationId="{F56ECF71-CD80-1C08-A666-BFDF6AA49A3F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91" creationId="{CB4D1606-6D5B-0BBB-47CE-E4E3BC869DC5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92" creationId="{87C1C61F-68D7-31DA-CD02-466B546B2C25}"/>
          </ac:spMkLst>
        </pc:spChg>
        <pc:spChg chg="mod">
          <ac:chgData name="Djamel Labdouni" userId="509bc37cfff9739a" providerId="LiveId" clId="{CA0E8450-7AE5-4BE9-AFB3-F776DDD956D4}" dt="2022-06-16T10:17:25.300" v="151"/>
          <ac:spMkLst>
            <pc:docMk/>
            <pc:sldMk cId="1018295459" sldId="258"/>
            <ac:spMk id="1093" creationId="{E6EA626A-56D2-C67D-0C80-A7C2BE333B7E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095" creationId="{F7AD66FF-6238-E8BF-E48F-A55676B36796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096" creationId="{11A0D06E-2EAD-9115-D8FB-B4E768849501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097" creationId="{1C42E64E-ABF0-1CE9-3A4E-6E6359C072C5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098" creationId="{C676AF7C-8E7A-5D61-59D1-BCB9ADD55D20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099" creationId="{2E87440D-B59B-EB84-DB96-8037DC3A5816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0" creationId="{E959FDB3-FA14-6CBD-FEB4-CEB8ACAF014E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1" creationId="{949CBF02-B47C-D240-4284-9DE1C1A9B7B0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2" creationId="{89B9BDB5-8A88-88F3-AF19-BA55320ECF81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3" creationId="{0D57CEE2-FE44-D5AE-F717-F03A9A0F79A2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4" creationId="{8F702B70-4B76-4EEC-A220-53772134A63E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5" creationId="{F58E3C62-0FA9-4947-380A-53372711C6DB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6" creationId="{17160F0E-4A09-B074-88C0-E7BAA0445522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7" creationId="{FF846928-6458-19EC-E84D-8A7815383D44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8" creationId="{B8A8EFFB-C254-642E-2001-249C85426638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09" creationId="{CB749E47-7832-D0B8-C4B7-54595CA938BC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0" creationId="{2C0EBF32-34FA-CAF3-FAA1-CDC85522D895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1" creationId="{C6720A01-39BF-E3E2-803B-CD36E4F1C10D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2" creationId="{425AE39A-039F-3FC0-4329-6EFE8135FDD5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3" creationId="{23CAB22C-B3E9-B212-6BE2-4B9A3CCA4B38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4" creationId="{F5C9619C-AD7E-88D4-A4A9-29FE40D10721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5" creationId="{3DF79ED2-BF86-1730-5B19-2B42E8E13AE8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6" creationId="{8D876DA1-45C2-3019-CF02-9CBB2B972233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7" creationId="{FD16A115-86F4-ED42-F7F4-20CE2F47B2F7}"/>
          </ac:spMkLst>
        </pc:spChg>
        <pc:spChg chg="mod">
          <ac:chgData name="Djamel Labdouni" userId="509bc37cfff9739a" providerId="LiveId" clId="{CA0E8450-7AE5-4BE9-AFB3-F776DDD956D4}" dt="2022-06-16T10:18:16.447" v="163"/>
          <ac:spMkLst>
            <pc:docMk/>
            <pc:sldMk cId="1018295459" sldId="258"/>
            <ac:spMk id="1118" creationId="{41ECC1B4-A1F9-DD16-324E-14154B6F757B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0" creationId="{F350F4B2-06CF-D68F-B98D-CE0E2E7B6049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1" creationId="{1B477306-D069-32B9-E085-ECB4DEF030B5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2" creationId="{230C3A0D-144E-E116-1C3D-BFEC72F7F4EE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3" creationId="{9F8C719D-09D5-8B14-277B-D374002FAB08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4" creationId="{97B50F54-9C21-C7DF-3ECC-A39A85BC6702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5" creationId="{A37FC55F-0488-B421-639D-E201088EF4BC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6" creationId="{9E9AC275-8E1D-CC31-8E24-E57CFB9D27F4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7" creationId="{461D17E5-8378-7A4D-E3BA-4549D7C20C78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8" creationId="{7074003A-2EBD-4EEF-E68D-AAFDD6C208B9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29" creationId="{4FA40D11-CCA5-02F7-DF02-E549F9443F04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0" creationId="{4858FA98-7F17-AF26-3A79-F280E238247C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1" creationId="{AFB54A08-BFE2-AECA-49B3-215B39661ABE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2" creationId="{8D1150AB-DDE4-E909-3CBD-43A2EDED68F6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3" creationId="{05726D28-4222-4BEB-D5B2-190024B29BB8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4" creationId="{E3F12EC2-AD8F-1A02-1F96-F758D7703798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5" creationId="{ECE319AA-9EB0-8D60-B935-C75E23AE74D5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6" creationId="{7C69B0A5-0A27-5FBC-4C1E-867C7C104A9A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7" creationId="{B197A66F-AD7B-5F9F-0741-0D69B619DFDD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8" creationId="{C410AB73-F120-BEB0-48DD-A014BAC033FA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39" creationId="{7F5E720E-FAB6-F934-CBE6-B52231BBA79A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40" creationId="{5D58E39B-A6A2-8980-06A8-213946D44416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41" creationId="{8EE6E94F-E6D1-8C26-A0CF-3CB066D03DBE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42" creationId="{24D74C59-72F0-D830-C983-441AA77F2A95}"/>
          </ac:spMkLst>
        </pc:spChg>
        <pc:spChg chg="mod">
          <ac:chgData name="Djamel Labdouni" userId="509bc37cfff9739a" providerId="LiveId" clId="{CA0E8450-7AE5-4BE9-AFB3-F776DDD956D4}" dt="2022-06-16T10:18:48.068" v="173"/>
          <ac:spMkLst>
            <pc:docMk/>
            <pc:sldMk cId="1018295459" sldId="258"/>
            <ac:spMk id="1143" creationId="{987E4AAC-63AD-0D45-669D-7E94FFCC5E7C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45" creationId="{43F0F6C3-4734-6430-85DD-34F63E39F60A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46" creationId="{9CAE4FB3-8B53-F684-B177-307393296562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47" creationId="{6E5D38D2-10F6-1637-1753-DC8341E76102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48" creationId="{388EDE26-5EBB-511E-AFE7-695EF1EF657A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49" creationId="{0F218860-C62F-F302-57E1-53E7992878AB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0" creationId="{C7FDA280-D532-74E0-7D80-66662D64C023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1" creationId="{4F52E3CC-709A-1531-897E-5A05AE4864D0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2" creationId="{65B47FD2-E378-8D21-FC1E-2219C1095557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3" creationId="{338BD783-8F82-DAFF-205D-38A3190C7553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4" creationId="{20943FB0-A601-E687-9142-F876199B993B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5" creationId="{B0B21EAD-9010-D488-6FB2-3378F7D57A61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6" creationId="{02831102-49C5-6632-67C9-AD3937813358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7" creationId="{528942AC-3C42-DCE4-A91D-87A7F30D8DA1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8" creationId="{BAE48D21-3FE2-22A6-50A5-1048F91344C9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59" creationId="{22EC16AE-00A0-DD3C-844E-4137DD7490D6}"/>
          </ac:spMkLst>
        </pc:spChg>
        <pc:spChg chg="mod">
          <ac:chgData name="Djamel Labdouni" userId="509bc37cfff9739a" providerId="LiveId" clId="{CA0E8450-7AE5-4BE9-AFB3-F776DDD956D4}" dt="2022-06-16T10:20:16.123" v="191" actId="14100"/>
          <ac:spMkLst>
            <pc:docMk/>
            <pc:sldMk cId="1018295459" sldId="258"/>
            <ac:spMk id="1160" creationId="{8666669E-F963-961A-8AB2-E7AB8DB2A839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1" creationId="{05BCA9ED-8AA7-B373-418C-DDF81654ABD4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2" creationId="{EE4E93DA-3AA8-489C-E76C-DE346E301B6B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3" creationId="{5516290F-BC6C-B81A-75CF-0FD0BFA68FFC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4" creationId="{00B119E2-D0E1-EE46-08BD-8FB56601C481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5" creationId="{3EBD6578-CFD1-2C0C-C47E-6BB6DBD40179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6" creationId="{B3642778-9970-64E3-6B1E-BF9E0FE1C57A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7" creationId="{5A309CA3-E0BD-6546-BD4D-10C8944F04D0}"/>
          </ac:spMkLst>
        </pc:spChg>
        <pc:spChg chg="mod">
          <ac:chgData name="Djamel Labdouni" userId="509bc37cfff9739a" providerId="LiveId" clId="{CA0E8450-7AE5-4BE9-AFB3-F776DDD956D4}" dt="2022-06-16T10:19:14.905" v="175"/>
          <ac:spMkLst>
            <pc:docMk/>
            <pc:sldMk cId="1018295459" sldId="258"/>
            <ac:spMk id="1168" creationId="{A9BAF344-7B82-41A3-3CE3-4F72886C1E46}"/>
          </ac:spMkLst>
        </pc:spChg>
        <pc:grpChg chg="mod">
          <ac:chgData name="Djamel Labdouni" userId="509bc37cfff9739a" providerId="LiveId" clId="{CA0E8450-7AE5-4BE9-AFB3-F776DDD956D4}" dt="2022-06-16T10:12:03.722" v="116" actId="1076"/>
          <ac:grpSpMkLst>
            <pc:docMk/>
            <pc:sldMk cId="1018295459" sldId="258"/>
            <ac:grpSpMk id="4" creationId="{935A1251-B043-FAEC-D034-4CDCA9CD9FF4}"/>
          </ac:grpSpMkLst>
        </pc:grpChg>
        <pc:grpChg chg="add del">
          <ac:chgData name="Djamel Labdouni" userId="509bc37cfff9739a" providerId="LiveId" clId="{CA0E8450-7AE5-4BE9-AFB3-F776DDD956D4}" dt="2022-06-16T10:04:56.497" v="34" actId="26606"/>
          <ac:grpSpMkLst>
            <pc:docMk/>
            <pc:sldMk cId="1018295459" sldId="258"/>
            <ac:grpSpMk id="15" creationId="{DB88BD78-87E1-424D-B479-C37D8E41B12E}"/>
          </ac:grpSpMkLst>
        </pc:grpChg>
        <pc:grpChg chg="add mod">
          <ac:chgData name="Djamel Labdouni" userId="509bc37cfff9739a" providerId="LiveId" clId="{CA0E8450-7AE5-4BE9-AFB3-F776DDD956D4}" dt="2022-06-16T10:06:07.536" v="41" actId="1076"/>
          <ac:grpSpMkLst>
            <pc:docMk/>
            <pc:sldMk cId="1018295459" sldId="258"/>
            <ac:grpSpMk id="43" creationId="{43EB52F8-3C7C-9F39-D517-DE5C5FC17397}"/>
          </ac:grpSpMkLst>
        </pc:grpChg>
        <pc:grpChg chg="add mod">
          <ac:chgData name="Djamel Labdouni" userId="509bc37cfff9739a" providerId="LiveId" clId="{CA0E8450-7AE5-4BE9-AFB3-F776DDD956D4}" dt="2022-06-16T10:06:16.137" v="43" actId="1076"/>
          <ac:grpSpMkLst>
            <pc:docMk/>
            <pc:sldMk cId="1018295459" sldId="258"/>
            <ac:grpSpMk id="68" creationId="{41CE3EBE-5F78-C5EA-ECBA-6516EDFB75DC}"/>
          </ac:grpSpMkLst>
        </pc:grpChg>
        <pc:grpChg chg="add mod">
          <ac:chgData name="Djamel Labdouni" userId="509bc37cfff9739a" providerId="LiveId" clId="{CA0E8450-7AE5-4BE9-AFB3-F776DDD956D4}" dt="2022-06-16T10:11:17.207" v="113" actId="1076"/>
          <ac:grpSpMkLst>
            <pc:docMk/>
            <pc:sldMk cId="1018295459" sldId="258"/>
            <ac:grpSpMk id="93" creationId="{7427C007-139E-C437-5690-D344BB1BAF7F}"/>
          </ac:grpSpMkLst>
        </pc:grpChg>
        <pc:grpChg chg="add mod">
          <ac:chgData name="Djamel Labdouni" userId="509bc37cfff9739a" providerId="LiveId" clId="{CA0E8450-7AE5-4BE9-AFB3-F776DDD956D4}" dt="2022-06-16T10:12:56.922" v="126" actId="1076"/>
          <ac:grpSpMkLst>
            <pc:docMk/>
            <pc:sldMk cId="1018295459" sldId="258"/>
            <ac:grpSpMk id="118" creationId="{B5B268CC-A489-0214-2E5D-8020981D8665}"/>
          </ac:grpSpMkLst>
        </pc:grpChg>
        <pc:grpChg chg="add mod">
          <ac:chgData name="Djamel Labdouni" userId="509bc37cfff9739a" providerId="LiveId" clId="{CA0E8450-7AE5-4BE9-AFB3-F776DDD956D4}" dt="2022-06-16T10:12:36.208" v="122" actId="1076"/>
          <ac:grpSpMkLst>
            <pc:docMk/>
            <pc:sldMk cId="1018295459" sldId="258"/>
            <ac:grpSpMk id="143" creationId="{746E3C11-4653-6466-5159-24160884CECE}"/>
          </ac:grpSpMkLst>
        </pc:grpChg>
        <pc:grpChg chg="add mod">
          <ac:chgData name="Djamel Labdouni" userId="509bc37cfff9739a" providerId="LiveId" clId="{CA0E8450-7AE5-4BE9-AFB3-F776DDD956D4}" dt="2022-06-16T10:12:40.158" v="123" actId="1076"/>
          <ac:grpSpMkLst>
            <pc:docMk/>
            <pc:sldMk cId="1018295459" sldId="258"/>
            <ac:grpSpMk id="168" creationId="{5457A067-FD09-C292-3283-9676544C3AF5}"/>
          </ac:grpSpMkLst>
        </pc:grpChg>
        <pc:grpChg chg="add mod">
          <ac:chgData name="Djamel Labdouni" userId="509bc37cfff9739a" providerId="LiveId" clId="{CA0E8450-7AE5-4BE9-AFB3-F776DDD956D4}" dt="2022-06-16T10:12:51.078" v="125" actId="1076"/>
          <ac:grpSpMkLst>
            <pc:docMk/>
            <pc:sldMk cId="1018295459" sldId="258"/>
            <ac:grpSpMk id="193" creationId="{F8BA1FAC-F1CF-18CF-144C-DB6F21E66B7C}"/>
          </ac:grpSpMkLst>
        </pc:grpChg>
        <pc:grpChg chg="add mod">
          <ac:chgData name="Djamel Labdouni" userId="509bc37cfff9739a" providerId="LiveId" clId="{CA0E8450-7AE5-4BE9-AFB3-F776DDD956D4}" dt="2022-06-16T10:12:45.418" v="124" actId="1076"/>
          <ac:grpSpMkLst>
            <pc:docMk/>
            <pc:sldMk cId="1018295459" sldId="258"/>
            <ac:grpSpMk id="218" creationId="{789672E0-CF57-0861-0BB7-8E4F61A7A033}"/>
          </ac:grpSpMkLst>
        </pc:grpChg>
        <pc:grpChg chg="add mod">
          <ac:chgData name="Djamel Labdouni" userId="509bc37cfff9739a" providerId="LiveId" clId="{CA0E8450-7AE5-4BE9-AFB3-F776DDD956D4}" dt="2022-06-16T10:10:59.652" v="107" actId="1076"/>
          <ac:grpSpMkLst>
            <pc:docMk/>
            <pc:sldMk cId="1018295459" sldId="258"/>
            <ac:grpSpMk id="243" creationId="{E0ABB6B5-1CA6-6DB9-7171-F251AB3322EB}"/>
          </ac:grpSpMkLst>
        </pc:grpChg>
        <pc:grpChg chg="add mod">
          <ac:chgData name="Djamel Labdouni" userId="509bc37cfff9739a" providerId="LiveId" clId="{CA0E8450-7AE5-4BE9-AFB3-F776DDD956D4}" dt="2022-06-16T10:12:08.259" v="117" actId="1076"/>
          <ac:grpSpMkLst>
            <pc:docMk/>
            <pc:sldMk cId="1018295459" sldId="258"/>
            <ac:grpSpMk id="268" creationId="{76549CF3-8025-0395-010F-8B7E838A5F2B}"/>
          </ac:grpSpMkLst>
        </pc:grpChg>
        <pc:grpChg chg="add mod">
          <ac:chgData name="Djamel Labdouni" userId="509bc37cfff9739a" providerId="LiveId" clId="{CA0E8450-7AE5-4BE9-AFB3-F776DDD956D4}" dt="2022-06-16T10:12:20.539" v="119" actId="1076"/>
          <ac:grpSpMkLst>
            <pc:docMk/>
            <pc:sldMk cId="1018295459" sldId="258"/>
            <ac:grpSpMk id="293" creationId="{029CA6B5-F550-1E0D-D0BA-E05609ADB8D0}"/>
          </ac:grpSpMkLst>
        </pc:grpChg>
        <pc:grpChg chg="add mod">
          <ac:chgData name="Djamel Labdouni" userId="509bc37cfff9739a" providerId="LiveId" clId="{CA0E8450-7AE5-4BE9-AFB3-F776DDD956D4}" dt="2022-06-16T10:10:40.403" v="104" actId="1076"/>
          <ac:grpSpMkLst>
            <pc:docMk/>
            <pc:sldMk cId="1018295459" sldId="258"/>
            <ac:grpSpMk id="318" creationId="{A46167CF-ECF0-2860-1229-2C22114AC4EC}"/>
          </ac:grpSpMkLst>
        </pc:grpChg>
        <pc:grpChg chg="add mod">
          <ac:chgData name="Djamel Labdouni" userId="509bc37cfff9739a" providerId="LiveId" clId="{CA0E8450-7AE5-4BE9-AFB3-F776DDD956D4}" dt="2022-06-16T10:10:33.944" v="103" actId="1076"/>
          <ac:grpSpMkLst>
            <pc:docMk/>
            <pc:sldMk cId="1018295459" sldId="258"/>
            <ac:grpSpMk id="343" creationId="{18965C01-3977-8A02-B913-E00E68D2FDC6}"/>
          </ac:grpSpMkLst>
        </pc:grpChg>
        <pc:grpChg chg="add mod">
          <ac:chgData name="Djamel Labdouni" userId="509bc37cfff9739a" providerId="LiveId" clId="{CA0E8450-7AE5-4BE9-AFB3-F776DDD956D4}" dt="2022-06-16T10:10:26.440" v="102" actId="1076"/>
          <ac:grpSpMkLst>
            <pc:docMk/>
            <pc:sldMk cId="1018295459" sldId="258"/>
            <ac:grpSpMk id="368" creationId="{578D22F0-FCF1-F6A6-58DA-AB59108C002F}"/>
          </ac:grpSpMkLst>
        </pc:grpChg>
        <pc:grpChg chg="add mod">
          <ac:chgData name="Djamel Labdouni" userId="509bc37cfff9739a" providerId="LiveId" clId="{CA0E8450-7AE5-4BE9-AFB3-F776DDD956D4}" dt="2022-06-16T10:10:17.506" v="100" actId="1076"/>
          <ac:grpSpMkLst>
            <pc:docMk/>
            <pc:sldMk cId="1018295459" sldId="258"/>
            <ac:grpSpMk id="393" creationId="{DB5F6EBA-2DC6-EE54-4A7A-2D9112A7DDEF}"/>
          </ac:grpSpMkLst>
        </pc:grpChg>
        <pc:grpChg chg="add mod">
          <ac:chgData name="Djamel Labdouni" userId="509bc37cfff9739a" providerId="LiveId" clId="{CA0E8450-7AE5-4BE9-AFB3-F776DDD956D4}" dt="2022-06-16T10:10:21.073" v="101" actId="1076"/>
          <ac:grpSpMkLst>
            <pc:docMk/>
            <pc:sldMk cId="1018295459" sldId="258"/>
            <ac:grpSpMk id="418" creationId="{12D57097-A360-723D-AABE-B9909806E116}"/>
          </ac:grpSpMkLst>
        </pc:grpChg>
        <pc:grpChg chg="add mod">
          <ac:chgData name="Djamel Labdouni" userId="509bc37cfff9739a" providerId="LiveId" clId="{CA0E8450-7AE5-4BE9-AFB3-F776DDD956D4}" dt="2022-06-16T10:09:46.717" v="96" actId="1076"/>
          <ac:grpSpMkLst>
            <pc:docMk/>
            <pc:sldMk cId="1018295459" sldId="258"/>
            <ac:grpSpMk id="443" creationId="{31B0C09F-4AED-7E49-3B71-08E0CC984897}"/>
          </ac:grpSpMkLst>
        </pc:grpChg>
        <pc:grpChg chg="add mod">
          <ac:chgData name="Djamel Labdouni" userId="509bc37cfff9739a" providerId="LiveId" clId="{CA0E8450-7AE5-4BE9-AFB3-F776DDD956D4}" dt="2022-06-16T10:10:11.048" v="99" actId="1076"/>
          <ac:grpSpMkLst>
            <pc:docMk/>
            <pc:sldMk cId="1018295459" sldId="258"/>
            <ac:grpSpMk id="468" creationId="{F41698FF-4CA5-6ABA-A4D8-A0C8DA27E28E}"/>
          </ac:grpSpMkLst>
        </pc:grpChg>
        <pc:grpChg chg="add mod">
          <ac:chgData name="Djamel Labdouni" userId="509bc37cfff9739a" providerId="LiveId" clId="{CA0E8450-7AE5-4BE9-AFB3-F776DDD956D4}" dt="2022-06-16T10:09:53.682" v="97" actId="1076"/>
          <ac:grpSpMkLst>
            <pc:docMk/>
            <pc:sldMk cId="1018295459" sldId="258"/>
            <ac:grpSpMk id="493" creationId="{4D9A3A98-FA1E-53FE-05FA-882D8EE3F60D}"/>
          </ac:grpSpMkLst>
        </pc:grpChg>
        <pc:grpChg chg="add mod">
          <ac:chgData name="Djamel Labdouni" userId="509bc37cfff9739a" providerId="LiveId" clId="{CA0E8450-7AE5-4BE9-AFB3-F776DDD956D4}" dt="2022-06-16T10:09:59.158" v="98" actId="1076"/>
          <ac:grpSpMkLst>
            <pc:docMk/>
            <pc:sldMk cId="1018295459" sldId="258"/>
            <ac:grpSpMk id="518" creationId="{E4463567-2CBB-C021-7BD8-597DDBC9E976}"/>
          </ac:grpSpMkLst>
        </pc:grpChg>
        <pc:grpChg chg="add mod">
          <ac:chgData name="Djamel Labdouni" userId="509bc37cfff9739a" providerId="LiveId" clId="{CA0E8450-7AE5-4BE9-AFB3-F776DDD956D4}" dt="2022-06-16T10:09:27.274" v="93" actId="1076"/>
          <ac:grpSpMkLst>
            <pc:docMk/>
            <pc:sldMk cId="1018295459" sldId="258"/>
            <ac:grpSpMk id="543" creationId="{AB21FFDE-4AC3-187D-E98E-4E817B4750C0}"/>
          </ac:grpSpMkLst>
        </pc:grpChg>
        <pc:grpChg chg="add mod">
          <ac:chgData name="Djamel Labdouni" userId="509bc37cfff9739a" providerId="LiveId" clId="{CA0E8450-7AE5-4BE9-AFB3-F776DDD956D4}" dt="2022-06-16T10:09:34.692" v="94" actId="1076"/>
          <ac:grpSpMkLst>
            <pc:docMk/>
            <pc:sldMk cId="1018295459" sldId="258"/>
            <ac:grpSpMk id="568" creationId="{5DD2E80F-925E-6974-42E5-20A1AF100D75}"/>
          </ac:grpSpMkLst>
        </pc:grpChg>
        <pc:grpChg chg="add mod">
          <ac:chgData name="Djamel Labdouni" userId="509bc37cfff9739a" providerId="LiveId" clId="{CA0E8450-7AE5-4BE9-AFB3-F776DDD956D4}" dt="2022-06-16T10:09:21.584" v="92" actId="1076"/>
          <ac:grpSpMkLst>
            <pc:docMk/>
            <pc:sldMk cId="1018295459" sldId="258"/>
            <ac:grpSpMk id="593" creationId="{0FE523AD-29AF-E9CD-6487-A8532F868323}"/>
          </ac:grpSpMkLst>
        </pc:grpChg>
        <pc:grpChg chg="add mod">
          <ac:chgData name="Djamel Labdouni" userId="509bc37cfff9739a" providerId="LiveId" clId="{CA0E8450-7AE5-4BE9-AFB3-F776DDD956D4}" dt="2022-06-16T10:09:17.802" v="91" actId="1076"/>
          <ac:grpSpMkLst>
            <pc:docMk/>
            <pc:sldMk cId="1018295459" sldId="258"/>
            <ac:grpSpMk id="618" creationId="{54F88DF9-1705-0DED-4F3E-4273B3842657}"/>
          </ac:grpSpMkLst>
        </pc:grpChg>
        <pc:grpChg chg="add mod">
          <ac:chgData name="Djamel Labdouni" userId="509bc37cfff9739a" providerId="LiveId" clId="{CA0E8450-7AE5-4BE9-AFB3-F776DDD956D4}" dt="2022-06-16T10:09:13.511" v="90" actId="1076"/>
          <ac:grpSpMkLst>
            <pc:docMk/>
            <pc:sldMk cId="1018295459" sldId="258"/>
            <ac:grpSpMk id="643" creationId="{E8175297-1B75-6522-E8BF-2BA62EA7E035}"/>
          </ac:grpSpMkLst>
        </pc:grpChg>
        <pc:grpChg chg="add mod">
          <ac:chgData name="Djamel Labdouni" userId="509bc37cfff9739a" providerId="LiveId" clId="{CA0E8450-7AE5-4BE9-AFB3-F776DDD956D4}" dt="2022-06-16T10:08:50.102" v="87" actId="1076"/>
          <ac:grpSpMkLst>
            <pc:docMk/>
            <pc:sldMk cId="1018295459" sldId="258"/>
            <ac:grpSpMk id="668" creationId="{38DCA34E-00D0-EDEB-5067-4139212790F4}"/>
          </ac:grpSpMkLst>
        </pc:grpChg>
        <pc:grpChg chg="add mod">
          <ac:chgData name="Djamel Labdouni" userId="509bc37cfff9739a" providerId="LiveId" clId="{CA0E8450-7AE5-4BE9-AFB3-F776DDD956D4}" dt="2022-06-16T10:09:04.612" v="89" actId="1076"/>
          <ac:grpSpMkLst>
            <pc:docMk/>
            <pc:sldMk cId="1018295459" sldId="258"/>
            <ac:grpSpMk id="693" creationId="{7CBC4B12-9B43-FF29-65AD-7532B03AF070}"/>
          </ac:grpSpMkLst>
        </pc:grpChg>
        <pc:grpChg chg="add mod">
          <ac:chgData name="Djamel Labdouni" userId="509bc37cfff9739a" providerId="LiveId" clId="{CA0E8450-7AE5-4BE9-AFB3-F776DDD956D4}" dt="2022-06-16T10:08:56.162" v="88" actId="1076"/>
          <ac:grpSpMkLst>
            <pc:docMk/>
            <pc:sldMk cId="1018295459" sldId="258"/>
            <ac:grpSpMk id="718" creationId="{FA27066D-3CFB-7742-2A20-DCB6C4773140}"/>
          </ac:grpSpMkLst>
        </pc:grpChg>
        <pc:grpChg chg="add mod">
          <ac:chgData name="Djamel Labdouni" userId="509bc37cfff9739a" providerId="LiveId" clId="{CA0E8450-7AE5-4BE9-AFB3-F776DDD956D4}" dt="2022-06-16T10:11:58.461" v="115" actId="1076"/>
          <ac:grpSpMkLst>
            <pc:docMk/>
            <pc:sldMk cId="1018295459" sldId="258"/>
            <ac:grpSpMk id="743" creationId="{2E98B720-8A76-21FC-7D05-F1CC6CAF5E9A}"/>
          </ac:grpSpMkLst>
        </pc:grpChg>
        <pc:grpChg chg="add mod">
          <ac:chgData name="Djamel Labdouni" userId="509bc37cfff9739a" providerId="LiveId" clId="{CA0E8450-7AE5-4BE9-AFB3-F776DDD956D4}" dt="2022-06-16T10:08:32.624" v="85" actId="1076"/>
          <ac:grpSpMkLst>
            <pc:docMk/>
            <pc:sldMk cId="1018295459" sldId="258"/>
            <ac:grpSpMk id="768" creationId="{24301CAA-133B-CAE7-1262-34831CFB2DAC}"/>
          </ac:grpSpMkLst>
        </pc:grpChg>
        <pc:grpChg chg="add mod">
          <ac:chgData name="Djamel Labdouni" userId="509bc37cfff9739a" providerId="LiveId" clId="{CA0E8450-7AE5-4BE9-AFB3-F776DDD956D4}" dt="2022-06-16T10:08:08.502" v="82" actId="1076"/>
          <ac:grpSpMkLst>
            <pc:docMk/>
            <pc:sldMk cId="1018295459" sldId="258"/>
            <ac:grpSpMk id="793" creationId="{5340E217-EA66-0461-993D-35E0662FB2D1}"/>
          </ac:grpSpMkLst>
        </pc:grpChg>
        <pc:grpChg chg="add mod">
          <ac:chgData name="Djamel Labdouni" userId="509bc37cfff9739a" providerId="LiveId" clId="{CA0E8450-7AE5-4BE9-AFB3-F776DDD956D4}" dt="2022-06-16T10:08:01.022" v="81" actId="1076"/>
          <ac:grpSpMkLst>
            <pc:docMk/>
            <pc:sldMk cId="1018295459" sldId="258"/>
            <ac:grpSpMk id="818" creationId="{89532841-E240-EF43-DD07-3F2BA705B7AA}"/>
          </ac:grpSpMkLst>
        </pc:grpChg>
        <pc:grpChg chg="add mod">
          <ac:chgData name="Djamel Labdouni" userId="509bc37cfff9739a" providerId="LiveId" clId="{CA0E8450-7AE5-4BE9-AFB3-F776DDD956D4}" dt="2022-06-16T10:07:55.122" v="80" actId="1076"/>
          <ac:grpSpMkLst>
            <pc:docMk/>
            <pc:sldMk cId="1018295459" sldId="258"/>
            <ac:grpSpMk id="843" creationId="{A88D9225-3C37-CEE6-03A6-798EA206F787}"/>
          </ac:grpSpMkLst>
        </pc:grpChg>
        <pc:grpChg chg="add mod">
          <ac:chgData name="Djamel Labdouni" userId="509bc37cfff9739a" providerId="LiveId" clId="{CA0E8450-7AE5-4BE9-AFB3-F776DDD956D4}" dt="2022-06-16T10:07:45.143" v="78" actId="1076"/>
          <ac:grpSpMkLst>
            <pc:docMk/>
            <pc:sldMk cId="1018295459" sldId="258"/>
            <ac:grpSpMk id="868" creationId="{ACB1163D-C004-ADF0-ECF6-10BC45C80E00}"/>
          </ac:grpSpMkLst>
        </pc:grpChg>
        <pc:grpChg chg="add mod">
          <ac:chgData name="Djamel Labdouni" userId="509bc37cfff9739a" providerId="LiveId" clId="{CA0E8450-7AE5-4BE9-AFB3-F776DDD956D4}" dt="2022-06-16T10:07:49.232" v="79" actId="1076"/>
          <ac:grpSpMkLst>
            <pc:docMk/>
            <pc:sldMk cId="1018295459" sldId="258"/>
            <ac:grpSpMk id="893" creationId="{420F412D-A859-C2EF-BB1B-D5AFD2118B77}"/>
          </ac:grpSpMkLst>
        </pc:grpChg>
        <pc:grpChg chg="add mod">
          <ac:chgData name="Djamel Labdouni" userId="509bc37cfff9739a" providerId="LiveId" clId="{CA0E8450-7AE5-4BE9-AFB3-F776DDD956D4}" dt="2022-06-16T10:18:27.659" v="168" actId="1076"/>
          <ac:grpSpMkLst>
            <pc:docMk/>
            <pc:sldMk cId="1018295459" sldId="258"/>
            <ac:grpSpMk id="919" creationId="{145F849A-3A21-4C2D-30E1-6F682AC3F98A}"/>
          </ac:grpSpMkLst>
        </pc:grpChg>
        <pc:grpChg chg="add mod">
          <ac:chgData name="Djamel Labdouni" userId="509bc37cfff9739a" providerId="LiveId" clId="{CA0E8450-7AE5-4BE9-AFB3-F776DDD956D4}" dt="2022-06-16T10:16:19.137" v="138" actId="1076"/>
          <ac:grpSpMkLst>
            <pc:docMk/>
            <pc:sldMk cId="1018295459" sldId="258"/>
            <ac:grpSpMk id="944" creationId="{CE826500-2D27-A707-684C-E321BEFCDC2E}"/>
          </ac:grpSpMkLst>
        </pc:grpChg>
        <pc:grpChg chg="add mod">
          <ac:chgData name="Djamel Labdouni" userId="509bc37cfff9739a" providerId="LiveId" clId="{CA0E8450-7AE5-4BE9-AFB3-F776DDD956D4}" dt="2022-06-16T10:16:44.567" v="144" actId="1076"/>
          <ac:grpSpMkLst>
            <pc:docMk/>
            <pc:sldMk cId="1018295459" sldId="258"/>
            <ac:grpSpMk id="969" creationId="{2B258D1B-CA61-C554-F3E1-481D97D05978}"/>
          </ac:grpSpMkLst>
        </pc:grpChg>
        <pc:grpChg chg="add mod">
          <ac:chgData name="Djamel Labdouni" userId="509bc37cfff9739a" providerId="LiveId" clId="{CA0E8450-7AE5-4BE9-AFB3-F776DDD956D4}" dt="2022-06-16T10:17:04.475" v="146" actId="1076"/>
          <ac:grpSpMkLst>
            <pc:docMk/>
            <pc:sldMk cId="1018295459" sldId="258"/>
            <ac:grpSpMk id="994" creationId="{37795722-2AE8-F313-C1FC-70B3A2CF12BF}"/>
          </ac:grpSpMkLst>
        </pc:grpChg>
        <pc:grpChg chg="add mod">
          <ac:chgData name="Djamel Labdouni" userId="509bc37cfff9739a" providerId="LiveId" clId="{CA0E8450-7AE5-4BE9-AFB3-F776DDD956D4}" dt="2022-06-16T10:17:14.395" v="148" actId="1076"/>
          <ac:grpSpMkLst>
            <pc:docMk/>
            <pc:sldMk cId="1018295459" sldId="258"/>
            <ac:grpSpMk id="1019" creationId="{69D70EF3-2B20-66F6-DA35-3099F7259B73}"/>
          </ac:grpSpMkLst>
        </pc:grpChg>
        <pc:grpChg chg="add mod">
          <ac:chgData name="Djamel Labdouni" userId="509bc37cfff9739a" providerId="LiveId" clId="{CA0E8450-7AE5-4BE9-AFB3-F776DDD956D4}" dt="2022-06-16T10:17:22.895" v="150" actId="1076"/>
          <ac:grpSpMkLst>
            <pc:docMk/>
            <pc:sldMk cId="1018295459" sldId="258"/>
            <ac:grpSpMk id="1044" creationId="{7E66C5D6-F7DC-B414-927B-27FCDDD4CCD7}"/>
          </ac:grpSpMkLst>
        </pc:grpChg>
        <pc:grpChg chg="add mod">
          <ac:chgData name="Djamel Labdouni" userId="509bc37cfff9739a" providerId="LiveId" clId="{CA0E8450-7AE5-4BE9-AFB3-F776DDD956D4}" dt="2022-06-16T10:18:01.199" v="161" actId="1076"/>
          <ac:grpSpMkLst>
            <pc:docMk/>
            <pc:sldMk cId="1018295459" sldId="258"/>
            <ac:grpSpMk id="1069" creationId="{91828A73-16CC-F50C-D357-C2F93F27325D}"/>
          </ac:grpSpMkLst>
        </pc:grpChg>
        <pc:grpChg chg="add del mod">
          <ac:chgData name="Djamel Labdouni" userId="509bc37cfff9739a" providerId="LiveId" clId="{CA0E8450-7AE5-4BE9-AFB3-F776DDD956D4}" dt="2022-06-16T10:18:42.351" v="172"/>
          <ac:grpSpMkLst>
            <pc:docMk/>
            <pc:sldMk cId="1018295459" sldId="258"/>
            <ac:grpSpMk id="1094" creationId="{8B430D22-E661-710F-CE4F-7B61E4B7378C}"/>
          </ac:grpSpMkLst>
        </pc:grpChg>
        <pc:grpChg chg="add mod">
          <ac:chgData name="Djamel Labdouni" userId="509bc37cfff9739a" providerId="LiveId" clId="{CA0E8450-7AE5-4BE9-AFB3-F776DDD956D4}" dt="2022-06-16T10:19:33.276" v="182" actId="1076"/>
          <ac:grpSpMkLst>
            <pc:docMk/>
            <pc:sldMk cId="1018295459" sldId="258"/>
            <ac:grpSpMk id="1119" creationId="{42055E84-3D13-445B-6675-EECF85147BF7}"/>
          </ac:grpSpMkLst>
        </pc:grpChg>
        <pc:grpChg chg="add del mod">
          <ac:chgData name="Djamel Labdouni" userId="509bc37cfff9739a" providerId="LiveId" clId="{CA0E8450-7AE5-4BE9-AFB3-F776DDD956D4}" dt="2022-06-16T10:19:48.376" v="187"/>
          <ac:grpSpMkLst>
            <pc:docMk/>
            <pc:sldMk cId="1018295459" sldId="258"/>
            <ac:grpSpMk id="1144" creationId="{FB9EFC3D-8E33-2726-F6EA-80F60C927021}"/>
          </ac:grpSpMkLst>
        </pc:grpChg>
        <pc:graphicFrameChg chg="add mod ord modGraphic">
          <ac:chgData name="Djamel Labdouni" userId="509bc37cfff9739a" providerId="LiveId" clId="{CA0E8450-7AE5-4BE9-AFB3-F776DDD956D4}" dt="2022-06-16T10:20:42.347" v="196" actId="1076"/>
          <ac:graphicFrameMkLst>
            <pc:docMk/>
            <pc:sldMk cId="1018295459" sldId="258"/>
            <ac:graphicFrameMk id="918" creationId="{7287CC8E-B403-DFF7-0637-52C588214357}"/>
          </ac:graphicFrameMkLst>
        </pc:graphicFrameChg>
        <pc:picChg chg="add del mod">
          <ac:chgData name="Djamel Labdouni" userId="509bc37cfff9739a" providerId="LiveId" clId="{CA0E8450-7AE5-4BE9-AFB3-F776DDD956D4}" dt="2022-06-16T10:05:38.936" v="39" actId="27803"/>
          <ac:picMkLst>
            <pc:docMk/>
            <pc:sldMk cId="1018295459" sldId="258"/>
            <ac:picMk id="3" creationId="{8601634F-1132-A690-38B1-682416327CAF}"/>
          </ac:picMkLst>
        </pc:picChg>
      </pc:sldChg>
      <pc:sldChg chg="addSp delSp modSp new del mod">
        <pc:chgData name="Djamel Labdouni" userId="509bc37cfff9739a" providerId="LiveId" clId="{CA0E8450-7AE5-4BE9-AFB3-F776DDD956D4}" dt="2022-06-19T11:49:45.197" v="1851" actId="2696"/>
        <pc:sldMkLst>
          <pc:docMk/>
          <pc:sldMk cId="3614803578" sldId="259"/>
        </pc:sldMkLst>
        <pc:spChg chg="add del mod">
          <ac:chgData name="Djamel Labdouni" userId="509bc37cfff9739a" providerId="LiveId" clId="{CA0E8450-7AE5-4BE9-AFB3-F776DDD956D4}" dt="2022-06-16T10:21:10.943" v="200"/>
          <ac:spMkLst>
            <pc:docMk/>
            <pc:sldMk cId="3614803578" sldId="259"/>
            <ac:spMk id="3" creationId="{3FC4332F-8CB5-3A1A-A315-5038D81B3830}"/>
          </ac:spMkLst>
        </pc:spChg>
        <pc:spChg chg="add del mod">
          <ac:chgData name="Djamel Labdouni" userId="509bc37cfff9739a" providerId="LiveId" clId="{CA0E8450-7AE5-4BE9-AFB3-F776DDD956D4}" dt="2022-06-16T10:21:10.327" v="199"/>
          <ac:spMkLst>
            <pc:docMk/>
            <pc:sldMk cId="3614803578" sldId="259"/>
            <ac:spMk id="4" creationId="{C7AFDCD8-9A80-B4E0-68CE-186DD381F228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6" creationId="{9FDE5092-2E38-9E48-C5C3-4F4A758C1870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7" creationId="{060239A4-36B2-EA6A-97BC-1DC1E01900B3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8" creationId="{86AF169B-1C02-8C72-9784-C2FAA649D4F1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9" creationId="{6B56118B-B3F8-C047-DC49-105B9F56E682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0" creationId="{4E8BFB2A-6AC5-0A6C-6CB7-BFBC865A9D93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1" creationId="{DA06A703-4B96-2374-A597-86494C9C4E8B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2" creationId="{13C0A906-2F9A-D8AA-2CC4-D7BF3380BB8D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3" creationId="{16A0AD39-53FF-5001-83DF-1E182996F01F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4" creationId="{4BCC754B-79EE-23A1-A5AB-4B6E9AEAF86D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5" creationId="{7A9B0447-ACD5-7CE2-1E08-D8FD300F9299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6" creationId="{0BE1B40F-315E-DCD9-739A-F32132CBC860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7" creationId="{2E04DC2F-97FE-D350-DA33-37DFD2D91DA8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8" creationId="{E74B7388-6F27-1615-3111-CD375F864879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19" creationId="{0407F901-C380-FBB2-9FB9-9C300CE0C8B9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0" creationId="{8EEE0D55-AE03-C9A0-43F4-F0B9554302B4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1" creationId="{8DE9D483-DA11-EE37-0939-75D889B235EA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2" creationId="{3DF5E142-1885-77AC-F9F3-8E08434718E9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3" creationId="{34352CE3-C533-4E4B-144B-CBAD92E20A1F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4" creationId="{7F61D6C2-72A3-B654-3292-478BE2DFEE41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5" creationId="{D50D2994-91D7-5949-2CBB-573295F459B6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6" creationId="{B41D4C65-AD78-F9F7-9190-99EC7AB9144D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7" creationId="{E41C6352-5A92-47CC-7434-DB5FFD8C2B5B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8" creationId="{90116BC9-8E28-639F-60AF-F4E1D7463D23}"/>
          </ac:spMkLst>
        </pc:spChg>
        <pc:spChg chg="mod">
          <ac:chgData name="Djamel Labdouni" userId="509bc37cfff9739a" providerId="LiveId" clId="{CA0E8450-7AE5-4BE9-AFB3-F776DDD956D4}" dt="2022-06-16T10:21:20.608" v="201"/>
          <ac:spMkLst>
            <pc:docMk/>
            <pc:sldMk cId="3614803578" sldId="259"/>
            <ac:spMk id="29" creationId="{774B49AC-8AFB-A04C-FAEF-D33294A41306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1" creationId="{A0D818FA-719B-E173-E861-C86890E7DD38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2" creationId="{9473AF8C-F2A9-338D-1494-47DA6A2F7847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3" creationId="{2A4FE3D2-0A05-5FF9-7D22-6C83D7737492}"/>
          </ac:spMkLst>
        </pc:spChg>
        <pc:spChg chg="mod ord">
          <ac:chgData name="Djamel Labdouni" userId="509bc37cfff9739a" providerId="LiveId" clId="{CA0E8450-7AE5-4BE9-AFB3-F776DDD956D4}" dt="2022-06-16T10:24:21.488" v="225" actId="207"/>
          <ac:spMkLst>
            <pc:docMk/>
            <pc:sldMk cId="3614803578" sldId="259"/>
            <ac:spMk id="34" creationId="{2686F433-B257-FDC0-4B97-FA9F21D7E690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5" creationId="{6CA86728-C618-B458-9C82-02DAC4C79723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6" creationId="{D0371B0F-142C-23BC-EE45-C15CF8328833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7" creationId="{0C007E0B-731A-5E64-5DCC-F0E6DE01A501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8" creationId="{E2788B72-C3B2-D345-5280-EFD938FA3641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39" creationId="{CB4B0EE1-4846-0693-2E5A-EFFB427ADF2A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0" creationId="{3BEA4DE6-633F-C650-3378-90CC14FD869F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1" creationId="{9D41732D-D4A2-0E1C-02B3-759F796E70BF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2" creationId="{412C6EFA-512E-4790-0187-34B5D6ADBA00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3" creationId="{234EE55A-EAA5-C750-8057-22B660F69F58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4" creationId="{89A7BEA3-A9B1-A683-24E6-F7682FC0E76A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5" creationId="{1E5059A3-8486-2196-A557-FE1C662159B6}"/>
          </ac:spMkLst>
        </pc:spChg>
        <pc:spChg chg="mod">
          <ac:chgData name="Djamel Labdouni" userId="509bc37cfff9739a" providerId="LiveId" clId="{CA0E8450-7AE5-4BE9-AFB3-F776DDD956D4}" dt="2022-06-16T10:25:02.419" v="263" actId="14100"/>
          <ac:spMkLst>
            <pc:docMk/>
            <pc:sldMk cId="3614803578" sldId="259"/>
            <ac:spMk id="46" creationId="{7914B277-CDBF-828E-5B6D-342BBD7EC2E6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7" creationId="{EC667C2B-1F70-FACC-AC70-9883CB18B4E6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8" creationId="{A30114D1-6140-EF1B-36A0-ED101F4A45C5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49" creationId="{2E3329D5-0268-3200-1ED3-C1D9EA5A29B4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50" creationId="{55D49191-B90E-2620-3B7E-54DDF1901472}"/>
          </ac:spMkLst>
        </pc:spChg>
        <pc:spChg chg="mod">
          <ac:chgData name="Djamel Labdouni" userId="509bc37cfff9739a" providerId="LiveId" clId="{CA0E8450-7AE5-4BE9-AFB3-F776DDD956D4}" dt="2022-06-16T10:24:28.743" v="226" actId="207"/>
          <ac:spMkLst>
            <pc:docMk/>
            <pc:sldMk cId="3614803578" sldId="259"/>
            <ac:spMk id="51" creationId="{B4ABA466-3091-B719-1980-C38FFC568702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52" creationId="{8413705F-B5A1-63C3-C357-B4A5364424AC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53" creationId="{6929AB46-0D4F-FDA2-4F4B-A0DDFFE8FFDA}"/>
          </ac:spMkLst>
        </pc:spChg>
        <pc:spChg chg="mod">
          <ac:chgData name="Djamel Labdouni" userId="509bc37cfff9739a" providerId="LiveId" clId="{CA0E8450-7AE5-4BE9-AFB3-F776DDD956D4}" dt="2022-06-16T10:21:38.129" v="203"/>
          <ac:spMkLst>
            <pc:docMk/>
            <pc:sldMk cId="3614803578" sldId="259"/>
            <ac:spMk id="54" creationId="{B6681B5C-F239-E5FC-6CE6-3D3F66159F95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56" creationId="{EC6CF083-33FD-EAE7-9054-DBB582C610E3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57" creationId="{FBA27375-30C4-3915-9C06-7ADEACE81D38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58" creationId="{3218063C-AC02-6FF3-7BFC-99F3C7173261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59" creationId="{63DF27D8-40B8-2BFF-1729-1CEFDE4B80EB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0" creationId="{0916ECB8-5E9F-9343-66D5-866F07F63DB4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1" creationId="{97FBB512-E073-3CBF-58E3-92E85967FD58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2" creationId="{961AA128-026D-F36B-97C3-A2E3C03C04B9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3" creationId="{ADF74A4D-630F-4EC8-32AD-592E3630F1E2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4" creationId="{8FDB0DA2-109D-B1AF-B63A-C3691705EA38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5" creationId="{495B8AC9-0368-E5AE-08A9-1F78C5118B1F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6" creationId="{CD41C135-CE2D-106F-0137-4710AEBC2D37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7" creationId="{739EBFEC-0584-0EEA-D308-D85BF51EC97F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8" creationId="{0263FC98-70C8-1DD6-F871-2A256040CA89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69" creationId="{7C7D0216-3262-272F-C43A-61A49EEE544B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0" creationId="{09C3DA7F-8F75-78F7-8EB8-50F17FE566C7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1" creationId="{19EE535A-D32C-8F3F-8022-7D7E2650B9A3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2" creationId="{A93DD2CF-E8A3-6ABF-D974-87F2E3015158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3" creationId="{2207AAA6-0841-9914-C291-6542A8F2D7BB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4" creationId="{D7B74704-AC88-812B-089D-5509A726CD45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5" creationId="{2BEDC226-CB9E-50E3-FE31-CB616D620DFC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6" creationId="{B3333263-6DEB-098F-FB93-9ACF8EB61427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7" creationId="{16885EA4-4834-3CAE-E369-DB675A08A0CD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8" creationId="{CB52CFBE-AA95-D40E-20CD-AD4320CCC821}"/>
          </ac:spMkLst>
        </pc:spChg>
        <pc:spChg chg="mod">
          <ac:chgData name="Djamel Labdouni" userId="509bc37cfff9739a" providerId="LiveId" clId="{CA0E8450-7AE5-4BE9-AFB3-F776DDD956D4}" dt="2022-06-16T10:23:46.193" v="223" actId="207"/>
          <ac:spMkLst>
            <pc:docMk/>
            <pc:sldMk cId="3614803578" sldId="259"/>
            <ac:spMk id="79" creationId="{30BCC685-DEB5-E06C-6C6D-1BD3CDFD5FD9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1" creationId="{C3D65782-FC28-B4D7-2231-7D91335FE6F6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2" creationId="{306D4D96-AFD4-0A64-3659-A410EF8BE50A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3" creationId="{37DDE39F-5C44-5B68-E545-6F0CF75C6D28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4" creationId="{FB1C5AD5-F89C-51E2-BA93-5C0CB2DEADF7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5" creationId="{766483E2-F8A5-AFE6-1A72-5BC3B36FF3A6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6" creationId="{BE16D1E8-7C01-C289-FA6B-4317464085E6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7" creationId="{1FB55D5A-9F60-77D5-DA3F-B39272B9200A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8" creationId="{AEE2D46E-C60D-6DCC-8732-710A9D9A455B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89" creationId="{0D63DCB4-455D-4A55-F7F9-E05E2A97A852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0" creationId="{7DA119B7-A547-527D-6214-ADFAA80FE398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1" creationId="{25435152-12A5-0093-D1C9-7CE871DFEDE0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2" creationId="{23D66A6C-D3A0-B287-6A78-1E4CAC105AC9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3" creationId="{0164ECC7-02D2-5BA1-0EC4-BB94C47A08FB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4" creationId="{B8DF31A7-0372-A2D7-D077-0777D25D8712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5" creationId="{A094EE94-70CC-965A-EF9A-775B353A2D85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6" creationId="{BE5554A0-AEDE-33E1-9DD2-154FF2C37553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7" creationId="{A989415C-7AEC-D320-E952-6C17A75AC370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8" creationId="{9099650D-4EA2-226F-7402-A9C72575FA9D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99" creationId="{0E688F9B-D08F-2109-74DD-3B1488D1E8AE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100" creationId="{41DF17CD-4866-F126-4FDD-49DB9058F824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101" creationId="{22FB50B9-9CE3-993F-0E42-98B5694B0CD8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102" creationId="{E8713EC7-7C79-6F97-379A-145825F271BE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103" creationId="{5A5537D8-A8C9-8D40-EC6C-96514C913110}"/>
          </ac:spMkLst>
        </pc:spChg>
        <pc:spChg chg="mod">
          <ac:chgData name="Djamel Labdouni" userId="509bc37cfff9739a" providerId="LiveId" clId="{CA0E8450-7AE5-4BE9-AFB3-F776DDD956D4}" dt="2022-06-16T10:21:40.636" v="205"/>
          <ac:spMkLst>
            <pc:docMk/>
            <pc:sldMk cId="3614803578" sldId="259"/>
            <ac:spMk id="104" creationId="{0BC08E80-6F5C-DE6E-79A5-FA5497286339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06" creationId="{F3C86EEA-93DC-2D1E-7587-26752172E4F6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07" creationId="{E4DD9944-ED68-6F5D-1E39-3F46D09F387B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08" creationId="{84A07691-600C-2F4A-46F2-DB477D38F7EF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09" creationId="{140FA5CE-88F4-662A-D7D9-92BD08D91843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0" creationId="{12977D5B-6B89-74A8-CA61-EC3D8114310C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1" creationId="{04AEC412-8971-3B2A-9014-C3E1D8AC84A0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2" creationId="{AF557FEB-F3B7-D66D-328B-662274A5C1E2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3" creationId="{992D9FE7-6BBB-CB85-84F8-45B04149533A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4" creationId="{A1C94F10-1380-EA5B-5FAE-211169FD9081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5" creationId="{B6180EAD-C2B4-0961-7CCE-3A37777F13E3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6" creationId="{0615BB06-0601-8A0F-F6B5-29B926AAA5DE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7" creationId="{7F513E17-0DC6-1D84-7119-4112A14463DC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8" creationId="{5CE1A295-1526-F2E7-F4E8-90565ADA7C3B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19" creationId="{DA486CEF-1018-5634-E169-01A4DB2EDCCD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0" creationId="{A8F69203-208A-3C9E-BA31-0E2D24E8FEB0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1" creationId="{997542FF-8BA4-0144-2B9C-2F3F14316A0E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2" creationId="{146F6867-AF8E-3FDC-6F5A-B18BAE1A5220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3" creationId="{2ACF74B7-36F6-BC84-0772-4028D632F0B6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4" creationId="{BF67D8FA-BCB4-0C80-24F5-8022E1C9B9E1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5" creationId="{E226DF0F-BF57-C7D7-456B-803C96C10851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6" creationId="{AD499AE2-0EF1-4F6B-F681-72D99002DFE7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7" creationId="{20A1B270-B214-3409-2CD2-9E4D165A7118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8" creationId="{131DDC10-BC27-1168-EE31-4131F3F66B46}"/>
          </ac:spMkLst>
        </pc:spChg>
        <pc:spChg chg="mod">
          <ac:chgData name="Djamel Labdouni" userId="509bc37cfff9739a" providerId="LiveId" clId="{CA0E8450-7AE5-4BE9-AFB3-F776DDD956D4}" dt="2022-06-16T10:21:41.193" v="206"/>
          <ac:spMkLst>
            <pc:docMk/>
            <pc:sldMk cId="3614803578" sldId="259"/>
            <ac:spMk id="129" creationId="{D2556046-9496-F95B-52AB-C0110A345A60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1" creationId="{8CF8D406-145B-EC59-A433-087F55036E25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2" creationId="{B974BC90-8795-7A0D-F0C2-0F7B1AAAE017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3" creationId="{B78C7CA7-75EC-AD05-5FFB-51DB14D5CC8C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4" creationId="{46C4FCF7-2D2C-3277-5965-4718B5E0FF94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5" creationId="{A57E5B6C-FCC2-EA45-0062-EFDD1938D5E5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6" creationId="{DBF10500-FCE5-F3DF-3FB2-0D5F5E188691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7" creationId="{842338F4-E246-17FD-D1E7-811E0A007351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8" creationId="{97BA9497-03C2-CB39-4B69-39CBAC6E9BE7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39" creationId="{DD1C3E2E-CA41-2A26-83A6-B5C18633E289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0" creationId="{EF281FCD-4DE8-AB7B-9465-1953722430BC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1" creationId="{B2F295D1-0DF7-BF1E-1B84-EEF1EDB02F17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2" creationId="{3B63237F-1CAD-6BEF-BCE3-960268FF6702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3" creationId="{D5016225-E3BA-448A-E42E-91ED95A9AA0A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4" creationId="{8CACA6AB-6747-73E8-1776-B79FCA3E416F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5" creationId="{891CA6F3-AC5E-AF92-4E13-60489FE490A3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6" creationId="{61248426-B447-F9FC-7789-A3524E159BCC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7" creationId="{93F3636E-B85D-79CB-6D96-9CB0BB6A2A8F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8" creationId="{9242ABCB-E9BC-1CFD-F2EE-49CE406A8488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49" creationId="{65FDBD79-6911-1B3A-2756-BB3D1E00D74E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50" creationId="{5F1759D1-6BCB-7C21-F1C8-88B382BD9033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51" creationId="{715AA38A-9D0F-7542-EE74-CD03329747C1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52" creationId="{E90B1711-4967-7FB4-7B83-2C14B3715D4A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53" creationId="{D7395BF9-B594-6967-3716-E08432972303}"/>
          </ac:spMkLst>
        </pc:spChg>
        <pc:spChg chg="mod">
          <ac:chgData name="Djamel Labdouni" userId="509bc37cfff9739a" providerId="LiveId" clId="{CA0E8450-7AE5-4BE9-AFB3-F776DDD956D4}" dt="2022-06-16T10:21:41.644" v="207"/>
          <ac:spMkLst>
            <pc:docMk/>
            <pc:sldMk cId="3614803578" sldId="259"/>
            <ac:spMk id="154" creationId="{8FE41DB2-F629-7BF0-4CBD-73CBC27B1769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56" creationId="{67E4E0D5-6B4C-6F20-C405-E7AAED307599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57" creationId="{41412480-D637-3EAF-8400-BC2A423925F1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58" creationId="{F9661DFF-6757-7FB9-0F29-F4AB7A4DE794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59" creationId="{3C0A9DFE-601F-B524-9B0B-179E7CCD246F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0" creationId="{14CC6C9E-3E02-4DA9-B544-E702990B4E3F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1" creationId="{92E8AEDC-BACD-682D-B490-482D46014248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2" creationId="{F247D4CF-EE9C-C5DF-8674-4A3B5249EE19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3" creationId="{3C5BABD4-8DBB-C30D-E0CA-D026D1811311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4" creationId="{73A38266-57A5-C2EC-BB93-2D8EBD5D357E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5" creationId="{F3408179-0991-DB7F-BDDA-F8AAA8D383CD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6" creationId="{60DA33FF-DC94-94D7-2637-42D78EC28BBF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7" creationId="{72A599FE-FD59-23A1-0B97-45D99054EF7F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8" creationId="{5B68487A-E124-B93E-E592-D573D013FAC5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69" creationId="{655A2048-0889-F76F-8586-C30FD9E4F9E3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0" creationId="{BFC9D8BC-53C0-93D4-06C5-61553CC9E9FB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1" creationId="{841C9BE1-8133-C272-D0DC-18B98986D40B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2" creationId="{E1C725CB-979F-8741-F45F-AA236FC609B3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3" creationId="{493EE43D-9BC1-305D-6CE4-2F6A4808E519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4" creationId="{94F57199-AB70-E545-5372-00E2BA9E6FB4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5" creationId="{39FC2C65-859F-BD9C-03C9-D5455B3DBE8E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6" creationId="{81B83012-01BB-363E-C5C8-66D96CFD4AFC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7" creationId="{F66DE938-63BF-DB47-32E3-2194BFC0E085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8" creationId="{3372BE40-EC68-4147-F27D-F51DED2AA793}"/>
          </ac:spMkLst>
        </pc:spChg>
        <pc:spChg chg="mod">
          <ac:chgData name="Djamel Labdouni" userId="509bc37cfff9739a" providerId="LiveId" clId="{CA0E8450-7AE5-4BE9-AFB3-F776DDD956D4}" dt="2022-06-16T10:21:42.065" v="208"/>
          <ac:spMkLst>
            <pc:docMk/>
            <pc:sldMk cId="3614803578" sldId="259"/>
            <ac:spMk id="179" creationId="{1F5A0E4C-061A-C42C-E628-DA24DF05277C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1" creationId="{0B39894B-4B96-3F67-DF76-616B30643F9E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2" creationId="{4322F58A-047E-3D38-F1B9-DE30F382F367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3" creationId="{9D74A768-19CC-5B9C-FF0A-5B2FB2DF34A9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4" creationId="{D2536426-2965-8E99-092C-44B866C86CC4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5" creationId="{5AB50D44-72F3-27A8-8555-DCA28760A2FA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6" creationId="{793CE004-3AF3-4978-240C-9ACB31531BE6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7" creationId="{59A357A3-FDF4-F0F1-9201-6CB081ADA8C7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8" creationId="{E1730322-5823-B82B-D746-8733936F55FA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89" creationId="{0646D2A3-338D-21E3-EF08-EA8319FFA9EC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0" creationId="{D5453D23-AA1E-9962-3051-04FEAE05DF9C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1" creationId="{FB45E0DD-26C8-99BF-D1F1-7E8F1FE4E517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2" creationId="{CDFF2CB0-A36E-EC7E-BAB3-982C0BEB3C00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3" creationId="{C11AB087-8C7C-E964-6C65-B8E9249E0B79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4" creationId="{FDA3ECBA-FB3E-419E-6906-D76365AE2034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5" creationId="{8F3F3559-4F18-9583-B3A4-1A6AE1E3D7F7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6" creationId="{9F0DC431-A4C7-8930-3A14-40B76B1FAD65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7" creationId="{B8E289A9-E76C-10D6-358F-594A6D0AE310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8" creationId="{1A4E4E96-FB85-2B7D-D47C-B85E9D36018A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199" creationId="{512DE70C-971B-DEB2-9C91-A96BFDA4BA91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200" creationId="{EA22A9AB-5239-75A9-632C-4B837A54BADC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201" creationId="{E0018196-A7FF-837E-2CB9-226CE993C3F1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202" creationId="{9A877F27-849D-ABEE-2474-2794F97711DE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203" creationId="{BF4EC471-7511-A3FD-7D83-B968FFC05F06}"/>
          </ac:spMkLst>
        </pc:spChg>
        <pc:spChg chg="mod">
          <ac:chgData name="Djamel Labdouni" userId="509bc37cfff9739a" providerId="LiveId" clId="{CA0E8450-7AE5-4BE9-AFB3-F776DDD956D4}" dt="2022-06-16T10:21:42.493" v="209"/>
          <ac:spMkLst>
            <pc:docMk/>
            <pc:sldMk cId="3614803578" sldId="259"/>
            <ac:spMk id="204" creationId="{22382E08-1BBD-2C0C-3DFA-8BBB02E44751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06" creationId="{97913728-9F78-6BDC-DC5E-AF0D265C194D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07" creationId="{887E7084-B544-BDB5-619E-5D766F7C389C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08" creationId="{344F031A-311D-A9A4-03E0-9454A08F1DFD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09" creationId="{B6436D31-F575-1F14-D335-B2909EF7C245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0" creationId="{6013D041-08DF-9E25-4482-7A47278C6975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1" creationId="{B2BA1CE8-8FDD-1EC6-5A85-BEE1724EEAAE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2" creationId="{AD91D827-8487-554C-DA5A-091E51424952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3" creationId="{D4E142F2-ADC9-FC2C-D902-069D7F556B34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4" creationId="{9BBAE8FF-D9F6-A1D4-FDB2-9443AE7A5186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5" creationId="{50520D98-3F2B-E621-CF12-C9646528BAB0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6" creationId="{86BD57EC-436F-6E64-1C7D-1AE2AF8469B3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7" creationId="{003D6C69-1C15-3488-313B-82CEB66B316D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8" creationId="{3C38CBB2-B5EA-8387-8F5C-F4CEAE85E76F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19" creationId="{E31D60BE-8943-FC3C-BCD5-4B30F53549B2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0" creationId="{DBE1DC20-87C8-13A2-3F90-41C4EE6A32A0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1" creationId="{9E46976C-2F43-E33C-BE8C-EB34ABE7289E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2" creationId="{F7585F6F-5ECE-23F3-B7A3-8B6FFD41F596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3" creationId="{94407B3B-AC88-82D7-6EAF-485189F6C7B8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4" creationId="{0F8E3B4F-2867-9420-EA70-8C55810386E8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5" creationId="{C6605EF8-0205-1C5E-C103-23B62E3513BF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6" creationId="{582B44AB-EB74-FEC4-B631-0619B0806421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7" creationId="{A0B341F7-C579-0A0B-B816-94E771283052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8" creationId="{5B02A25B-1398-F44B-4264-B88917355CCF}"/>
          </ac:spMkLst>
        </pc:spChg>
        <pc:spChg chg="mod">
          <ac:chgData name="Djamel Labdouni" userId="509bc37cfff9739a" providerId="LiveId" clId="{CA0E8450-7AE5-4BE9-AFB3-F776DDD956D4}" dt="2022-06-16T10:21:43.184" v="210"/>
          <ac:spMkLst>
            <pc:docMk/>
            <pc:sldMk cId="3614803578" sldId="259"/>
            <ac:spMk id="229" creationId="{E9251BA5-B7AC-4641-4A49-261599BB0FBD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1" creationId="{994E7052-4A65-C5F3-D82F-8A4DA1965306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2" creationId="{5C6BFC4D-A101-AFDA-6C7D-0E0CDA4BD732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3" creationId="{77442B30-543E-D3AE-0C1C-2C75D03B910E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4" creationId="{C17B7E4D-A604-80B9-E9CC-3C0916A09711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5" creationId="{F9F85660-77B9-E870-F785-C95D5BF113B1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6" creationId="{BA5CBF03-18A5-B4D0-2565-17D3E4A11A49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7" creationId="{C8D03958-C451-CFA2-EC48-79AF34FE0103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8" creationId="{8F63DD25-63D0-3B72-2ED7-26CB124DC178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39" creationId="{0B61C828-F0ED-ED42-373C-FD459231A31E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0" creationId="{D398887B-20A5-60F9-8ECB-0E2D9120151D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1" creationId="{D89008FE-64F6-1D93-FCA8-8199C2F17089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2" creationId="{A70E1945-177A-53C6-B4E2-991F9BA8585E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3" creationId="{8FA5A605-5539-5148-FB45-B6AB29378DFD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4" creationId="{32631992-A430-8EB2-3305-EED0C36CB867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5" creationId="{F2264432-3FF6-6496-82E2-6769D1BF48E9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6" creationId="{2C0739CB-C485-8643-5473-B6E9D0711E75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7" creationId="{879E4283-7716-A9E5-4D41-323B5F64A292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8" creationId="{C8B85621-E586-0C7C-BC1C-8585EA0C91CF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49" creationId="{8B738F38-1E92-E86C-E4A2-9EA00A38D350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50" creationId="{96BFEC3B-163F-7042-6A67-2BD86FD18251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51" creationId="{F499668D-D788-6865-D7C0-ABCB85C3D049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52" creationId="{BCC7F1C3-E9AC-4E5B-18EF-97C0E51309D9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53" creationId="{E0747658-1BFA-7D2D-600B-06FCB7F5EC48}"/>
          </ac:spMkLst>
        </pc:spChg>
        <pc:spChg chg="mod">
          <ac:chgData name="Djamel Labdouni" userId="509bc37cfff9739a" providerId="LiveId" clId="{CA0E8450-7AE5-4BE9-AFB3-F776DDD956D4}" dt="2022-06-16T10:23:23.873" v="221"/>
          <ac:spMkLst>
            <pc:docMk/>
            <pc:sldMk cId="3614803578" sldId="259"/>
            <ac:spMk id="254" creationId="{8CE2398E-71EA-6B42-2A34-7D75CBB4C20B}"/>
          </ac:spMkLst>
        </pc:spChg>
        <pc:grpChg chg="add mod">
          <ac:chgData name="Djamel Labdouni" userId="509bc37cfff9739a" providerId="LiveId" clId="{CA0E8450-7AE5-4BE9-AFB3-F776DDD956D4}" dt="2022-06-16T10:21:25.053" v="202" actId="1076"/>
          <ac:grpSpMkLst>
            <pc:docMk/>
            <pc:sldMk cId="3614803578" sldId="259"/>
            <ac:grpSpMk id="5" creationId="{C7B7E28F-1E4B-708A-C7CF-87EEDE3951AA}"/>
          </ac:grpSpMkLst>
        </pc:grpChg>
        <pc:grpChg chg="add mod">
          <ac:chgData name="Djamel Labdouni" userId="509bc37cfff9739a" providerId="LiveId" clId="{CA0E8450-7AE5-4BE9-AFB3-F776DDD956D4}" dt="2022-06-16T10:26:17.837" v="269" actId="1076"/>
          <ac:grpSpMkLst>
            <pc:docMk/>
            <pc:sldMk cId="3614803578" sldId="259"/>
            <ac:grpSpMk id="30" creationId="{923A47E9-1AA1-129B-A66D-82B631D7A19E}"/>
          </ac:grpSpMkLst>
        </pc:grpChg>
        <pc:grpChg chg="add mod">
          <ac:chgData name="Djamel Labdouni" userId="509bc37cfff9739a" providerId="LiveId" clId="{CA0E8450-7AE5-4BE9-AFB3-F776DDD956D4}" dt="2022-06-16T10:25:44.909" v="266" actId="1076"/>
          <ac:grpSpMkLst>
            <pc:docMk/>
            <pc:sldMk cId="3614803578" sldId="259"/>
            <ac:grpSpMk id="55" creationId="{28F4BF43-3181-2F99-FC51-E6A2D8EE5BFD}"/>
          </ac:grpSpMkLst>
        </pc:grpChg>
        <pc:grpChg chg="add mod">
          <ac:chgData name="Djamel Labdouni" userId="509bc37cfff9739a" providerId="LiveId" clId="{CA0E8450-7AE5-4BE9-AFB3-F776DDD956D4}" dt="2022-06-16T10:22:27.016" v="217" actId="1076"/>
          <ac:grpSpMkLst>
            <pc:docMk/>
            <pc:sldMk cId="3614803578" sldId="259"/>
            <ac:grpSpMk id="80" creationId="{EAF2DFB5-A8DD-39BA-5321-A70992E57754}"/>
          </ac:grpSpMkLst>
        </pc:grpChg>
        <pc:grpChg chg="add mod">
          <ac:chgData name="Djamel Labdouni" userId="509bc37cfff9739a" providerId="LiveId" clId="{CA0E8450-7AE5-4BE9-AFB3-F776DDD956D4}" dt="2022-06-16T10:22:15.291" v="215" actId="1076"/>
          <ac:grpSpMkLst>
            <pc:docMk/>
            <pc:sldMk cId="3614803578" sldId="259"/>
            <ac:grpSpMk id="105" creationId="{E25B3CCD-9FF8-F04C-3B64-3334A41D7A23}"/>
          </ac:grpSpMkLst>
        </pc:grpChg>
        <pc:grpChg chg="add mod">
          <ac:chgData name="Djamel Labdouni" userId="509bc37cfff9739a" providerId="LiveId" clId="{CA0E8450-7AE5-4BE9-AFB3-F776DDD956D4}" dt="2022-06-16T10:22:10.178" v="214" actId="1076"/>
          <ac:grpSpMkLst>
            <pc:docMk/>
            <pc:sldMk cId="3614803578" sldId="259"/>
            <ac:grpSpMk id="130" creationId="{F0C13BA0-C613-E764-5824-445CFB8AE90F}"/>
          </ac:grpSpMkLst>
        </pc:grpChg>
        <pc:grpChg chg="add mod">
          <ac:chgData name="Djamel Labdouni" userId="509bc37cfff9739a" providerId="LiveId" clId="{CA0E8450-7AE5-4BE9-AFB3-F776DDD956D4}" dt="2022-06-16T10:26:10.587" v="268" actId="1076"/>
          <ac:grpSpMkLst>
            <pc:docMk/>
            <pc:sldMk cId="3614803578" sldId="259"/>
            <ac:grpSpMk id="155" creationId="{B6C55472-314B-BE49-595C-961780DCA3F6}"/>
          </ac:grpSpMkLst>
        </pc:grpChg>
        <pc:grpChg chg="add mod">
          <ac:chgData name="Djamel Labdouni" userId="509bc37cfff9739a" providerId="LiveId" clId="{CA0E8450-7AE5-4BE9-AFB3-F776DDD956D4}" dt="2022-06-16T10:21:56.253" v="212" actId="1076"/>
          <ac:grpSpMkLst>
            <pc:docMk/>
            <pc:sldMk cId="3614803578" sldId="259"/>
            <ac:grpSpMk id="180" creationId="{663874C5-58B7-3F53-E1F4-CA30AC810B8A}"/>
          </ac:grpSpMkLst>
        </pc:grpChg>
        <pc:grpChg chg="add mod">
          <ac:chgData name="Djamel Labdouni" userId="509bc37cfff9739a" providerId="LiveId" clId="{CA0E8450-7AE5-4BE9-AFB3-F776DDD956D4}" dt="2022-06-16T10:21:51.843" v="211" actId="1076"/>
          <ac:grpSpMkLst>
            <pc:docMk/>
            <pc:sldMk cId="3614803578" sldId="259"/>
            <ac:grpSpMk id="205" creationId="{2A0C376F-12B0-8AB7-B834-24ED809FBD71}"/>
          </ac:grpSpMkLst>
        </pc:grpChg>
        <pc:grpChg chg="add mod">
          <ac:chgData name="Djamel Labdouni" userId="509bc37cfff9739a" providerId="LiveId" clId="{CA0E8450-7AE5-4BE9-AFB3-F776DDD956D4}" dt="2022-06-16T10:26:27.587" v="270" actId="1076"/>
          <ac:grpSpMkLst>
            <pc:docMk/>
            <pc:sldMk cId="3614803578" sldId="259"/>
            <ac:grpSpMk id="230" creationId="{CA869D67-1D78-FFD9-87DF-305BC938C995}"/>
          </ac:grpSpMkLst>
        </pc:grpChg>
        <pc:graphicFrameChg chg="add mod modGraphic">
          <ac:chgData name="Djamel Labdouni" userId="509bc37cfff9739a" providerId="LiveId" clId="{CA0E8450-7AE5-4BE9-AFB3-F776DDD956D4}" dt="2022-06-16T10:27:14.639" v="279" actId="339"/>
          <ac:graphicFrameMkLst>
            <pc:docMk/>
            <pc:sldMk cId="3614803578" sldId="259"/>
            <ac:graphicFrameMk id="2" creationId="{9C1A510F-64CB-9724-FE00-D3D95DABB5FB}"/>
          </ac:graphicFrameMkLst>
        </pc:graphicFrameChg>
        <pc:picChg chg="add mod">
          <ac:chgData name="Djamel Labdouni" userId="509bc37cfff9739a" providerId="LiveId" clId="{CA0E8450-7AE5-4BE9-AFB3-F776DDD956D4}" dt="2022-06-19T08:15:33.428" v="1163" actId="1076"/>
          <ac:picMkLst>
            <pc:docMk/>
            <pc:sldMk cId="3614803578" sldId="259"/>
            <ac:picMk id="256" creationId="{B08B2110-EF5F-BCE5-3888-24269E8DBD44}"/>
          </ac:picMkLst>
        </pc:picChg>
      </pc:sldChg>
      <pc:sldChg chg="addSp delSp modSp new del mod setBg">
        <pc:chgData name="Djamel Labdouni" userId="509bc37cfff9739a" providerId="LiveId" clId="{CA0E8450-7AE5-4BE9-AFB3-F776DDD956D4}" dt="2022-06-16T13:39:40.148" v="865" actId="2696"/>
        <pc:sldMkLst>
          <pc:docMk/>
          <pc:sldMk cId="3294188953" sldId="260"/>
        </pc:sldMkLst>
        <pc:spChg chg="add del">
          <ac:chgData name="Djamel Labdouni" userId="509bc37cfff9739a" providerId="LiveId" clId="{CA0E8450-7AE5-4BE9-AFB3-F776DDD956D4}" dt="2022-06-16T11:23:25.063" v="380" actId="26606"/>
          <ac:spMkLst>
            <pc:docMk/>
            <pc:sldMk cId="3294188953" sldId="260"/>
            <ac:spMk id="16" creationId="{AA274328-4774-4DF9-BA53-452565122FBB}"/>
          </ac:spMkLst>
        </pc:spChg>
        <pc:spChg chg="add del">
          <ac:chgData name="Djamel Labdouni" userId="509bc37cfff9739a" providerId="LiveId" clId="{CA0E8450-7AE5-4BE9-AFB3-F776DDD956D4}" dt="2022-06-16T11:23:25.063" v="380" actId="26606"/>
          <ac:spMkLst>
            <pc:docMk/>
            <pc:sldMk cId="3294188953" sldId="260"/>
            <ac:spMk id="17" creationId="{BFDC535F-AC0A-417D-96AB-6706BECACD95}"/>
          </ac:spMkLst>
        </pc:spChg>
        <pc:spChg chg="add del">
          <ac:chgData name="Djamel Labdouni" userId="509bc37cfff9739a" providerId="LiveId" clId="{CA0E8450-7AE5-4BE9-AFB3-F776DDD956D4}" dt="2022-06-16T11:23:25.063" v="380" actId="26606"/>
          <ac:spMkLst>
            <pc:docMk/>
            <pc:sldMk cId="3294188953" sldId="260"/>
            <ac:spMk id="18" creationId="{01C7B46D-2FEF-4FAA-915B-8B21A66BB647}"/>
          </ac:spMkLst>
        </pc:spChg>
        <pc:spChg chg="add del">
          <ac:chgData name="Djamel Labdouni" userId="509bc37cfff9739a" providerId="LiveId" clId="{CA0E8450-7AE5-4BE9-AFB3-F776DDD956D4}" dt="2022-06-16T11:23:25.063" v="380" actId="26606"/>
          <ac:spMkLst>
            <pc:docMk/>
            <pc:sldMk cId="3294188953" sldId="260"/>
            <ac:spMk id="19" creationId="{97AAAF8E-31DB-4148-8FCA-4D8233D691C6}"/>
          </ac:spMkLst>
        </pc:spChg>
        <pc:picChg chg="add mod ord">
          <ac:chgData name="Djamel Labdouni" userId="509bc37cfff9739a" providerId="LiveId" clId="{CA0E8450-7AE5-4BE9-AFB3-F776DDD956D4}" dt="2022-06-16T11:23:25.067" v="381" actId="26606"/>
          <ac:picMkLst>
            <pc:docMk/>
            <pc:sldMk cId="3294188953" sldId="260"/>
            <ac:picMk id="3" creationId="{E7D4CDC2-9D4A-B4F8-E858-C24EAD89C5ED}"/>
          </ac:picMkLst>
        </pc:picChg>
        <pc:picChg chg="add mod ord">
          <ac:chgData name="Djamel Labdouni" userId="509bc37cfff9739a" providerId="LiveId" clId="{CA0E8450-7AE5-4BE9-AFB3-F776DDD956D4}" dt="2022-06-16T11:23:25.067" v="381" actId="26606"/>
          <ac:picMkLst>
            <pc:docMk/>
            <pc:sldMk cId="3294188953" sldId="260"/>
            <ac:picMk id="5" creationId="{460A1407-1857-38CA-00BE-BD34280B4B00}"/>
          </ac:picMkLst>
        </pc:picChg>
        <pc:picChg chg="add mod">
          <ac:chgData name="Djamel Labdouni" userId="509bc37cfff9739a" providerId="LiveId" clId="{CA0E8450-7AE5-4BE9-AFB3-F776DDD956D4}" dt="2022-06-16T11:23:25.067" v="381" actId="26606"/>
          <ac:picMkLst>
            <pc:docMk/>
            <pc:sldMk cId="3294188953" sldId="260"/>
            <ac:picMk id="7" creationId="{E18483A8-E385-65CE-A3A2-7DCCA7B5D129}"/>
          </ac:picMkLst>
        </pc:picChg>
        <pc:cxnChg chg="add del">
          <ac:chgData name="Djamel Labdouni" userId="509bc37cfff9739a" providerId="LiveId" clId="{CA0E8450-7AE5-4BE9-AFB3-F776DDD956D4}" dt="2022-06-16T11:23:23.509" v="378" actId="26606"/>
          <ac:cxnSpMkLst>
            <pc:docMk/>
            <pc:sldMk cId="3294188953" sldId="260"/>
            <ac:cxnSpMk id="12" creationId="{D4BDCD00-BA97-40D8-93CD-0A9CA931BE17}"/>
          </ac:cxnSpMkLst>
        </pc:cxnChg>
        <pc:cxnChg chg="add del">
          <ac:chgData name="Djamel Labdouni" userId="509bc37cfff9739a" providerId="LiveId" clId="{CA0E8450-7AE5-4BE9-AFB3-F776DDD956D4}" dt="2022-06-16T11:23:23.509" v="378" actId="26606"/>
          <ac:cxnSpMkLst>
            <pc:docMk/>
            <pc:sldMk cId="3294188953" sldId="260"/>
            <ac:cxnSpMk id="14" creationId="{2D631E40-F51C-4828-B23B-DF903513296E}"/>
          </ac:cxnSpMkLst>
        </pc:cxnChg>
      </pc:sldChg>
      <pc:sldChg chg="addSp delSp modSp new del mod">
        <pc:chgData name="Djamel Labdouni" userId="509bc37cfff9739a" providerId="LiveId" clId="{CA0E8450-7AE5-4BE9-AFB3-F776DDD956D4}" dt="2022-06-19T11:49:51.130" v="1852" actId="2696"/>
        <pc:sldMkLst>
          <pc:docMk/>
          <pc:sldMk cId="4179422856" sldId="261"/>
        </pc:sldMkLst>
        <pc:spChg chg="add mod">
          <ac:chgData name="Djamel Labdouni" userId="509bc37cfff9739a" providerId="LiveId" clId="{CA0E8450-7AE5-4BE9-AFB3-F776DDD956D4}" dt="2022-06-16T13:39:08.761" v="864" actId="20577"/>
          <ac:spMkLst>
            <pc:docMk/>
            <pc:sldMk cId="4179422856" sldId="261"/>
            <ac:spMk id="10" creationId="{FCA6F285-ADD4-FF57-57FB-9281EAE5CC89}"/>
          </ac:spMkLst>
        </pc:spChg>
        <pc:spChg chg="add del mod">
          <ac:chgData name="Djamel Labdouni" userId="509bc37cfff9739a" providerId="LiveId" clId="{CA0E8450-7AE5-4BE9-AFB3-F776DDD956D4}" dt="2022-06-16T13:26:49.454" v="789" actId="33987"/>
          <ac:spMkLst>
            <pc:docMk/>
            <pc:sldMk cId="4179422856" sldId="261"/>
            <ac:spMk id="11" creationId="{90FCE9C0-A2D9-6C9E-06B8-7102DEB72878}"/>
          </ac:spMkLst>
        </pc:spChg>
        <pc:spChg chg="add del mod">
          <ac:chgData name="Djamel Labdouni" userId="509bc37cfff9739a" providerId="LiveId" clId="{CA0E8450-7AE5-4BE9-AFB3-F776DDD956D4}" dt="2022-06-16T13:30:00.096" v="821" actId="12084"/>
          <ac:spMkLst>
            <pc:docMk/>
            <pc:sldMk cId="4179422856" sldId="261"/>
            <ac:spMk id="12" creationId="{06047767-6404-010D-D356-44BE9D052E5D}"/>
          </ac:spMkLst>
        </pc:spChg>
        <pc:graphicFrameChg chg="add mod">
          <ac:chgData name="Djamel Labdouni" userId="509bc37cfff9739a" providerId="LiveId" clId="{CA0E8450-7AE5-4BE9-AFB3-F776DDD956D4}" dt="2022-06-18T08:03:58.582" v="923"/>
          <ac:graphicFrameMkLst>
            <pc:docMk/>
            <pc:sldMk cId="4179422856" sldId="261"/>
            <ac:graphicFrameMk id="13" creationId="{0F78253E-210A-495C-4447-619E1B7F9371}"/>
          </ac:graphicFrameMkLst>
        </pc:graphicFrameChg>
        <pc:picChg chg="add del">
          <ac:chgData name="Djamel Labdouni" userId="509bc37cfff9739a" providerId="LiveId" clId="{CA0E8450-7AE5-4BE9-AFB3-F776DDD956D4}" dt="2022-06-16T11:25:49.829" v="384" actId="22"/>
          <ac:picMkLst>
            <pc:docMk/>
            <pc:sldMk cId="4179422856" sldId="261"/>
            <ac:picMk id="3" creationId="{A6C5519E-6263-785E-46A6-4D3888F39AFF}"/>
          </ac:picMkLst>
        </pc:picChg>
        <pc:picChg chg="add mod">
          <ac:chgData name="Djamel Labdouni" userId="509bc37cfff9739a" providerId="LiveId" clId="{CA0E8450-7AE5-4BE9-AFB3-F776DDD956D4}" dt="2022-06-16T11:41:38.345" v="610" actId="1076"/>
          <ac:picMkLst>
            <pc:docMk/>
            <pc:sldMk cId="4179422856" sldId="261"/>
            <ac:picMk id="5" creationId="{8416D2C0-6A56-A37F-6669-C76EA9563AF5}"/>
          </ac:picMkLst>
        </pc:picChg>
        <pc:picChg chg="add mod">
          <ac:chgData name="Djamel Labdouni" userId="509bc37cfff9739a" providerId="LiveId" clId="{CA0E8450-7AE5-4BE9-AFB3-F776DDD956D4}" dt="2022-06-19T09:15:31.840" v="1493" actId="1076"/>
          <ac:picMkLst>
            <pc:docMk/>
            <pc:sldMk cId="4179422856" sldId="261"/>
            <ac:picMk id="7" creationId="{1A399EF5-E65D-87DC-D5B7-C57467EF344A}"/>
          </ac:picMkLst>
        </pc:picChg>
        <pc:picChg chg="add mod ord">
          <ac:chgData name="Djamel Labdouni" userId="509bc37cfff9739a" providerId="LiveId" clId="{CA0E8450-7AE5-4BE9-AFB3-F776DDD956D4}" dt="2022-06-16T13:34:17.946" v="849" actId="1076"/>
          <ac:picMkLst>
            <pc:docMk/>
            <pc:sldMk cId="4179422856" sldId="261"/>
            <ac:picMk id="9" creationId="{231CB5E5-FEDA-7C2E-AFB1-C53DF11F9E11}"/>
          </ac:picMkLst>
        </pc:picChg>
      </pc:sldChg>
      <pc:sldChg chg="addSp delSp modSp new add del mod ord setBg">
        <pc:chgData name="Djamel Labdouni" userId="509bc37cfff9739a" providerId="LiveId" clId="{CA0E8450-7AE5-4BE9-AFB3-F776DDD956D4}" dt="2022-06-19T21:50:46.606" v="5554" actId="2696"/>
        <pc:sldMkLst>
          <pc:docMk/>
          <pc:sldMk cId="2952861443" sldId="262"/>
        </pc:sldMkLst>
        <pc:spChg chg="add del">
          <ac:chgData name="Djamel Labdouni" userId="509bc37cfff9739a" providerId="LiveId" clId="{CA0E8450-7AE5-4BE9-AFB3-F776DDD956D4}" dt="2022-06-16T14:25:39.043" v="875" actId="26606"/>
          <ac:spMkLst>
            <pc:docMk/>
            <pc:sldMk cId="2952861443" sldId="262"/>
            <ac:spMk id="5" creationId="{B670DBD5-770C-4383-9F54-5B86E86BD5BB}"/>
          </ac:spMkLst>
        </pc:spChg>
        <pc:spChg chg="add del">
          <ac:chgData name="Djamel Labdouni" userId="509bc37cfff9739a" providerId="LiveId" clId="{CA0E8450-7AE5-4BE9-AFB3-F776DDD956D4}" dt="2022-06-16T14:26:14.541" v="879" actId="26606"/>
          <ac:spMkLst>
            <pc:docMk/>
            <pc:sldMk cId="2952861443" sldId="262"/>
            <ac:spMk id="7" creationId="{42A4FC2C-047E-45A5-965D-8E1E3BF09BC6}"/>
          </ac:spMkLst>
        </pc:spChg>
        <pc:spChg chg="add del">
          <ac:chgData name="Djamel Labdouni" userId="509bc37cfff9739a" providerId="LiveId" clId="{CA0E8450-7AE5-4BE9-AFB3-F776DDD956D4}" dt="2022-06-16T14:25:33.694" v="869" actId="26606"/>
          <ac:spMkLst>
            <pc:docMk/>
            <pc:sldMk cId="2952861443" sldId="262"/>
            <ac:spMk id="8" creationId="{B670DBD5-770C-4383-9F54-5B86E86BD5BB}"/>
          </ac:spMkLst>
        </pc:spChg>
        <pc:spChg chg="add del">
          <ac:chgData name="Djamel Labdouni" userId="509bc37cfff9739a" providerId="LiveId" clId="{CA0E8450-7AE5-4BE9-AFB3-F776DDD956D4}" dt="2022-06-16T14:25:35.930" v="871" actId="26606"/>
          <ac:spMkLst>
            <pc:docMk/>
            <pc:sldMk cId="2952861443" sldId="262"/>
            <ac:spMk id="10" creationId="{CB44330D-EA18-4254-AA95-EB49948539B8}"/>
          </ac:spMkLst>
        </pc:spChg>
        <pc:spChg chg="add del">
          <ac:chgData name="Djamel Labdouni" userId="509bc37cfff9739a" providerId="LiveId" clId="{CA0E8450-7AE5-4BE9-AFB3-F776DDD956D4}" dt="2022-06-16T14:25:35.930" v="871" actId="26606"/>
          <ac:spMkLst>
            <pc:docMk/>
            <pc:sldMk cId="2952861443" sldId="262"/>
            <ac:spMk id="11" creationId="{32BC26D8-82FB-445E-AA49-62A77D7C1EE0}"/>
          </ac:spMkLst>
        </pc:spChg>
        <pc:picChg chg="add del mod">
          <ac:chgData name="Djamel Labdouni" userId="509bc37cfff9739a" providerId="LiveId" clId="{CA0E8450-7AE5-4BE9-AFB3-F776DDD956D4}" dt="2022-06-19T13:30:46.440" v="2235" actId="21"/>
          <ac:picMkLst>
            <pc:docMk/>
            <pc:sldMk cId="2952861443" sldId="262"/>
            <ac:picMk id="3" creationId="{5194E728-FEE6-0BF7-01E3-45D490F324C9}"/>
          </ac:picMkLst>
        </pc:picChg>
      </pc:sldChg>
      <pc:sldChg chg="modSp add mod">
        <pc:chgData name="Djamel Labdouni" userId="509bc37cfff9739a" providerId="LiveId" clId="{CA0E8450-7AE5-4BE9-AFB3-F776DDD956D4}" dt="2022-06-19T21:57:12.990" v="5614" actId="34135"/>
        <pc:sldMkLst>
          <pc:docMk/>
          <pc:sldMk cId="1721087908" sldId="263"/>
        </pc:sldMkLst>
        <pc:spChg chg="mod">
          <ac:chgData name="Djamel Labdouni" userId="509bc37cfff9739a" providerId="LiveId" clId="{CA0E8450-7AE5-4BE9-AFB3-F776DDD956D4}" dt="2022-06-17T10:36:07.190" v="886" actId="20577"/>
          <ac:spMkLst>
            <pc:docMk/>
            <pc:sldMk cId="1721087908" sldId="263"/>
            <ac:spMk id="2" creationId="{47BBCEA9-254C-40AF-9F92-306B3B7D4D65}"/>
          </ac:spMkLst>
        </pc:spChg>
        <pc:spChg chg="mod">
          <ac:chgData name="Djamel Labdouni" userId="509bc37cfff9739a" providerId="LiveId" clId="{CA0E8450-7AE5-4BE9-AFB3-F776DDD956D4}" dt="2022-06-19T21:57:12.990" v="5614" actId="34135"/>
          <ac:spMkLst>
            <pc:docMk/>
            <pc:sldMk cId="1721087908" sldId="263"/>
            <ac:spMk id="3" creationId="{C63C01B1-10D7-4FCA-ADFD-4AF6C6E06205}"/>
          </ac:spMkLst>
        </pc:spChg>
      </pc:sldChg>
      <pc:sldChg chg="add del ord">
        <pc:chgData name="Djamel Labdouni" userId="509bc37cfff9739a" providerId="LiveId" clId="{CA0E8450-7AE5-4BE9-AFB3-F776DDD956D4}" dt="2022-06-19T17:02:43.295" v="3006" actId="2696"/>
        <pc:sldMkLst>
          <pc:docMk/>
          <pc:sldMk cId="2928165609" sldId="267"/>
        </pc:sldMkLst>
      </pc:sldChg>
      <pc:sldChg chg="addSp delSp modSp add mod ord">
        <pc:chgData name="Djamel Labdouni" userId="509bc37cfff9739a" providerId="LiveId" clId="{CA0E8450-7AE5-4BE9-AFB3-F776DDD956D4}" dt="2022-06-19T21:57:36.297" v="5619" actId="34135"/>
        <pc:sldMkLst>
          <pc:docMk/>
          <pc:sldMk cId="3052209322" sldId="268"/>
        </pc:sldMkLst>
        <pc:spChg chg="add mod">
          <ac:chgData name="Djamel Labdouni" userId="509bc37cfff9739a" providerId="LiveId" clId="{CA0E8450-7AE5-4BE9-AFB3-F776DDD956D4}" dt="2022-06-19T21:57:29.119" v="5618" actId="34135"/>
          <ac:spMkLst>
            <pc:docMk/>
            <pc:sldMk cId="3052209322" sldId="268"/>
            <ac:spMk id="2" creationId="{96722CB8-7CA0-C14E-42CE-3AFA316C42F2}"/>
          </ac:spMkLst>
        </pc:spChg>
        <pc:spChg chg="del mod">
          <ac:chgData name="Djamel Labdouni" userId="509bc37cfff9739a" providerId="LiveId" clId="{CA0E8450-7AE5-4BE9-AFB3-F776DDD956D4}" dt="2022-06-17T10:37:26.417" v="902"/>
          <ac:spMkLst>
            <pc:docMk/>
            <pc:sldMk cId="3052209322" sldId="268"/>
            <ac:spMk id="3" creationId="{59DDAE4A-AB3D-4050-ADBC-5E306866C74C}"/>
          </ac:spMkLst>
        </pc:spChg>
        <pc:spChg chg="add del">
          <ac:chgData name="Djamel Labdouni" userId="509bc37cfff9739a" providerId="LiveId" clId="{CA0E8450-7AE5-4BE9-AFB3-F776DDD956D4}" dt="2022-06-17T10:44:06.933" v="918" actId="478"/>
          <ac:spMkLst>
            <pc:docMk/>
            <pc:sldMk cId="3052209322" sldId="268"/>
            <ac:spMk id="7" creationId="{5F0D6B56-3FF7-AB72-E1F4-FE1A9610737B}"/>
          </ac:spMkLst>
        </pc:spChg>
        <pc:spChg chg="add mod">
          <ac:chgData name="Djamel Labdouni" userId="509bc37cfff9739a" providerId="LiveId" clId="{CA0E8450-7AE5-4BE9-AFB3-F776DDD956D4}" dt="2022-06-19T21:57:26.708" v="5617" actId="34135"/>
          <ac:spMkLst>
            <pc:docMk/>
            <pc:sldMk cId="3052209322" sldId="268"/>
            <ac:spMk id="8" creationId="{FF145C58-9E48-2A28-DE58-7027B24E28F1}"/>
          </ac:spMkLst>
        </pc:spChg>
        <pc:picChg chg="add del mod">
          <ac:chgData name="Djamel Labdouni" userId="509bc37cfff9739a" providerId="LiveId" clId="{CA0E8450-7AE5-4BE9-AFB3-F776DDD956D4}" dt="2022-06-17T10:42:40.120" v="910" actId="478"/>
          <ac:picMkLst>
            <pc:docMk/>
            <pc:sldMk cId="3052209322" sldId="268"/>
            <ac:picMk id="4" creationId="{750E4201-8F86-BC4E-C00E-B0D0526FF385}"/>
          </ac:picMkLst>
        </pc:picChg>
        <pc:picChg chg="add mod">
          <ac:chgData name="Djamel Labdouni" userId="509bc37cfff9739a" providerId="LiveId" clId="{CA0E8450-7AE5-4BE9-AFB3-F776DDD956D4}" dt="2022-06-19T21:57:36.297" v="5619" actId="34135"/>
          <ac:picMkLst>
            <pc:docMk/>
            <pc:sldMk cId="3052209322" sldId="268"/>
            <ac:picMk id="5" creationId="{C664E93A-C5DE-93DA-FD88-A807624A1EF5}"/>
          </ac:picMkLst>
        </pc:picChg>
      </pc:sldChg>
      <pc:sldChg chg="add del">
        <pc:chgData name="Djamel Labdouni" userId="509bc37cfff9739a" providerId="LiveId" clId="{CA0E8450-7AE5-4BE9-AFB3-F776DDD956D4}" dt="2022-06-17T10:37:51.080" v="904"/>
        <pc:sldMkLst>
          <pc:docMk/>
          <pc:sldMk cId="2776860664" sldId="269"/>
        </pc:sldMkLst>
      </pc:sldChg>
      <pc:sldChg chg="modSp add del mod">
        <pc:chgData name="Djamel Labdouni" userId="509bc37cfff9739a" providerId="LiveId" clId="{CA0E8450-7AE5-4BE9-AFB3-F776DDD956D4}" dt="2022-06-18T14:37:53.198" v="927" actId="2696"/>
        <pc:sldMkLst>
          <pc:docMk/>
          <pc:sldMk cId="2847367766" sldId="269"/>
        </pc:sldMkLst>
        <pc:spChg chg="mod">
          <ac:chgData name="Djamel Labdouni" userId="509bc37cfff9739a" providerId="LiveId" clId="{CA0E8450-7AE5-4BE9-AFB3-F776DDD956D4}" dt="2022-06-18T14:37:39.577" v="925" actId="20577"/>
          <ac:spMkLst>
            <pc:docMk/>
            <pc:sldMk cId="2847367766" sldId="269"/>
            <ac:spMk id="3" creationId="{59DDAE4A-AB3D-4050-ADBC-5E306866C74C}"/>
          </ac:spMkLst>
        </pc:spChg>
      </pc:sldChg>
      <pc:sldChg chg="addSp delSp modSp new mod ord setBg">
        <pc:chgData name="Djamel Labdouni" userId="509bc37cfff9739a" providerId="LiveId" clId="{CA0E8450-7AE5-4BE9-AFB3-F776DDD956D4}" dt="2022-06-19T21:59:47.128" v="5637" actId="34135"/>
        <pc:sldMkLst>
          <pc:docMk/>
          <pc:sldMk cId="2253684110" sldId="270"/>
        </pc:sldMkLst>
        <pc:spChg chg="add del mod">
          <ac:chgData name="Djamel Labdouni" userId="509bc37cfff9739a" providerId="LiveId" clId="{CA0E8450-7AE5-4BE9-AFB3-F776DDD956D4}" dt="2022-06-18T14:48:41.877" v="935"/>
          <ac:spMkLst>
            <pc:docMk/>
            <pc:sldMk cId="2253684110" sldId="270"/>
            <ac:spMk id="4" creationId="{68EA5335-6148-C7B7-5F53-289ABD8E066C}"/>
          </ac:spMkLst>
        </pc:spChg>
        <pc:spChg chg="add del mod">
          <ac:chgData name="Djamel Labdouni" userId="509bc37cfff9739a" providerId="LiveId" clId="{CA0E8450-7AE5-4BE9-AFB3-F776DDD956D4}" dt="2022-06-18T14:48:41.877" v="933"/>
          <ac:spMkLst>
            <pc:docMk/>
            <pc:sldMk cId="2253684110" sldId="270"/>
            <ac:spMk id="6" creationId="{8708B161-EE04-D711-540F-6E7E663B9707}"/>
          </ac:spMkLst>
        </pc:spChg>
        <pc:spChg chg="add">
          <ac:chgData name="Djamel Labdouni" userId="509bc37cfff9739a" providerId="LiveId" clId="{CA0E8450-7AE5-4BE9-AFB3-F776DDD956D4}" dt="2022-06-18T14:38:19.885" v="929" actId="26606"/>
          <ac:spMkLst>
            <pc:docMk/>
            <pc:sldMk cId="2253684110" sldId="270"/>
            <ac:spMk id="8" creationId="{D85D5AA8-773B-469A-8802-9645A4DC9B7D}"/>
          </ac:spMkLst>
        </pc:spChg>
        <pc:spChg chg="add mod">
          <ac:chgData name="Djamel Labdouni" userId="509bc37cfff9739a" providerId="LiveId" clId="{CA0E8450-7AE5-4BE9-AFB3-F776DDD956D4}" dt="2022-06-19T21:59:35.128" v="5635" actId="34135"/>
          <ac:spMkLst>
            <pc:docMk/>
            <pc:sldMk cId="2253684110" sldId="270"/>
            <ac:spMk id="9" creationId="{DB91ECAB-094E-C37D-4297-31509D8843A4}"/>
          </ac:spMkLst>
        </pc:spChg>
        <pc:spChg chg="add">
          <ac:chgData name="Djamel Labdouni" userId="509bc37cfff9739a" providerId="LiveId" clId="{CA0E8450-7AE5-4BE9-AFB3-F776DDD956D4}" dt="2022-06-18T14:38:19.885" v="929" actId="26606"/>
          <ac:spMkLst>
            <pc:docMk/>
            <pc:sldMk cId="2253684110" sldId="270"/>
            <ac:spMk id="10" creationId="{C75AF42C-C556-454E-B2D3-2C917CB812D5}"/>
          </ac:spMkLst>
        </pc:spChg>
        <pc:spChg chg="add mod">
          <ac:chgData name="Djamel Labdouni" userId="509bc37cfff9739a" providerId="LiveId" clId="{CA0E8450-7AE5-4BE9-AFB3-F776DDD956D4}" dt="2022-06-19T21:59:47.128" v="5637" actId="34135"/>
          <ac:spMkLst>
            <pc:docMk/>
            <pc:sldMk cId="2253684110" sldId="270"/>
            <ac:spMk id="11" creationId="{9C734EFF-9563-4C3C-27A1-2397DF458ECA}"/>
          </ac:spMkLst>
        </pc:spChg>
        <pc:graphicFrameChg chg="add del mod">
          <ac:chgData name="Djamel Labdouni" userId="509bc37cfff9739a" providerId="LiveId" clId="{CA0E8450-7AE5-4BE9-AFB3-F776DDD956D4}" dt="2022-06-18T14:48:41.877" v="933"/>
          <ac:graphicFrameMkLst>
            <pc:docMk/>
            <pc:sldMk cId="2253684110" sldId="270"/>
            <ac:graphicFrameMk id="5" creationId="{12DC87B2-3922-8F94-F91F-8BE9ACBA87CB}"/>
          </ac:graphicFrameMkLst>
        </pc:graphicFrameChg>
        <pc:graphicFrameChg chg="add del mod modGraphic">
          <ac:chgData name="Djamel Labdouni" userId="509bc37cfff9739a" providerId="LiveId" clId="{CA0E8450-7AE5-4BE9-AFB3-F776DDD956D4}" dt="2022-06-19T21:09:58.762" v="4905" actId="21"/>
          <ac:graphicFrameMkLst>
            <pc:docMk/>
            <pc:sldMk cId="2253684110" sldId="270"/>
            <ac:graphicFrameMk id="7" creationId="{E47C59B1-AFA6-7EDB-9DE5-B97A0E6D927F}"/>
          </ac:graphicFrameMkLst>
        </pc:graphicFrameChg>
        <pc:graphicFrameChg chg="add mod modGraphic">
          <ac:chgData name="Djamel Labdouni" userId="509bc37cfff9739a" providerId="LiveId" clId="{CA0E8450-7AE5-4BE9-AFB3-F776DDD956D4}" dt="2022-06-19T21:12:53.802" v="4973" actId="34135"/>
          <ac:graphicFrameMkLst>
            <pc:docMk/>
            <pc:sldMk cId="2253684110" sldId="270"/>
            <ac:graphicFrameMk id="12" creationId="{D46BEADF-2167-AF59-BC4C-A663F9131194}"/>
          </ac:graphicFrameMkLst>
        </pc:graphicFrameChg>
        <pc:picChg chg="add mod">
          <ac:chgData name="Djamel Labdouni" userId="509bc37cfff9739a" providerId="LiveId" clId="{CA0E8450-7AE5-4BE9-AFB3-F776DDD956D4}" dt="2022-06-19T21:59:40.689" v="5636" actId="34135"/>
          <ac:picMkLst>
            <pc:docMk/>
            <pc:sldMk cId="2253684110" sldId="270"/>
            <ac:picMk id="3" creationId="{A8E5C87F-A08A-A6E2-C21A-5A60B1DAAB99}"/>
          </ac:picMkLst>
        </pc:picChg>
      </pc:sldChg>
      <pc:sldChg chg="addSp delSp modSp add del mod">
        <pc:chgData name="Djamel Labdouni" userId="509bc37cfff9739a" providerId="LiveId" clId="{CA0E8450-7AE5-4BE9-AFB3-F776DDD956D4}" dt="2022-06-19T11:49:54.301" v="1853" actId="2696"/>
        <pc:sldMkLst>
          <pc:docMk/>
          <pc:sldMk cId="3993323891" sldId="271"/>
        </pc:sldMkLst>
        <pc:spChg chg="mod">
          <ac:chgData name="Djamel Labdouni" userId="509bc37cfff9739a" providerId="LiveId" clId="{CA0E8450-7AE5-4BE9-AFB3-F776DDD956D4}" dt="2022-06-19T08:24:58.469" v="1167" actId="1076"/>
          <ac:spMkLst>
            <pc:docMk/>
            <pc:sldMk cId="3993323891" sldId="271"/>
            <ac:spMk id="10" creationId="{FCA6F285-ADD4-FF57-57FB-9281EAE5CC89}"/>
          </ac:spMkLst>
        </pc:spChg>
        <pc:graphicFrameChg chg="mod">
          <ac:chgData name="Djamel Labdouni" userId="509bc37cfff9739a" providerId="LiveId" clId="{CA0E8450-7AE5-4BE9-AFB3-F776DDD956D4}" dt="2022-06-19T08:32:09.533" v="1363" actId="1076"/>
          <ac:graphicFrameMkLst>
            <pc:docMk/>
            <pc:sldMk cId="3993323891" sldId="271"/>
            <ac:graphicFrameMk id="13" creationId="{0F78253E-210A-495C-4447-619E1B7F9371}"/>
          </ac:graphicFrameMkLst>
        </pc:graphicFrameChg>
        <pc:picChg chg="add mod">
          <ac:chgData name="Djamel Labdouni" userId="509bc37cfff9739a" providerId="LiveId" clId="{CA0E8450-7AE5-4BE9-AFB3-F776DDD956D4}" dt="2022-06-19T09:17:36.522" v="1646" actId="1076"/>
          <ac:picMkLst>
            <pc:docMk/>
            <pc:sldMk cId="3993323891" sldId="271"/>
            <ac:picMk id="3" creationId="{49683CAC-9706-9379-F446-B886F5780B5F}"/>
          </ac:picMkLst>
        </pc:picChg>
        <pc:picChg chg="del">
          <ac:chgData name="Djamel Labdouni" userId="509bc37cfff9739a" providerId="LiveId" clId="{CA0E8450-7AE5-4BE9-AFB3-F776DDD956D4}" dt="2022-06-19T08:24:43.055" v="1166" actId="478"/>
          <ac:picMkLst>
            <pc:docMk/>
            <pc:sldMk cId="3993323891" sldId="271"/>
            <ac:picMk id="5" creationId="{8416D2C0-6A56-A37F-6669-C76EA9563AF5}"/>
          </ac:picMkLst>
        </pc:picChg>
        <pc:picChg chg="add mod">
          <ac:chgData name="Djamel Labdouni" userId="509bc37cfff9739a" providerId="LiveId" clId="{CA0E8450-7AE5-4BE9-AFB3-F776DDD956D4}" dt="2022-06-19T09:18:43.322" v="1655" actId="1076"/>
          <ac:picMkLst>
            <pc:docMk/>
            <pc:sldMk cId="3993323891" sldId="271"/>
            <ac:picMk id="6" creationId="{D3C2C075-70FF-035A-BC52-B0E88125BEBF}"/>
          </ac:picMkLst>
        </pc:picChg>
        <pc:picChg chg="del">
          <ac:chgData name="Djamel Labdouni" userId="509bc37cfff9739a" providerId="LiveId" clId="{CA0E8450-7AE5-4BE9-AFB3-F776DDD956D4}" dt="2022-06-19T08:24:41.336" v="1165" actId="478"/>
          <ac:picMkLst>
            <pc:docMk/>
            <pc:sldMk cId="3993323891" sldId="271"/>
            <ac:picMk id="7" creationId="{1A399EF5-E65D-87DC-D5B7-C57467EF344A}"/>
          </ac:picMkLst>
        </pc:picChg>
        <pc:picChg chg="mod">
          <ac:chgData name="Djamel Labdouni" userId="509bc37cfff9739a" providerId="LiveId" clId="{CA0E8450-7AE5-4BE9-AFB3-F776DDD956D4}" dt="2022-06-19T08:30:05.852" v="1348" actId="1076"/>
          <ac:picMkLst>
            <pc:docMk/>
            <pc:sldMk cId="3993323891" sldId="271"/>
            <ac:picMk id="9" creationId="{231CB5E5-FEDA-7C2E-AFB1-C53DF11F9E11}"/>
          </ac:picMkLst>
        </pc:picChg>
        <pc:picChg chg="add mod">
          <ac:chgData name="Djamel Labdouni" userId="509bc37cfff9739a" providerId="LiveId" clId="{CA0E8450-7AE5-4BE9-AFB3-F776DDD956D4}" dt="2022-06-19T09:17:44.084" v="1648" actId="1076"/>
          <ac:picMkLst>
            <pc:docMk/>
            <pc:sldMk cId="3993323891" sldId="271"/>
            <ac:picMk id="11" creationId="{2BAE4166-2ACC-763D-1308-DC68E28764D7}"/>
          </ac:picMkLst>
        </pc:picChg>
        <pc:picChg chg="add mod">
          <ac:chgData name="Djamel Labdouni" userId="509bc37cfff9739a" providerId="LiveId" clId="{CA0E8450-7AE5-4BE9-AFB3-F776DDD956D4}" dt="2022-06-19T09:17:33.786" v="1645" actId="1076"/>
          <ac:picMkLst>
            <pc:docMk/>
            <pc:sldMk cId="3993323891" sldId="271"/>
            <ac:picMk id="12" creationId="{82287A1F-5520-2BB7-A2D7-05927788FF03}"/>
          </ac:picMkLst>
        </pc:picChg>
        <pc:picChg chg="add mod">
          <ac:chgData name="Djamel Labdouni" userId="509bc37cfff9739a" providerId="LiveId" clId="{CA0E8450-7AE5-4BE9-AFB3-F776DDD956D4}" dt="2022-06-19T09:17:40.947" v="1647" actId="1076"/>
          <ac:picMkLst>
            <pc:docMk/>
            <pc:sldMk cId="3993323891" sldId="271"/>
            <ac:picMk id="14" creationId="{FED70BBD-8AE3-89B1-F5C6-27B5EAD68367}"/>
          </ac:picMkLst>
        </pc:picChg>
        <pc:picChg chg="add mod">
          <ac:chgData name="Djamel Labdouni" userId="509bc37cfff9739a" providerId="LiveId" clId="{CA0E8450-7AE5-4BE9-AFB3-F776DDD956D4}" dt="2022-06-19T09:17:26.881" v="1643" actId="1076"/>
          <ac:picMkLst>
            <pc:docMk/>
            <pc:sldMk cId="3993323891" sldId="271"/>
            <ac:picMk id="15" creationId="{265E0BC4-707D-63EE-4745-002B078564B6}"/>
          </ac:picMkLst>
        </pc:picChg>
        <pc:picChg chg="add mod">
          <ac:chgData name="Djamel Labdouni" userId="509bc37cfff9739a" providerId="LiveId" clId="{CA0E8450-7AE5-4BE9-AFB3-F776DDD956D4}" dt="2022-06-19T09:17:29.736" v="1644" actId="1076"/>
          <ac:picMkLst>
            <pc:docMk/>
            <pc:sldMk cId="3993323891" sldId="271"/>
            <ac:picMk id="16" creationId="{D586CA2E-BB50-3D5C-65F2-FF758B497ADB}"/>
          </ac:picMkLst>
        </pc:picChg>
        <pc:picChg chg="add mod">
          <ac:chgData name="Djamel Labdouni" userId="509bc37cfff9739a" providerId="LiveId" clId="{CA0E8450-7AE5-4BE9-AFB3-F776DDD956D4}" dt="2022-06-19T09:17:47.081" v="1649" actId="1076"/>
          <ac:picMkLst>
            <pc:docMk/>
            <pc:sldMk cId="3993323891" sldId="271"/>
            <ac:picMk id="17" creationId="{BC908EF0-0D18-37D4-EBC6-38B38D8CBEFB}"/>
          </ac:picMkLst>
        </pc:picChg>
        <pc:picChg chg="add mod">
          <ac:chgData name="Djamel Labdouni" userId="509bc37cfff9739a" providerId="LiveId" clId="{CA0E8450-7AE5-4BE9-AFB3-F776DDD956D4}" dt="2022-06-19T09:17:55.222" v="1651" actId="1076"/>
          <ac:picMkLst>
            <pc:docMk/>
            <pc:sldMk cId="3993323891" sldId="271"/>
            <ac:picMk id="18" creationId="{03F8E987-9A78-4302-17E6-E6CE69C2E139}"/>
          </ac:picMkLst>
        </pc:picChg>
        <pc:picChg chg="add mod">
          <ac:chgData name="Djamel Labdouni" userId="509bc37cfff9739a" providerId="LiveId" clId="{CA0E8450-7AE5-4BE9-AFB3-F776DDD956D4}" dt="2022-06-19T09:18:30.334" v="1654" actId="1076"/>
          <ac:picMkLst>
            <pc:docMk/>
            <pc:sldMk cId="3993323891" sldId="271"/>
            <ac:picMk id="19" creationId="{975FB9F5-DBC4-B39C-5281-A1E0F180ED1E}"/>
          </ac:picMkLst>
        </pc:picChg>
      </pc:sldChg>
      <pc:sldChg chg="addSp delSp modSp new mod setBg">
        <pc:chgData name="Djamel Labdouni" userId="509bc37cfff9739a" providerId="LiveId" clId="{CA0E8450-7AE5-4BE9-AFB3-F776DDD956D4}" dt="2022-06-19T21:57:20.691" v="5616" actId="34135"/>
        <pc:sldMkLst>
          <pc:docMk/>
          <pc:sldMk cId="1328291470" sldId="272"/>
        </pc:sldMkLst>
        <pc:spChg chg="add del">
          <ac:chgData name="Djamel Labdouni" userId="509bc37cfff9739a" providerId="LiveId" clId="{CA0E8450-7AE5-4BE9-AFB3-F776DDD956D4}" dt="2022-06-19T08:59:34.426" v="1376" actId="26606"/>
          <ac:spMkLst>
            <pc:docMk/>
            <pc:sldMk cId="1328291470" sldId="272"/>
            <ac:spMk id="8" creationId="{418B0DB3-4813-4C9E-892A-B627B8E0BDBF}"/>
          </ac:spMkLst>
        </pc:spChg>
        <pc:spChg chg="add mod">
          <ac:chgData name="Djamel Labdouni" userId="509bc37cfff9739a" providerId="LiveId" clId="{CA0E8450-7AE5-4BE9-AFB3-F776DDD956D4}" dt="2022-06-19T21:57:20.691" v="5616" actId="34135"/>
          <ac:spMkLst>
            <pc:docMk/>
            <pc:sldMk cId="1328291470" sldId="272"/>
            <ac:spMk id="9" creationId="{F6D9A247-EA33-993C-DA01-682CC7A88BD4}"/>
          </ac:spMkLst>
        </pc:spChg>
        <pc:spChg chg="add del">
          <ac:chgData name="Djamel Labdouni" userId="509bc37cfff9739a" providerId="LiveId" clId="{CA0E8450-7AE5-4BE9-AFB3-F776DDD956D4}" dt="2022-06-19T09:05:13.091" v="1429" actId="26606"/>
          <ac:spMkLst>
            <pc:docMk/>
            <pc:sldMk cId="1328291470" sldId="272"/>
            <ac:spMk id="12" creationId="{4309F268-A45B-4517-B03F-2774BAEFFBA6}"/>
          </ac:spMkLst>
        </pc:spChg>
        <pc:spChg chg="add del">
          <ac:chgData name="Djamel Labdouni" userId="509bc37cfff9739a" providerId="LiveId" clId="{CA0E8450-7AE5-4BE9-AFB3-F776DDD956D4}" dt="2022-06-19T09:05:30.822" v="1435" actId="26606"/>
          <ac:spMkLst>
            <pc:docMk/>
            <pc:sldMk cId="1328291470" sldId="272"/>
            <ac:spMk id="14" creationId="{C75AF42C-C556-454E-B2D3-2C917CB812D5}"/>
          </ac:spMkLst>
        </pc:spChg>
        <pc:spChg chg="add del">
          <ac:chgData name="Djamel Labdouni" userId="509bc37cfff9739a" providerId="LiveId" clId="{CA0E8450-7AE5-4BE9-AFB3-F776DDD956D4}" dt="2022-06-19T09:05:30.822" v="1435" actId="26606"/>
          <ac:spMkLst>
            <pc:docMk/>
            <pc:sldMk cId="1328291470" sldId="272"/>
            <ac:spMk id="15" creationId="{D85D5AA8-773B-469A-8802-9645A4DC9B7D}"/>
          </ac:spMkLst>
        </pc:spChg>
        <pc:grpChg chg="add del">
          <ac:chgData name="Djamel Labdouni" userId="509bc37cfff9739a" providerId="LiveId" clId="{CA0E8450-7AE5-4BE9-AFB3-F776DDD956D4}" dt="2022-06-19T08:59:34.426" v="1376" actId="26606"/>
          <ac:grpSpMkLst>
            <pc:docMk/>
            <pc:sldMk cId="1328291470" sldId="272"/>
            <ac:grpSpMk id="10" creationId="{2DD7D40A-8311-4795-B77E-C0099BE71404}"/>
          </ac:grpSpMkLst>
        </pc:grpChg>
        <pc:picChg chg="add del mod">
          <ac:chgData name="Djamel Labdouni" userId="509bc37cfff9739a" providerId="LiveId" clId="{CA0E8450-7AE5-4BE9-AFB3-F776DDD956D4}" dt="2022-06-19T08:59:35.557" v="1378"/>
          <ac:picMkLst>
            <pc:docMk/>
            <pc:sldMk cId="1328291470" sldId="272"/>
            <ac:picMk id="3" creationId="{34364891-74C6-D7CD-0D81-363DA603EAB3}"/>
          </ac:picMkLst>
        </pc:picChg>
        <pc:picChg chg="add del mod">
          <ac:chgData name="Djamel Labdouni" userId="509bc37cfff9739a" providerId="LiveId" clId="{CA0E8450-7AE5-4BE9-AFB3-F776DDD956D4}" dt="2022-06-19T08:59:33.642" v="1375"/>
          <ac:picMkLst>
            <pc:docMk/>
            <pc:sldMk cId="1328291470" sldId="272"/>
            <ac:picMk id="5" creationId="{98FAF777-4FB4-1A5D-6AD1-D243E3011DD4}"/>
          </ac:picMkLst>
        </pc:picChg>
        <pc:picChg chg="add mod">
          <ac:chgData name="Djamel Labdouni" userId="509bc37cfff9739a" providerId="LiveId" clId="{CA0E8450-7AE5-4BE9-AFB3-F776DDD956D4}" dt="2022-06-19T21:57:18.174" v="5615" actId="34135"/>
          <ac:picMkLst>
            <pc:docMk/>
            <pc:sldMk cId="1328291470" sldId="272"/>
            <ac:picMk id="7" creationId="{3F460BDD-38EF-A625-4DE9-50385B020175}"/>
          </ac:picMkLst>
        </pc:picChg>
      </pc:sldChg>
      <pc:sldChg chg="addSp delSp modSp new del mod">
        <pc:chgData name="Djamel Labdouni" userId="509bc37cfff9739a" providerId="LiveId" clId="{CA0E8450-7AE5-4BE9-AFB3-F776DDD956D4}" dt="2022-06-19T19:51:56.354" v="4186" actId="2696"/>
        <pc:sldMkLst>
          <pc:docMk/>
          <pc:sldMk cId="827492074" sldId="273"/>
        </pc:sldMkLst>
        <pc:spChg chg="add mod">
          <ac:chgData name="Djamel Labdouni" userId="509bc37cfff9739a" providerId="LiveId" clId="{CA0E8450-7AE5-4BE9-AFB3-F776DDD956D4}" dt="2022-06-19T09:17:03.254" v="1642" actId="207"/>
          <ac:spMkLst>
            <pc:docMk/>
            <pc:sldMk cId="827492074" sldId="273"/>
            <ac:spMk id="2" creationId="{B9941997-44A7-A515-7EAD-F3C7622F8764}"/>
          </ac:spMkLst>
        </pc:spChg>
        <pc:picChg chg="add del mod">
          <ac:chgData name="Djamel Labdouni" userId="509bc37cfff9739a" providerId="LiveId" clId="{CA0E8450-7AE5-4BE9-AFB3-F776DDD956D4}" dt="2022-06-19T09:15:40.701" v="1494" actId="478"/>
          <ac:picMkLst>
            <pc:docMk/>
            <pc:sldMk cId="827492074" sldId="273"/>
            <ac:picMk id="3" creationId="{6EDD045D-8516-E252-8919-6065518E64B7}"/>
          </ac:picMkLst>
        </pc:picChg>
        <pc:picChg chg="add mod">
          <ac:chgData name="Djamel Labdouni" userId="509bc37cfff9739a" providerId="LiveId" clId="{CA0E8450-7AE5-4BE9-AFB3-F776DDD956D4}" dt="2022-06-19T09:16:20.985" v="1640" actId="207"/>
          <ac:picMkLst>
            <pc:docMk/>
            <pc:sldMk cId="827492074" sldId="273"/>
            <ac:picMk id="4" creationId="{3A03666F-5BE5-C94B-793F-F28D60EC8011}"/>
          </ac:picMkLst>
        </pc:picChg>
      </pc:sldChg>
      <pc:sldChg chg="addSp delSp modSp add mod ord">
        <pc:chgData name="Djamel Labdouni" userId="509bc37cfff9739a" providerId="LiveId" clId="{CA0E8450-7AE5-4BE9-AFB3-F776DDD956D4}" dt="2022-06-20T14:23:05.612" v="5656" actId="34135"/>
        <pc:sldMkLst>
          <pc:docMk/>
          <pc:sldMk cId="4124089057" sldId="274"/>
        </pc:sldMkLst>
        <pc:spChg chg="mod">
          <ac:chgData name="Djamel Labdouni" userId="509bc37cfff9739a" providerId="LiveId" clId="{CA0E8450-7AE5-4BE9-AFB3-F776DDD956D4}" dt="2022-06-20T14:22:36.858" v="5652" actId="20577"/>
          <ac:spMkLst>
            <pc:docMk/>
            <pc:sldMk cId="4124089057" sldId="274"/>
            <ac:spMk id="2" creationId="{B9941997-44A7-A515-7EAD-F3C7622F8764}"/>
          </ac:spMkLst>
        </pc:spChg>
        <pc:picChg chg="del">
          <ac:chgData name="Djamel Labdouni" userId="509bc37cfff9739a" providerId="LiveId" clId="{CA0E8450-7AE5-4BE9-AFB3-F776DDD956D4}" dt="2022-06-19T09:19:09.812" v="1657" actId="478"/>
          <ac:picMkLst>
            <pc:docMk/>
            <pc:sldMk cId="4124089057" sldId="274"/>
            <ac:picMk id="4" creationId="{3A03666F-5BE5-C94B-793F-F28D60EC8011}"/>
          </ac:picMkLst>
        </pc:picChg>
        <pc:picChg chg="add mod">
          <ac:chgData name="Djamel Labdouni" userId="509bc37cfff9739a" providerId="LiveId" clId="{CA0E8450-7AE5-4BE9-AFB3-F776DDD956D4}" dt="2022-06-19T21:57:50.516" v="5621" actId="34135"/>
          <ac:picMkLst>
            <pc:docMk/>
            <pc:sldMk cId="4124089057" sldId="274"/>
            <ac:picMk id="5" creationId="{57446903-C508-E78E-16B8-C8DD03E1E587}"/>
          </ac:picMkLst>
        </pc:picChg>
        <pc:picChg chg="add mod">
          <ac:chgData name="Djamel Labdouni" userId="509bc37cfff9739a" providerId="LiveId" clId="{CA0E8450-7AE5-4BE9-AFB3-F776DDD956D4}" dt="2022-06-20T14:23:05.612" v="5656" actId="34135"/>
          <ac:picMkLst>
            <pc:docMk/>
            <pc:sldMk cId="4124089057" sldId="274"/>
            <ac:picMk id="6" creationId="{27078EDB-01C7-AB70-A25A-28731C3B7556}"/>
          </ac:picMkLst>
        </pc:picChg>
        <pc:picChg chg="add del mod">
          <ac:chgData name="Djamel Labdouni" userId="509bc37cfff9739a" providerId="LiveId" clId="{CA0E8450-7AE5-4BE9-AFB3-F776DDD956D4}" dt="2022-06-20T14:21:47.070" v="5643" actId="478"/>
          <ac:picMkLst>
            <pc:docMk/>
            <pc:sldMk cId="4124089057" sldId="274"/>
            <ac:picMk id="7" creationId="{9426FA76-5707-C88D-1FAC-A8FC30C1208D}"/>
          </ac:picMkLst>
        </pc:picChg>
        <pc:picChg chg="add mod">
          <ac:chgData name="Djamel Labdouni" userId="509bc37cfff9739a" providerId="LiveId" clId="{CA0E8450-7AE5-4BE9-AFB3-F776DDD956D4}" dt="2022-06-19T21:57:50.516" v="5621" actId="34135"/>
          <ac:picMkLst>
            <pc:docMk/>
            <pc:sldMk cId="4124089057" sldId="274"/>
            <ac:picMk id="8" creationId="{0212C5B9-8C86-1DFE-CF26-01D6168135A2}"/>
          </ac:picMkLst>
        </pc:picChg>
        <pc:picChg chg="add mod">
          <ac:chgData name="Djamel Labdouni" userId="509bc37cfff9739a" providerId="LiveId" clId="{CA0E8450-7AE5-4BE9-AFB3-F776DDD956D4}" dt="2022-06-20T14:23:01.739" v="5655" actId="34135"/>
          <ac:picMkLst>
            <pc:docMk/>
            <pc:sldMk cId="4124089057" sldId="274"/>
            <ac:picMk id="9" creationId="{7575F32A-709B-58EC-38D4-DA54CCFB7751}"/>
          </ac:picMkLst>
        </pc:picChg>
        <pc:picChg chg="add mod">
          <ac:chgData name="Djamel Labdouni" userId="509bc37cfff9739a" providerId="LiveId" clId="{CA0E8450-7AE5-4BE9-AFB3-F776DDD956D4}" dt="2022-06-19T21:57:50.516" v="5621" actId="34135"/>
          <ac:picMkLst>
            <pc:docMk/>
            <pc:sldMk cId="4124089057" sldId="274"/>
            <ac:picMk id="10" creationId="{D32FF12A-3F1B-7B21-2513-E6A1DB6DDBE7}"/>
          </ac:picMkLst>
        </pc:picChg>
        <pc:picChg chg="add mod">
          <ac:chgData name="Djamel Labdouni" userId="509bc37cfff9739a" providerId="LiveId" clId="{CA0E8450-7AE5-4BE9-AFB3-F776DDD956D4}" dt="2022-06-19T21:57:50.516" v="5621" actId="34135"/>
          <ac:picMkLst>
            <pc:docMk/>
            <pc:sldMk cId="4124089057" sldId="274"/>
            <ac:picMk id="11" creationId="{8A245BAE-E9C1-7B77-F650-847D709ADB49}"/>
          </ac:picMkLst>
        </pc:picChg>
        <pc:picChg chg="add mod">
          <ac:chgData name="Djamel Labdouni" userId="509bc37cfff9739a" providerId="LiveId" clId="{CA0E8450-7AE5-4BE9-AFB3-F776DDD956D4}" dt="2022-06-19T21:57:50.516" v="5621" actId="34135"/>
          <ac:picMkLst>
            <pc:docMk/>
            <pc:sldMk cId="4124089057" sldId="274"/>
            <ac:picMk id="12" creationId="{55A4AAE5-02AD-9987-F49A-2EB8CCBB0A62}"/>
          </ac:picMkLst>
        </pc:picChg>
        <pc:picChg chg="add mod">
          <ac:chgData name="Djamel Labdouni" userId="509bc37cfff9739a" providerId="LiveId" clId="{CA0E8450-7AE5-4BE9-AFB3-F776DDD956D4}" dt="2022-06-20T14:22:56.075" v="5653" actId="34135"/>
          <ac:picMkLst>
            <pc:docMk/>
            <pc:sldMk cId="4124089057" sldId="274"/>
            <ac:picMk id="13" creationId="{58B30B1C-F2F7-7BA1-7EB3-E18F1A2992A9}"/>
          </ac:picMkLst>
        </pc:picChg>
        <pc:picChg chg="add mod">
          <ac:chgData name="Djamel Labdouni" userId="509bc37cfff9739a" providerId="LiveId" clId="{CA0E8450-7AE5-4BE9-AFB3-F776DDD956D4}" dt="2022-06-20T14:22:59.100" v="5654" actId="34135"/>
          <ac:picMkLst>
            <pc:docMk/>
            <pc:sldMk cId="4124089057" sldId="274"/>
            <ac:picMk id="14" creationId="{663FD4FB-B7F7-8C7D-A862-C056171208AD}"/>
          </ac:picMkLst>
        </pc:picChg>
      </pc:sldChg>
      <pc:sldChg chg="addSp delSp modSp new mod setBg">
        <pc:chgData name="Djamel Labdouni" userId="509bc37cfff9739a" providerId="LiveId" clId="{CA0E8450-7AE5-4BE9-AFB3-F776DDD956D4}" dt="2022-06-19T21:58:00.119" v="5623" actId="34135"/>
        <pc:sldMkLst>
          <pc:docMk/>
          <pc:sldMk cId="3676331702" sldId="275"/>
        </pc:sldMkLst>
        <pc:spChg chg="add mod">
          <ac:chgData name="Djamel Labdouni" userId="509bc37cfff9739a" providerId="LiveId" clId="{CA0E8450-7AE5-4BE9-AFB3-F776DDD956D4}" dt="2022-06-19T21:58:00.119" v="5623" actId="34135"/>
          <ac:spMkLst>
            <pc:docMk/>
            <pc:sldMk cId="3676331702" sldId="275"/>
            <ac:spMk id="8" creationId="{5CDFF013-3C29-018D-F9A8-A5FEBC163529}"/>
          </ac:spMkLst>
        </pc:spChg>
        <pc:spChg chg="add del">
          <ac:chgData name="Djamel Labdouni" userId="509bc37cfff9739a" providerId="LiveId" clId="{CA0E8450-7AE5-4BE9-AFB3-F776DDD956D4}" dt="2022-06-19T12:06:00.745" v="1864" actId="26606"/>
          <ac:spMkLst>
            <pc:docMk/>
            <pc:sldMk cId="3676331702" sldId="275"/>
            <ac:spMk id="10" creationId="{D85D5AA8-773B-469A-8802-9645A4DC9B7D}"/>
          </ac:spMkLst>
        </pc:spChg>
        <pc:spChg chg="add del">
          <ac:chgData name="Djamel Labdouni" userId="509bc37cfff9739a" providerId="LiveId" clId="{CA0E8450-7AE5-4BE9-AFB3-F776DDD956D4}" dt="2022-06-19T12:06:00.745" v="1864" actId="26606"/>
          <ac:spMkLst>
            <pc:docMk/>
            <pc:sldMk cId="3676331702" sldId="275"/>
            <ac:spMk id="12" creationId="{C75AF42C-C556-454E-B2D3-2C917CB812D5}"/>
          </ac:spMkLst>
        </pc:spChg>
        <pc:picChg chg="add del mod">
          <ac:chgData name="Djamel Labdouni" userId="509bc37cfff9739a" providerId="LiveId" clId="{CA0E8450-7AE5-4BE9-AFB3-F776DDD956D4}" dt="2022-06-19T12:01:52.946" v="1859"/>
          <ac:picMkLst>
            <pc:docMk/>
            <pc:sldMk cId="3676331702" sldId="275"/>
            <ac:picMk id="3" creationId="{991C2C13-F2B6-758C-64D2-60947741C662}"/>
          </ac:picMkLst>
        </pc:picChg>
        <pc:picChg chg="add del mod">
          <ac:chgData name="Djamel Labdouni" userId="509bc37cfff9739a" providerId="LiveId" clId="{CA0E8450-7AE5-4BE9-AFB3-F776DDD956D4}" dt="2022-06-19T12:06:03.187" v="1865"/>
          <ac:picMkLst>
            <pc:docMk/>
            <pc:sldMk cId="3676331702" sldId="275"/>
            <ac:picMk id="5" creationId="{A65C5A1A-6514-C31C-7CC5-8EB7BE0E58CA}"/>
          </ac:picMkLst>
        </pc:picChg>
        <pc:picChg chg="add mod">
          <ac:chgData name="Djamel Labdouni" userId="509bc37cfff9739a" providerId="LiveId" clId="{CA0E8450-7AE5-4BE9-AFB3-F776DDD956D4}" dt="2022-06-19T21:57:57.249" v="5622" actId="34135"/>
          <ac:picMkLst>
            <pc:docMk/>
            <pc:sldMk cId="3676331702" sldId="275"/>
            <ac:picMk id="7" creationId="{7B5486EF-9121-E8EC-96BB-A984D8FD265D}"/>
          </ac:picMkLst>
        </pc:picChg>
      </pc:sldChg>
      <pc:sldChg chg="addSp delSp modSp new del mod setBg">
        <pc:chgData name="Djamel Labdouni" userId="509bc37cfff9739a" providerId="LiveId" clId="{CA0E8450-7AE5-4BE9-AFB3-F776DDD956D4}" dt="2022-06-19T17:02:39.711" v="3005" actId="2696"/>
        <pc:sldMkLst>
          <pc:docMk/>
          <pc:sldMk cId="4249078447" sldId="276"/>
        </pc:sldMkLst>
        <pc:spChg chg="add mod">
          <ac:chgData name="Djamel Labdouni" userId="509bc37cfff9739a" providerId="LiveId" clId="{CA0E8450-7AE5-4BE9-AFB3-F776DDD956D4}" dt="2022-06-19T12:30:40.257" v="2003" actId="14100"/>
          <ac:spMkLst>
            <pc:docMk/>
            <pc:sldMk cId="4249078447" sldId="276"/>
            <ac:spMk id="6" creationId="{FA71508A-E2D0-4F86-36A1-B8065961426C}"/>
          </ac:spMkLst>
        </pc:spChg>
        <pc:picChg chg="add del mod">
          <ac:chgData name="Djamel Labdouni" userId="509bc37cfff9739a" providerId="LiveId" clId="{CA0E8450-7AE5-4BE9-AFB3-F776DDD956D4}" dt="2022-06-19T12:27:25.519" v="1921"/>
          <ac:picMkLst>
            <pc:docMk/>
            <pc:sldMk cId="4249078447" sldId="276"/>
            <ac:picMk id="3" creationId="{C60C4363-D488-3F8A-BC85-BD54796824B6}"/>
          </ac:picMkLst>
        </pc:picChg>
        <pc:picChg chg="add mod">
          <ac:chgData name="Djamel Labdouni" userId="509bc37cfff9739a" providerId="LiveId" clId="{CA0E8450-7AE5-4BE9-AFB3-F776DDD956D4}" dt="2022-06-19T12:28:01.179" v="1941" actId="14100"/>
          <ac:picMkLst>
            <pc:docMk/>
            <pc:sldMk cId="4249078447" sldId="276"/>
            <ac:picMk id="5" creationId="{AD931F23-56D5-6A69-528E-AB20B44337F1}"/>
          </ac:picMkLst>
        </pc:picChg>
      </pc:sldChg>
      <pc:sldChg chg="addSp delSp modSp new mod setBg">
        <pc:chgData name="Djamel Labdouni" userId="509bc37cfff9739a" providerId="LiveId" clId="{CA0E8450-7AE5-4BE9-AFB3-F776DDD956D4}" dt="2022-06-19T21:58:16.059" v="5626" actId="34135"/>
        <pc:sldMkLst>
          <pc:docMk/>
          <pc:sldMk cId="96436651" sldId="277"/>
        </pc:sldMkLst>
        <pc:spChg chg="add mod">
          <ac:chgData name="Djamel Labdouni" userId="509bc37cfff9739a" providerId="LiveId" clId="{CA0E8450-7AE5-4BE9-AFB3-F776DDD956D4}" dt="2022-06-19T21:58:16.059" v="5626" actId="34135"/>
          <ac:spMkLst>
            <pc:docMk/>
            <pc:sldMk cId="96436651" sldId="277"/>
            <ac:spMk id="6" creationId="{56AEEBD0-4808-DE56-6687-8CD1359C96DA}"/>
          </ac:spMkLst>
        </pc:spChg>
        <pc:spChg chg="add">
          <ac:chgData name="Djamel Labdouni" userId="509bc37cfff9739a" providerId="LiveId" clId="{CA0E8450-7AE5-4BE9-AFB3-F776DDD956D4}" dt="2022-06-19T12:41:15.183" v="2008" actId="26606"/>
          <ac:spMkLst>
            <pc:docMk/>
            <pc:sldMk cId="96436651" sldId="277"/>
            <ac:spMk id="8" creationId="{D85D5AA8-773B-469A-8802-9645A4DC9B7D}"/>
          </ac:spMkLst>
        </pc:spChg>
        <pc:spChg chg="add">
          <ac:chgData name="Djamel Labdouni" userId="509bc37cfff9739a" providerId="LiveId" clId="{CA0E8450-7AE5-4BE9-AFB3-F776DDD956D4}" dt="2022-06-19T12:41:15.183" v="2008" actId="26606"/>
          <ac:spMkLst>
            <pc:docMk/>
            <pc:sldMk cId="96436651" sldId="277"/>
            <ac:spMk id="10" creationId="{C75AF42C-C556-454E-B2D3-2C917CB812D5}"/>
          </ac:spMkLst>
        </pc:spChg>
        <pc:picChg chg="add del mod">
          <ac:chgData name="Djamel Labdouni" userId="509bc37cfff9739a" providerId="LiveId" clId="{CA0E8450-7AE5-4BE9-AFB3-F776DDD956D4}" dt="2022-06-19T12:44:11.305" v="2026" actId="21"/>
          <ac:picMkLst>
            <pc:docMk/>
            <pc:sldMk cId="96436651" sldId="277"/>
            <ac:picMk id="3" creationId="{C925EFC0-899F-CBA2-CE9C-C7F440ACE389}"/>
          </ac:picMkLst>
        </pc:picChg>
        <pc:picChg chg="add mod">
          <ac:chgData name="Djamel Labdouni" userId="509bc37cfff9739a" providerId="LiveId" clId="{CA0E8450-7AE5-4BE9-AFB3-F776DDD956D4}" dt="2022-06-19T21:58:11.660" v="5625" actId="34135"/>
          <ac:picMkLst>
            <pc:docMk/>
            <pc:sldMk cId="96436651" sldId="277"/>
            <ac:picMk id="5" creationId="{A9FDBB3F-6DA9-1F8E-B92D-C22842A8282C}"/>
          </ac:picMkLst>
        </pc:picChg>
      </pc:sldChg>
      <pc:sldChg chg="add del">
        <pc:chgData name="Djamel Labdouni" userId="509bc37cfff9739a" providerId="LiveId" clId="{CA0E8450-7AE5-4BE9-AFB3-F776DDD956D4}" dt="2022-06-19T12:54:40.762" v="2230" actId="2890"/>
        <pc:sldMkLst>
          <pc:docMk/>
          <pc:sldMk cId="2988248403" sldId="278"/>
        </pc:sldMkLst>
      </pc:sldChg>
      <pc:sldChg chg="new del">
        <pc:chgData name="Djamel Labdouni" userId="509bc37cfff9739a" providerId="LiveId" clId="{CA0E8450-7AE5-4BE9-AFB3-F776DDD956D4}" dt="2022-06-19T18:17:30.526" v="3319" actId="2696"/>
        <pc:sldMkLst>
          <pc:docMk/>
          <pc:sldMk cId="4039788238" sldId="278"/>
        </pc:sldMkLst>
      </pc:sldChg>
      <pc:sldChg chg="addSp delSp modSp new mod setBg">
        <pc:chgData name="Djamel Labdouni" userId="509bc37cfff9739a" providerId="LiveId" clId="{CA0E8450-7AE5-4BE9-AFB3-F776DDD956D4}" dt="2022-06-19T21:58:29.021" v="5628" actId="34135"/>
        <pc:sldMkLst>
          <pc:docMk/>
          <pc:sldMk cId="2635359780" sldId="279"/>
        </pc:sldMkLst>
        <pc:spChg chg="add del">
          <ac:chgData name="Djamel Labdouni" userId="509bc37cfff9739a" providerId="LiveId" clId="{CA0E8450-7AE5-4BE9-AFB3-F776DDD956D4}" dt="2022-06-19T13:31:42.783" v="2241" actId="26606"/>
          <ac:spMkLst>
            <pc:docMk/>
            <pc:sldMk cId="2635359780" sldId="279"/>
            <ac:spMk id="7" creationId="{4309F268-A45B-4517-B03F-2774BAEFFBA6}"/>
          </ac:spMkLst>
        </pc:spChg>
        <pc:spChg chg="add mod">
          <ac:chgData name="Djamel Labdouni" userId="509bc37cfff9739a" providerId="LiveId" clId="{CA0E8450-7AE5-4BE9-AFB3-F776DDD956D4}" dt="2022-06-19T21:58:29.021" v="5628" actId="34135"/>
          <ac:spMkLst>
            <pc:docMk/>
            <pc:sldMk cId="2635359780" sldId="279"/>
            <ac:spMk id="8" creationId="{E6C31E54-6BB8-E56F-2692-C710BCB1E291}"/>
          </ac:spMkLst>
        </pc:spChg>
        <pc:picChg chg="add del mod">
          <ac:chgData name="Djamel Labdouni" userId="509bc37cfff9739a" providerId="LiveId" clId="{CA0E8450-7AE5-4BE9-AFB3-F776DDD956D4}" dt="2022-06-19T13:39:49.445" v="2243" actId="478"/>
          <ac:picMkLst>
            <pc:docMk/>
            <pc:sldMk cId="2635359780" sldId="279"/>
            <ac:picMk id="2" creationId="{E954D546-7607-F3CC-7993-E720B6B5B867}"/>
          </ac:picMkLst>
        </pc:picChg>
        <pc:picChg chg="add mod">
          <ac:chgData name="Djamel Labdouni" userId="509bc37cfff9739a" providerId="LiveId" clId="{CA0E8450-7AE5-4BE9-AFB3-F776DDD956D4}" dt="2022-06-19T21:58:24.295" v="5627" actId="34135"/>
          <ac:picMkLst>
            <pc:docMk/>
            <pc:sldMk cId="2635359780" sldId="279"/>
            <ac:picMk id="4" creationId="{F712D67F-34F9-CF82-510C-9306311C3533}"/>
          </ac:picMkLst>
        </pc:picChg>
        <pc:picChg chg="add mod">
          <ac:chgData name="Djamel Labdouni" userId="509bc37cfff9739a" providerId="LiveId" clId="{CA0E8450-7AE5-4BE9-AFB3-F776DDD956D4}" dt="2022-06-19T13:48:47.720" v="2429" actId="1076"/>
          <ac:picMkLst>
            <pc:docMk/>
            <pc:sldMk cId="2635359780" sldId="279"/>
            <ac:picMk id="9" creationId="{EC138069-89A2-E6B2-F33F-874B9148214E}"/>
          </ac:picMkLst>
        </pc:picChg>
        <pc:picChg chg="add mod">
          <ac:chgData name="Djamel Labdouni" userId="509bc37cfff9739a" providerId="LiveId" clId="{CA0E8450-7AE5-4BE9-AFB3-F776DDD956D4}" dt="2022-06-19T13:48:09.643" v="2424" actId="1076"/>
          <ac:picMkLst>
            <pc:docMk/>
            <pc:sldMk cId="2635359780" sldId="279"/>
            <ac:picMk id="11" creationId="{AC49D7CE-0F2C-B250-4A08-FDC6B283BA35}"/>
          </ac:picMkLst>
        </pc:picChg>
      </pc:sldChg>
      <pc:sldChg chg="addSp delSp modSp new mod">
        <pc:chgData name="Djamel Labdouni" userId="509bc37cfff9739a" providerId="LiveId" clId="{CA0E8450-7AE5-4BE9-AFB3-F776DDD956D4}" dt="2022-06-20T21:37:07.485" v="5764" actId="20577"/>
        <pc:sldMkLst>
          <pc:docMk/>
          <pc:sldMk cId="1999503201" sldId="280"/>
        </pc:sldMkLst>
        <pc:spChg chg="add mod">
          <ac:chgData name="Djamel Labdouni" userId="509bc37cfff9739a" providerId="LiveId" clId="{CA0E8450-7AE5-4BE9-AFB3-F776DDD956D4}" dt="2022-06-20T21:37:07.485" v="5764" actId="20577"/>
          <ac:spMkLst>
            <pc:docMk/>
            <pc:sldMk cId="1999503201" sldId="280"/>
            <ac:spMk id="5" creationId="{7DEE54DE-6734-73E5-3947-187E47672D52}"/>
          </ac:spMkLst>
        </pc:spChg>
        <pc:picChg chg="add del mod">
          <ac:chgData name="Djamel Labdouni" userId="509bc37cfff9739a" providerId="LiveId" clId="{CA0E8450-7AE5-4BE9-AFB3-F776DDD956D4}" dt="2022-06-19T21:58:34.059" v="5629" actId="34135"/>
          <ac:picMkLst>
            <pc:docMk/>
            <pc:sldMk cId="1999503201" sldId="280"/>
            <ac:picMk id="3" creationId="{C3F84D16-8E6D-F4FD-9412-312A1E3693A1}"/>
          </ac:picMkLst>
        </pc:picChg>
      </pc:sldChg>
      <pc:sldChg chg="addSp delSp modSp new mod">
        <pc:chgData name="Djamel Labdouni" userId="509bc37cfff9739a" providerId="LiveId" clId="{CA0E8450-7AE5-4BE9-AFB3-F776DDD956D4}" dt="2022-06-19T21:58:51.968" v="5631" actId="34135"/>
        <pc:sldMkLst>
          <pc:docMk/>
          <pc:sldMk cId="3233178060" sldId="281"/>
        </pc:sldMkLst>
        <pc:spChg chg="add del mod">
          <ac:chgData name="Djamel Labdouni" userId="509bc37cfff9739a" providerId="LiveId" clId="{CA0E8450-7AE5-4BE9-AFB3-F776DDD956D4}" dt="2022-06-19T16:39:22.677" v="2868"/>
          <ac:spMkLst>
            <pc:docMk/>
            <pc:sldMk cId="3233178060" sldId="281"/>
            <ac:spMk id="8" creationId="{DCF8D120-47CA-7AC4-9D28-F90BFF301E0F}"/>
          </ac:spMkLst>
        </pc:spChg>
        <pc:spChg chg="add mod">
          <ac:chgData name="Djamel Labdouni" userId="509bc37cfff9739a" providerId="LiveId" clId="{CA0E8450-7AE5-4BE9-AFB3-F776DDD956D4}" dt="2022-06-19T16:40:37.727" v="2917" actId="255"/>
          <ac:spMkLst>
            <pc:docMk/>
            <pc:sldMk cId="3233178060" sldId="281"/>
            <ac:spMk id="9" creationId="{FC6A734C-4DDE-3A55-51BB-8785BCD774A6}"/>
          </ac:spMkLst>
        </pc:spChg>
        <pc:spChg chg="add del mod">
          <ac:chgData name="Djamel Labdouni" userId="509bc37cfff9739a" providerId="LiveId" clId="{CA0E8450-7AE5-4BE9-AFB3-F776DDD956D4}" dt="2022-06-19T16:46:22.427" v="2919" actId="767"/>
          <ac:spMkLst>
            <pc:docMk/>
            <pc:sldMk cId="3233178060" sldId="281"/>
            <ac:spMk id="10" creationId="{8132F2C1-C149-C58D-5300-C3C2A17D2FC7}"/>
          </ac:spMkLst>
        </pc:spChg>
        <pc:spChg chg="add mod">
          <ac:chgData name="Djamel Labdouni" userId="509bc37cfff9739a" providerId="LiveId" clId="{CA0E8450-7AE5-4BE9-AFB3-F776DDD956D4}" dt="2022-06-19T16:47:58.819" v="2936" actId="1076"/>
          <ac:spMkLst>
            <pc:docMk/>
            <pc:sldMk cId="3233178060" sldId="281"/>
            <ac:spMk id="11" creationId="{16082C7F-B933-EE0F-84DD-D21D8F3509C1}"/>
          </ac:spMkLst>
        </pc:spChg>
        <pc:spChg chg="add del mod">
          <ac:chgData name="Djamel Labdouni" userId="509bc37cfff9739a" providerId="LiveId" clId="{CA0E8450-7AE5-4BE9-AFB3-F776DDD956D4}" dt="2022-06-19T16:49:08.864" v="2947" actId="11529"/>
          <ac:spMkLst>
            <pc:docMk/>
            <pc:sldMk cId="3233178060" sldId="281"/>
            <ac:spMk id="12" creationId="{E13E5315-6E44-8400-32F2-DB01B4C4333F}"/>
          </ac:spMkLst>
        </pc:spChg>
        <pc:spChg chg="add del mod">
          <ac:chgData name="Djamel Labdouni" userId="509bc37cfff9739a" providerId="LiveId" clId="{CA0E8450-7AE5-4BE9-AFB3-F776DDD956D4}" dt="2022-06-19T16:49:07.318" v="2945" actId="11529"/>
          <ac:spMkLst>
            <pc:docMk/>
            <pc:sldMk cId="3233178060" sldId="281"/>
            <ac:spMk id="13" creationId="{87C99FDA-3879-0A3B-5050-44A542DAFF1B}"/>
          </ac:spMkLst>
        </pc:spChg>
        <pc:spChg chg="add mod">
          <ac:chgData name="Djamel Labdouni" userId="509bc37cfff9739a" providerId="LiveId" clId="{CA0E8450-7AE5-4BE9-AFB3-F776DDD956D4}" dt="2022-06-19T17:16:31.794" v="3306" actId="1076"/>
          <ac:spMkLst>
            <pc:docMk/>
            <pc:sldMk cId="3233178060" sldId="281"/>
            <ac:spMk id="14" creationId="{4F112D21-32CD-C131-1A12-1AFDA0709139}"/>
          </ac:spMkLst>
        </pc:spChg>
        <pc:spChg chg="add mod">
          <ac:chgData name="Djamel Labdouni" userId="509bc37cfff9739a" providerId="LiveId" clId="{CA0E8450-7AE5-4BE9-AFB3-F776DDD956D4}" dt="2022-06-19T21:58:51.968" v="5631" actId="34135"/>
          <ac:spMkLst>
            <pc:docMk/>
            <pc:sldMk cId="3233178060" sldId="281"/>
            <ac:spMk id="15" creationId="{7BD28095-F7F0-A219-51CE-63ACE2764A3E}"/>
          </ac:spMkLst>
        </pc:spChg>
        <pc:spChg chg="add mod">
          <ac:chgData name="Djamel Labdouni" userId="509bc37cfff9739a" providerId="LiveId" clId="{CA0E8450-7AE5-4BE9-AFB3-F776DDD956D4}" dt="2022-06-19T17:16:44.431" v="3316" actId="1076"/>
          <ac:spMkLst>
            <pc:docMk/>
            <pc:sldMk cId="3233178060" sldId="281"/>
            <ac:spMk id="16" creationId="{B69258B5-062C-F081-E1C2-021E80E418CA}"/>
          </ac:spMkLst>
        </pc:spChg>
        <pc:picChg chg="add del mod">
          <ac:chgData name="Djamel Labdouni" userId="509bc37cfff9739a" providerId="LiveId" clId="{CA0E8450-7AE5-4BE9-AFB3-F776DDD956D4}" dt="2022-06-19T16:33:54.547" v="2854"/>
          <ac:picMkLst>
            <pc:docMk/>
            <pc:sldMk cId="3233178060" sldId="281"/>
            <ac:picMk id="3" creationId="{D721E9E1-1736-E27D-459E-8B7D837F850F}"/>
          </ac:picMkLst>
        </pc:picChg>
        <pc:picChg chg="add mod">
          <ac:chgData name="Djamel Labdouni" userId="509bc37cfff9739a" providerId="LiveId" clId="{CA0E8450-7AE5-4BE9-AFB3-F776DDD956D4}" dt="2022-06-19T16:38:26.657" v="2862" actId="1076"/>
          <ac:picMkLst>
            <pc:docMk/>
            <pc:sldMk cId="3233178060" sldId="281"/>
            <ac:picMk id="5" creationId="{9DC2CFD0-34B1-936C-9DE0-E7CA1052EAA1}"/>
          </ac:picMkLst>
        </pc:picChg>
        <pc:picChg chg="add mod">
          <ac:chgData name="Djamel Labdouni" userId="509bc37cfff9739a" providerId="LiveId" clId="{CA0E8450-7AE5-4BE9-AFB3-F776DDD956D4}" dt="2022-06-19T16:38:46.677" v="2865" actId="1076"/>
          <ac:picMkLst>
            <pc:docMk/>
            <pc:sldMk cId="3233178060" sldId="281"/>
            <ac:picMk id="7" creationId="{82161EE9-6361-059E-81D4-870426D7BF3E}"/>
          </ac:picMkLst>
        </pc:picChg>
      </pc:sldChg>
      <pc:sldChg chg="addSp delSp modSp add mod modTransition">
        <pc:chgData name="Djamel Labdouni" userId="509bc37cfff9739a" providerId="LiveId" clId="{CA0E8450-7AE5-4BE9-AFB3-F776DDD956D4}" dt="2022-06-19T21:59:01.877" v="5632" actId="34135"/>
        <pc:sldMkLst>
          <pc:docMk/>
          <pc:sldMk cId="3984155978" sldId="282"/>
        </pc:sldMkLst>
        <pc:spChg chg="add 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2" creationId="{2ECF0497-C8E1-9400-A850-75985BEA785D}"/>
          </ac:spMkLst>
        </pc:spChg>
        <pc:spChg chg="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9" creationId="{FC6A734C-4DDE-3A55-51BB-8785BCD774A6}"/>
          </ac:spMkLst>
        </pc:spChg>
        <pc:spChg chg="del mod">
          <ac:chgData name="Djamel Labdouni" userId="509bc37cfff9739a" providerId="LiveId" clId="{CA0E8450-7AE5-4BE9-AFB3-F776DDD956D4}" dt="2022-06-19T17:04:27.401" v="3115"/>
          <ac:spMkLst>
            <pc:docMk/>
            <pc:sldMk cId="3984155978" sldId="282"/>
            <ac:spMk id="11" creationId="{16082C7F-B933-EE0F-84DD-D21D8F3509C1}"/>
          </ac:spMkLst>
        </pc:spChg>
        <pc:spChg chg="add 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12" creationId="{8B014946-7F3E-461C-D547-DE998DF43649}"/>
          </ac:spMkLst>
        </pc:spChg>
        <pc:spChg chg="add 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13" creationId="{F38A59D3-F5F6-5AFB-36D8-BDDAE7906DE4}"/>
          </ac:spMkLst>
        </pc:spChg>
        <pc:spChg chg="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14" creationId="{4F112D21-32CD-C131-1A12-1AFDA0709139}"/>
          </ac:spMkLst>
        </pc:spChg>
        <pc:spChg chg="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15" creationId="{7BD28095-F7F0-A219-51CE-63ACE2764A3E}"/>
          </ac:spMkLst>
        </pc:spChg>
        <pc:spChg chg="mod">
          <ac:chgData name="Djamel Labdouni" userId="509bc37cfff9739a" providerId="LiveId" clId="{CA0E8450-7AE5-4BE9-AFB3-F776DDD956D4}" dt="2022-06-19T21:59:01.877" v="5632" actId="34135"/>
          <ac:spMkLst>
            <pc:docMk/>
            <pc:sldMk cId="3984155978" sldId="282"/>
            <ac:spMk id="16" creationId="{B69258B5-062C-F081-E1C2-021E80E418CA}"/>
          </ac:spMkLst>
        </pc:spChg>
        <pc:picChg chg="mod">
          <ac:chgData name="Djamel Labdouni" userId="509bc37cfff9739a" providerId="LiveId" clId="{CA0E8450-7AE5-4BE9-AFB3-F776DDD956D4}" dt="2022-06-19T21:59:01.877" v="5632" actId="34135"/>
          <ac:picMkLst>
            <pc:docMk/>
            <pc:sldMk cId="3984155978" sldId="282"/>
            <ac:picMk id="5" creationId="{9DC2CFD0-34B1-936C-9DE0-E7CA1052EAA1}"/>
          </ac:picMkLst>
        </pc:picChg>
        <pc:picChg chg="mod">
          <ac:chgData name="Djamel Labdouni" userId="509bc37cfff9739a" providerId="LiveId" clId="{CA0E8450-7AE5-4BE9-AFB3-F776DDD956D4}" dt="2022-06-19T21:59:01.877" v="5632" actId="34135"/>
          <ac:picMkLst>
            <pc:docMk/>
            <pc:sldMk cId="3984155978" sldId="282"/>
            <ac:picMk id="7" creationId="{82161EE9-6361-059E-81D4-870426D7BF3E}"/>
          </ac:picMkLst>
        </pc:picChg>
      </pc:sldChg>
      <pc:sldChg chg="addSp delSp modSp new mod ord">
        <pc:chgData name="Djamel Labdouni" userId="509bc37cfff9739a" providerId="LiveId" clId="{CA0E8450-7AE5-4BE9-AFB3-F776DDD956D4}" dt="2022-06-20T16:29:49.265" v="5754" actId="34135"/>
        <pc:sldMkLst>
          <pc:docMk/>
          <pc:sldMk cId="391655017" sldId="283"/>
        </pc:sldMkLst>
        <pc:spChg chg="add mod">
          <ac:chgData name="Djamel Labdouni" userId="509bc37cfff9739a" providerId="LiveId" clId="{CA0E8450-7AE5-4BE9-AFB3-F776DDD956D4}" dt="2022-06-20T16:29:05.752" v="5748" actId="34135"/>
          <ac:spMkLst>
            <pc:docMk/>
            <pc:sldMk cId="391655017" sldId="283"/>
            <ac:spMk id="3" creationId="{36BF9D5D-8445-AD1A-63A4-B0FC950A4247}"/>
          </ac:spMkLst>
        </pc:spChg>
        <pc:spChg chg="add mod">
          <ac:chgData name="Djamel Labdouni" userId="509bc37cfff9739a" providerId="LiveId" clId="{CA0E8450-7AE5-4BE9-AFB3-F776DDD956D4}" dt="2022-06-20T16:29:42.018" v="5752" actId="34135"/>
          <ac:spMkLst>
            <pc:docMk/>
            <pc:sldMk cId="391655017" sldId="283"/>
            <ac:spMk id="5" creationId="{FC2E9E79-4D93-C980-A022-67CA922113B0}"/>
          </ac:spMkLst>
        </pc:spChg>
        <pc:spChg chg="add mod">
          <ac:chgData name="Djamel Labdouni" userId="509bc37cfff9739a" providerId="LiveId" clId="{CA0E8450-7AE5-4BE9-AFB3-F776DDD956D4}" dt="2022-06-20T16:29:46.260" v="5753" actId="34135"/>
          <ac:spMkLst>
            <pc:docMk/>
            <pc:sldMk cId="391655017" sldId="283"/>
            <ac:spMk id="6" creationId="{FA79281F-5EE6-ACB3-7BD0-46F8660C885F}"/>
          </ac:spMkLst>
        </pc:spChg>
        <pc:graphicFrameChg chg="add mod modGraphic">
          <ac:chgData name="Djamel Labdouni" userId="509bc37cfff9739a" providerId="LiveId" clId="{CA0E8450-7AE5-4BE9-AFB3-F776DDD956D4}" dt="2022-06-20T16:29:49.265" v="5754" actId="34135"/>
          <ac:graphicFrameMkLst>
            <pc:docMk/>
            <pc:sldMk cId="391655017" sldId="283"/>
            <ac:graphicFrameMk id="2" creationId="{3197EE14-C145-F426-6E41-EBBBFDC53131}"/>
          </ac:graphicFrameMkLst>
        </pc:graphicFrameChg>
        <pc:cxnChg chg="add del">
          <ac:chgData name="Djamel Labdouni" userId="509bc37cfff9739a" providerId="LiveId" clId="{CA0E8450-7AE5-4BE9-AFB3-F776DDD956D4}" dt="2022-06-19T19:18:25.462" v="3889" actId="11529"/>
          <ac:cxnSpMkLst>
            <pc:docMk/>
            <pc:sldMk cId="391655017" sldId="283"/>
            <ac:cxnSpMk id="4" creationId="{E5ABA685-C878-B93E-0643-42DECFC7B63C}"/>
          </ac:cxnSpMkLst>
        </pc:cxnChg>
      </pc:sldChg>
      <pc:sldChg chg="new del">
        <pc:chgData name="Djamel Labdouni" userId="509bc37cfff9739a" providerId="LiveId" clId="{CA0E8450-7AE5-4BE9-AFB3-F776DDD956D4}" dt="2022-06-19T18:25:58.495" v="3348" actId="680"/>
        <pc:sldMkLst>
          <pc:docMk/>
          <pc:sldMk cId="1054253761" sldId="283"/>
        </pc:sldMkLst>
      </pc:sldChg>
      <pc:sldChg chg="add del">
        <pc:chgData name="Djamel Labdouni" userId="509bc37cfff9739a" providerId="LiveId" clId="{CA0E8450-7AE5-4BE9-AFB3-F776DDD956D4}" dt="2022-06-19T18:20:11.471" v="3321" actId="2696"/>
        <pc:sldMkLst>
          <pc:docMk/>
          <pc:sldMk cId="2857682063" sldId="283"/>
        </pc:sldMkLst>
      </pc:sldChg>
      <pc:sldChg chg="addSp delSp modSp new add del mod">
        <pc:chgData name="Djamel Labdouni" userId="509bc37cfff9739a" providerId="LiveId" clId="{CA0E8450-7AE5-4BE9-AFB3-F776DDD956D4}" dt="2022-06-19T18:24:46.748" v="3346" actId="680"/>
        <pc:sldMkLst>
          <pc:docMk/>
          <pc:sldMk cId="2864753823" sldId="283"/>
        </pc:sldMkLst>
        <pc:graphicFrameChg chg="add del mod modGraphic">
          <ac:chgData name="Djamel Labdouni" userId="509bc37cfff9739a" providerId="LiveId" clId="{CA0E8450-7AE5-4BE9-AFB3-F776DDD956D4}" dt="2022-06-19T18:24:39.546" v="3343" actId="2164"/>
          <ac:graphicFrameMkLst>
            <pc:docMk/>
            <pc:sldMk cId="2864753823" sldId="283"/>
            <ac:graphicFrameMk id="2" creationId="{226F9937-E5C1-F451-9709-861EEFF831DB}"/>
          </ac:graphicFrameMkLst>
        </pc:graphicFrameChg>
      </pc:sldChg>
      <pc:sldChg chg="addSp modSp new mod">
        <pc:chgData name="Djamel Labdouni" userId="509bc37cfff9739a" providerId="LiveId" clId="{CA0E8450-7AE5-4BE9-AFB3-F776DDD956D4}" dt="2022-06-19T21:58:06.913" v="5624" actId="34135"/>
        <pc:sldMkLst>
          <pc:docMk/>
          <pc:sldMk cId="4202183289" sldId="284"/>
        </pc:sldMkLst>
        <pc:spChg chg="add mod">
          <ac:chgData name="Djamel Labdouni" userId="509bc37cfff9739a" providerId="LiveId" clId="{CA0E8450-7AE5-4BE9-AFB3-F776DDD956D4}" dt="2022-06-19T21:58:06.913" v="5624" actId="34135"/>
          <ac:spMkLst>
            <pc:docMk/>
            <pc:sldMk cId="4202183289" sldId="284"/>
            <ac:spMk id="2" creationId="{076DC96F-BB9C-49B1-2F8A-D3A6760609EC}"/>
          </ac:spMkLst>
        </pc:spChg>
      </pc:sldChg>
      <pc:sldChg chg="modSp add mod ord">
        <pc:chgData name="Djamel Labdouni" userId="509bc37cfff9739a" providerId="LiveId" clId="{CA0E8450-7AE5-4BE9-AFB3-F776DDD956D4}" dt="2022-06-19T21:59:12.143" v="5633" actId="34135"/>
        <pc:sldMkLst>
          <pc:docMk/>
          <pc:sldMk cId="2712015225" sldId="285"/>
        </pc:sldMkLst>
        <pc:spChg chg="mod">
          <ac:chgData name="Djamel Labdouni" userId="509bc37cfff9739a" providerId="LiveId" clId="{CA0E8450-7AE5-4BE9-AFB3-F776DDD956D4}" dt="2022-06-19T21:59:12.143" v="5633" actId="34135"/>
          <ac:spMkLst>
            <pc:docMk/>
            <pc:sldMk cId="2712015225" sldId="285"/>
            <ac:spMk id="2" creationId="{076DC96F-BB9C-49B1-2F8A-D3A6760609EC}"/>
          </ac:spMkLst>
        </pc:spChg>
      </pc:sldChg>
      <pc:sldChg chg="addSp delSp modSp new mod setBg">
        <pc:chgData name="Djamel Labdouni" userId="509bc37cfff9739a" providerId="LiveId" clId="{CA0E8450-7AE5-4BE9-AFB3-F776DDD956D4}" dt="2022-06-19T21:57:02.164" v="5613" actId="34135"/>
        <pc:sldMkLst>
          <pc:docMk/>
          <pc:sldMk cId="3198362476" sldId="286"/>
        </pc:sldMkLst>
        <pc:spChg chg="add del mod">
          <ac:chgData name="Djamel Labdouni" userId="509bc37cfff9739a" providerId="LiveId" clId="{CA0E8450-7AE5-4BE9-AFB3-F776DDD956D4}" dt="2022-06-19T21:07:06.367" v="4900"/>
          <ac:spMkLst>
            <pc:docMk/>
            <pc:sldMk cId="3198362476" sldId="286"/>
            <ac:spMk id="4" creationId="{564A83EB-3844-62D7-B0F2-E3A0EBB397AF}"/>
          </ac:spMkLst>
        </pc:spChg>
        <pc:spChg chg="add mod">
          <ac:chgData name="Djamel Labdouni" userId="509bc37cfff9739a" providerId="LiveId" clId="{CA0E8450-7AE5-4BE9-AFB3-F776DDD956D4}" dt="2022-06-19T21:56:55.719" v="5611" actId="34135"/>
          <ac:spMkLst>
            <pc:docMk/>
            <pc:sldMk cId="3198362476" sldId="286"/>
            <ac:spMk id="5" creationId="{7C5CC76E-D9D4-C738-9B1D-7DE9BC7F06E1}"/>
          </ac:spMkLst>
        </pc:spChg>
        <pc:spChg chg="add del">
          <ac:chgData name="Djamel Labdouni" userId="509bc37cfff9739a" providerId="LiveId" clId="{CA0E8450-7AE5-4BE9-AFB3-F776DDD956D4}" dt="2022-06-19T21:50:40.353" v="5553" actId="26606"/>
          <ac:spMkLst>
            <pc:docMk/>
            <pc:sldMk cId="3198362476" sldId="286"/>
            <ac:spMk id="20" creationId="{D42CF425-7213-4F89-B0FF-4C2BDDD9C680}"/>
          </ac:spMkLst>
        </pc:spChg>
        <pc:spChg chg="add del">
          <ac:chgData name="Djamel Labdouni" userId="509bc37cfff9739a" providerId="LiveId" clId="{CA0E8450-7AE5-4BE9-AFB3-F776DDD956D4}" dt="2022-06-19T21:50:40.353" v="5553" actId="26606"/>
          <ac:spMkLst>
            <pc:docMk/>
            <pc:sldMk cId="3198362476" sldId="286"/>
            <ac:spMk id="26" creationId="{202A25CB-1ED1-4C87-AB49-8D3BC684D1CE}"/>
          </ac:spMkLst>
        </pc:spChg>
        <pc:spChg chg="add del">
          <ac:chgData name="Djamel Labdouni" userId="509bc37cfff9739a" providerId="LiveId" clId="{CA0E8450-7AE5-4BE9-AFB3-F776DDD956D4}" dt="2022-06-19T21:50:40.353" v="5553" actId="26606"/>
          <ac:spMkLst>
            <pc:docMk/>
            <pc:sldMk cId="3198362476" sldId="286"/>
            <ac:spMk id="28" creationId="{D68108A9-1C65-4950-B8D3-D53A8ED976DA}"/>
          </ac:spMkLst>
        </pc:spChg>
        <pc:spChg chg="add del">
          <ac:chgData name="Djamel Labdouni" userId="509bc37cfff9739a" providerId="LiveId" clId="{CA0E8450-7AE5-4BE9-AFB3-F776DDD956D4}" dt="2022-06-19T21:50:40.353" v="5553" actId="26606"/>
          <ac:spMkLst>
            <pc:docMk/>
            <pc:sldMk cId="3198362476" sldId="286"/>
            <ac:spMk id="30" creationId="{6F1C2839-EFB8-47B3-9488-B0F191886DBA}"/>
          </ac:spMkLst>
        </pc:spChg>
        <pc:spChg chg="add del">
          <ac:chgData name="Djamel Labdouni" userId="509bc37cfff9739a" providerId="LiveId" clId="{CA0E8450-7AE5-4BE9-AFB3-F776DDD956D4}" dt="2022-06-19T21:46:25.329" v="5506" actId="26606"/>
          <ac:spMkLst>
            <pc:docMk/>
            <pc:sldMk cId="3198362476" sldId="286"/>
            <ac:spMk id="39" creationId="{D42CF425-7213-4F89-B0FF-4C2BDDD9C680}"/>
          </ac:spMkLst>
        </pc:spChg>
        <pc:spChg chg="add del">
          <ac:chgData name="Djamel Labdouni" userId="509bc37cfff9739a" providerId="LiveId" clId="{CA0E8450-7AE5-4BE9-AFB3-F776DDD956D4}" dt="2022-06-19T21:46:25.329" v="5506" actId="26606"/>
          <ac:spMkLst>
            <pc:docMk/>
            <pc:sldMk cId="3198362476" sldId="286"/>
            <ac:spMk id="45" creationId="{202A25CB-1ED1-4C87-AB49-8D3BC684D1CE}"/>
          </ac:spMkLst>
        </pc:spChg>
        <pc:spChg chg="add del">
          <ac:chgData name="Djamel Labdouni" userId="509bc37cfff9739a" providerId="LiveId" clId="{CA0E8450-7AE5-4BE9-AFB3-F776DDD956D4}" dt="2022-06-19T21:46:25.329" v="5506" actId="26606"/>
          <ac:spMkLst>
            <pc:docMk/>
            <pc:sldMk cId="3198362476" sldId="286"/>
            <ac:spMk id="47" creationId="{3484F10F-334C-431A-8E30-B66B496C56E8}"/>
          </ac:spMkLst>
        </pc:spChg>
        <pc:spChg chg="add del">
          <ac:chgData name="Djamel Labdouni" userId="509bc37cfff9739a" providerId="LiveId" clId="{CA0E8450-7AE5-4BE9-AFB3-F776DDD956D4}" dt="2022-06-19T21:46:25.329" v="5506" actId="26606"/>
          <ac:spMkLst>
            <pc:docMk/>
            <pc:sldMk cId="3198362476" sldId="286"/>
            <ac:spMk id="49" creationId="{AEA0BB24-2B23-4B19-996F-58DA607EE280}"/>
          </ac:spMkLst>
        </pc:spChg>
        <pc:spChg chg="add del">
          <ac:chgData name="Djamel Labdouni" userId="509bc37cfff9739a" providerId="LiveId" clId="{CA0E8450-7AE5-4BE9-AFB3-F776DDD956D4}" dt="2022-06-19T21:50:39.602" v="5552" actId="26606"/>
          <ac:spMkLst>
            <pc:docMk/>
            <pc:sldMk cId="3198362476" sldId="286"/>
            <ac:spMk id="53" creationId="{D42CF425-7213-4F89-B0FF-4C2BDDD9C680}"/>
          </ac:spMkLst>
        </pc:spChg>
        <pc:spChg chg="add del">
          <ac:chgData name="Djamel Labdouni" userId="509bc37cfff9739a" providerId="LiveId" clId="{CA0E8450-7AE5-4BE9-AFB3-F776DDD956D4}" dt="2022-06-19T21:50:39.602" v="5552" actId="26606"/>
          <ac:spMkLst>
            <pc:docMk/>
            <pc:sldMk cId="3198362476" sldId="286"/>
            <ac:spMk id="56" creationId="{202A25CB-1ED1-4C87-AB49-8D3BC684D1CE}"/>
          </ac:spMkLst>
        </pc:spChg>
        <pc:spChg chg="add del">
          <ac:chgData name="Djamel Labdouni" userId="509bc37cfff9739a" providerId="LiveId" clId="{CA0E8450-7AE5-4BE9-AFB3-F776DDD956D4}" dt="2022-06-19T21:50:39.602" v="5552" actId="26606"/>
          <ac:spMkLst>
            <pc:docMk/>
            <pc:sldMk cId="3198362476" sldId="286"/>
            <ac:spMk id="57" creationId="{D68108A9-1C65-4950-B8D3-D53A8ED976DA}"/>
          </ac:spMkLst>
        </pc:spChg>
        <pc:spChg chg="add del">
          <ac:chgData name="Djamel Labdouni" userId="509bc37cfff9739a" providerId="LiveId" clId="{CA0E8450-7AE5-4BE9-AFB3-F776DDD956D4}" dt="2022-06-19T21:50:39.602" v="5552" actId="26606"/>
          <ac:spMkLst>
            <pc:docMk/>
            <pc:sldMk cId="3198362476" sldId="286"/>
            <ac:spMk id="58" creationId="{6F1C2839-EFB8-47B3-9488-B0F191886DBA}"/>
          </ac:spMkLst>
        </pc:spChg>
        <pc:spChg chg="add del">
          <ac:chgData name="Djamel Labdouni" userId="509bc37cfff9739a" providerId="LiveId" clId="{CA0E8450-7AE5-4BE9-AFB3-F776DDD956D4}" dt="2022-06-19T21:48:17.016" v="5542" actId="26606"/>
          <ac:spMkLst>
            <pc:docMk/>
            <pc:sldMk cId="3198362476" sldId="286"/>
            <ac:spMk id="62" creationId="{DAD27A50-88D7-4E2A-8488-F2879768AF35}"/>
          </ac:spMkLst>
        </pc:spChg>
        <pc:spChg chg="add del">
          <ac:chgData name="Djamel Labdouni" userId="509bc37cfff9739a" providerId="LiveId" clId="{CA0E8450-7AE5-4BE9-AFB3-F776DDD956D4}" dt="2022-06-19T21:47:55.855" v="5538" actId="26606"/>
          <ac:spMkLst>
            <pc:docMk/>
            <pc:sldMk cId="3198362476" sldId="286"/>
            <ac:spMk id="67" creationId="{DAD27A50-88D7-4E2A-8488-F2879768AF35}"/>
          </ac:spMkLst>
        </pc:spChg>
        <pc:spChg chg="add del">
          <ac:chgData name="Djamel Labdouni" userId="509bc37cfff9739a" providerId="LiveId" clId="{CA0E8450-7AE5-4BE9-AFB3-F776DDD956D4}" dt="2022-06-19T21:48:17.016" v="5542" actId="26606"/>
          <ac:spMkLst>
            <pc:docMk/>
            <pc:sldMk cId="3198362476" sldId="286"/>
            <ac:spMk id="68" creationId="{7C704F0F-1CD8-4DC1-AEE9-225958232415}"/>
          </ac:spMkLst>
        </pc:spChg>
        <pc:spChg chg="add del">
          <ac:chgData name="Djamel Labdouni" userId="509bc37cfff9739a" providerId="LiveId" clId="{CA0E8450-7AE5-4BE9-AFB3-F776DDD956D4}" dt="2022-06-19T21:47:55.855" v="5538" actId="26606"/>
          <ac:spMkLst>
            <pc:docMk/>
            <pc:sldMk cId="3198362476" sldId="286"/>
            <ac:spMk id="73" creationId="{7C704F0F-1CD8-4DC1-AEE9-225958232415}"/>
          </ac:spMkLst>
        </pc:spChg>
        <pc:spChg chg="add del">
          <ac:chgData name="Djamel Labdouni" userId="509bc37cfff9739a" providerId="LiveId" clId="{CA0E8450-7AE5-4BE9-AFB3-F776DDD956D4}" dt="2022-06-19T21:48:17.016" v="5542" actId="26606"/>
          <ac:spMkLst>
            <pc:docMk/>
            <pc:sldMk cId="3198362476" sldId="286"/>
            <ac:spMk id="75" creationId="{014FC646-776D-4742-B532-BC0F8471A523}"/>
          </ac:spMkLst>
        </pc:spChg>
        <pc:spChg chg="add del">
          <ac:chgData name="Djamel Labdouni" userId="509bc37cfff9739a" providerId="LiveId" clId="{CA0E8450-7AE5-4BE9-AFB3-F776DDD956D4}" dt="2022-06-19T21:48:17.016" v="5542" actId="26606"/>
          <ac:spMkLst>
            <pc:docMk/>
            <pc:sldMk cId="3198362476" sldId="286"/>
            <ac:spMk id="77" creationId="{EC5D1346-4899-4F92-9E97-33E4A2E8D727}"/>
          </ac:spMkLst>
        </pc:spChg>
        <pc:picChg chg="add mod ord">
          <ac:chgData name="Djamel Labdouni" userId="509bc37cfff9739a" providerId="LiveId" clId="{CA0E8450-7AE5-4BE9-AFB3-F776DDD956D4}" dt="2022-06-19T21:57:02.164" v="5613" actId="34135"/>
          <ac:picMkLst>
            <pc:docMk/>
            <pc:sldMk cId="3198362476" sldId="286"/>
            <ac:picMk id="3" creationId="{771896CB-38B9-F3FF-77A0-0F34F0D1E001}"/>
          </ac:picMkLst>
        </pc:picChg>
        <pc:picChg chg="add del mod">
          <ac:chgData name="Djamel Labdouni" userId="509bc37cfff9739a" providerId="LiveId" clId="{CA0E8450-7AE5-4BE9-AFB3-F776DDD956D4}" dt="2022-06-19T21:40:28.166" v="5489"/>
          <ac:picMkLst>
            <pc:docMk/>
            <pc:sldMk cId="3198362476" sldId="286"/>
            <ac:picMk id="7" creationId="{5E33349D-85F1-2A78-EFA1-256AC3407768}"/>
          </ac:picMkLst>
        </pc:picChg>
        <pc:picChg chg="add del mod">
          <ac:chgData name="Djamel Labdouni" userId="509bc37cfff9739a" providerId="LiveId" clId="{CA0E8450-7AE5-4BE9-AFB3-F776DDD956D4}" dt="2022-06-19T21:44:39.286" v="5495" actId="478"/>
          <ac:picMkLst>
            <pc:docMk/>
            <pc:sldMk cId="3198362476" sldId="286"/>
            <ac:picMk id="9" creationId="{084F7C98-F18D-B4A4-3E27-00D083D1DF9F}"/>
          </ac:picMkLst>
        </pc:picChg>
        <pc:picChg chg="add mod">
          <ac:chgData name="Djamel Labdouni" userId="509bc37cfff9739a" providerId="LiveId" clId="{CA0E8450-7AE5-4BE9-AFB3-F776DDD956D4}" dt="2022-06-19T21:56:58.683" v="5612" actId="34135"/>
          <ac:picMkLst>
            <pc:docMk/>
            <pc:sldMk cId="3198362476" sldId="286"/>
            <ac:picMk id="11" creationId="{0FDCC0A2-C702-9128-8AFE-502A193816E0}"/>
          </ac:picMkLst>
        </pc:picChg>
        <pc:picChg chg="add del">
          <ac:chgData name="Djamel Labdouni" userId="509bc37cfff9739a" providerId="LiveId" clId="{CA0E8450-7AE5-4BE9-AFB3-F776DDD956D4}" dt="2022-06-19T21:50:40.353" v="5553" actId="26606"/>
          <ac:picMkLst>
            <pc:docMk/>
            <pc:sldMk cId="3198362476" sldId="286"/>
            <ac:picMk id="16" creationId="{412E3267-7ABE-412B-8580-47EC0D1F61FE}"/>
          </ac:picMkLst>
        </pc:picChg>
        <pc:picChg chg="add del">
          <ac:chgData name="Djamel Labdouni" userId="509bc37cfff9739a" providerId="LiveId" clId="{CA0E8450-7AE5-4BE9-AFB3-F776DDD956D4}" dt="2022-06-19T21:50:40.353" v="5553" actId="26606"/>
          <ac:picMkLst>
            <pc:docMk/>
            <pc:sldMk cId="3198362476" sldId="286"/>
            <ac:picMk id="18" creationId="{20B62C5A-2250-4380-AB23-DB87446CCED0}"/>
          </ac:picMkLst>
        </pc:picChg>
        <pc:picChg chg="add del">
          <ac:chgData name="Djamel Labdouni" userId="509bc37cfff9739a" providerId="LiveId" clId="{CA0E8450-7AE5-4BE9-AFB3-F776DDD956D4}" dt="2022-06-19T21:50:40.353" v="5553" actId="26606"/>
          <ac:picMkLst>
            <pc:docMk/>
            <pc:sldMk cId="3198362476" sldId="286"/>
            <ac:picMk id="22" creationId="{D35DA97D-88F8-4249-B650-4FC9FD50A382}"/>
          </ac:picMkLst>
        </pc:picChg>
        <pc:picChg chg="add del">
          <ac:chgData name="Djamel Labdouni" userId="509bc37cfff9739a" providerId="LiveId" clId="{CA0E8450-7AE5-4BE9-AFB3-F776DDD956D4}" dt="2022-06-19T21:50:40.353" v="5553" actId="26606"/>
          <ac:picMkLst>
            <pc:docMk/>
            <pc:sldMk cId="3198362476" sldId="286"/>
            <ac:picMk id="24" creationId="{43F38673-6E30-4BAE-AC67-0B283EBF4291}"/>
          </ac:picMkLst>
        </pc:picChg>
        <pc:picChg chg="add del">
          <ac:chgData name="Djamel Labdouni" userId="509bc37cfff9739a" providerId="LiveId" clId="{CA0E8450-7AE5-4BE9-AFB3-F776DDD956D4}" dt="2022-06-19T21:46:25.329" v="5506" actId="26606"/>
          <ac:picMkLst>
            <pc:docMk/>
            <pc:sldMk cId="3198362476" sldId="286"/>
            <ac:picMk id="35" creationId="{412E3267-7ABE-412B-8580-47EC0D1F61FE}"/>
          </ac:picMkLst>
        </pc:picChg>
        <pc:picChg chg="add del">
          <ac:chgData name="Djamel Labdouni" userId="509bc37cfff9739a" providerId="LiveId" clId="{CA0E8450-7AE5-4BE9-AFB3-F776DDD956D4}" dt="2022-06-19T21:46:25.329" v="5506" actId="26606"/>
          <ac:picMkLst>
            <pc:docMk/>
            <pc:sldMk cId="3198362476" sldId="286"/>
            <ac:picMk id="37" creationId="{20B62C5A-2250-4380-AB23-DB87446CCED0}"/>
          </ac:picMkLst>
        </pc:picChg>
        <pc:picChg chg="add del">
          <ac:chgData name="Djamel Labdouni" userId="509bc37cfff9739a" providerId="LiveId" clId="{CA0E8450-7AE5-4BE9-AFB3-F776DDD956D4}" dt="2022-06-19T21:46:25.329" v="5506" actId="26606"/>
          <ac:picMkLst>
            <pc:docMk/>
            <pc:sldMk cId="3198362476" sldId="286"/>
            <ac:picMk id="41" creationId="{D35DA97D-88F8-4249-B650-4FC9FD50A382}"/>
          </ac:picMkLst>
        </pc:picChg>
        <pc:picChg chg="add del">
          <ac:chgData name="Djamel Labdouni" userId="509bc37cfff9739a" providerId="LiveId" clId="{CA0E8450-7AE5-4BE9-AFB3-F776DDD956D4}" dt="2022-06-19T21:46:25.329" v="5506" actId="26606"/>
          <ac:picMkLst>
            <pc:docMk/>
            <pc:sldMk cId="3198362476" sldId="286"/>
            <ac:picMk id="43" creationId="{43F38673-6E30-4BAE-AC67-0B283EBF4291}"/>
          </ac:picMkLst>
        </pc:picChg>
        <pc:picChg chg="add del">
          <ac:chgData name="Djamel Labdouni" userId="509bc37cfff9739a" providerId="LiveId" clId="{CA0E8450-7AE5-4BE9-AFB3-F776DDD956D4}" dt="2022-06-19T21:50:39.602" v="5552" actId="26606"/>
          <ac:picMkLst>
            <pc:docMk/>
            <pc:sldMk cId="3198362476" sldId="286"/>
            <ac:picMk id="51" creationId="{412E3267-7ABE-412B-8580-47EC0D1F61FE}"/>
          </ac:picMkLst>
        </pc:picChg>
        <pc:picChg chg="add del">
          <ac:chgData name="Djamel Labdouni" userId="509bc37cfff9739a" providerId="LiveId" clId="{CA0E8450-7AE5-4BE9-AFB3-F776DDD956D4}" dt="2022-06-19T21:50:39.602" v="5552" actId="26606"/>
          <ac:picMkLst>
            <pc:docMk/>
            <pc:sldMk cId="3198362476" sldId="286"/>
            <ac:picMk id="52" creationId="{20B62C5A-2250-4380-AB23-DB87446CCED0}"/>
          </ac:picMkLst>
        </pc:picChg>
        <pc:picChg chg="add del">
          <ac:chgData name="Djamel Labdouni" userId="509bc37cfff9739a" providerId="LiveId" clId="{CA0E8450-7AE5-4BE9-AFB3-F776DDD956D4}" dt="2022-06-19T21:50:39.602" v="5552" actId="26606"/>
          <ac:picMkLst>
            <pc:docMk/>
            <pc:sldMk cId="3198362476" sldId="286"/>
            <ac:picMk id="54" creationId="{D35DA97D-88F8-4249-B650-4FC9FD50A382}"/>
          </ac:picMkLst>
        </pc:picChg>
        <pc:picChg chg="add del">
          <ac:chgData name="Djamel Labdouni" userId="509bc37cfff9739a" providerId="LiveId" clId="{CA0E8450-7AE5-4BE9-AFB3-F776DDD956D4}" dt="2022-06-19T21:50:39.602" v="5552" actId="26606"/>
          <ac:picMkLst>
            <pc:docMk/>
            <pc:sldMk cId="3198362476" sldId="286"/>
            <ac:picMk id="55" creationId="{43F38673-6E30-4BAE-AC67-0B283EBF4291}"/>
          </ac:picMkLst>
        </pc:picChg>
        <pc:picChg chg="add del">
          <ac:chgData name="Djamel Labdouni" userId="509bc37cfff9739a" providerId="LiveId" clId="{CA0E8450-7AE5-4BE9-AFB3-F776DDD956D4}" dt="2022-06-19T21:48:17.016" v="5542" actId="26606"/>
          <ac:picMkLst>
            <pc:docMk/>
            <pc:sldMk cId="3198362476" sldId="286"/>
            <ac:picMk id="60" creationId="{94DDC893-E5EF-4CDE-B040-BA5B53AADD78}"/>
          </ac:picMkLst>
        </pc:picChg>
        <pc:picChg chg="add del">
          <ac:chgData name="Djamel Labdouni" userId="509bc37cfff9739a" providerId="LiveId" clId="{CA0E8450-7AE5-4BE9-AFB3-F776DDD956D4}" dt="2022-06-19T21:48:17.016" v="5542" actId="26606"/>
          <ac:picMkLst>
            <pc:docMk/>
            <pc:sldMk cId="3198362476" sldId="286"/>
            <ac:picMk id="61" creationId="{85F1A06D-D369-4974-8208-56120C5E7A97}"/>
          </ac:picMkLst>
        </pc:picChg>
        <pc:picChg chg="add del">
          <ac:chgData name="Djamel Labdouni" userId="509bc37cfff9739a" providerId="LiveId" clId="{CA0E8450-7AE5-4BE9-AFB3-F776DDD956D4}" dt="2022-06-19T21:47:55.855" v="5538" actId="26606"/>
          <ac:picMkLst>
            <pc:docMk/>
            <pc:sldMk cId="3198362476" sldId="286"/>
            <ac:picMk id="63" creationId="{94DDC893-E5EF-4CDE-B040-BA5B53AADD78}"/>
          </ac:picMkLst>
        </pc:picChg>
        <pc:picChg chg="add del">
          <ac:chgData name="Djamel Labdouni" userId="509bc37cfff9739a" providerId="LiveId" clId="{CA0E8450-7AE5-4BE9-AFB3-F776DDD956D4}" dt="2022-06-19T21:48:17.016" v="5542" actId="26606"/>
          <ac:picMkLst>
            <pc:docMk/>
            <pc:sldMk cId="3198362476" sldId="286"/>
            <ac:picMk id="64" creationId="{A47C6ACD-2325-48C6-B9F3-C21563A05EA5}"/>
          </ac:picMkLst>
        </pc:picChg>
        <pc:picChg chg="add del">
          <ac:chgData name="Djamel Labdouni" userId="509bc37cfff9739a" providerId="LiveId" clId="{CA0E8450-7AE5-4BE9-AFB3-F776DDD956D4}" dt="2022-06-19T21:47:55.855" v="5538" actId="26606"/>
          <ac:picMkLst>
            <pc:docMk/>
            <pc:sldMk cId="3198362476" sldId="286"/>
            <ac:picMk id="65" creationId="{85F1A06D-D369-4974-8208-56120C5E7A97}"/>
          </ac:picMkLst>
        </pc:picChg>
        <pc:picChg chg="add del">
          <ac:chgData name="Djamel Labdouni" userId="509bc37cfff9739a" providerId="LiveId" clId="{CA0E8450-7AE5-4BE9-AFB3-F776DDD956D4}" dt="2022-06-19T21:48:17.016" v="5542" actId="26606"/>
          <ac:picMkLst>
            <pc:docMk/>
            <pc:sldMk cId="3198362476" sldId="286"/>
            <ac:picMk id="66" creationId="{1081DF83-4F35-4560-87E6-0DE8AAAC33DB}"/>
          </ac:picMkLst>
        </pc:picChg>
        <pc:picChg chg="add del">
          <ac:chgData name="Djamel Labdouni" userId="509bc37cfff9739a" providerId="LiveId" clId="{CA0E8450-7AE5-4BE9-AFB3-F776DDD956D4}" dt="2022-06-19T21:47:55.855" v="5538" actId="26606"/>
          <ac:picMkLst>
            <pc:docMk/>
            <pc:sldMk cId="3198362476" sldId="286"/>
            <ac:picMk id="69" creationId="{A47C6ACD-2325-48C6-B9F3-C21563A05EA5}"/>
          </ac:picMkLst>
        </pc:picChg>
        <pc:picChg chg="add del">
          <ac:chgData name="Djamel Labdouni" userId="509bc37cfff9739a" providerId="LiveId" clId="{CA0E8450-7AE5-4BE9-AFB3-F776DDD956D4}" dt="2022-06-19T21:47:55.855" v="5538" actId="26606"/>
          <ac:picMkLst>
            <pc:docMk/>
            <pc:sldMk cId="3198362476" sldId="286"/>
            <ac:picMk id="71" creationId="{1081DF83-4F35-4560-87E6-0DE8AAAC33DB}"/>
          </ac:picMkLst>
        </pc:picChg>
      </pc:sldChg>
      <pc:sldChg chg="addSp delSp modSp new add del mod ord">
        <pc:chgData name="Djamel Labdouni" userId="509bc37cfff9739a" providerId="LiveId" clId="{CA0E8450-7AE5-4BE9-AFB3-F776DDD956D4}" dt="2022-06-21T07:59:33.154" v="5766"/>
        <pc:sldMkLst>
          <pc:docMk/>
          <pc:sldMk cId="1866418944" sldId="287"/>
        </pc:sldMkLst>
        <pc:spChg chg="add mod">
          <ac:chgData name="Djamel Labdouni" userId="509bc37cfff9739a" providerId="LiveId" clId="{CA0E8450-7AE5-4BE9-AFB3-F776DDD956D4}" dt="2022-06-19T21:59:57.089" v="5638" actId="34135"/>
          <ac:spMkLst>
            <pc:docMk/>
            <pc:sldMk cId="1866418944" sldId="287"/>
            <ac:spMk id="3" creationId="{FD6301B3-1C52-4C2D-AA76-1C64D0225D5E}"/>
          </ac:spMkLst>
        </pc:spChg>
        <pc:spChg chg="add del mod">
          <ac:chgData name="Djamel Labdouni" userId="509bc37cfff9739a" providerId="LiveId" clId="{CA0E8450-7AE5-4BE9-AFB3-F776DDD956D4}" dt="2022-06-19T19:57:45.977" v="4198"/>
          <ac:spMkLst>
            <pc:docMk/>
            <pc:sldMk cId="1866418944" sldId="287"/>
            <ac:spMk id="4" creationId="{EF55AFB8-6107-686F-204E-77D897F57AB9}"/>
          </ac:spMkLst>
        </pc:spChg>
        <pc:spChg chg="add del">
          <ac:chgData name="Djamel Labdouni" userId="509bc37cfff9739a" providerId="LiveId" clId="{CA0E8450-7AE5-4BE9-AFB3-F776DDD956D4}" dt="2022-06-19T20:23:32.695" v="4361" actId="22"/>
          <ac:spMkLst>
            <pc:docMk/>
            <pc:sldMk cId="1866418944" sldId="287"/>
            <ac:spMk id="7" creationId="{840C4C3C-0F09-8978-E693-F4B7BF59DD87}"/>
          </ac:spMkLst>
        </pc:spChg>
        <pc:spChg chg="add del mod">
          <ac:chgData name="Djamel Labdouni" userId="509bc37cfff9739a" providerId="LiveId" clId="{CA0E8450-7AE5-4BE9-AFB3-F776DDD956D4}" dt="2022-06-19T20:24:26.573" v="4364"/>
          <ac:spMkLst>
            <pc:docMk/>
            <pc:sldMk cId="1866418944" sldId="287"/>
            <ac:spMk id="8" creationId="{35F94AB3-F04B-2356-6026-059F560AE9DF}"/>
          </ac:spMkLst>
        </pc:spChg>
        <pc:spChg chg="add del mod">
          <ac:chgData name="Djamel Labdouni" userId="509bc37cfff9739a" providerId="LiveId" clId="{CA0E8450-7AE5-4BE9-AFB3-F776DDD956D4}" dt="2022-06-19T20:27:14.970" v="4378" actId="21"/>
          <ac:spMkLst>
            <pc:docMk/>
            <pc:sldMk cId="1866418944" sldId="287"/>
            <ac:spMk id="9" creationId="{4497163F-2323-9789-9C73-5061128F6D5E}"/>
          </ac:spMkLst>
        </pc:spChg>
        <pc:spChg chg="add del mod">
          <ac:chgData name="Djamel Labdouni" userId="509bc37cfff9739a" providerId="LiveId" clId="{CA0E8450-7AE5-4BE9-AFB3-F776DDD956D4}" dt="2022-06-19T21:13:14.682" v="4975" actId="21"/>
          <ac:spMkLst>
            <pc:docMk/>
            <pc:sldMk cId="1866418944" sldId="287"/>
            <ac:spMk id="11" creationId="{1C238744-6A4B-3733-996A-B6875D545F1E}"/>
          </ac:spMkLst>
        </pc:spChg>
        <pc:graphicFrameChg chg="add mod modGraphic">
          <ac:chgData name="Djamel Labdouni" userId="509bc37cfff9739a" providerId="LiveId" clId="{CA0E8450-7AE5-4BE9-AFB3-F776DDD956D4}" dt="2022-06-19T22:00:12.891" v="5639" actId="34135"/>
          <ac:graphicFrameMkLst>
            <pc:docMk/>
            <pc:sldMk cId="1866418944" sldId="287"/>
            <ac:graphicFrameMk id="2" creationId="{F0B1AC8B-491A-2FA3-3298-3A87D34EEF25}"/>
          </ac:graphicFrameMkLst>
        </pc:graphicFrameChg>
        <pc:graphicFrameChg chg="add mod modGraphic">
          <ac:chgData name="Djamel Labdouni" userId="509bc37cfff9739a" providerId="LiveId" clId="{CA0E8450-7AE5-4BE9-AFB3-F776DDD956D4}" dt="2022-06-19T22:00:17.314" v="5640" actId="34135"/>
          <ac:graphicFrameMkLst>
            <pc:docMk/>
            <pc:sldMk cId="1866418944" sldId="287"/>
            <ac:graphicFrameMk id="5" creationId="{57F246D7-BBB8-4019-6F7D-5AA91B0DBD1F}"/>
          </ac:graphicFrameMkLst>
        </pc:graphicFrameChg>
        <pc:graphicFrameChg chg="add del mod modGraphic">
          <ac:chgData name="Djamel Labdouni" userId="509bc37cfff9739a" providerId="LiveId" clId="{CA0E8450-7AE5-4BE9-AFB3-F776DDD956D4}" dt="2022-06-19T21:10:16.954" v="4906" actId="21"/>
          <ac:graphicFrameMkLst>
            <pc:docMk/>
            <pc:sldMk cId="1866418944" sldId="287"/>
            <ac:graphicFrameMk id="10" creationId="{DABC64A5-8B72-57B4-F58A-903500F195A4}"/>
          </ac:graphicFrameMkLst>
        </pc:graphicFrameChg>
        <pc:picChg chg="add del mod">
          <ac:chgData name="Djamel Labdouni" userId="509bc37cfff9739a" providerId="LiveId" clId="{CA0E8450-7AE5-4BE9-AFB3-F776DDD956D4}" dt="2022-06-19T21:26:20.692" v="4982"/>
          <ac:picMkLst>
            <pc:docMk/>
            <pc:sldMk cId="1866418944" sldId="287"/>
            <ac:picMk id="13" creationId="{5FBB3EED-1082-C5B6-F428-8A978574F31C}"/>
          </ac:picMkLst>
        </pc:picChg>
        <pc:picChg chg="add del mod">
          <ac:chgData name="Djamel Labdouni" userId="509bc37cfff9739a" providerId="LiveId" clId="{CA0E8450-7AE5-4BE9-AFB3-F776DDD956D4}" dt="2022-06-19T21:26:20.692" v="4982"/>
          <ac:picMkLst>
            <pc:docMk/>
            <pc:sldMk cId="1866418944" sldId="287"/>
            <ac:picMk id="15" creationId="{595912AE-108A-5272-5735-FBC62F00E5F4}"/>
          </ac:picMkLst>
        </pc:picChg>
        <pc:picChg chg="add del mod">
          <ac:chgData name="Djamel Labdouni" userId="509bc37cfff9739a" providerId="LiveId" clId="{CA0E8450-7AE5-4BE9-AFB3-F776DDD956D4}" dt="2022-06-19T21:31:48.029" v="5351" actId="478"/>
          <ac:picMkLst>
            <pc:docMk/>
            <pc:sldMk cId="1866418944" sldId="287"/>
            <ac:picMk id="17" creationId="{5D64EA73-A915-4BC9-657C-84504B812127}"/>
          </ac:picMkLst>
        </pc:picChg>
        <pc:picChg chg="add del mod">
          <ac:chgData name="Djamel Labdouni" userId="509bc37cfff9739a" providerId="LiveId" clId="{CA0E8450-7AE5-4BE9-AFB3-F776DDD956D4}" dt="2022-06-19T21:31:41.301" v="5350" actId="478"/>
          <ac:picMkLst>
            <pc:docMk/>
            <pc:sldMk cId="1866418944" sldId="287"/>
            <ac:picMk id="19" creationId="{DB9F4037-D8BC-2575-DCBD-FF4F11FFC93D}"/>
          </ac:picMkLst>
        </pc:picChg>
        <pc:picChg chg="add del mod">
          <ac:chgData name="Djamel Labdouni" userId="509bc37cfff9739a" providerId="LiveId" clId="{CA0E8450-7AE5-4BE9-AFB3-F776DDD956D4}" dt="2022-06-19T21:27:53.939" v="4994"/>
          <ac:picMkLst>
            <pc:docMk/>
            <pc:sldMk cId="1866418944" sldId="287"/>
            <ac:picMk id="21" creationId="{16F1AF91-2149-8A03-79C3-E716BAE0AB85}"/>
          </ac:picMkLst>
        </pc:picChg>
        <pc:picChg chg="add del mod">
          <ac:chgData name="Djamel Labdouni" userId="509bc37cfff9739a" providerId="LiveId" clId="{CA0E8450-7AE5-4BE9-AFB3-F776DDD956D4}" dt="2022-06-19T21:30:42.538" v="5260" actId="478"/>
          <ac:picMkLst>
            <pc:docMk/>
            <pc:sldMk cId="1866418944" sldId="287"/>
            <ac:picMk id="23" creationId="{C7409FD9-1BD4-BEF9-4171-FD430F59C104}"/>
          </ac:picMkLst>
        </pc:picChg>
        <pc:picChg chg="add mod">
          <ac:chgData name="Djamel Labdouni" userId="509bc37cfff9739a" providerId="LiveId" clId="{CA0E8450-7AE5-4BE9-AFB3-F776DDD956D4}" dt="2022-06-19T21:59:57.089" v="5638" actId="34135"/>
          <ac:picMkLst>
            <pc:docMk/>
            <pc:sldMk cId="1866418944" sldId="287"/>
            <ac:picMk id="25" creationId="{CE708547-66D8-A764-BEDC-7F492B857C94}"/>
          </ac:picMkLst>
        </pc:picChg>
      </pc:sldChg>
      <pc:sldChg chg="new del">
        <pc:chgData name="Djamel Labdouni" userId="509bc37cfff9739a" providerId="LiveId" clId="{CA0E8450-7AE5-4BE9-AFB3-F776DDD956D4}" dt="2022-06-19T19:11:25.941" v="3800" actId="2696"/>
        <pc:sldMkLst>
          <pc:docMk/>
          <pc:sldMk cId="4193392401" sldId="287"/>
        </pc:sldMkLst>
      </pc:sldChg>
      <pc:sldChg chg="addSp modSp new mod">
        <pc:chgData name="Djamel Labdouni" userId="509bc37cfff9739a" providerId="LiveId" clId="{CA0E8450-7AE5-4BE9-AFB3-F776DDD956D4}" dt="2022-06-19T22:00:37.511" v="5642" actId="34135"/>
        <pc:sldMkLst>
          <pc:docMk/>
          <pc:sldMk cId="3554115131" sldId="288"/>
        </pc:sldMkLst>
        <pc:spChg chg="add mod">
          <ac:chgData name="Djamel Labdouni" userId="509bc37cfff9739a" providerId="LiveId" clId="{CA0E8450-7AE5-4BE9-AFB3-F776DDD956D4}" dt="2022-06-19T22:00:34.185" v="5641" actId="34135"/>
          <ac:spMkLst>
            <pc:docMk/>
            <pc:sldMk cId="3554115131" sldId="288"/>
            <ac:spMk id="3" creationId="{B0279B26-1EEB-1B65-E2D6-93DAB076140B}"/>
          </ac:spMkLst>
        </pc:spChg>
        <pc:graphicFrameChg chg="add mod modGraphic">
          <ac:chgData name="Djamel Labdouni" userId="509bc37cfff9739a" providerId="LiveId" clId="{CA0E8450-7AE5-4BE9-AFB3-F776DDD956D4}" dt="2022-06-19T22:00:37.511" v="5642" actId="34135"/>
          <ac:graphicFrameMkLst>
            <pc:docMk/>
            <pc:sldMk cId="3554115131" sldId="288"/>
            <ac:graphicFrameMk id="2" creationId="{75FED2C7-67A5-A34A-6CE3-090214C9C577}"/>
          </ac:graphicFrameMkLst>
        </pc:graphicFrameChg>
      </pc:sldChg>
      <pc:sldMasterChg chg="add del addSldLayout delSldLayout">
        <pc:chgData name="Djamel Labdouni" userId="509bc37cfff9739a" providerId="LiveId" clId="{CA0E8450-7AE5-4BE9-AFB3-F776DDD956D4}" dt="2022-06-19T21:50:46.606" v="5554" actId="2696"/>
        <pc:sldMasterMkLst>
          <pc:docMk/>
          <pc:sldMasterMk cId="2057799648" sldId="2147483648"/>
        </pc:sldMasterMkLst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1629273168" sldId="2147483649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2605978638" sldId="2147483650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1678921654" sldId="2147483651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3420840454" sldId="2147483652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149971002" sldId="2147483653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1099458521" sldId="2147483654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3785274630" sldId="2147483655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3029755817" sldId="2147483656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3663397535" sldId="2147483657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2478338958" sldId="2147483658"/>
          </pc:sldLayoutMkLst>
        </pc:sldLayoutChg>
        <pc:sldLayoutChg chg="add del">
          <pc:chgData name="Djamel Labdouni" userId="509bc37cfff9739a" providerId="LiveId" clId="{CA0E8450-7AE5-4BE9-AFB3-F776DDD956D4}" dt="2022-06-19T21:50:46.606" v="5554" actId="2696"/>
          <pc:sldLayoutMkLst>
            <pc:docMk/>
            <pc:sldMasterMk cId="2057799648" sldId="2147483648"/>
            <pc:sldLayoutMk cId="2664170267" sldId="2147483659"/>
          </pc:sldLayoutMkLst>
        </pc:sldLayoutChg>
      </pc:sldMasterChg>
    </pc:docChg>
  </pc:docChgLst>
  <pc:docChgLst>
    <pc:chgData name="Djamel Labdouni" userId="509bc37cfff9739a" providerId="LiveId" clId="{73CF2868-F603-4DC9-80F4-A66308D21B3B}"/>
    <pc:docChg chg="modSld">
      <pc:chgData name="Djamel Labdouni" userId="509bc37cfff9739a" providerId="LiveId" clId="{73CF2868-F603-4DC9-80F4-A66308D21B3B}" dt="2022-11-27T22:07:29.961" v="47" actId="20577"/>
      <pc:docMkLst>
        <pc:docMk/>
      </pc:docMkLst>
      <pc:sldChg chg="modSp mod">
        <pc:chgData name="Djamel Labdouni" userId="509bc37cfff9739a" providerId="LiveId" clId="{73CF2868-F603-4DC9-80F4-A66308D21B3B}" dt="2022-11-27T22:07:29.961" v="47" actId="20577"/>
        <pc:sldMkLst>
          <pc:docMk/>
          <pc:sldMk cId="1721087908" sldId="263"/>
        </pc:sldMkLst>
        <pc:spChg chg="mod">
          <ac:chgData name="Djamel Labdouni" userId="509bc37cfff9739a" providerId="LiveId" clId="{73CF2868-F603-4DC9-80F4-A66308D21B3B}" dt="2022-11-27T22:07:29.961" v="47" actId="20577"/>
          <ac:spMkLst>
            <pc:docMk/>
            <pc:sldMk cId="1721087908" sldId="263"/>
            <ac:spMk id="2" creationId="{47BBCEA9-254C-40AF-9F92-306B3B7D4D65}"/>
          </ac:spMkLst>
        </pc:spChg>
        <pc:spChg chg="mod">
          <ac:chgData name="Djamel Labdouni" userId="509bc37cfff9739a" providerId="LiveId" clId="{73CF2868-F603-4DC9-80F4-A66308D21B3B}" dt="2022-11-27T22:07:03.527" v="0" actId="20577"/>
          <ac:spMkLst>
            <pc:docMk/>
            <pc:sldMk cId="1721087908" sldId="263"/>
            <ac:spMk id="3" creationId="{C63C01B1-10D7-4FCA-ADFD-4AF6C6E062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72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2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51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1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62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566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44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0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3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411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6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95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01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18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4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0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8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5AFBFB-97C7-45B5-ABA8-36718E429B3C}" type="datetimeFigureOut">
              <a:rPr lang="fr-FR" smtClean="0"/>
              <a:t>27/11/2022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8616-8A9D-4C17-B3F6-51D9E67D760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90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BCEA9-254C-40AF-9F92-306B3B7D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481511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dirty="0" err="1"/>
              <a:t>Présentation</a:t>
            </a:r>
            <a:br>
              <a:rPr lang="en-US" sz="7200" dirty="0"/>
            </a:br>
            <a:r>
              <a:rPr lang="en-US" sz="7200" dirty="0"/>
              <a:t>Etude de </a:t>
            </a:r>
            <a:r>
              <a:rPr lang="en-US" sz="7200" dirty="0" err="1"/>
              <a:t>santé</a:t>
            </a:r>
            <a:r>
              <a:rPr lang="en-US" sz="7200" dirty="0"/>
              <a:t> </a:t>
            </a:r>
            <a:r>
              <a:rPr lang="en-US" sz="7200" dirty="0" err="1"/>
              <a:t>publique</a:t>
            </a:r>
            <a:endParaRPr lang="en-US" sz="7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3C01B1-10D7-4FCA-ADFD-4AF6C6E0620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7774" y="4440676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Labdouni Djamel</a:t>
            </a:r>
          </a:p>
        </p:txBody>
      </p:sp>
    </p:spTree>
    <p:extLst>
      <p:ext uri="{BB962C8B-B14F-4D97-AF65-F5344CB8AC3E}">
        <p14:creationId xmlns:p14="http://schemas.microsoft.com/office/powerpoint/2010/main" val="172108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3F84D16-8E6D-F4FD-9412-312A1E3693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637" y="1698097"/>
            <a:ext cx="8866286" cy="47519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DEE54DE-6734-73E5-3947-187E47672D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6077" y="-48875"/>
            <a:ext cx="103147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white"/>
                </a:solidFill>
                <a:latin typeface="Century Gothic" panose="020B0502020202020204"/>
              </a:rPr>
              <a:t>e</a:t>
            </a:r>
            <a:r>
              <a:rPr kumimoji="0" lang="fr-F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  plus des 2/3 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 leur disponibilité en céréales pour nourrir les animaux d’élevage</a:t>
            </a:r>
          </a:p>
        </p:txBody>
      </p:sp>
    </p:spTree>
    <p:extLst>
      <p:ext uri="{BB962C8B-B14F-4D97-AF65-F5344CB8AC3E}">
        <p14:creationId xmlns:p14="http://schemas.microsoft.com/office/powerpoint/2010/main" val="199950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C2CFD0-34B1-936C-9DE0-E7CA1052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8" y="469142"/>
            <a:ext cx="3175724" cy="2115032"/>
          </a:xfrm>
          <a:prstGeom prst="rect">
            <a:avLst/>
          </a:prstGeom>
        </p:spPr>
      </p:pic>
      <p:pic>
        <p:nvPicPr>
          <p:cNvPr id="7" name="Image 6" descr="Une image contenant sombre&#10;&#10;Description générée automatiquement">
            <a:extLst>
              <a:ext uri="{FF2B5EF4-FFF2-40B4-BE49-F238E27FC236}">
                <a16:creationId xmlns:a16="http://schemas.microsoft.com/office/drawing/2014/main" id="{82161EE9-6361-059E-81D4-870426D7B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5" y="541773"/>
            <a:ext cx="1840230" cy="19697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6A734C-4DDE-3A55-51BB-8785BCD774A6}"/>
              </a:ext>
            </a:extLst>
          </p:cNvPr>
          <p:cNvSpPr txBox="1"/>
          <p:nvPr/>
        </p:nvSpPr>
        <p:spPr>
          <a:xfrm>
            <a:off x="4667250" y="619125"/>
            <a:ext cx="6619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 CAS DE LA THAÏLANDE ET DE SON MANIOC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82C7F-B933-EE0F-84DD-D21D8F3509C1}"/>
              </a:ext>
            </a:extLst>
          </p:cNvPr>
          <p:cNvSpPr txBox="1"/>
          <p:nvPr/>
        </p:nvSpPr>
        <p:spPr>
          <a:xfrm>
            <a:off x="809625" y="2656805"/>
            <a:ext cx="10325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3 CHIFFRES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112D21-32CD-C131-1A12-1AFDA0709139}"/>
              </a:ext>
            </a:extLst>
          </p:cNvPr>
          <p:cNvSpPr/>
          <p:nvPr/>
        </p:nvSpPr>
        <p:spPr>
          <a:xfrm>
            <a:off x="1224000" y="4140000"/>
            <a:ext cx="2665140" cy="2344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D28095-F7F0-A219-51CE-63ACE2764A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60000" y="4140000"/>
            <a:ext cx="2665140" cy="234430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83%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69258B5-062C-F081-E1C2-021E80E418CA}"/>
              </a:ext>
            </a:extLst>
          </p:cNvPr>
          <p:cNvSpPr/>
          <p:nvPr/>
        </p:nvSpPr>
        <p:spPr>
          <a:xfrm>
            <a:off x="8460000" y="4140000"/>
            <a:ext cx="2665140" cy="2344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9%</a:t>
            </a:r>
          </a:p>
        </p:txBody>
      </p:sp>
    </p:spTree>
    <p:extLst>
      <p:ext uri="{BB962C8B-B14F-4D97-AF65-F5344CB8AC3E}">
        <p14:creationId xmlns:p14="http://schemas.microsoft.com/office/powerpoint/2010/main" val="323317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C2CFD0-34B1-936C-9DE0-E7CA1052EA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8" y="469142"/>
            <a:ext cx="3175724" cy="2115032"/>
          </a:xfrm>
          <a:prstGeom prst="rect">
            <a:avLst/>
          </a:prstGeom>
        </p:spPr>
      </p:pic>
      <p:pic>
        <p:nvPicPr>
          <p:cNvPr id="7" name="Image 6" descr="Une image contenant sombre&#10;&#10;Description générée automatiquement">
            <a:extLst>
              <a:ext uri="{FF2B5EF4-FFF2-40B4-BE49-F238E27FC236}">
                <a16:creationId xmlns:a16="http://schemas.microsoft.com/office/drawing/2014/main" id="{82161EE9-6361-059E-81D4-870426D7BF3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35" y="541773"/>
            <a:ext cx="1840230" cy="196977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6A734C-4DDE-3A55-51BB-8785BCD774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67250" y="619125"/>
            <a:ext cx="6619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 CAS DE LA THAÏLANDE ET DE SON MANIOC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F112D21-32CD-C131-1A12-1AFDA0709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24000" y="4140000"/>
            <a:ext cx="2665140" cy="2344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50%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D28095-F7F0-A219-51CE-63ACE2764A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60000" y="4140000"/>
            <a:ext cx="2665140" cy="234430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83%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69258B5-062C-F081-E1C2-021E80E418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60000" y="4140000"/>
            <a:ext cx="2665140" cy="2344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ECF0497-C8E1-9400-A850-75985BEA78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77215" y="2898000"/>
            <a:ext cx="3095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POPULATION SOUS-ALIMENTÉE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B014946-7F3E-461C-D547-DE998DF436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49750" y="2824200"/>
            <a:ext cx="39531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>
                <a:solidFill>
                  <a:prstClr val="white"/>
                </a:solidFill>
                <a:latin typeface="Century Gothic" panose="020B0502020202020204"/>
              </a:rPr>
              <a:t>PART D’EXPORTATION DE SON MANIOC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8A59D3-F5F6-5AFB-36D8-BDDAE7906D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2636" y="2745183"/>
            <a:ext cx="39588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PART DU MANIOC DANS LES EXPORTATIONS</a:t>
            </a:r>
          </a:p>
        </p:txBody>
      </p:sp>
    </p:spTree>
    <p:extLst>
      <p:ext uri="{BB962C8B-B14F-4D97-AF65-F5344CB8AC3E}">
        <p14:creationId xmlns:p14="http://schemas.microsoft.com/office/powerpoint/2010/main" val="39841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76DC96F-BB9C-49B1-2F8A-D3A6760609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04000" y="1872000"/>
            <a:ext cx="930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2</a:t>
            </a:r>
            <a:r>
              <a:rPr lang="fr-FR" sz="9600" baseline="30000" dirty="0"/>
              <a:t>ÈME </a:t>
            </a:r>
            <a:r>
              <a:rPr lang="fr-FR" sz="9600" dirty="0"/>
              <a:t>PARADOXE</a:t>
            </a:r>
          </a:p>
        </p:txBody>
      </p:sp>
    </p:spTree>
    <p:extLst>
      <p:ext uri="{BB962C8B-B14F-4D97-AF65-F5344CB8AC3E}">
        <p14:creationId xmlns:p14="http://schemas.microsoft.com/office/powerpoint/2010/main" val="27120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0B1AC8B-491A-2FA3-3298-3A87D34EEF25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577425924"/>
              </p:ext>
            </p:extLst>
          </p:nvPr>
        </p:nvGraphicFramePr>
        <p:xfrm>
          <a:off x="6904179" y="1331950"/>
          <a:ext cx="4040047" cy="5386449"/>
        </p:xfrm>
        <a:graphic>
          <a:graphicData uri="http://schemas.openxmlformats.org/drawingml/2006/table">
            <a:tbl>
              <a:tblPr/>
              <a:tblGrid>
                <a:gridCol w="1363662">
                  <a:extLst>
                    <a:ext uri="{9D8B030D-6E8A-4147-A177-3AD203B41FA5}">
                      <a16:colId xmlns:a16="http://schemas.microsoft.com/office/drawing/2014/main" val="403212681"/>
                    </a:ext>
                  </a:extLst>
                </a:gridCol>
                <a:gridCol w="866776">
                  <a:extLst>
                    <a:ext uri="{9D8B030D-6E8A-4147-A177-3AD203B41FA5}">
                      <a16:colId xmlns:a16="http://schemas.microsoft.com/office/drawing/2014/main" val="788602822"/>
                    </a:ext>
                  </a:extLst>
                </a:gridCol>
                <a:gridCol w="866634">
                  <a:extLst>
                    <a:ext uri="{9D8B030D-6E8A-4147-A177-3AD203B41FA5}">
                      <a16:colId xmlns:a16="http://schemas.microsoft.com/office/drawing/2014/main" val="343626953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904863822"/>
                    </a:ext>
                  </a:extLst>
                </a:gridCol>
              </a:tblGrid>
              <a:tr h="737093">
                <a:tc>
                  <a:txBody>
                    <a:bodyPr/>
                    <a:lstStyle/>
                    <a:p>
                      <a:r>
                        <a:rPr lang="fr-FR" sz="1100" dirty="0"/>
                        <a:t>Pays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Population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Population sous-alimentées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Part de la population sous-alimentées</a:t>
                      </a:r>
                    </a:p>
                  </a:txBody>
                  <a:tcPr marL="56699" marR="56699" marT="28350" marB="2835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97699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Haïti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10.982366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solidFill>
                            <a:schemeClr val="bg1"/>
                          </a:solidFill>
                        </a:rPr>
                        <a:t>5.3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48.3%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43858"/>
                  </a:ext>
                </a:extLst>
              </a:tr>
              <a:tr h="907192">
                <a:tc>
                  <a:txBody>
                    <a:bodyPr/>
                    <a:lstStyle/>
                    <a:p>
                      <a:r>
                        <a:rPr lang="fr-FR" sz="1100" dirty="0"/>
                        <a:t>République populaire démocratique de Corée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25.429825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12.0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47.2%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518814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/>
                        <a:t>Madagascar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25.570512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10.5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41.1%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73389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 dirty="0"/>
                        <a:t>Libéria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4.702226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1.8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38.3%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36497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/>
                        <a:t>Lesotho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2.091534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0.8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38.2%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22656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/>
                        <a:t>Tchad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15.016753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5.7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38.0%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7379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/>
                        <a:t>Rwanda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11.980961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4.2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35.1%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408452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/>
                        <a:t>Mozambique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28.649018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9.4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32.8%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24843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r>
                        <a:rPr lang="fr-FR" sz="1100"/>
                        <a:t>Timor-Leste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1.243258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0.4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32.2%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24722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Afghanistan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36.296113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28.9%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921245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149400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Éthiopie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106.399924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21,1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19,8%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936472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Yémen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27.834819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NaN</a:t>
                      </a:r>
                    </a:p>
                  </a:txBody>
                  <a:tcPr marL="56699" marR="56699" marT="28350" marB="28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4664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D6301B3-1C52-4C2D-AA76-1C64D0225D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4813" y="182927"/>
            <a:ext cx="363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LISTE DE PAYS SELON LA PROPORTION DE PERSONNES SOUS-ALIMENTÉES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7F246D7-BBB8-4019-6F7D-5AA91B0DBD1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821309063"/>
              </p:ext>
            </p:extLst>
          </p:nvPr>
        </p:nvGraphicFramePr>
        <p:xfrm>
          <a:off x="6193632" y="1593949"/>
          <a:ext cx="781050" cy="512445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4207661925"/>
                    </a:ext>
                  </a:extLst>
                </a:gridCol>
              </a:tblGrid>
              <a:tr h="5124450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Position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2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3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4</a:t>
                      </a:r>
                    </a:p>
                    <a:p>
                      <a:pPr algn="r"/>
                      <a:r>
                        <a:rPr lang="fr-FR" sz="1100" dirty="0"/>
                        <a:t>5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6</a:t>
                      </a:r>
                    </a:p>
                    <a:p>
                      <a:pPr algn="r"/>
                      <a:r>
                        <a:rPr lang="fr-FR" sz="1100" dirty="0"/>
                        <a:t>7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8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/>
                        <a:t>9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  <a:p>
                      <a:pPr algn="r"/>
                      <a:endParaRPr lang="fr-FR" sz="1100" dirty="0"/>
                    </a:p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108948"/>
                  </a:ext>
                </a:extLst>
              </a:tr>
            </a:tbl>
          </a:graphicData>
        </a:graphic>
      </p:graphicFrame>
      <p:pic>
        <p:nvPicPr>
          <p:cNvPr id="25" name="Image 24" descr="Une image contenant hydrozoaire&#10;&#10;Description générée automatiquement">
            <a:extLst>
              <a:ext uri="{FF2B5EF4-FFF2-40B4-BE49-F238E27FC236}">
                <a16:creationId xmlns:a16="http://schemas.microsoft.com/office/drawing/2014/main" id="{CE708547-66D8-A764-BEDC-7F492B857C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65" y="2741278"/>
            <a:ext cx="4750594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1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E5C87F-A08A-A6E2-C21A-5A60B1DAAB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837" y="1024467"/>
            <a:ext cx="5571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91ECAB-094E-C37D-4297-31509D8843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8805" y="3648319"/>
            <a:ext cx="2685670" cy="2185214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Righ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rtlCol="0">
            <a:spAutoFit/>
          </a:bodyPr>
          <a:lstStyle/>
          <a:p>
            <a:pPr algn="ctr"/>
            <a:endParaRPr lang="fr-FR" sz="800" dirty="0"/>
          </a:p>
          <a:p>
            <a:pPr algn="ctr"/>
            <a:endParaRPr lang="fr-FR" sz="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800" noProof="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AIDE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algn="ctr"/>
            <a:endParaRPr lang="fr-FR" sz="800" dirty="0">
              <a:solidFill>
                <a:schemeClr val="accent3">
                  <a:lumMod val="50000"/>
                </a:schemeClr>
              </a:solidFill>
            </a:endParaRPr>
          </a:p>
          <a:p>
            <a:pPr algn="r"/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ALIMENTAIRE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734EFF-9563-4C3C-27A1-2397DF458E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378284" y="69502"/>
            <a:ext cx="4478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PAYS QUI ONT BÉNÉFICIÉ DU PLUS D’AIDE ALIMENTAIRE DEPUIS 2013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D46BEADF-2167-AF59-BC4C-A663F913119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58767229"/>
              </p:ext>
            </p:extLst>
          </p:nvPr>
        </p:nvGraphicFramePr>
        <p:xfrm>
          <a:off x="5985034" y="1508692"/>
          <a:ext cx="6086017" cy="5223744"/>
        </p:xfrm>
        <a:graphic>
          <a:graphicData uri="http://schemas.openxmlformats.org/drawingml/2006/table">
            <a:tbl>
              <a:tblPr/>
              <a:tblGrid>
                <a:gridCol w="1404141">
                  <a:extLst>
                    <a:ext uri="{9D8B030D-6E8A-4147-A177-3AD203B41FA5}">
                      <a16:colId xmlns:a16="http://schemas.microsoft.com/office/drawing/2014/main" val="114834045"/>
                    </a:ext>
                  </a:extLst>
                </a:gridCol>
                <a:gridCol w="2375691">
                  <a:extLst>
                    <a:ext uri="{9D8B030D-6E8A-4147-A177-3AD203B41FA5}">
                      <a16:colId xmlns:a16="http://schemas.microsoft.com/office/drawing/2014/main" val="1792457814"/>
                    </a:ext>
                  </a:extLst>
                </a:gridCol>
                <a:gridCol w="2306185">
                  <a:extLst>
                    <a:ext uri="{9D8B030D-6E8A-4147-A177-3AD203B41FA5}">
                      <a16:colId xmlns:a16="http://schemas.microsoft.com/office/drawing/2014/main" val="1334917109"/>
                    </a:ext>
                  </a:extLst>
                </a:gridCol>
              </a:tblGrid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Position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Pays bénéficiaire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Quantité (en tonnes)</a:t>
                      </a:r>
                    </a:p>
                    <a:p>
                      <a:endParaRPr lang="fr-FR" sz="1100" dirty="0"/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55749"/>
                  </a:ext>
                </a:extLst>
              </a:tr>
              <a:tr h="39822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1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République arabe syrienne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1858943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255836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Éthiopie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1381294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783459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Yémen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1206484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50384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Soudan du Sud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695248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67481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5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Soudan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669784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504299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6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Kenya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552836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028961"/>
                  </a:ext>
                </a:extLst>
              </a:tr>
              <a:tr h="483663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7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Bangladesh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348188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056615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8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Somalie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292678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30733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9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République démocratique du Congo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288502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4176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10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Niger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276344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98077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endParaRPr lang="fr-FR" sz="1100" dirty="0"/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3719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Afghanistan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185452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095585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Haïti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116450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35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68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5FED2C7-67A5-A34A-6CE3-090214C9C57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432464226"/>
              </p:ext>
            </p:extLst>
          </p:nvPr>
        </p:nvGraphicFramePr>
        <p:xfrm>
          <a:off x="1779692" y="2220754"/>
          <a:ext cx="9286414" cy="3566160"/>
        </p:xfrm>
        <a:graphic>
          <a:graphicData uri="http://schemas.openxmlformats.org/drawingml/2006/table">
            <a:tbl>
              <a:tblPr/>
              <a:tblGrid>
                <a:gridCol w="2626043">
                  <a:extLst>
                    <a:ext uri="{9D8B030D-6E8A-4147-A177-3AD203B41FA5}">
                      <a16:colId xmlns:a16="http://schemas.microsoft.com/office/drawing/2014/main" val="910382752"/>
                    </a:ext>
                  </a:extLst>
                </a:gridCol>
                <a:gridCol w="1532996">
                  <a:extLst>
                    <a:ext uri="{9D8B030D-6E8A-4147-A177-3AD203B41FA5}">
                      <a16:colId xmlns:a16="http://schemas.microsoft.com/office/drawing/2014/main" val="3182082055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21715746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val="62953550"/>
                    </a:ext>
                  </a:extLst>
                </a:gridCol>
                <a:gridCol w="2002646">
                  <a:extLst>
                    <a:ext uri="{9D8B030D-6E8A-4147-A177-3AD203B41FA5}">
                      <a16:colId xmlns:a16="http://schemas.microsoft.com/office/drawing/2014/main" val="3725733203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fr-FR" sz="1800" dirty="0"/>
                        <a:t>Pays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Population totale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Production (en milliers de tonnes)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Disponibilité Population (en milliers de tonnes)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Part (envisageable)de la production dans la disponibilité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0943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Haïti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10982366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5072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4369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116.1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5873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dirty="0"/>
                        <a:t>Yémen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27834819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10449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88191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Éthiopie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106399924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46102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37724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122.2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4044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dirty="0"/>
                        <a:t>Afghanistan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36296113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11171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12755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87.6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5300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États-Unis d'Amérique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325084756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894668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325862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274.6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62092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0279B26-1EEB-1B65-E2D6-93DAB07614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1437" y="550506"/>
            <a:ext cx="79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ETUDE DE CAS</a:t>
            </a:r>
          </a:p>
        </p:txBody>
      </p:sp>
    </p:spTree>
    <p:extLst>
      <p:ext uri="{BB962C8B-B14F-4D97-AF65-F5344CB8AC3E}">
        <p14:creationId xmlns:p14="http://schemas.microsoft.com/office/powerpoint/2010/main" val="355411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1896CB-38B9-F3FF-77A0-0F34F0D1E0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86" y="1285875"/>
            <a:ext cx="4814888" cy="21431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5CC76E-D9D4-C738-9B1D-7DE9BC7F06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09483" y="2573407"/>
            <a:ext cx="4088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D’AUTRES</a:t>
            </a:r>
          </a:p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PARADOXES EXISTENT</a:t>
            </a:r>
          </a:p>
        </p:txBody>
      </p:sp>
      <p:pic>
        <p:nvPicPr>
          <p:cNvPr id="11" name="Image 10" descr="Une image contenant texte, sombre, silhouette, lumière&#10;&#10;Description générée automatiquement">
            <a:extLst>
              <a:ext uri="{FF2B5EF4-FFF2-40B4-BE49-F238E27FC236}">
                <a16:creationId xmlns:a16="http://schemas.microsoft.com/office/drawing/2014/main" id="{0FDCC0A2-C702-9128-8AFE-502A193816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786" y="4010172"/>
            <a:ext cx="520000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6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livre, boîte, rayon&#10;&#10;Description générée automatiquement">
            <a:extLst>
              <a:ext uri="{FF2B5EF4-FFF2-40B4-BE49-F238E27FC236}">
                <a16:creationId xmlns:a16="http://schemas.microsoft.com/office/drawing/2014/main" id="{3F460BDD-38EF-A625-4DE9-50385B0201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843" y="161925"/>
            <a:ext cx="6953250" cy="69532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D9A247-EA33-993C-DA01-682CC7A88BD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5800" y="612844"/>
            <a:ext cx="49625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LE PROBLEME DE LA SECURITE ALIMENTAIRE</a:t>
            </a:r>
          </a:p>
        </p:txBody>
      </p:sp>
    </p:spTree>
    <p:extLst>
      <p:ext uri="{BB962C8B-B14F-4D97-AF65-F5344CB8AC3E}">
        <p14:creationId xmlns:p14="http://schemas.microsoft.com/office/powerpoint/2010/main" val="132829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rouge, arts de la table, vaisselle, sombre&#10;&#10;Description générée automatiquement">
            <a:extLst>
              <a:ext uri="{FF2B5EF4-FFF2-40B4-BE49-F238E27FC236}">
                <a16:creationId xmlns:a16="http://schemas.microsoft.com/office/drawing/2014/main" id="{C664E93A-C5DE-93DA-FD88-A807624A1E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8" y="900419"/>
            <a:ext cx="4609524" cy="49047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F145C58-9E48-2A28-DE58-7027B24E28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406400" y="261488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 Demi" panose="020B0604020202020204" pitchFamily="34" charset="0"/>
                <a:ea typeface="+mn-ea"/>
                <a:cs typeface="+mn-cs"/>
              </a:rPr>
              <a:t>7,1%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722CB8-7CA0-C14E-42CE-3AFA316C42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20678" y="1903445"/>
            <a:ext cx="47679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DE LA POPULATION MONDIALE CONFRONTÉ A LA SOUS-NUTRITION</a:t>
            </a:r>
          </a:p>
        </p:txBody>
      </p:sp>
    </p:spTree>
    <p:extLst>
      <p:ext uri="{BB962C8B-B14F-4D97-AF65-F5344CB8AC3E}">
        <p14:creationId xmlns:p14="http://schemas.microsoft.com/office/powerpoint/2010/main" val="305220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941997-44A7-A515-7EAD-F3C7622F87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8561" y="1536743"/>
            <a:ext cx="5543550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1 </a:t>
            </a: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PERSONNE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SUR </a:t>
            </a: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9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EN SITUATION 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Bright" panose="02040602050505020304" pitchFamily="18" charset="0"/>
                <a:ea typeface="+mn-ea"/>
                <a:cs typeface="Aharoni" panose="02010803020104030203" pitchFamily="2" charset="-79"/>
              </a:rPr>
              <a:t>SOUS-ALIMENTATION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446903-C508-E78E-16B8-C8DD03E1E5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333" y="2528874"/>
            <a:ext cx="952500" cy="952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078EDB-01C7-AB70-A25A-28731C3B75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06" y="3614724"/>
            <a:ext cx="952500" cy="952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212C5B9-8C86-1DFE-CF26-01D6168135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055" y="2514159"/>
            <a:ext cx="952500" cy="952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75F32A-709B-58EC-38D4-DA54CCFB77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21" y="3614724"/>
            <a:ext cx="952500" cy="952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2FF12A-3F1B-7B21-2513-E6A1DB6DDB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801" y="2514159"/>
            <a:ext cx="952500" cy="9525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245BAE-E9C1-7B77-F650-847D709ADB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1" y="2528874"/>
            <a:ext cx="952500" cy="952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A4AAE5-02AD-9987-F49A-2EB8CCBB0A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41" y="2514159"/>
            <a:ext cx="952500" cy="9525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8B30B1C-F2F7-7BA1-7EB3-E18F1A2992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91" y="3614724"/>
            <a:ext cx="952500" cy="9525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63FD4FB-B7F7-8C7D-A862-C056171208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621" y="361472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B5486EF-9121-E8EC-96BB-A984D8FD26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500062"/>
            <a:ext cx="4124325" cy="54959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CDFF013-3C29-018D-F9A8-A5FEBC16352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43650" y="1857375"/>
            <a:ext cx="498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LES PARADOXES DE LA FAIM</a:t>
            </a:r>
          </a:p>
        </p:txBody>
      </p:sp>
    </p:spTree>
    <p:extLst>
      <p:ext uri="{BB962C8B-B14F-4D97-AF65-F5344CB8AC3E}">
        <p14:creationId xmlns:p14="http://schemas.microsoft.com/office/powerpoint/2010/main" val="367633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76DC96F-BB9C-49B1-2F8A-D3A6760609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04000" y="2700000"/>
            <a:ext cx="9309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1</a:t>
            </a:r>
            <a:r>
              <a:rPr lang="fr-FR" sz="9600" baseline="30000" dirty="0"/>
              <a:t>ER</a:t>
            </a:r>
            <a:r>
              <a:rPr lang="fr-FR" sz="9600" dirty="0"/>
              <a:t> PARADOXE</a:t>
            </a:r>
          </a:p>
        </p:txBody>
      </p:sp>
    </p:spTree>
    <p:extLst>
      <p:ext uri="{BB962C8B-B14F-4D97-AF65-F5344CB8AC3E}">
        <p14:creationId xmlns:p14="http://schemas.microsoft.com/office/powerpoint/2010/main" val="420218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fauteuil&#10;&#10;Description générée automatiquement">
            <a:extLst>
              <a:ext uri="{FF2B5EF4-FFF2-40B4-BE49-F238E27FC236}">
                <a16:creationId xmlns:a16="http://schemas.microsoft.com/office/drawing/2014/main" id="{A9FDBB3F-6DA9-1F8E-B92D-C22842A828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293">
            <a:off x="476251" y="388251"/>
            <a:ext cx="5524500" cy="55245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AEEBD0-4808-DE56-6687-8CD1359C96D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74346" y="1379266"/>
            <a:ext cx="383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THÉORIE, NOUS POURRIONS NOURRIR: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b="1" dirty="0">
                <a:sym typeface="Wingdings" panose="05000000000000000000" pitchFamily="2" charset="2"/>
              </a:rPr>
              <a:t> </a:t>
            </a:r>
            <a:r>
              <a:rPr lang="fr-FR" sz="2400" b="1" dirty="0"/>
              <a:t>1,1 FOIS LA POPULATION MONDIALE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>
                <a:sym typeface="Wingdings" panose="05000000000000000000" pitchFamily="2" charset="2"/>
              </a:rPr>
              <a:t> </a:t>
            </a:r>
            <a:r>
              <a:rPr lang="fr-FR" sz="2400" b="1" dirty="0"/>
              <a:t>90% DE LA POPULATION MONDIALE AVEC LES SEULS PRODUITS D’ORIGINE VEGETALE </a:t>
            </a:r>
          </a:p>
        </p:txBody>
      </p:sp>
    </p:spTree>
    <p:extLst>
      <p:ext uri="{BB962C8B-B14F-4D97-AF65-F5344CB8AC3E}">
        <p14:creationId xmlns:p14="http://schemas.microsoft.com/office/powerpoint/2010/main" val="964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197EE14-C145-F426-6E41-EBBBFDC53131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731284927"/>
              </p:ext>
            </p:extLst>
          </p:nvPr>
        </p:nvGraphicFramePr>
        <p:xfrm>
          <a:off x="2237838" y="1599673"/>
          <a:ext cx="8552992" cy="4677134"/>
        </p:xfrm>
        <a:graphic>
          <a:graphicData uri="http://schemas.openxmlformats.org/drawingml/2006/table">
            <a:tbl>
              <a:tblPr/>
              <a:tblGrid>
                <a:gridCol w="4276496">
                  <a:extLst>
                    <a:ext uri="{9D8B030D-6E8A-4147-A177-3AD203B41FA5}">
                      <a16:colId xmlns:a16="http://schemas.microsoft.com/office/drawing/2014/main" val="4290590971"/>
                    </a:ext>
                  </a:extLst>
                </a:gridCol>
                <a:gridCol w="4276496">
                  <a:extLst>
                    <a:ext uri="{9D8B030D-6E8A-4147-A177-3AD203B41FA5}">
                      <a16:colId xmlns:a16="http://schemas.microsoft.com/office/drawing/2014/main" val="636833324"/>
                    </a:ext>
                  </a:extLst>
                </a:gridCol>
              </a:tblGrid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Zone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Disponibilité alimentaire (Kcal/personne/jour)</a:t>
                      </a:r>
                      <a:endParaRPr lang="fr-FR" sz="1700" dirty="0"/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430724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/>
                        <a:t>Autriche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3770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54370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Belgique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3737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430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Turquie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3708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014373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/>
                        <a:t>États-Unis d'Amérique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3682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648133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Israël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3610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565978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>
                          <a:solidFill>
                            <a:schemeClr val="bg1"/>
                          </a:solidFill>
                        </a:rPr>
                        <a:t>Pays ayant le plus de disponibilité/hab.</a:t>
                      </a:r>
                    </a:p>
                    <a:p>
                      <a:r>
                        <a:rPr lang="fr-FR" sz="1700" dirty="0">
                          <a:solidFill>
                            <a:schemeClr val="bg1"/>
                          </a:solidFill>
                        </a:rPr>
                        <a:t>                         le moins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24102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Haïti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2089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900584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 dirty="0"/>
                        <a:t>Afghanistan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2087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54240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/>
                        <a:t>Madagascar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2056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82511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/>
                        <a:t>Zambie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1924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05843"/>
                  </a:ext>
                </a:extLst>
              </a:tr>
              <a:tr h="349647">
                <a:tc>
                  <a:txBody>
                    <a:bodyPr/>
                    <a:lstStyle/>
                    <a:p>
                      <a:r>
                        <a:rPr lang="fr-FR" sz="1700"/>
                        <a:t>République centrafricaine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700" dirty="0"/>
                        <a:t>1879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220692"/>
                  </a:ext>
                </a:extLst>
              </a:tr>
            </a:tbl>
          </a:graphicData>
        </a:graphic>
      </p:graphicFrame>
      <p:sp>
        <p:nvSpPr>
          <p:cNvPr id="5" name="Flèche : haut 4">
            <a:extLst>
              <a:ext uri="{FF2B5EF4-FFF2-40B4-BE49-F238E27FC236}">
                <a16:creationId xmlns:a16="http://schemas.microsoft.com/office/drawing/2014/main" id="{FC2E9E79-4D93-C980-A022-67CA922113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0920" y="3674008"/>
            <a:ext cx="202367" cy="36051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FA79281F-5EE6-ACB3-7BD0-46F8660C88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21687" y="4490012"/>
            <a:ext cx="201600" cy="36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BF9D5D-8445-AD1A-63A4-B0FC950A424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8498" y="298580"/>
            <a:ext cx="933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Pays ayant le plus et le moins de disponibilité par habitant</a:t>
            </a:r>
          </a:p>
        </p:txBody>
      </p:sp>
    </p:spTree>
    <p:extLst>
      <p:ext uri="{BB962C8B-B14F-4D97-AF65-F5344CB8AC3E}">
        <p14:creationId xmlns:p14="http://schemas.microsoft.com/office/powerpoint/2010/main" val="39165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12D67F-34F9-CF82-510C-9306311C35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486"/>
            <a:ext cx="8284190" cy="48693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C31E54-6BB8-E56F-2692-C710BCB1E2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1448" y="0"/>
            <a:ext cx="110689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En moyenne, les pays consacrent la moitié de leur disponibilité à l’alimentation humaine</a:t>
            </a:r>
          </a:p>
        </p:txBody>
      </p:sp>
      <p:pic>
        <p:nvPicPr>
          <p:cNvPr id="9" name="Image 8" descr="Une image contenant arts de la table, fourchette&#10;&#10;Description générée automatiquement">
            <a:extLst>
              <a:ext uri="{FF2B5EF4-FFF2-40B4-BE49-F238E27FC236}">
                <a16:creationId xmlns:a16="http://schemas.microsoft.com/office/drawing/2014/main" id="{EC138069-89A2-E6B2-F33F-874B91482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1072">
            <a:off x="1277491" y="2367467"/>
            <a:ext cx="2920365" cy="3800475"/>
          </a:xfrm>
          <a:prstGeom prst="rect">
            <a:avLst/>
          </a:prstGeom>
        </p:spPr>
      </p:pic>
      <p:pic>
        <p:nvPicPr>
          <p:cNvPr id="11" name="Image 10" descr="Une image contenant couteau, arme&#10;&#10;Description générée automatiquement">
            <a:extLst>
              <a:ext uri="{FF2B5EF4-FFF2-40B4-BE49-F238E27FC236}">
                <a16:creationId xmlns:a16="http://schemas.microsoft.com/office/drawing/2014/main" id="{AC49D7CE-0F2C-B250-4A08-FDC6B283B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39" y="2627572"/>
            <a:ext cx="292036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9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Grand écran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Demi</vt:lpstr>
      <vt:lpstr>Century Gothic</vt:lpstr>
      <vt:lpstr>Lucida Bright</vt:lpstr>
      <vt:lpstr>Wingdings 3</vt:lpstr>
      <vt:lpstr>Ion</vt:lpstr>
      <vt:lpstr>Présentation Etude de santé publique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Djamel Labdouni</dc:creator>
  <cp:lastModifiedBy>Djamel Labdouni</cp:lastModifiedBy>
  <cp:revision>1</cp:revision>
  <dcterms:created xsi:type="dcterms:W3CDTF">2022-06-16T09:42:59Z</dcterms:created>
  <dcterms:modified xsi:type="dcterms:W3CDTF">2022-11-27T22:07:41Z</dcterms:modified>
</cp:coreProperties>
</file>