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69" r:id="rId5"/>
    <p:sldId id="270" r:id="rId6"/>
    <p:sldId id="271" r:id="rId7"/>
    <p:sldId id="257"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419"/>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419"/>
          </a:p>
        </p:txBody>
      </p:sp>
      <p:sp>
        <p:nvSpPr>
          <p:cNvPr id="4" name="Marcador de fecha 3"/>
          <p:cNvSpPr>
            <a:spLocks noGrp="1"/>
          </p:cNvSpPr>
          <p:nvPr>
            <p:ph type="dt" sz="half" idx="10"/>
          </p:nvPr>
        </p:nvSpPr>
        <p:spPr/>
        <p:txBody>
          <a:bodyPr/>
          <a:lstStyle/>
          <a:p>
            <a:fld id="{A49E8074-6A77-4C35-89C3-0194CDB9FF57}" type="datetimeFigureOut">
              <a:rPr lang="es-419" smtClean="0"/>
              <a:t>23/6/2019</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67973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A49E8074-6A77-4C35-89C3-0194CDB9FF57}" type="datetimeFigureOut">
              <a:rPr lang="es-419" smtClean="0"/>
              <a:t>23/6/2019</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210736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419"/>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A49E8074-6A77-4C35-89C3-0194CDB9FF57}" type="datetimeFigureOut">
              <a:rPr lang="es-419" smtClean="0"/>
              <a:t>23/6/2019</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4850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A49E8074-6A77-4C35-89C3-0194CDB9FF57}" type="datetimeFigureOut">
              <a:rPr lang="es-419" smtClean="0"/>
              <a:t>23/6/2019</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233398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49E8074-6A77-4C35-89C3-0194CDB9FF57}" type="datetimeFigureOut">
              <a:rPr lang="es-419" smtClean="0"/>
              <a:t>23/6/2019</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25856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5" name="Marcador de fecha 4"/>
          <p:cNvSpPr>
            <a:spLocks noGrp="1"/>
          </p:cNvSpPr>
          <p:nvPr>
            <p:ph type="dt" sz="half" idx="10"/>
          </p:nvPr>
        </p:nvSpPr>
        <p:spPr/>
        <p:txBody>
          <a:bodyPr/>
          <a:lstStyle/>
          <a:p>
            <a:fld id="{A49E8074-6A77-4C35-89C3-0194CDB9FF57}" type="datetimeFigureOut">
              <a:rPr lang="es-419" smtClean="0"/>
              <a:t>23/6/2019</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127872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7" name="Marcador de fecha 6"/>
          <p:cNvSpPr>
            <a:spLocks noGrp="1"/>
          </p:cNvSpPr>
          <p:nvPr>
            <p:ph type="dt" sz="half" idx="10"/>
          </p:nvPr>
        </p:nvSpPr>
        <p:spPr/>
        <p:txBody>
          <a:bodyPr/>
          <a:lstStyle/>
          <a:p>
            <a:fld id="{A49E8074-6A77-4C35-89C3-0194CDB9FF57}" type="datetimeFigureOut">
              <a:rPr lang="es-419" smtClean="0"/>
              <a:t>23/6/2019</a:t>
            </a:fld>
            <a:endParaRPr lang="es-419"/>
          </a:p>
        </p:txBody>
      </p:sp>
      <p:sp>
        <p:nvSpPr>
          <p:cNvPr id="8" name="Marcador de pie de página 7"/>
          <p:cNvSpPr>
            <a:spLocks noGrp="1"/>
          </p:cNvSpPr>
          <p:nvPr>
            <p:ph type="ftr" sz="quarter" idx="11"/>
          </p:nvPr>
        </p:nvSpPr>
        <p:spPr/>
        <p:txBody>
          <a:bodyPr/>
          <a:lstStyle/>
          <a:p>
            <a:endParaRPr lang="es-419"/>
          </a:p>
        </p:txBody>
      </p:sp>
      <p:sp>
        <p:nvSpPr>
          <p:cNvPr id="9" name="Marcador de número de diapositiva 8"/>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154286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fecha 2"/>
          <p:cNvSpPr>
            <a:spLocks noGrp="1"/>
          </p:cNvSpPr>
          <p:nvPr>
            <p:ph type="dt" sz="half" idx="10"/>
          </p:nvPr>
        </p:nvSpPr>
        <p:spPr/>
        <p:txBody>
          <a:bodyPr/>
          <a:lstStyle/>
          <a:p>
            <a:fld id="{A49E8074-6A77-4C35-89C3-0194CDB9FF57}" type="datetimeFigureOut">
              <a:rPr lang="es-419" smtClean="0"/>
              <a:t>23/6/2019</a:t>
            </a:fld>
            <a:endParaRPr lang="es-419"/>
          </a:p>
        </p:txBody>
      </p:sp>
      <p:sp>
        <p:nvSpPr>
          <p:cNvPr id="4" name="Marcador de pie de página 3"/>
          <p:cNvSpPr>
            <a:spLocks noGrp="1"/>
          </p:cNvSpPr>
          <p:nvPr>
            <p:ph type="ftr" sz="quarter" idx="11"/>
          </p:nvPr>
        </p:nvSpPr>
        <p:spPr/>
        <p:txBody>
          <a:bodyPr/>
          <a:lstStyle/>
          <a:p>
            <a:endParaRPr lang="es-419"/>
          </a:p>
        </p:txBody>
      </p:sp>
      <p:sp>
        <p:nvSpPr>
          <p:cNvPr id="5" name="Marcador de número de diapositiva 4"/>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359462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49E8074-6A77-4C35-89C3-0194CDB9FF57}" type="datetimeFigureOut">
              <a:rPr lang="es-419" smtClean="0"/>
              <a:t>23/6/2019</a:t>
            </a:fld>
            <a:endParaRPr lang="es-419"/>
          </a:p>
        </p:txBody>
      </p:sp>
      <p:sp>
        <p:nvSpPr>
          <p:cNvPr id="3" name="Marcador de pie de página 2"/>
          <p:cNvSpPr>
            <a:spLocks noGrp="1"/>
          </p:cNvSpPr>
          <p:nvPr>
            <p:ph type="ftr" sz="quarter" idx="11"/>
          </p:nvPr>
        </p:nvSpPr>
        <p:spPr/>
        <p:txBody>
          <a:bodyPr/>
          <a:lstStyle/>
          <a:p>
            <a:endParaRPr lang="es-419"/>
          </a:p>
        </p:txBody>
      </p:sp>
      <p:sp>
        <p:nvSpPr>
          <p:cNvPr id="4" name="Marcador de número de diapositiva 3"/>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399140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419"/>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49E8074-6A77-4C35-89C3-0194CDB9FF57}" type="datetimeFigureOut">
              <a:rPr lang="es-419" smtClean="0"/>
              <a:t>23/6/2019</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158326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419"/>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49E8074-6A77-4C35-89C3-0194CDB9FF57}" type="datetimeFigureOut">
              <a:rPr lang="es-419" smtClean="0"/>
              <a:t>23/6/2019</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E6C47B6C-CD20-4905-8C38-45119BB87D4C}" type="slidenum">
              <a:rPr lang="es-419" smtClean="0"/>
              <a:t>‹Nº›</a:t>
            </a:fld>
            <a:endParaRPr lang="es-419"/>
          </a:p>
        </p:txBody>
      </p:sp>
    </p:spTree>
    <p:extLst>
      <p:ext uri="{BB962C8B-B14F-4D97-AF65-F5344CB8AC3E}">
        <p14:creationId xmlns:p14="http://schemas.microsoft.com/office/powerpoint/2010/main" val="369784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E8074-6A77-4C35-89C3-0194CDB9FF57}" type="datetimeFigureOut">
              <a:rPr lang="es-419" smtClean="0"/>
              <a:t>23/6/2019</a:t>
            </a:fld>
            <a:endParaRPr lang="es-419"/>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47B6C-CD20-4905-8C38-45119BB87D4C}" type="slidenum">
              <a:rPr lang="es-419" smtClean="0"/>
              <a:t>‹Nº›</a:t>
            </a:fld>
            <a:endParaRPr lang="es-419"/>
          </a:p>
        </p:txBody>
      </p:sp>
    </p:spTree>
    <p:extLst>
      <p:ext uri="{BB962C8B-B14F-4D97-AF65-F5344CB8AC3E}">
        <p14:creationId xmlns:p14="http://schemas.microsoft.com/office/powerpoint/2010/main" val="16775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App </a:t>
            </a:r>
            <a:r>
              <a:rPr lang="es-MX" dirty="0" err="1" smtClean="0"/>
              <a:t>Psl</a:t>
            </a:r>
            <a:endParaRPr lang="es-419" dirty="0"/>
          </a:p>
        </p:txBody>
      </p:sp>
      <p:sp>
        <p:nvSpPr>
          <p:cNvPr id="3" name="Subtítulo 2"/>
          <p:cNvSpPr>
            <a:spLocks noGrp="1"/>
          </p:cNvSpPr>
          <p:nvPr>
            <p:ph type="subTitle" idx="1"/>
          </p:nvPr>
        </p:nvSpPr>
        <p:spPr/>
        <p:txBody>
          <a:bodyPr/>
          <a:lstStyle/>
          <a:p>
            <a:r>
              <a:rPr lang="es-MX" dirty="0" smtClean="0"/>
              <a:t>Plataforma de Seguridad Local</a:t>
            </a:r>
            <a:endParaRPr lang="es-419" dirty="0"/>
          </a:p>
        </p:txBody>
      </p:sp>
    </p:spTree>
    <p:extLst>
      <p:ext uri="{BB962C8B-B14F-4D97-AF65-F5344CB8AC3E}">
        <p14:creationId xmlns:p14="http://schemas.microsoft.com/office/powerpoint/2010/main" val="3207368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de Registro</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
        <p:nvSpPr>
          <p:cNvPr id="4" name="Marcador de contenido 3"/>
          <p:cNvSpPr>
            <a:spLocks noGrp="1"/>
          </p:cNvSpPr>
          <p:nvPr>
            <p:ph sz="half" idx="2"/>
          </p:nvPr>
        </p:nvSpPr>
        <p:spPr/>
        <p:txBody>
          <a:bodyPr/>
          <a:lstStyle/>
          <a:p>
            <a:r>
              <a:rPr lang="es-MX" dirty="0" smtClean="0"/>
              <a:t>En la vista de registro se encuentra</a:t>
            </a:r>
          </a:p>
          <a:p>
            <a:r>
              <a:rPr lang="es-MX" dirty="0" smtClean="0"/>
              <a:t>Alerta del sistema dando bienvenida al uso de la aplicación y como debe hacer el registro.</a:t>
            </a:r>
            <a:endParaRPr lang="es-419" dirty="0"/>
          </a:p>
        </p:txBody>
      </p:sp>
    </p:spTree>
    <p:extLst>
      <p:ext uri="{BB962C8B-B14F-4D97-AF65-F5344CB8AC3E}">
        <p14:creationId xmlns:p14="http://schemas.microsoft.com/office/powerpoint/2010/main" val="272554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Id facial</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
        <p:nvSpPr>
          <p:cNvPr id="4" name="Marcador de contenido 3"/>
          <p:cNvSpPr>
            <a:spLocks noGrp="1"/>
          </p:cNvSpPr>
          <p:nvPr>
            <p:ph sz="half" idx="2"/>
          </p:nvPr>
        </p:nvSpPr>
        <p:spPr/>
        <p:txBody>
          <a:bodyPr/>
          <a:lstStyle/>
          <a:p>
            <a:r>
              <a:rPr lang="es-MX" dirty="0"/>
              <a:t>En la vista de </a:t>
            </a:r>
            <a:r>
              <a:rPr lang="es-MX" dirty="0" smtClean="0"/>
              <a:t>Id facial </a:t>
            </a:r>
            <a:r>
              <a:rPr lang="es-MX" dirty="0"/>
              <a:t>se encuentra</a:t>
            </a:r>
          </a:p>
          <a:p>
            <a:r>
              <a:rPr lang="es-MX" dirty="0" smtClean="0"/>
              <a:t>Alerta del sistema el cual le indica que se va a hacer el escaneo facial para poder continuar con el registro.</a:t>
            </a:r>
            <a:endParaRPr lang="es-419" dirty="0"/>
          </a:p>
        </p:txBody>
      </p:sp>
    </p:spTree>
    <p:extLst>
      <p:ext uri="{BB962C8B-B14F-4D97-AF65-F5344CB8AC3E}">
        <p14:creationId xmlns:p14="http://schemas.microsoft.com/office/powerpoint/2010/main" val="3746985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Alerta de Permiso para utilizar cámara 1</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
        <p:nvSpPr>
          <p:cNvPr id="4" name="Marcador de contenido 3"/>
          <p:cNvSpPr>
            <a:spLocks noGrp="1"/>
          </p:cNvSpPr>
          <p:nvPr>
            <p:ph sz="half" idx="2"/>
          </p:nvPr>
        </p:nvSpPr>
        <p:spPr/>
        <p:txBody>
          <a:bodyPr/>
          <a:lstStyle/>
          <a:p>
            <a:r>
              <a:rPr lang="es-MX" dirty="0"/>
              <a:t>En la vista de Alerta de Permiso para utilizar </a:t>
            </a:r>
            <a:r>
              <a:rPr lang="es-MX" dirty="0" smtClean="0"/>
              <a:t>cámara 1 se encuentra</a:t>
            </a:r>
          </a:p>
          <a:p>
            <a:r>
              <a:rPr lang="es-MX" dirty="0" smtClean="0"/>
              <a:t>La alerta para permitir que la aplicación pueda acceder a la cámara para hacer el registro facial.</a:t>
            </a:r>
            <a:endParaRPr lang="es-MX" dirty="0"/>
          </a:p>
          <a:p>
            <a:endParaRPr lang="es-419" dirty="0"/>
          </a:p>
        </p:txBody>
      </p:sp>
    </p:spTree>
    <p:extLst>
      <p:ext uri="{BB962C8B-B14F-4D97-AF65-F5344CB8AC3E}">
        <p14:creationId xmlns:p14="http://schemas.microsoft.com/office/powerpoint/2010/main" val="3907407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Vista </a:t>
            </a:r>
            <a:r>
              <a:rPr lang="es-MX" dirty="0" smtClean="0"/>
              <a:t>Id Cedula</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
        <p:nvSpPr>
          <p:cNvPr id="4" name="Marcador de contenido 3"/>
          <p:cNvSpPr>
            <a:spLocks noGrp="1"/>
          </p:cNvSpPr>
          <p:nvPr>
            <p:ph sz="half" idx="2"/>
          </p:nvPr>
        </p:nvSpPr>
        <p:spPr/>
        <p:txBody>
          <a:bodyPr/>
          <a:lstStyle/>
          <a:p>
            <a:r>
              <a:rPr lang="es-MX" dirty="0"/>
              <a:t>En la vista de </a:t>
            </a:r>
            <a:r>
              <a:rPr lang="es-MX" dirty="0" smtClean="0"/>
              <a:t>Id cedula se encuentra</a:t>
            </a:r>
          </a:p>
          <a:p>
            <a:r>
              <a:rPr lang="es-MX" dirty="0" smtClean="0"/>
              <a:t>La explicación de como debe colocar la cedula para continuar con el </a:t>
            </a:r>
            <a:r>
              <a:rPr lang="es-MX" dirty="0" err="1" smtClean="0"/>
              <a:t>rgistro</a:t>
            </a:r>
            <a:endParaRPr lang="es-MX" dirty="0"/>
          </a:p>
          <a:p>
            <a:endParaRPr lang="es-419" dirty="0"/>
          </a:p>
        </p:txBody>
      </p:sp>
    </p:spTree>
    <p:extLst>
      <p:ext uri="{BB962C8B-B14F-4D97-AF65-F5344CB8AC3E}">
        <p14:creationId xmlns:p14="http://schemas.microsoft.com/office/powerpoint/2010/main" val="291328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Alerta de Permiso para utilizar </a:t>
            </a:r>
            <a:r>
              <a:rPr lang="es-MX" dirty="0" smtClean="0"/>
              <a:t>cámara 2</a:t>
            </a:r>
            <a:endParaRPr lang="es-419" dirty="0"/>
          </a:p>
        </p:txBody>
      </p:sp>
      <p:sp>
        <p:nvSpPr>
          <p:cNvPr id="4" name="Marcador de contenido 3"/>
          <p:cNvSpPr>
            <a:spLocks noGrp="1"/>
          </p:cNvSpPr>
          <p:nvPr>
            <p:ph sz="half" idx="2"/>
          </p:nvPr>
        </p:nvSpPr>
        <p:spPr/>
        <p:txBody>
          <a:bodyPr/>
          <a:lstStyle/>
          <a:p>
            <a:r>
              <a:rPr lang="es-MX" dirty="0"/>
              <a:t>En la vista de Alerta de Permiso </a:t>
            </a:r>
            <a:r>
              <a:rPr lang="es-MX" dirty="0" smtClean="0"/>
              <a:t>para </a:t>
            </a:r>
            <a:r>
              <a:rPr lang="es-MX" dirty="0"/>
              <a:t>utilizar </a:t>
            </a:r>
            <a:r>
              <a:rPr lang="es-MX" dirty="0" smtClean="0"/>
              <a:t>cámara 2 </a:t>
            </a:r>
            <a:r>
              <a:rPr lang="es-MX" dirty="0"/>
              <a:t>se </a:t>
            </a:r>
            <a:r>
              <a:rPr lang="es-MX" dirty="0" smtClean="0"/>
              <a:t>encuentra</a:t>
            </a:r>
          </a:p>
          <a:p>
            <a:r>
              <a:rPr lang="es-MX" dirty="0" smtClean="0"/>
              <a:t>El permiso para poder acceder a la cámara y hacer el registro de la cedula</a:t>
            </a:r>
            <a:endParaRPr lang="es-MX" dirty="0"/>
          </a:p>
        </p:txBody>
      </p:sp>
      <p:pic>
        <p:nvPicPr>
          <p:cNvPr id="7" name="Marcador de contenido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Tree>
    <p:extLst>
      <p:ext uri="{BB962C8B-B14F-4D97-AF65-F5344CB8AC3E}">
        <p14:creationId xmlns:p14="http://schemas.microsoft.com/office/powerpoint/2010/main" val="2036936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registro cedula</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
        <p:nvSpPr>
          <p:cNvPr id="4" name="Marcador de contenido 3"/>
          <p:cNvSpPr>
            <a:spLocks noGrp="1"/>
          </p:cNvSpPr>
          <p:nvPr>
            <p:ph sz="half" idx="2"/>
          </p:nvPr>
        </p:nvSpPr>
        <p:spPr/>
        <p:txBody>
          <a:bodyPr/>
          <a:lstStyle/>
          <a:p>
            <a:r>
              <a:rPr lang="es-MX" dirty="0"/>
              <a:t>En la vista de </a:t>
            </a:r>
            <a:r>
              <a:rPr lang="es-MX" dirty="0" smtClean="0"/>
              <a:t>registro de cedula se encuentra.</a:t>
            </a:r>
          </a:p>
          <a:p>
            <a:r>
              <a:rPr lang="es-MX" dirty="0" smtClean="0"/>
              <a:t>La cámara en donde hace la captura de los datos en la cedula</a:t>
            </a:r>
          </a:p>
          <a:p>
            <a:endParaRPr lang="es-MX" dirty="0"/>
          </a:p>
          <a:p>
            <a:endParaRPr lang="es-419" dirty="0"/>
          </a:p>
        </p:txBody>
      </p:sp>
    </p:spTree>
    <p:extLst>
      <p:ext uri="{BB962C8B-B14F-4D97-AF65-F5344CB8AC3E}">
        <p14:creationId xmlns:p14="http://schemas.microsoft.com/office/powerpoint/2010/main" val="265683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mapa</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
        <p:nvSpPr>
          <p:cNvPr id="4" name="Marcador de contenido 3"/>
          <p:cNvSpPr>
            <a:spLocks noGrp="1"/>
          </p:cNvSpPr>
          <p:nvPr>
            <p:ph sz="half" idx="2"/>
          </p:nvPr>
        </p:nvSpPr>
        <p:spPr/>
        <p:txBody>
          <a:bodyPr/>
          <a:lstStyle/>
          <a:p>
            <a:r>
              <a:rPr lang="es-MX" dirty="0"/>
              <a:t>En la vista de </a:t>
            </a:r>
            <a:r>
              <a:rPr lang="es-MX" dirty="0" smtClean="0"/>
              <a:t>mapa se </a:t>
            </a:r>
            <a:r>
              <a:rPr lang="es-MX" dirty="0"/>
              <a:t>encuentra</a:t>
            </a:r>
            <a:r>
              <a:rPr lang="es-MX" dirty="0" smtClean="0"/>
              <a:t>.</a:t>
            </a:r>
          </a:p>
          <a:p>
            <a:r>
              <a:rPr lang="es-MX" dirty="0" smtClean="0"/>
              <a:t>El mapa de </a:t>
            </a:r>
            <a:r>
              <a:rPr lang="es-MX" dirty="0" err="1" smtClean="0"/>
              <a:t>googlemaps</a:t>
            </a:r>
            <a:r>
              <a:rPr lang="es-MX" dirty="0" smtClean="0"/>
              <a:t>.</a:t>
            </a:r>
            <a:endParaRPr lang="es-MX" dirty="0"/>
          </a:p>
          <a:p>
            <a:endParaRPr lang="es-419" dirty="0"/>
          </a:p>
        </p:txBody>
      </p:sp>
    </p:spTree>
    <p:extLst>
      <p:ext uri="{BB962C8B-B14F-4D97-AF65-F5344CB8AC3E}">
        <p14:creationId xmlns:p14="http://schemas.microsoft.com/office/powerpoint/2010/main" val="3275320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t>
            </a:r>
            <a:endParaRPr lang="es-419" dirty="0"/>
          </a:p>
        </p:txBody>
      </p:sp>
      <p:sp>
        <p:nvSpPr>
          <p:cNvPr id="3" name="Marcador de contenido 2"/>
          <p:cNvSpPr>
            <a:spLocks noGrp="1"/>
          </p:cNvSpPr>
          <p:nvPr>
            <p:ph idx="1"/>
          </p:nvPr>
        </p:nvSpPr>
        <p:spPr/>
        <p:txBody>
          <a:bodyPr/>
          <a:lstStyle/>
          <a:p>
            <a:r>
              <a:rPr lang="es-MX" dirty="0" smtClean="0"/>
              <a:t>Esta aplicación busca generar una nueva forma en la cual podemos generar un sistema de denuncia en donde la claridad de los hechos y la veracidad de los mismos genere confianza en los personajes en relación.</a:t>
            </a:r>
          </a:p>
          <a:p>
            <a:r>
              <a:rPr lang="es-MX" dirty="0" smtClean="0"/>
              <a:t>Además integrar a la comunidad a generar denuncias para poder acabar con los delitos e identificar los lugares críticos de las zonas cercanas a los usuarios.</a:t>
            </a:r>
          </a:p>
          <a:p>
            <a:endParaRPr lang="es-419" dirty="0"/>
          </a:p>
        </p:txBody>
      </p:sp>
    </p:spTree>
    <p:extLst>
      <p:ext uri="{BB962C8B-B14F-4D97-AF65-F5344CB8AC3E}">
        <p14:creationId xmlns:p14="http://schemas.microsoft.com/office/powerpoint/2010/main" val="3727599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¿Qué es la API de </a:t>
            </a:r>
            <a:r>
              <a:rPr lang="es-419" b="1" dirty="0" err="1"/>
              <a:t>Azure</a:t>
            </a:r>
            <a:r>
              <a:rPr lang="es-419" b="1" dirty="0"/>
              <a:t> </a:t>
            </a:r>
            <a:r>
              <a:rPr lang="es-419" b="1" dirty="0" err="1"/>
              <a:t>Face</a:t>
            </a:r>
            <a:r>
              <a:rPr lang="es-419" b="1" dirty="0"/>
              <a:t>?</a:t>
            </a:r>
          </a:p>
        </p:txBody>
      </p:sp>
      <p:sp>
        <p:nvSpPr>
          <p:cNvPr id="3" name="Marcador de contenido 2"/>
          <p:cNvSpPr>
            <a:spLocks noGrp="1"/>
          </p:cNvSpPr>
          <p:nvPr>
            <p:ph sz="half" idx="1"/>
          </p:nvPr>
        </p:nvSpPr>
        <p:spPr>
          <a:xfrm>
            <a:off x="313899" y="1825625"/>
            <a:ext cx="7219665" cy="4351338"/>
          </a:xfrm>
        </p:spPr>
        <p:txBody>
          <a:bodyPr>
            <a:normAutofit/>
          </a:bodyPr>
          <a:lstStyle/>
          <a:p>
            <a:r>
              <a:rPr lang="es-419" dirty="0"/>
              <a:t>La API de </a:t>
            </a:r>
            <a:r>
              <a:rPr lang="es-419" dirty="0" err="1"/>
              <a:t>Azure</a:t>
            </a:r>
            <a:r>
              <a:rPr lang="es-419" dirty="0"/>
              <a:t> </a:t>
            </a:r>
            <a:r>
              <a:rPr lang="es-419" dirty="0" err="1"/>
              <a:t>Cognitive</a:t>
            </a:r>
            <a:r>
              <a:rPr lang="es-419" dirty="0"/>
              <a:t> </a:t>
            </a:r>
            <a:r>
              <a:rPr lang="es-419" dirty="0" err="1"/>
              <a:t>Services</a:t>
            </a:r>
            <a:r>
              <a:rPr lang="es-419" dirty="0"/>
              <a:t> </a:t>
            </a:r>
            <a:r>
              <a:rPr lang="es-419" dirty="0" err="1"/>
              <a:t>Face</a:t>
            </a:r>
            <a:r>
              <a:rPr lang="es-419" dirty="0"/>
              <a:t> proporciona algoritmos que se utilizan para detectar, reconocer y analizar rostros humanos en imágenes. La capacidad de procesar información de rostro humano es importante en muchos escenarios de software diferentes. Los escenarios de ejemplo son la seguridad, la interfaz de usuario natural, el análisis y la gestión del contenido de imágenes, las aplicaciones móviles y la robótica.</a:t>
            </a:r>
            <a:endParaRPr lang="es-419" dirty="0"/>
          </a:p>
        </p:txBody>
      </p:sp>
      <p:pic>
        <p:nvPicPr>
          <p:cNvPr id="3074" name="Picture 2" descr="Resultado de imagen para ID FACIAL"/>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847461" y="2064633"/>
            <a:ext cx="3409465" cy="3402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65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Id </a:t>
            </a:r>
            <a:r>
              <a:rPr lang="es-MX" dirty="0" err="1" smtClean="0"/>
              <a:t>face</a:t>
            </a:r>
            <a:endParaRPr lang="es-419" dirty="0"/>
          </a:p>
        </p:txBody>
      </p:sp>
      <p:sp>
        <p:nvSpPr>
          <p:cNvPr id="3" name="Marcador de contenido 2"/>
          <p:cNvSpPr>
            <a:spLocks noGrp="1"/>
          </p:cNvSpPr>
          <p:nvPr>
            <p:ph sz="half" idx="1"/>
          </p:nvPr>
        </p:nvSpPr>
        <p:spPr/>
        <p:txBody>
          <a:bodyPr/>
          <a:lstStyle/>
          <a:p>
            <a:r>
              <a:rPr lang="es-419" dirty="0"/>
              <a:t>El identificador de rostros es una cadena de identificador único para cada rostro detectado en una imagen</a:t>
            </a:r>
            <a:r>
              <a:rPr lang="es-419" dirty="0" smtClean="0"/>
              <a:t>.</a:t>
            </a:r>
          </a:p>
          <a:p>
            <a:endParaRPr lang="es-MX" dirty="0"/>
          </a:p>
          <a:p>
            <a:r>
              <a:rPr lang="es-419" dirty="0"/>
              <a:t>Detección de caras es la acción de búsqueda de caras humanas en una imagen y opcionalmente devolver distintos tipos de datos relacionados con la cara.</a:t>
            </a:r>
          </a:p>
          <a:p>
            <a:endParaRPr lang="es-419" dirty="0"/>
          </a:p>
        </p:txBody>
      </p:sp>
      <p:pic>
        <p:nvPicPr>
          <p:cNvPr id="5" name="Marcador de conteni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43510" y="1825625"/>
            <a:ext cx="4638979" cy="4351338"/>
          </a:xfrm>
        </p:spPr>
      </p:pic>
    </p:spTree>
    <p:extLst>
      <p:ext uri="{BB962C8B-B14F-4D97-AF65-F5344CB8AC3E}">
        <p14:creationId xmlns:p14="http://schemas.microsoft.com/office/powerpoint/2010/main" val="181684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Puntos de referencia de cara</a:t>
            </a:r>
            <a:br>
              <a:rPr lang="es-419" b="1" dirty="0"/>
            </a:br>
            <a:endParaRPr lang="es-419" dirty="0"/>
          </a:p>
        </p:txBody>
      </p:sp>
      <p:sp>
        <p:nvSpPr>
          <p:cNvPr id="3" name="Marcador de contenido 2"/>
          <p:cNvSpPr>
            <a:spLocks noGrp="1"/>
          </p:cNvSpPr>
          <p:nvPr>
            <p:ph sz="half" idx="1"/>
          </p:nvPr>
        </p:nvSpPr>
        <p:spPr/>
        <p:txBody>
          <a:bodyPr/>
          <a:lstStyle/>
          <a:p>
            <a:r>
              <a:rPr lang="es-419" dirty="0"/>
              <a:t>Los puntos de referencia son un conjunto de puntos de encontrar en una cara, por ejemplo, los alumnos o la sugerencia de la punta. De forma predeterminada, existen 27 puntos de referencia predefinidos. La siguiente ilustración muestra todos los puntos de 27:</a:t>
            </a:r>
            <a:endParaRPr lang="es-419" dirty="0"/>
          </a:p>
        </p:txBody>
      </p:sp>
      <p:pic>
        <p:nvPicPr>
          <p:cNvPr id="1026" name="Picture 2" descr="https://docs.microsoft.com/es-es/azure/cognitive-services/face/images/landmarks.1.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199" y="1825625"/>
            <a:ext cx="5870837" cy="389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649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Verificación de caras</a:t>
            </a:r>
            <a:br>
              <a:rPr lang="es-419" b="1" dirty="0"/>
            </a:br>
            <a:endParaRPr lang="es-419" dirty="0"/>
          </a:p>
        </p:txBody>
      </p:sp>
      <p:sp>
        <p:nvSpPr>
          <p:cNvPr id="3" name="Marcador de contenido 2"/>
          <p:cNvSpPr>
            <a:spLocks noGrp="1"/>
          </p:cNvSpPr>
          <p:nvPr>
            <p:ph sz="half" idx="1"/>
          </p:nvPr>
        </p:nvSpPr>
        <p:spPr/>
        <p:txBody>
          <a:bodyPr/>
          <a:lstStyle/>
          <a:p>
            <a:r>
              <a:rPr lang="es-419" dirty="0" err="1"/>
              <a:t>Verify</a:t>
            </a:r>
            <a:r>
              <a:rPr lang="es-419" dirty="0"/>
              <a:t> API realiza una autenticación con dos caras detectadas o a partir de una cara detectada en un objeto personal. En la práctica, evalúa si dos caras pertenecen a la misma persona. Esta funcionalidad puede ser muy útil en escenarios de seguridad.</a:t>
            </a:r>
            <a:endParaRPr lang="es-419" dirty="0"/>
          </a:p>
        </p:txBody>
      </p:sp>
      <p:pic>
        <p:nvPicPr>
          <p:cNvPr id="2050" name="Picture 2" descr="Resultado de imagen para caras de gemel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77000" y="2539206"/>
            <a:ext cx="45720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15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Avances LOGO</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297428" y="1470783"/>
            <a:ext cx="4638979" cy="4351338"/>
          </a:xfrm>
        </p:spPr>
      </p:pic>
      <p:pic>
        <p:nvPicPr>
          <p:cNvPr id="6" name="Marcador de contenido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838200" y="1470783"/>
            <a:ext cx="4638979" cy="4351338"/>
          </a:xfrm>
        </p:spPr>
      </p:pic>
    </p:spTree>
    <p:extLst>
      <p:ext uri="{BB962C8B-B14F-4D97-AF65-F5344CB8AC3E}">
        <p14:creationId xmlns:p14="http://schemas.microsoft.com/office/powerpoint/2010/main" val="3328637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inicial</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
        <p:nvSpPr>
          <p:cNvPr id="4" name="Marcador de contenido 3"/>
          <p:cNvSpPr>
            <a:spLocks noGrp="1"/>
          </p:cNvSpPr>
          <p:nvPr>
            <p:ph sz="half" idx="2"/>
          </p:nvPr>
        </p:nvSpPr>
        <p:spPr/>
        <p:txBody>
          <a:bodyPr/>
          <a:lstStyle/>
          <a:p>
            <a:r>
              <a:rPr lang="es-MX" dirty="0" smtClean="0"/>
              <a:t>En la pantalla inicial se encuentra LOGOTIPO de la aplicación </a:t>
            </a:r>
          </a:p>
          <a:p>
            <a:r>
              <a:rPr lang="es-MX" dirty="0" smtClean="0"/>
              <a:t>Botón administrador </a:t>
            </a:r>
          </a:p>
          <a:p>
            <a:r>
              <a:rPr lang="es-MX" dirty="0"/>
              <a:t>Botón </a:t>
            </a:r>
            <a:r>
              <a:rPr lang="es-MX" dirty="0" smtClean="0"/>
              <a:t>Usuario </a:t>
            </a:r>
            <a:endParaRPr lang="es-MX" dirty="0"/>
          </a:p>
          <a:p>
            <a:endParaRPr lang="es-MX" dirty="0" smtClean="0"/>
          </a:p>
        </p:txBody>
      </p:sp>
    </p:spTree>
    <p:extLst>
      <p:ext uri="{BB962C8B-B14F-4D97-AF65-F5344CB8AC3E}">
        <p14:creationId xmlns:p14="http://schemas.microsoft.com/office/powerpoint/2010/main" val="3993574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Usuario</a:t>
            </a:r>
            <a:endParaRPr lang="es-419"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3011" y="1825625"/>
            <a:ext cx="1991978" cy="4351338"/>
          </a:xfrm>
        </p:spPr>
      </p:pic>
      <p:sp>
        <p:nvSpPr>
          <p:cNvPr id="4" name="Marcador de contenido 3"/>
          <p:cNvSpPr>
            <a:spLocks noGrp="1"/>
          </p:cNvSpPr>
          <p:nvPr>
            <p:ph sz="half" idx="2"/>
          </p:nvPr>
        </p:nvSpPr>
        <p:spPr/>
        <p:txBody>
          <a:bodyPr/>
          <a:lstStyle/>
          <a:p>
            <a:r>
              <a:rPr lang="es-MX" dirty="0" smtClean="0"/>
              <a:t>En la vista de usuario </a:t>
            </a:r>
            <a:r>
              <a:rPr lang="es-419" dirty="0" smtClean="0"/>
              <a:t>se encuentra</a:t>
            </a:r>
          </a:p>
          <a:p>
            <a:r>
              <a:rPr lang="es-MX" dirty="0" smtClean="0"/>
              <a:t>Logo </a:t>
            </a:r>
            <a:r>
              <a:rPr lang="es-MX" dirty="0" err="1" smtClean="0"/>
              <a:t>psl</a:t>
            </a:r>
            <a:endParaRPr lang="es-419" dirty="0" smtClean="0"/>
          </a:p>
          <a:p>
            <a:r>
              <a:rPr lang="es-MX" dirty="0"/>
              <a:t>Botón R</a:t>
            </a:r>
            <a:r>
              <a:rPr lang="es-MX" dirty="0" smtClean="0"/>
              <a:t>egistro </a:t>
            </a:r>
            <a:endParaRPr lang="es-MX" dirty="0"/>
          </a:p>
          <a:p>
            <a:r>
              <a:rPr lang="es-MX" dirty="0"/>
              <a:t>Botón </a:t>
            </a:r>
            <a:r>
              <a:rPr lang="es-MX" dirty="0" smtClean="0"/>
              <a:t>Inicio </a:t>
            </a:r>
            <a:endParaRPr lang="es-MX" dirty="0"/>
          </a:p>
          <a:p>
            <a:pPr marL="0" indent="0">
              <a:buNone/>
            </a:pPr>
            <a:r>
              <a:rPr lang="es-419" dirty="0" smtClean="0"/>
              <a:t> </a:t>
            </a:r>
            <a:endParaRPr lang="es-MX" dirty="0" smtClean="0"/>
          </a:p>
        </p:txBody>
      </p:sp>
    </p:spTree>
    <p:extLst>
      <p:ext uri="{BB962C8B-B14F-4D97-AF65-F5344CB8AC3E}">
        <p14:creationId xmlns:p14="http://schemas.microsoft.com/office/powerpoint/2010/main" val="4014364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437</Words>
  <Application>Microsoft Office PowerPoint</Application>
  <PresentationFormat>Panorámica</PresentationFormat>
  <Paragraphs>47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App Psl</vt:lpstr>
      <vt:lpstr>Introducción </vt:lpstr>
      <vt:lpstr>¿Qué es la API de Azure Face?</vt:lpstr>
      <vt:lpstr>Id face</vt:lpstr>
      <vt:lpstr>Puntos de referencia de cara </vt:lpstr>
      <vt:lpstr>Verificación de caras </vt:lpstr>
      <vt:lpstr>Avances LOGO</vt:lpstr>
      <vt:lpstr>Vista inicial</vt:lpstr>
      <vt:lpstr>Vista Usuario</vt:lpstr>
      <vt:lpstr>Vista de Registro</vt:lpstr>
      <vt:lpstr>Vista Id facial</vt:lpstr>
      <vt:lpstr>Alerta de Permiso para utilizar cámara 1</vt:lpstr>
      <vt:lpstr>Vista Id Cedula</vt:lpstr>
      <vt:lpstr>Alerta de Permiso para utilizar cámara 2</vt:lpstr>
      <vt:lpstr>Vista registro cedula</vt:lpstr>
      <vt:lpstr>Vista mapa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Psl</dc:title>
  <dc:creator>APRENDIZ</dc:creator>
  <cp:lastModifiedBy>APRENDIZ</cp:lastModifiedBy>
  <cp:revision>9</cp:revision>
  <dcterms:created xsi:type="dcterms:W3CDTF">2019-06-22T21:12:51Z</dcterms:created>
  <dcterms:modified xsi:type="dcterms:W3CDTF">2019-06-23T16:29:06Z</dcterms:modified>
</cp:coreProperties>
</file>