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4" r:id="rId5"/>
    <p:sldId id="261" r:id="rId6"/>
    <p:sldId id="257" r:id="rId7"/>
    <p:sldId id="263" r:id="rId8"/>
    <p:sldId id="265" r:id="rId9"/>
    <p:sldId id="271" r:id="rId10"/>
    <p:sldId id="266" r:id="rId11"/>
    <p:sldId id="272" r:id="rId12"/>
    <p:sldId id="268" r:id="rId13"/>
    <p:sldId id="273" r:id="rId14"/>
    <p:sldId id="269" r:id="rId15"/>
    <p:sldId id="270" r:id="rId16"/>
    <p:sldId id="262" r:id="rId17"/>
    <p:sldId id="274" r:id="rId18"/>
    <p:sldId id="258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6CC"/>
    <a:srgbClr val="567BCE"/>
    <a:srgbClr val="29478B"/>
    <a:srgbClr val="365EB8"/>
    <a:srgbClr val="809CDA"/>
    <a:srgbClr val="597ECF"/>
    <a:srgbClr val="C300EA"/>
    <a:srgbClr val="CD00F6"/>
    <a:srgbClr val="E45DFF"/>
    <a:srgbClr val="D9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38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F8E3A-DAB3-4211-8239-D1B828436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37A68A-EF8C-425F-960C-FF4FA994F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C386A-2BC7-4C5B-BD76-404CFFAC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49E5-791E-475C-860D-61B2CF64965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D3C05-CE68-4B5F-8B15-6672056B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A6A8C-341B-4283-9D3A-8A1BE098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1A83-273E-43E1-B76F-06FBE14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3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E4ED9-C2F1-407C-AA40-9AFF0F67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BE0482-2A09-4472-8DE6-99ECD8978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F6E66-84DA-4D75-AB81-A9C8ABA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49E5-791E-475C-860D-61B2CF64965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3E638-8B4A-40A5-81C8-4771353A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9D847-E1F4-49D0-8860-08A89222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1A83-273E-43E1-B76F-06FBE14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7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8DF52D-22A7-4A55-98FE-09B1774AC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542093-5772-42D0-BF3E-C1198BEDA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BB8CE-D359-4373-A3E8-A3C532BD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49E5-791E-475C-860D-61B2CF64965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FA373-06AA-47E9-8C68-08F33C9B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D5CEC-E69D-458F-9C4C-C2F01AA1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1A83-273E-43E1-B76F-06FBE14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CDBBE-2C7A-4BC0-9018-7B028AC8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EAC4B-8451-4153-9981-8269EB3F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A6F3E-C42A-4BE6-BFF7-2E936F03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49E5-791E-475C-860D-61B2CF64965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E538B-248A-4265-B09D-098C70CC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3B5BF-2A58-4FEB-8D5B-22EDDF93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1A83-273E-43E1-B76F-06FBE14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1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4C2C2-196B-4EA8-BC7E-B9B4D525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5062B-58C1-4302-8F1C-C8B9D31F8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D49BF-F5EA-491F-AE80-4633EA8F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49E5-791E-475C-860D-61B2CF64965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CBFCB-8B3F-4A40-8F49-6B3BD3BF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50B60-7802-4D31-AFA9-3DE5DE84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1A83-273E-43E1-B76F-06FBE14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7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34AC6-38BE-474F-8282-2E553FE7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79B22-47B7-47EB-A9A9-836CF3C9A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125E9-65CF-4F81-9B6A-FD493EB51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55B82-5EE9-4EE4-9A2A-1393DD8A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49E5-791E-475C-860D-61B2CF64965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FBE551-0C8D-4C85-9BFC-DC943020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AD147-2801-4C46-AE82-5649D5A2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1A83-273E-43E1-B76F-06FBE14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45E6B-26E5-4A35-A8B1-035BE084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A82D0-4A1A-4BDD-A56B-ADBD0A78D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5BD107-4B98-4C13-9D99-63D8C5F1B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5023B9-A1EA-47D1-B438-489DCA436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1268FF-74D2-4B62-823C-58DABDC17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D7FA8F-09C4-4F6A-89DB-8AD9EBB2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49E5-791E-475C-860D-61B2CF64965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3418F6-CD45-4A16-A7A3-3B0044BF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797C3D-1940-496D-9380-EA72B05D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1A83-273E-43E1-B76F-06FBE14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7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322B1-5820-4C46-A517-C05AC4BB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9C4203-0969-4ED0-86BC-8E41BCF6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49E5-791E-475C-860D-61B2CF64965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E21574-D049-4433-9987-FE575C74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AED4A7-ED66-4CB8-B32D-E07E0B32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1A83-273E-43E1-B76F-06FBE14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0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0C7AD4-3229-4C6E-8FC2-751A99E2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49E5-791E-475C-860D-61B2CF64965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F4802A-FC89-4605-B342-2C186BB2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F1F7E8-B677-4BF1-93E2-D3BFE6CF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1A83-273E-43E1-B76F-06FBE14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7CD70-8A84-4D85-B8A6-B3E2EAFE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97B28-5BD0-439F-B039-6CBC8A9EC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CDCE45-18BC-44C0-A940-19CF774E7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EE6EE0-477A-4510-A76A-C7A3F53B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49E5-791E-475C-860D-61B2CF64965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514515-9746-4F46-ABA6-C1801FEA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5E8748-267F-448A-8BD9-71A221A4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1A83-273E-43E1-B76F-06FBE14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2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F2AB0-CE85-4336-829E-9494C238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2A98D4-37C7-4127-B391-26E8A76BC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FADF4-1583-4175-8979-89D279F90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51E93-687C-429B-AEB6-06924C6C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49E5-791E-475C-860D-61B2CF64965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91D4E5-4572-4E13-B756-7318D8B1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96361C-AD6C-421E-929A-196F9B8B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1A83-273E-43E1-B76F-06FBE14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3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74C26B-99BF-4A4A-B6D5-12C9F7DB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181F7-8576-4A37-9C13-80A48A5B7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D5DC4-23D5-4B80-B671-92AF72FA2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49E5-791E-475C-860D-61B2CF649655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5535C-FD84-4D7C-ABD6-EF72C3FE9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2DD03-97AB-486D-9AFD-B8BE27BF7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1A83-273E-43E1-B76F-06FBE1446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5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5E3D81-C833-4FEB-9221-D07928988E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AF9EFE3-EC4E-4B74-9338-D0EA97759077}"/>
              </a:ext>
            </a:extLst>
          </p:cNvPr>
          <p:cNvSpPr/>
          <p:nvPr/>
        </p:nvSpPr>
        <p:spPr>
          <a:xfrm>
            <a:off x="469027" y="453224"/>
            <a:ext cx="6424754" cy="5160397"/>
          </a:xfrm>
          <a:custGeom>
            <a:avLst/>
            <a:gdLst>
              <a:gd name="connsiteX0" fmla="*/ 5391084 w 6424754"/>
              <a:gd name="connsiteY0" fmla="*/ 842839 h 5160397"/>
              <a:gd name="connsiteX1" fmla="*/ 5279766 w 6424754"/>
              <a:gd name="connsiteY1" fmla="*/ 811033 h 5160397"/>
              <a:gd name="connsiteX2" fmla="*/ 5232058 w 6424754"/>
              <a:gd name="connsiteY2" fmla="*/ 763326 h 5160397"/>
              <a:gd name="connsiteX3" fmla="*/ 5208204 w 6424754"/>
              <a:gd name="connsiteY3" fmla="*/ 739472 h 5160397"/>
              <a:gd name="connsiteX4" fmla="*/ 5200253 w 6424754"/>
              <a:gd name="connsiteY4" fmla="*/ 659959 h 5160397"/>
              <a:gd name="connsiteX5" fmla="*/ 5168448 w 6424754"/>
              <a:gd name="connsiteY5" fmla="*/ 667910 h 5160397"/>
              <a:gd name="connsiteX6" fmla="*/ 5136643 w 6424754"/>
              <a:gd name="connsiteY6" fmla="*/ 691764 h 5160397"/>
              <a:gd name="connsiteX7" fmla="*/ 5112789 w 6424754"/>
              <a:gd name="connsiteY7" fmla="*/ 707666 h 5160397"/>
              <a:gd name="connsiteX8" fmla="*/ 5096886 w 6424754"/>
              <a:gd name="connsiteY8" fmla="*/ 731520 h 5160397"/>
              <a:gd name="connsiteX9" fmla="*/ 5088935 w 6424754"/>
              <a:gd name="connsiteY9" fmla="*/ 779228 h 5160397"/>
              <a:gd name="connsiteX10" fmla="*/ 5057130 w 6424754"/>
              <a:gd name="connsiteY10" fmla="*/ 763326 h 5160397"/>
              <a:gd name="connsiteX11" fmla="*/ 5041227 w 6424754"/>
              <a:gd name="connsiteY11" fmla="*/ 731520 h 5160397"/>
              <a:gd name="connsiteX12" fmla="*/ 5033276 w 6424754"/>
              <a:gd name="connsiteY12" fmla="*/ 667910 h 5160397"/>
              <a:gd name="connsiteX13" fmla="*/ 5025324 w 6424754"/>
              <a:gd name="connsiteY13" fmla="*/ 612251 h 5160397"/>
              <a:gd name="connsiteX14" fmla="*/ 4969665 w 6424754"/>
              <a:gd name="connsiteY14" fmla="*/ 620202 h 5160397"/>
              <a:gd name="connsiteX15" fmla="*/ 4929909 w 6424754"/>
              <a:gd name="connsiteY15" fmla="*/ 675861 h 5160397"/>
              <a:gd name="connsiteX16" fmla="*/ 4906055 w 6424754"/>
              <a:gd name="connsiteY16" fmla="*/ 699715 h 5160397"/>
              <a:gd name="connsiteX17" fmla="*/ 4898103 w 6424754"/>
              <a:gd name="connsiteY17" fmla="*/ 723569 h 5160397"/>
              <a:gd name="connsiteX18" fmla="*/ 4874250 w 6424754"/>
              <a:gd name="connsiteY18" fmla="*/ 755374 h 5160397"/>
              <a:gd name="connsiteX19" fmla="*/ 4826542 w 6424754"/>
              <a:gd name="connsiteY19" fmla="*/ 795131 h 5160397"/>
              <a:gd name="connsiteX20" fmla="*/ 4802688 w 6424754"/>
              <a:gd name="connsiteY20" fmla="*/ 803082 h 5160397"/>
              <a:gd name="connsiteX21" fmla="*/ 4715223 w 6424754"/>
              <a:gd name="connsiteY21" fmla="*/ 787179 h 5160397"/>
              <a:gd name="connsiteX22" fmla="*/ 4667516 w 6424754"/>
              <a:gd name="connsiteY22" fmla="*/ 771277 h 5160397"/>
              <a:gd name="connsiteX23" fmla="*/ 4635710 w 6424754"/>
              <a:gd name="connsiteY23" fmla="*/ 763326 h 5160397"/>
              <a:gd name="connsiteX24" fmla="*/ 4588003 w 6424754"/>
              <a:gd name="connsiteY24" fmla="*/ 771277 h 5160397"/>
              <a:gd name="connsiteX25" fmla="*/ 4580051 w 6424754"/>
              <a:gd name="connsiteY25" fmla="*/ 811033 h 5160397"/>
              <a:gd name="connsiteX26" fmla="*/ 4556197 w 6424754"/>
              <a:gd name="connsiteY26" fmla="*/ 826936 h 5160397"/>
              <a:gd name="connsiteX27" fmla="*/ 4532343 w 6424754"/>
              <a:gd name="connsiteY27" fmla="*/ 604299 h 5160397"/>
              <a:gd name="connsiteX28" fmla="*/ 4524392 w 6424754"/>
              <a:gd name="connsiteY28" fmla="*/ 564543 h 5160397"/>
              <a:gd name="connsiteX29" fmla="*/ 4373317 w 6424754"/>
              <a:gd name="connsiteY29" fmla="*/ 556592 h 5160397"/>
              <a:gd name="connsiteX30" fmla="*/ 4341512 w 6424754"/>
              <a:gd name="connsiteY30" fmla="*/ 548640 h 5160397"/>
              <a:gd name="connsiteX31" fmla="*/ 4293804 w 6424754"/>
              <a:gd name="connsiteY31" fmla="*/ 588397 h 5160397"/>
              <a:gd name="connsiteX32" fmla="*/ 4269950 w 6424754"/>
              <a:gd name="connsiteY32" fmla="*/ 612251 h 5160397"/>
              <a:gd name="connsiteX33" fmla="*/ 4150681 w 6424754"/>
              <a:gd name="connsiteY33" fmla="*/ 556592 h 5160397"/>
              <a:gd name="connsiteX34" fmla="*/ 4150681 w 6424754"/>
              <a:gd name="connsiteY34" fmla="*/ 556592 h 5160397"/>
              <a:gd name="connsiteX35" fmla="*/ 3959850 w 6424754"/>
              <a:gd name="connsiteY35" fmla="*/ 540689 h 5160397"/>
              <a:gd name="connsiteX36" fmla="*/ 3896239 w 6424754"/>
              <a:gd name="connsiteY36" fmla="*/ 556592 h 5160397"/>
              <a:gd name="connsiteX37" fmla="*/ 3856483 w 6424754"/>
              <a:gd name="connsiteY37" fmla="*/ 604299 h 5160397"/>
              <a:gd name="connsiteX38" fmla="*/ 3840580 w 6424754"/>
              <a:gd name="connsiteY38" fmla="*/ 580446 h 5160397"/>
              <a:gd name="connsiteX39" fmla="*/ 3872385 w 6424754"/>
              <a:gd name="connsiteY39" fmla="*/ 524786 h 5160397"/>
              <a:gd name="connsiteX40" fmla="*/ 3904190 w 6424754"/>
              <a:gd name="connsiteY40" fmla="*/ 508884 h 5160397"/>
              <a:gd name="connsiteX41" fmla="*/ 3951898 w 6424754"/>
              <a:gd name="connsiteY41" fmla="*/ 492981 h 5160397"/>
              <a:gd name="connsiteX42" fmla="*/ 3983703 w 6424754"/>
              <a:gd name="connsiteY42" fmla="*/ 469127 h 5160397"/>
              <a:gd name="connsiteX43" fmla="*/ 3999606 w 6424754"/>
              <a:gd name="connsiteY43" fmla="*/ 445273 h 5160397"/>
              <a:gd name="connsiteX44" fmla="*/ 4039363 w 6424754"/>
              <a:gd name="connsiteY44" fmla="*/ 389614 h 5160397"/>
              <a:gd name="connsiteX45" fmla="*/ 4023460 w 6424754"/>
              <a:gd name="connsiteY45" fmla="*/ 222637 h 5160397"/>
              <a:gd name="connsiteX46" fmla="*/ 3991655 w 6424754"/>
              <a:gd name="connsiteY46" fmla="*/ 206734 h 5160397"/>
              <a:gd name="connsiteX47" fmla="*/ 3959850 w 6424754"/>
              <a:gd name="connsiteY47" fmla="*/ 182880 h 5160397"/>
              <a:gd name="connsiteX48" fmla="*/ 3935996 w 6424754"/>
              <a:gd name="connsiteY48" fmla="*/ 159026 h 5160397"/>
              <a:gd name="connsiteX49" fmla="*/ 3912142 w 6424754"/>
              <a:gd name="connsiteY49" fmla="*/ 151075 h 5160397"/>
              <a:gd name="connsiteX50" fmla="*/ 3864434 w 6424754"/>
              <a:gd name="connsiteY50" fmla="*/ 79513 h 5160397"/>
              <a:gd name="connsiteX51" fmla="*/ 3840580 w 6424754"/>
              <a:gd name="connsiteY51" fmla="*/ 23854 h 5160397"/>
              <a:gd name="connsiteX52" fmla="*/ 3816726 w 6424754"/>
              <a:gd name="connsiteY52" fmla="*/ 15903 h 5160397"/>
              <a:gd name="connsiteX53" fmla="*/ 3761067 w 6424754"/>
              <a:gd name="connsiteY53" fmla="*/ 0 h 5160397"/>
              <a:gd name="connsiteX54" fmla="*/ 3729262 w 6424754"/>
              <a:gd name="connsiteY54" fmla="*/ 15903 h 5160397"/>
              <a:gd name="connsiteX55" fmla="*/ 3705408 w 6424754"/>
              <a:gd name="connsiteY55" fmla="*/ 79513 h 5160397"/>
              <a:gd name="connsiteX56" fmla="*/ 3673603 w 6424754"/>
              <a:gd name="connsiteY56" fmla="*/ 135173 h 5160397"/>
              <a:gd name="connsiteX57" fmla="*/ 3609992 w 6424754"/>
              <a:gd name="connsiteY57" fmla="*/ 214686 h 5160397"/>
              <a:gd name="connsiteX58" fmla="*/ 3538430 w 6424754"/>
              <a:gd name="connsiteY58" fmla="*/ 254442 h 5160397"/>
              <a:gd name="connsiteX59" fmla="*/ 3458917 w 6424754"/>
              <a:gd name="connsiteY59" fmla="*/ 270345 h 5160397"/>
              <a:gd name="connsiteX60" fmla="*/ 3419161 w 6424754"/>
              <a:gd name="connsiteY60" fmla="*/ 278296 h 5160397"/>
              <a:gd name="connsiteX61" fmla="*/ 3339648 w 6424754"/>
              <a:gd name="connsiteY61" fmla="*/ 302150 h 5160397"/>
              <a:gd name="connsiteX62" fmla="*/ 3283989 w 6424754"/>
              <a:gd name="connsiteY62" fmla="*/ 318053 h 5160397"/>
              <a:gd name="connsiteX63" fmla="*/ 3204476 w 6424754"/>
              <a:gd name="connsiteY63" fmla="*/ 381663 h 5160397"/>
              <a:gd name="connsiteX64" fmla="*/ 3188573 w 6424754"/>
              <a:gd name="connsiteY64" fmla="*/ 405517 h 5160397"/>
              <a:gd name="connsiteX65" fmla="*/ 3180622 w 6424754"/>
              <a:gd name="connsiteY65" fmla="*/ 524786 h 5160397"/>
              <a:gd name="connsiteX66" fmla="*/ 3148816 w 6424754"/>
              <a:gd name="connsiteY66" fmla="*/ 540689 h 5160397"/>
              <a:gd name="connsiteX67" fmla="*/ 3053401 w 6424754"/>
              <a:gd name="connsiteY67" fmla="*/ 556592 h 5160397"/>
              <a:gd name="connsiteX68" fmla="*/ 3037498 w 6424754"/>
              <a:gd name="connsiteY68" fmla="*/ 580446 h 5160397"/>
              <a:gd name="connsiteX69" fmla="*/ 3029547 w 6424754"/>
              <a:gd name="connsiteY69" fmla="*/ 612251 h 5160397"/>
              <a:gd name="connsiteX70" fmla="*/ 3013644 w 6424754"/>
              <a:gd name="connsiteY70" fmla="*/ 644056 h 5160397"/>
              <a:gd name="connsiteX71" fmla="*/ 3037498 w 6424754"/>
              <a:gd name="connsiteY71" fmla="*/ 747423 h 5160397"/>
              <a:gd name="connsiteX72" fmla="*/ 3077255 w 6424754"/>
              <a:gd name="connsiteY72" fmla="*/ 755374 h 5160397"/>
              <a:gd name="connsiteX73" fmla="*/ 3101109 w 6424754"/>
              <a:gd name="connsiteY73" fmla="*/ 771277 h 5160397"/>
              <a:gd name="connsiteX74" fmla="*/ 3085206 w 6424754"/>
              <a:gd name="connsiteY74" fmla="*/ 842839 h 5160397"/>
              <a:gd name="connsiteX75" fmla="*/ 3061352 w 6424754"/>
              <a:gd name="connsiteY75" fmla="*/ 779228 h 5160397"/>
              <a:gd name="connsiteX76" fmla="*/ 3037498 w 6424754"/>
              <a:gd name="connsiteY76" fmla="*/ 659959 h 5160397"/>
              <a:gd name="connsiteX77" fmla="*/ 3029547 w 6424754"/>
              <a:gd name="connsiteY77" fmla="*/ 636105 h 5160397"/>
              <a:gd name="connsiteX78" fmla="*/ 3005693 w 6424754"/>
              <a:gd name="connsiteY78" fmla="*/ 628153 h 5160397"/>
              <a:gd name="connsiteX79" fmla="*/ 2957985 w 6424754"/>
              <a:gd name="connsiteY79" fmla="*/ 636105 h 5160397"/>
              <a:gd name="connsiteX80" fmla="*/ 2910277 w 6424754"/>
              <a:gd name="connsiteY80" fmla="*/ 652007 h 5160397"/>
              <a:gd name="connsiteX81" fmla="*/ 2870521 w 6424754"/>
              <a:gd name="connsiteY81" fmla="*/ 659959 h 5160397"/>
              <a:gd name="connsiteX82" fmla="*/ 2862570 w 6424754"/>
              <a:gd name="connsiteY82" fmla="*/ 683813 h 5160397"/>
              <a:gd name="connsiteX83" fmla="*/ 2854618 w 6424754"/>
              <a:gd name="connsiteY83" fmla="*/ 755374 h 5160397"/>
              <a:gd name="connsiteX84" fmla="*/ 2830764 w 6424754"/>
              <a:gd name="connsiteY84" fmla="*/ 747423 h 5160397"/>
              <a:gd name="connsiteX85" fmla="*/ 2814862 w 6424754"/>
              <a:gd name="connsiteY85" fmla="*/ 715618 h 5160397"/>
              <a:gd name="connsiteX86" fmla="*/ 2806910 w 6424754"/>
              <a:gd name="connsiteY86" fmla="*/ 683813 h 5160397"/>
              <a:gd name="connsiteX87" fmla="*/ 2798959 w 6424754"/>
              <a:gd name="connsiteY87" fmla="*/ 715618 h 5160397"/>
              <a:gd name="connsiteX88" fmla="*/ 2775105 w 6424754"/>
              <a:gd name="connsiteY88" fmla="*/ 731520 h 5160397"/>
              <a:gd name="connsiteX89" fmla="*/ 2767154 w 6424754"/>
              <a:gd name="connsiteY89" fmla="*/ 699715 h 5160397"/>
              <a:gd name="connsiteX90" fmla="*/ 2695592 w 6424754"/>
              <a:gd name="connsiteY90" fmla="*/ 699715 h 5160397"/>
              <a:gd name="connsiteX91" fmla="*/ 2655836 w 6424754"/>
              <a:gd name="connsiteY91" fmla="*/ 747423 h 5160397"/>
              <a:gd name="connsiteX92" fmla="*/ 2639933 w 6424754"/>
              <a:gd name="connsiteY92" fmla="*/ 803082 h 5160397"/>
              <a:gd name="connsiteX93" fmla="*/ 2624030 w 6424754"/>
              <a:gd name="connsiteY93" fmla="*/ 1009816 h 5160397"/>
              <a:gd name="connsiteX94" fmla="*/ 2568371 w 6424754"/>
              <a:gd name="connsiteY94" fmla="*/ 1001865 h 5160397"/>
              <a:gd name="connsiteX95" fmla="*/ 2504761 w 6424754"/>
              <a:gd name="connsiteY95" fmla="*/ 946206 h 5160397"/>
              <a:gd name="connsiteX96" fmla="*/ 2472956 w 6424754"/>
              <a:gd name="connsiteY96" fmla="*/ 930303 h 5160397"/>
              <a:gd name="connsiteX97" fmla="*/ 2449102 w 6424754"/>
              <a:gd name="connsiteY97" fmla="*/ 914400 h 5160397"/>
              <a:gd name="connsiteX98" fmla="*/ 2393443 w 6424754"/>
              <a:gd name="connsiteY98" fmla="*/ 890546 h 5160397"/>
              <a:gd name="connsiteX99" fmla="*/ 2369589 w 6424754"/>
              <a:gd name="connsiteY99" fmla="*/ 874644 h 5160397"/>
              <a:gd name="connsiteX100" fmla="*/ 2353686 w 6424754"/>
              <a:gd name="connsiteY100" fmla="*/ 842839 h 5160397"/>
              <a:gd name="connsiteX101" fmla="*/ 2329832 w 6424754"/>
              <a:gd name="connsiteY101" fmla="*/ 834887 h 5160397"/>
              <a:gd name="connsiteX102" fmla="*/ 2321881 w 6424754"/>
              <a:gd name="connsiteY102" fmla="*/ 811033 h 5160397"/>
              <a:gd name="connsiteX103" fmla="*/ 2290076 w 6424754"/>
              <a:gd name="connsiteY103" fmla="*/ 787179 h 5160397"/>
              <a:gd name="connsiteX104" fmla="*/ 2242368 w 6424754"/>
              <a:gd name="connsiteY104" fmla="*/ 731520 h 5160397"/>
              <a:gd name="connsiteX105" fmla="*/ 2282124 w 6424754"/>
              <a:gd name="connsiteY105" fmla="*/ 540689 h 5160397"/>
              <a:gd name="connsiteX106" fmla="*/ 2329832 w 6424754"/>
              <a:gd name="connsiteY106" fmla="*/ 492981 h 5160397"/>
              <a:gd name="connsiteX107" fmla="*/ 2401394 w 6424754"/>
              <a:gd name="connsiteY107" fmla="*/ 445273 h 5160397"/>
              <a:gd name="connsiteX108" fmla="*/ 2449102 w 6424754"/>
              <a:gd name="connsiteY108" fmla="*/ 373712 h 5160397"/>
              <a:gd name="connsiteX109" fmla="*/ 2472956 w 6424754"/>
              <a:gd name="connsiteY109" fmla="*/ 357809 h 5160397"/>
              <a:gd name="connsiteX110" fmla="*/ 2552469 w 6424754"/>
              <a:gd name="connsiteY110" fmla="*/ 302150 h 5160397"/>
              <a:gd name="connsiteX111" fmla="*/ 2624030 w 6424754"/>
              <a:gd name="connsiteY111" fmla="*/ 254442 h 5160397"/>
              <a:gd name="connsiteX112" fmla="*/ 2647884 w 6424754"/>
              <a:gd name="connsiteY112" fmla="*/ 238539 h 5160397"/>
              <a:gd name="connsiteX113" fmla="*/ 2631982 w 6424754"/>
              <a:gd name="connsiteY113" fmla="*/ 214686 h 5160397"/>
              <a:gd name="connsiteX114" fmla="*/ 2600176 w 6424754"/>
              <a:gd name="connsiteY114" fmla="*/ 206734 h 5160397"/>
              <a:gd name="connsiteX115" fmla="*/ 2488858 w 6424754"/>
              <a:gd name="connsiteY115" fmla="*/ 214686 h 5160397"/>
              <a:gd name="connsiteX116" fmla="*/ 2417296 w 6424754"/>
              <a:gd name="connsiteY116" fmla="*/ 262393 h 5160397"/>
              <a:gd name="connsiteX117" fmla="*/ 2393443 w 6424754"/>
              <a:gd name="connsiteY117" fmla="*/ 278296 h 5160397"/>
              <a:gd name="connsiteX118" fmla="*/ 2353686 w 6424754"/>
              <a:gd name="connsiteY118" fmla="*/ 294199 h 5160397"/>
              <a:gd name="connsiteX119" fmla="*/ 2282124 w 6424754"/>
              <a:gd name="connsiteY119" fmla="*/ 373712 h 5160397"/>
              <a:gd name="connsiteX120" fmla="*/ 2258270 w 6424754"/>
              <a:gd name="connsiteY120" fmla="*/ 397566 h 5160397"/>
              <a:gd name="connsiteX121" fmla="*/ 2226465 w 6424754"/>
              <a:gd name="connsiteY121" fmla="*/ 445273 h 5160397"/>
              <a:gd name="connsiteX122" fmla="*/ 2210563 w 6424754"/>
              <a:gd name="connsiteY122" fmla="*/ 477079 h 5160397"/>
              <a:gd name="connsiteX123" fmla="*/ 2178757 w 6424754"/>
              <a:gd name="connsiteY123" fmla="*/ 556592 h 5160397"/>
              <a:gd name="connsiteX124" fmla="*/ 2170806 w 6424754"/>
              <a:gd name="connsiteY124" fmla="*/ 620202 h 5160397"/>
              <a:gd name="connsiteX125" fmla="*/ 2162855 w 6424754"/>
              <a:gd name="connsiteY125" fmla="*/ 675861 h 5160397"/>
              <a:gd name="connsiteX126" fmla="*/ 2170806 w 6424754"/>
              <a:gd name="connsiteY126" fmla="*/ 834887 h 5160397"/>
              <a:gd name="connsiteX127" fmla="*/ 2178757 w 6424754"/>
              <a:gd name="connsiteY127" fmla="*/ 858741 h 5160397"/>
              <a:gd name="connsiteX128" fmla="*/ 2266222 w 6424754"/>
              <a:gd name="connsiteY128" fmla="*/ 938254 h 5160397"/>
              <a:gd name="connsiteX129" fmla="*/ 2313930 w 6424754"/>
              <a:gd name="connsiteY129" fmla="*/ 1017767 h 5160397"/>
              <a:gd name="connsiteX130" fmla="*/ 2298027 w 6424754"/>
              <a:gd name="connsiteY130" fmla="*/ 1089329 h 5160397"/>
              <a:gd name="connsiteX131" fmla="*/ 2226465 w 6424754"/>
              <a:gd name="connsiteY131" fmla="*/ 1073426 h 5160397"/>
              <a:gd name="connsiteX132" fmla="*/ 2146952 w 6424754"/>
              <a:gd name="connsiteY132" fmla="*/ 1057524 h 5160397"/>
              <a:gd name="connsiteX133" fmla="*/ 2075390 w 6424754"/>
              <a:gd name="connsiteY133" fmla="*/ 1065475 h 5160397"/>
              <a:gd name="connsiteX134" fmla="*/ 2043585 w 6424754"/>
              <a:gd name="connsiteY134" fmla="*/ 1073426 h 5160397"/>
              <a:gd name="connsiteX135" fmla="*/ 1987926 w 6424754"/>
              <a:gd name="connsiteY135" fmla="*/ 1105232 h 5160397"/>
              <a:gd name="connsiteX136" fmla="*/ 1900462 w 6424754"/>
              <a:gd name="connsiteY136" fmla="*/ 1160891 h 5160397"/>
              <a:gd name="connsiteX137" fmla="*/ 1820949 w 6424754"/>
              <a:gd name="connsiteY137" fmla="*/ 1176793 h 5160397"/>
              <a:gd name="connsiteX138" fmla="*/ 1789143 w 6424754"/>
              <a:gd name="connsiteY138" fmla="*/ 1216550 h 5160397"/>
              <a:gd name="connsiteX139" fmla="*/ 1773241 w 6424754"/>
              <a:gd name="connsiteY139" fmla="*/ 1240404 h 5160397"/>
              <a:gd name="connsiteX140" fmla="*/ 1725533 w 6424754"/>
              <a:gd name="connsiteY140" fmla="*/ 1288112 h 5160397"/>
              <a:gd name="connsiteX141" fmla="*/ 1685776 w 6424754"/>
              <a:gd name="connsiteY141" fmla="*/ 1327868 h 5160397"/>
              <a:gd name="connsiteX142" fmla="*/ 1661923 w 6424754"/>
              <a:gd name="connsiteY142" fmla="*/ 1351722 h 5160397"/>
              <a:gd name="connsiteX143" fmla="*/ 1638069 w 6424754"/>
              <a:gd name="connsiteY143" fmla="*/ 1367625 h 5160397"/>
              <a:gd name="connsiteX144" fmla="*/ 1614215 w 6424754"/>
              <a:gd name="connsiteY144" fmla="*/ 1463040 h 5160397"/>
              <a:gd name="connsiteX145" fmla="*/ 1606263 w 6424754"/>
              <a:gd name="connsiteY145" fmla="*/ 1574359 h 5160397"/>
              <a:gd name="connsiteX146" fmla="*/ 1558556 w 6424754"/>
              <a:gd name="connsiteY146" fmla="*/ 1598213 h 5160397"/>
              <a:gd name="connsiteX147" fmla="*/ 1447237 w 6424754"/>
              <a:gd name="connsiteY147" fmla="*/ 1606164 h 5160397"/>
              <a:gd name="connsiteX148" fmla="*/ 1399530 w 6424754"/>
              <a:gd name="connsiteY148" fmla="*/ 1669774 h 5160397"/>
              <a:gd name="connsiteX149" fmla="*/ 1383627 w 6424754"/>
              <a:gd name="connsiteY149" fmla="*/ 1693628 h 5160397"/>
              <a:gd name="connsiteX150" fmla="*/ 1359773 w 6424754"/>
              <a:gd name="connsiteY150" fmla="*/ 1725433 h 5160397"/>
              <a:gd name="connsiteX151" fmla="*/ 1288211 w 6424754"/>
              <a:gd name="connsiteY151" fmla="*/ 1749287 h 5160397"/>
              <a:gd name="connsiteX152" fmla="*/ 1256406 w 6424754"/>
              <a:gd name="connsiteY152" fmla="*/ 1773141 h 5160397"/>
              <a:gd name="connsiteX153" fmla="*/ 1232552 w 6424754"/>
              <a:gd name="connsiteY153" fmla="*/ 1781093 h 5160397"/>
              <a:gd name="connsiteX154" fmla="*/ 1216650 w 6424754"/>
              <a:gd name="connsiteY154" fmla="*/ 1804946 h 5160397"/>
              <a:gd name="connsiteX155" fmla="*/ 1192796 w 6424754"/>
              <a:gd name="connsiteY155" fmla="*/ 1876508 h 5160397"/>
              <a:gd name="connsiteX156" fmla="*/ 1160990 w 6424754"/>
              <a:gd name="connsiteY156" fmla="*/ 1924216 h 5160397"/>
              <a:gd name="connsiteX157" fmla="*/ 1129185 w 6424754"/>
              <a:gd name="connsiteY157" fmla="*/ 1932167 h 5160397"/>
              <a:gd name="connsiteX158" fmla="*/ 1065575 w 6424754"/>
              <a:gd name="connsiteY158" fmla="*/ 1963973 h 5160397"/>
              <a:gd name="connsiteX159" fmla="*/ 1009916 w 6424754"/>
              <a:gd name="connsiteY159" fmla="*/ 1995778 h 5160397"/>
              <a:gd name="connsiteX160" fmla="*/ 962208 w 6424754"/>
              <a:gd name="connsiteY160" fmla="*/ 2011680 h 5160397"/>
              <a:gd name="connsiteX161" fmla="*/ 898597 w 6424754"/>
              <a:gd name="connsiteY161" fmla="*/ 2027583 h 5160397"/>
              <a:gd name="connsiteX162" fmla="*/ 834987 w 6424754"/>
              <a:gd name="connsiteY162" fmla="*/ 2035534 h 5160397"/>
              <a:gd name="connsiteX163" fmla="*/ 675961 w 6424754"/>
              <a:gd name="connsiteY163" fmla="*/ 2051437 h 5160397"/>
              <a:gd name="connsiteX164" fmla="*/ 652107 w 6424754"/>
              <a:gd name="connsiteY164" fmla="*/ 2083242 h 5160397"/>
              <a:gd name="connsiteX165" fmla="*/ 620302 w 6424754"/>
              <a:gd name="connsiteY165" fmla="*/ 2138901 h 5160397"/>
              <a:gd name="connsiteX166" fmla="*/ 596448 w 6424754"/>
              <a:gd name="connsiteY166" fmla="*/ 2162755 h 5160397"/>
              <a:gd name="connsiteX167" fmla="*/ 564643 w 6424754"/>
              <a:gd name="connsiteY167" fmla="*/ 2178658 h 5160397"/>
              <a:gd name="connsiteX168" fmla="*/ 524886 w 6424754"/>
              <a:gd name="connsiteY168" fmla="*/ 2202512 h 5160397"/>
              <a:gd name="connsiteX169" fmla="*/ 485130 w 6424754"/>
              <a:gd name="connsiteY169" fmla="*/ 2234317 h 5160397"/>
              <a:gd name="connsiteX170" fmla="*/ 421519 w 6424754"/>
              <a:gd name="connsiteY170" fmla="*/ 2266122 h 5160397"/>
              <a:gd name="connsiteX171" fmla="*/ 397665 w 6424754"/>
              <a:gd name="connsiteY171" fmla="*/ 2282025 h 5160397"/>
              <a:gd name="connsiteX172" fmla="*/ 389714 w 6424754"/>
              <a:gd name="connsiteY172" fmla="*/ 2353586 h 5160397"/>
              <a:gd name="connsiteX173" fmla="*/ 421519 w 6424754"/>
              <a:gd name="connsiteY173" fmla="*/ 2369489 h 5160397"/>
              <a:gd name="connsiteX174" fmla="*/ 445373 w 6424754"/>
              <a:gd name="connsiteY174" fmla="*/ 2409246 h 5160397"/>
              <a:gd name="connsiteX175" fmla="*/ 453324 w 6424754"/>
              <a:gd name="connsiteY175" fmla="*/ 2488759 h 5160397"/>
              <a:gd name="connsiteX176" fmla="*/ 437422 w 6424754"/>
              <a:gd name="connsiteY176" fmla="*/ 2528515 h 5160397"/>
              <a:gd name="connsiteX177" fmla="*/ 389714 w 6424754"/>
              <a:gd name="connsiteY177" fmla="*/ 2536466 h 5160397"/>
              <a:gd name="connsiteX178" fmla="*/ 270444 w 6424754"/>
              <a:gd name="connsiteY178" fmla="*/ 2544418 h 5160397"/>
              <a:gd name="connsiteX179" fmla="*/ 246590 w 6424754"/>
              <a:gd name="connsiteY179" fmla="*/ 2552369 h 5160397"/>
              <a:gd name="connsiteX180" fmla="*/ 230688 w 6424754"/>
              <a:gd name="connsiteY180" fmla="*/ 2703444 h 5160397"/>
              <a:gd name="connsiteX181" fmla="*/ 238639 w 6424754"/>
              <a:gd name="connsiteY181" fmla="*/ 2743200 h 5160397"/>
              <a:gd name="connsiteX182" fmla="*/ 334055 w 6424754"/>
              <a:gd name="connsiteY182" fmla="*/ 2782957 h 5160397"/>
              <a:gd name="connsiteX183" fmla="*/ 405616 w 6424754"/>
              <a:gd name="connsiteY183" fmla="*/ 2790908 h 5160397"/>
              <a:gd name="connsiteX184" fmla="*/ 477178 w 6424754"/>
              <a:gd name="connsiteY184" fmla="*/ 2767054 h 5160397"/>
              <a:gd name="connsiteX185" fmla="*/ 485130 w 6424754"/>
              <a:gd name="connsiteY185" fmla="*/ 2743200 h 5160397"/>
              <a:gd name="connsiteX186" fmla="*/ 501032 w 6424754"/>
              <a:gd name="connsiteY186" fmla="*/ 2711395 h 5160397"/>
              <a:gd name="connsiteX187" fmla="*/ 524886 w 6424754"/>
              <a:gd name="connsiteY187" fmla="*/ 2671639 h 5160397"/>
              <a:gd name="connsiteX188" fmla="*/ 540789 w 6424754"/>
              <a:gd name="connsiteY188" fmla="*/ 2623931 h 5160397"/>
              <a:gd name="connsiteX189" fmla="*/ 572594 w 6424754"/>
              <a:gd name="connsiteY189" fmla="*/ 2576223 h 5160397"/>
              <a:gd name="connsiteX190" fmla="*/ 620302 w 6424754"/>
              <a:gd name="connsiteY190" fmla="*/ 2568272 h 5160397"/>
              <a:gd name="connsiteX191" fmla="*/ 660058 w 6424754"/>
              <a:gd name="connsiteY191" fmla="*/ 2528515 h 5160397"/>
              <a:gd name="connsiteX192" fmla="*/ 675961 w 6424754"/>
              <a:gd name="connsiteY192" fmla="*/ 2504661 h 5160397"/>
              <a:gd name="connsiteX193" fmla="*/ 827036 w 6424754"/>
              <a:gd name="connsiteY193" fmla="*/ 2496710 h 5160397"/>
              <a:gd name="connsiteX194" fmla="*/ 858841 w 6424754"/>
              <a:gd name="connsiteY194" fmla="*/ 2512613 h 5160397"/>
              <a:gd name="connsiteX195" fmla="*/ 866792 w 6424754"/>
              <a:gd name="connsiteY195" fmla="*/ 2544418 h 5160397"/>
              <a:gd name="connsiteX196" fmla="*/ 882695 w 6424754"/>
              <a:gd name="connsiteY196" fmla="*/ 2568272 h 5160397"/>
              <a:gd name="connsiteX197" fmla="*/ 898597 w 6424754"/>
              <a:gd name="connsiteY197" fmla="*/ 2600077 h 5160397"/>
              <a:gd name="connsiteX198" fmla="*/ 946305 w 6424754"/>
              <a:gd name="connsiteY198" fmla="*/ 2655736 h 5160397"/>
              <a:gd name="connsiteX199" fmla="*/ 970159 w 6424754"/>
              <a:gd name="connsiteY199" fmla="*/ 2671639 h 5160397"/>
              <a:gd name="connsiteX200" fmla="*/ 962208 w 6424754"/>
              <a:gd name="connsiteY200" fmla="*/ 2727298 h 5160397"/>
              <a:gd name="connsiteX201" fmla="*/ 962208 w 6424754"/>
              <a:gd name="connsiteY201" fmla="*/ 2751152 h 5160397"/>
              <a:gd name="connsiteX202" fmla="*/ 994013 w 6424754"/>
              <a:gd name="connsiteY202" fmla="*/ 2727298 h 5160397"/>
              <a:gd name="connsiteX203" fmla="*/ 1009916 w 6424754"/>
              <a:gd name="connsiteY203" fmla="*/ 2703444 h 5160397"/>
              <a:gd name="connsiteX204" fmla="*/ 1049672 w 6424754"/>
              <a:gd name="connsiteY204" fmla="*/ 2639833 h 5160397"/>
              <a:gd name="connsiteX205" fmla="*/ 1041721 w 6424754"/>
              <a:gd name="connsiteY205" fmla="*/ 2568272 h 5160397"/>
              <a:gd name="connsiteX206" fmla="*/ 1017867 w 6424754"/>
              <a:gd name="connsiteY206" fmla="*/ 2560320 h 5160397"/>
              <a:gd name="connsiteX207" fmla="*/ 954256 w 6424754"/>
              <a:gd name="connsiteY207" fmla="*/ 2520564 h 5160397"/>
              <a:gd name="connsiteX208" fmla="*/ 922451 w 6424754"/>
              <a:gd name="connsiteY208" fmla="*/ 2496710 h 5160397"/>
              <a:gd name="connsiteX209" fmla="*/ 962208 w 6424754"/>
              <a:gd name="connsiteY209" fmla="*/ 2441051 h 5160397"/>
              <a:gd name="connsiteX210" fmla="*/ 1001964 w 6424754"/>
              <a:gd name="connsiteY210" fmla="*/ 2480807 h 5160397"/>
              <a:gd name="connsiteX211" fmla="*/ 1033770 w 6424754"/>
              <a:gd name="connsiteY211" fmla="*/ 2528515 h 5160397"/>
              <a:gd name="connsiteX212" fmla="*/ 1105331 w 6424754"/>
              <a:gd name="connsiteY212" fmla="*/ 2584174 h 5160397"/>
              <a:gd name="connsiteX213" fmla="*/ 1137136 w 6424754"/>
              <a:gd name="connsiteY213" fmla="*/ 2647785 h 5160397"/>
              <a:gd name="connsiteX214" fmla="*/ 1153039 w 6424754"/>
              <a:gd name="connsiteY214" fmla="*/ 2679590 h 5160397"/>
              <a:gd name="connsiteX215" fmla="*/ 1184844 w 6424754"/>
              <a:gd name="connsiteY215" fmla="*/ 2703444 h 5160397"/>
              <a:gd name="connsiteX216" fmla="*/ 1224601 w 6424754"/>
              <a:gd name="connsiteY216" fmla="*/ 2767054 h 5160397"/>
              <a:gd name="connsiteX217" fmla="*/ 1264357 w 6424754"/>
              <a:gd name="connsiteY217" fmla="*/ 2711395 h 5160397"/>
              <a:gd name="connsiteX218" fmla="*/ 1288211 w 6424754"/>
              <a:gd name="connsiteY218" fmla="*/ 2703444 h 5160397"/>
              <a:gd name="connsiteX219" fmla="*/ 1320016 w 6424754"/>
              <a:gd name="connsiteY219" fmla="*/ 2679590 h 5160397"/>
              <a:gd name="connsiteX220" fmla="*/ 1367724 w 6424754"/>
              <a:gd name="connsiteY220" fmla="*/ 2631882 h 5160397"/>
              <a:gd name="connsiteX221" fmla="*/ 1375676 w 6424754"/>
              <a:gd name="connsiteY221" fmla="*/ 2703444 h 5160397"/>
              <a:gd name="connsiteX222" fmla="*/ 1383627 w 6424754"/>
              <a:gd name="connsiteY222" fmla="*/ 2727298 h 5160397"/>
              <a:gd name="connsiteX223" fmla="*/ 1447237 w 6424754"/>
              <a:gd name="connsiteY223" fmla="*/ 2719346 h 5160397"/>
              <a:gd name="connsiteX224" fmla="*/ 1542653 w 6424754"/>
              <a:gd name="connsiteY224" fmla="*/ 2727298 h 5160397"/>
              <a:gd name="connsiteX225" fmla="*/ 1526750 w 6424754"/>
              <a:gd name="connsiteY225" fmla="*/ 2751152 h 5160397"/>
              <a:gd name="connsiteX226" fmla="*/ 1534702 w 6424754"/>
              <a:gd name="connsiteY226" fmla="*/ 2806811 h 5160397"/>
              <a:gd name="connsiteX227" fmla="*/ 1606263 w 6424754"/>
              <a:gd name="connsiteY227" fmla="*/ 2814762 h 5160397"/>
              <a:gd name="connsiteX228" fmla="*/ 1566507 w 6424754"/>
              <a:gd name="connsiteY228" fmla="*/ 2981739 h 5160397"/>
              <a:gd name="connsiteX229" fmla="*/ 1526750 w 6424754"/>
              <a:gd name="connsiteY229" fmla="*/ 2997642 h 5160397"/>
              <a:gd name="connsiteX230" fmla="*/ 1359773 w 6424754"/>
              <a:gd name="connsiteY230" fmla="*/ 2989691 h 5160397"/>
              <a:gd name="connsiteX231" fmla="*/ 1327968 w 6424754"/>
              <a:gd name="connsiteY231" fmla="*/ 2965837 h 5160397"/>
              <a:gd name="connsiteX232" fmla="*/ 1248455 w 6424754"/>
              <a:gd name="connsiteY232" fmla="*/ 2926080 h 5160397"/>
              <a:gd name="connsiteX233" fmla="*/ 1145088 w 6424754"/>
              <a:gd name="connsiteY233" fmla="*/ 2934032 h 5160397"/>
              <a:gd name="connsiteX234" fmla="*/ 1129185 w 6424754"/>
              <a:gd name="connsiteY234" fmla="*/ 2965837 h 5160397"/>
              <a:gd name="connsiteX235" fmla="*/ 1057623 w 6424754"/>
              <a:gd name="connsiteY235" fmla="*/ 3005593 h 5160397"/>
              <a:gd name="connsiteX236" fmla="*/ 954256 w 6424754"/>
              <a:gd name="connsiteY236" fmla="*/ 2981739 h 5160397"/>
              <a:gd name="connsiteX237" fmla="*/ 906549 w 6424754"/>
              <a:gd name="connsiteY237" fmla="*/ 2949934 h 5160397"/>
              <a:gd name="connsiteX238" fmla="*/ 898597 w 6424754"/>
              <a:gd name="connsiteY238" fmla="*/ 2926080 h 5160397"/>
              <a:gd name="connsiteX239" fmla="*/ 882695 w 6424754"/>
              <a:gd name="connsiteY239" fmla="*/ 2862470 h 5160397"/>
              <a:gd name="connsiteX240" fmla="*/ 858841 w 6424754"/>
              <a:gd name="connsiteY240" fmla="*/ 2822713 h 5160397"/>
              <a:gd name="connsiteX241" fmla="*/ 811133 w 6424754"/>
              <a:gd name="connsiteY241" fmla="*/ 2782957 h 5160397"/>
              <a:gd name="connsiteX242" fmla="*/ 787279 w 6424754"/>
              <a:gd name="connsiteY242" fmla="*/ 2775006 h 5160397"/>
              <a:gd name="connsiteX243" fmla="*/ 652107 w 6424754"/>
              <a:gd name="connsiteY243" fmla="*/ 2790908 h 5160397"/>
              <a:gd name="connsiteX244" fmla="*/ 596448 w 6424754"/>
              <a:gd name="connsiteY244" fmla="*/ 2798859 h 5160397"/>
              <a:gd name="connsiteX245" fmla="*/ 516935 w 6424754"/>
              <a:gd name="connsiteY245" fmla="*/ 2806811 h 5160397"/>
              <a:gd name="connsiteX246" fmla="*/ 413568 w 6424754"/>
              <a:gd name="connsiteY246" fmla="*/ 2822713 h 5160397"/>
              <a:gd name="connsiteX247" fmla="*/ 389714 w 6424754"/>
              <a:gd name="connsiteY247" fmla="*/ 2830665 h 5160397"/>
              <a:gd name="connsiteX248" fmla="*/ 334055 w 6424754"/>
              <a:gd name="connsiteY248" fmla="*/ 2838616 h 5160397"/>
              <a:gd name="connsiteX249" fmla="*/ 286347 w 6424754"/>
              <a:gd name="connsiteY249" fmla="*/ 2846567 h 5160397"/>
              <a:gd name="connsiteX250" fmla="*/ 246590 w 6424754"/>
              <a:gd name="connsiteY250" fmla="*/ 2910178 h 5160397"/>
              <a:gd name="connsiteX251" fmla="*/ 222736 w 6424754"/>
              <a:gd name="connsiteY251" fmla="*/ 2957886 h 5160397"/>
              <a:gd name="connsiteX252" fmla="*/ 214785 w 6424754"/>
              <a:gd name="connsiteY252" fmla="*/ 2981739 h 5160397"/>
              <a:gd name="connsiteX253" fmla="*/ 190931 w 6424754"/>
              <a:gd name="connsiteY253" fmla="*/ 3013545 h 5160397"/>
              <a:gd name="connsiteX254" fmla="*/ 151175 w 6424754"/>
              <a:gd name="connsiteY254" fmla="*/ 3085106 h 5160397"/>
              <a:gd name="connsiteX255" fmla="*/ 127321 w 6424754"/>
              <a:gd name="connsiteY255" fmla="*/ 3101009 h 5160397"/>
              <a:gd name="connsiteX256" fmla="*/ 55759 w 6424754"/>
              <a:gd name="connsiteY256" fmla="*/ 3124863 h 5160397"/>
              <a:gd name="connsiteX257" fmla="*/ 31905 w 6424754"/>
              <a:gd name="connsiteY257" fmla="*/ 3204376 h 5160397"/>
              <a:gd name="connsiteX258" fmla="*/ 16003 w 6424754"/>
              <a:gd name="connsiteY258" fmla="*/ 3236181 h 5160397"/>
              <a:gd name="connsiteX259" fmla="*/ 100 w 6424754"/>
              <a:gd name="connsiteY259" fmla="*/ 3315694 h 5160397"/>
              <a:gd name="connsiteX260" fmla="*/ 16003 w 6424754"/>
              <a:gd name="connsiteY260" fmla="*/ 3641698 h 5160397"/>
              <a:gd name="connsiteX261" fmla="*/ 39856 w 6424754"/>
              <a:gd name="connsiteY261" fmla="*/ 3729162 h 5160397"/>
              <a:gd name="connsiteX262" fmla="*/ 47808 w 6424754"/>
              <a:gd name="connsiteY262" fmla="*/ 3753016 h 5160397"/>
              <a:gd name="connsiteX263" fmla="*/ 95516 w 6424754"/>
              <a:gd name="connsiteY263" fmla="*/ 3792773 h 5160397"/>
              <a:gd name="connsiteX264" fmla="*/ 151175 w 6424754"/>
              <a:gd name="connsiteY264" fmla="*/ 3816626 h 5160397"/>
              <a:gd name="connsiteX265" fmla="*/ 214785 w 6424754"/>
              <a:gd name="connsiteY265" fmla="*/ 3872286 h 5160397"/>
              <a:gd name="connsiteX266" fmla="*/ 246590 w 6424754"/>
              <a:gd name="connsiteY266" fmla="*/ 3896139 h 5160397"/>
              <a:gd name="connsiteX267" fmla="*/ 389714 w 6424754"/>
              <a:gd name="connsiteY267" fmla="*/ 3888188 h 5160397"/>
              <a:gd name="connsiteX268" fmla="*/ 413568 w 6424754"/>
              <a:gd name="connsiteY268" fmla="*/ 3880237 h 5160397"/>
              <a:gd name="connsiteX269" fmla="*/ 461276 w 6424754"/>
              <a:gd name="connsiteY269" fmla="*/ 3872286 h 5160397"/>
              <a:gd name="connsiteX270" fmla="*/ 501032 w 6424754"/>
              <a:gd name="connsiteY270" fmla="*/ 3856383 h 5160397"/>
              <a:gd name="connsiteX271" fmla="*/ 628253 w 6424754"/>
              <a:gd name="connsiteY271" fmla="*/ 3840480 h 5160397"/>
              <a:gd name="connsiteX272" fmla="*/ 763425 w 6424754"/>
              <a:gd name="connsiteY272" fmla="*/ 3872286 h 5160397"/>
              <a:gd name="connsiteX273" fmla="*/ 771376 w 6424754"/>
              <a:gd name="connsiteY273" fmla="*/ 3896139 h 5160397"/>
              <a:gd name="connsiteX274" fmla="*/ 803182 w 6424754"/>
              <a:gd name="connsiteY274" fmla="*/ 4110825 h 5160397"/>
              <a:gd name="connsiteX275" fmla="*/ 819084 w 6424754"/>
              <a:gd name="connsiteY275" fmla="*/ 4158533 h 5160397"/>
              <a:gd name="connsiteX276" fmla="*/ 850890 w 6424754"/>
              <a:gd name="connsiteY276" fmla="*/ 4238046 h 5160397"/>
              <a:gd name="connsiteX277" fmla="*/ 874743 w 6424754"/>
              <a:gd name="connsiteY277" fmla="*/ 4293705 h 5160397"/>
              <a:gd name="connsiteX278" fmla="*/ 890646 w 6424754"/>
              <a:gd name="connsiteY278" fmla="*/ 4436828 h 5160397"/>
              <a:gd name="connsiteX279" fmla="*/ 898597 w 6424754"/>
              <a:gd name="connsiteY279" fmla="*/ 4643562 h 5160397"/>
              <a:gd name="connsiteX280" fmla="*/ 914500 w 6424754"/>
              <a:gd name="connsiteY280" fmla="*/ 4691270 h 5160397"/>
              <a:gd name="connsiteX281" fmla="*/ 938354 w 6424754"/>
              <a:gd name="connsiteY281" fmla="*/ 4770783 h 5160397"/>
              <a:gd name="connsiteX282" fmla="*/ 954256 w 6424754"/>
              <a:gd name="connsiteY282" fmla="*/ 4802588 h 5160397"/>
              <a:gd name="connsiteX283" fmla="*/ 994013 w 6424754"/>
              <a:gd name="connsiteY283" fmla="*/ 4913906 h 5160397"/>
              <a:gd name="connsiteX284" fmla="*/ 1009916 w 6424754"/>
              <a:gd name="connsiteY284" fmla="*/ 4969566 h 5160397"/>
              <a:gd name="connsiteX285" fmla="*/ 1017867 w 6424754"/>
              <a:gd name="connsiteY285" fmla="*/ 5009322 h 5160397"/>
              <a:gd name="connsiteX286" fmla="*/ 1041721 w 6424754"/>
              <a:gd name="connsiteY286" fmla="*/ 5049079 h 5160397"/>
              <a:gd name="connsiteX287" fmla="*/ 1057623 w 6424754"/>
              <a:gd name="connsiteY287" fmla="*/ 5088835 h 5160397"/>
              <a:gd name="connsiteX288" fmla="*/ 1065575 w 6424754"/>
              <a:gd name="connsiteY288" fmla="*/ 5112689 h 5160397"/>
              <a:gd name="connsiteX289" fmla="*/ 1089429 w 6424754"/>
              <a:gd name="connsiteY289" fmla="*/ 5144494 h 5160397"/>
              <a:gd name="connsiteX290" fmla="*/ 1113283 w 6424754"/>
              <a:gd name="connsiteY290" fmla="*/ 5160397 h 5160397"/>
              <a:gd name="connsiteX291" fmla="*/ 1383627 w 6424754"/>
              <a:gd name="connsiteY291" fmla="*/ 5128592 h 5160397"/>
              <a:gd name="connsiteX292" fmla="*/ 1455189 w 6424754"/>
              <a:gd name="connsiteY292" fmla="*/ 5088835 h 5160397"/>
              <a:gd name="connsiteX293" fmla="*/ 1502896 w 6424754"/>
              <a:gd name="connsiteY293" fmla="*/ 5057030 h 5160397"/>
              <a:gd name="connsiteX294" fmla="*/ 1518799 w 6424754"/>
              <a:gd name="connsiteY294" fmla="*/ 5001371 h 5160397"/>
              <a:gd name="connsiteX295" fmla="*/ 1550604 w 6424754"/>
              <a:gd name="connsiteY295" fmla="*/ 4937760 h 5160397"/>
              <a:gd name="connsiteX296" fmla="*/ 1566507 w 6424754"/>
              <a:gd name="connsiteY296" fmla="*/ 4882101 h 5160397"/>
              <a:gd name="connsiteX297" fmla="*/ 1582410 w 6424754"/>
              <a:gd name="connsiteY297" fmla="*/ 4850296 h 5160397"/>
              <a:gd name="connsiteX298" fmla="*/ 1590361 w 6424754"/>
              <a:gd name="connsiteY298" fmla="*/ 4770783 h 5160397"/>
              <a:gd name="connsiteX299" fmla="*/ 1606263 w 6424754"/>
              <a:gd name="connsiteY299" fmla="*/ 4746929 h 5160397"/>
              <a:gd name="connsiteX300" fmla="*/ 1614215 w 6424754"/>
              <a:gd name="connsiteY300" fmla="*/ 4699221 h 5160397"/>
              <a:gd name="connsiteX301" fmla="*/ 1606263 w 6424754"/>
              <a:gd name="connsiteY301" fmla="*/ 4659465 h 5160397"/>
              <a:gd name="connsiteX302" fmla="*/ 1598312 w 6424754"/>
              <a:gd name="connsiteY302" fmla="*/ 4635611 h 5160397"/>
              <a:gd name="connsiteX303" fmla="*/ 1630117 w 6424754"/>
              <a:gd name="connsiteY303" fmla="*/ 4627659 h 5160397"/>
              <a:gd name="connsiteX304" fmla="*/ 1669874 w 6424754"/>
              <a:gd name="connsiteY304" fmla="*/ 4619708 h 5160397"/>
              <a:gd name="connsiteX305" fmla="*/ 1685776 w 6424754"/>
              <a:gd name="connsiteY305" fmla="*/ 4595854 h 5160397"/>
              <a:gd name="connsiteX306" fmla="*/ 1709630 w 6424754"/>
              <a:gd name="connsiteY306" fmla="*/ 4572000 h 5160397"/>
              <a:gd name="connsiteX307" fmla="*/ 1717582 w 6424754"/>
              <a:gd name="connsiteY307" fmla="*/ 4548146 h 5160397"/>
              <a:gd name="connsiteX308" fmla="*/ 1733484 w 6424754"/>
              <a:gd name="connsiteY308" fmla="*/ 4524293 h 5160397"/>
              <a:gd name="connsiteX309" fmla="*/ 1749387 w 6424754"/>
              <a:gd name="connsiteY309" fmla="*/ 4309607 h 5160397"/>
              <a:gd name="connsiteX310" fmla="*/ 1789143 w 6424754"/>
              <a:gd name="connsiteY310" fmla="*/ 4039263 h 5160397"/>
              <a:gd name="connsiteX311" fmla="*/ 1820949 w 6424754"/>
              <a:gd name="connsiteY311" fmla="*/ 4023360 h 5160397"/>
              <a:gd name="connsiteX312" fmla="*/ 1892510 w 6424754"/>
              <a:gd name="connsiteY312" fmla="*/ 4015409 h 5160397"/>
              <a:gd name="connsiteX313" fmla="*/ 1964072 w 6424754"/>
              <a:gd name="connsiteY313" fmla="*/ 3880237 h 5160397"/>
              <a:gd name="connsiteX314" fmla="*/ 2011780 w 6424754"/>
              <a:gd name="connsiteY314" fmla="*/ 3792773 h 5160397"/>
              <a:gd name="connsiteX315" fmla="*/ 2027683 w 6424754"/>
              <a:gd name="connsiteY315" fmla="*/ 3745065 h 5160397"/>
              <a:gd name="connsiteX316" fmla="*/ 2083342 w 6424754"/>
              <a:gd name="connsiteY316" fmla="*/ 3657600 h 5160397"/>
              <a:gd name="connsiteX317" fmla="*/ 1852754 w 6424754"/>
              <a:gd name="connsiteY317" fmla="*/ 3625795 h 5160397"/>
              <a:gd name="connsiteX318" fmla="*/ 1844803 w 6424754"/>
              <a:gd name="connsiteY318" fmla="*/ 3601941 h 5160397"/>
              <a:gd name="connsiteX319" fmla="*/ 1820949 w 6424754"/>
              <a:gd name="connsiteY319" fmla="*/ 3593990 h 5160397"/>
              <a:gd name="connsiteX320" fmla="*/ 1797095 w 6424754"/>
              <a:gd name="connsiteY320" fmla="*/ 3570136 h 5160397"/>
              <a:gd name="connsiteX321" fmla="*/ 1765290 w 6424754"/>
              <a:gd name="connsiteY321" fmla="*/ 3522428 h 5160397"/>
              <a:gd name="connsiteX322" fmla="*/ 1741436 w 6424754"/>
              <a:gd name="connsiteY322" fmla="*/ 3490623 h 5160397"/>
              <a:gd name="connsiteX323" fmla="*/ 1669874 w 6424754"/>
              <a:gd name="connsiteY323" fmla="*/ 3283889 h 5160397"/>
              <a:gd name="connsiteX324" fmla="*/ 1638069 w 6424754"/>
              <a:gd name="connsiteY324" fmla="*/ 3212327 h 5160397"/>
              <a:gd name="connsiteX325" fmla="*/ 1614215 w 6424754"/>
              <a:gd name="connsiteY325" fmla="*/ 3172571 h 5160397"/>
              <a:gd name="connsiteX326" fmla="*/ 1606263 w 6424754"/>
              <a:gd name="connsiteY326" fmla="*/ 3148717 h 5160397"/>
              <a:gd name="connsiteX327" fmla="*/ 1638069 w 6424754"/>
              <a:gd name="connsiteY327" fmla="*/ 3164619 h 5160397"/>
              <a:gd name="connsiteX328" fmla="*/ 1677825 w 6424754"/>
              <a:gd name="connsiteY328" fmla="*/ 3283889 h 5160397"/>
              <a:gd name="connsiteX329" fmla="*/ 1685776 w 6424754"/>
              <a:gd name="connsiteY329" fmla="*/ 3307743 h 5160397"/>
              <a:gd name="connsiteX330" fmla="*/ 1741436 w 6424754"/>
              <a:gd name="connsiteY330" fmla="*/ 3419061 h 5160397"/>
              <a:gd name="connsiteX331" fmla="*/ 1765290 w 6424754"/>
              <a:gd name="connsiteY331" fmla="*/ 3482672 h 5160397"/>
              <a:gd name="connsiteX332" fmla="*/ 1797095 w 6424754"/>
              <a:gd name="connsiteY332" fmla="*/ 3538331 h 5160397"/>
              <a:gd name="connsiteX333" fmla="*/ 1805046 w 6424754"/>
              <a:gd name="connsiteY333" fmla="*/ 3562185 h 5160397"/>
              <a:gd name="connsiteX334" fmla="*/ 1836851 w 6424754"/>
              <a:gd name="connsiteY334" fmla="*/ 3578087 h 5160397"/>
              <a:gd name="connsiteX335" fmla="*/ 1900462 w 6424754"/>
              <a:gd name="connsiteY335" fmla="*/ 3601941 h 5160397"/>
              <a:gd name="connsiteX336" fmla="*/ 2043585 w 6424754"/>
              <a:gd name="connsiteY336" fmla="*/ 3586039 h 5160397"/>
              <a:gd name="connsiteX337" fmla="*/ 2075390 w 6424754"/>
              <a:gd name="connsiteY337" fmla="*/ 3570136 h 5160397"/>
              <a:gd name="connsiteX338" fmla="*/ 2131050 w 6424754"/>
              <a:gd name="connsiteY338" fmla="*/ 3530379 h 5160397"/>
              <a:gd name="connsiteX339" fmla="*/ 2202611 w 6424754"/>
              <a:gd name="connsiteY339" fmla="*/ 3506526 h 5160397"/>
              <a:gd name="connsiteX340" fmla="*/ 2274173 w 6424754"/>
              <a:gd name="connsiteY340" fmla="*/ 3458818 h 5160397"/>
              <a:gd name="connsiteX341" fmla="*/ 2345735 w 6424754"/>
              <a:gd name="connsiteY341" fmla="*/ 3419061 h 5160397"/>
              <a:gd name="connsiteX342" fmla="*/ 2353686 w 6424754"/>
              <a:gd name="connsiteY342" fmla="*/ 3387256 h 5160397"/>
              <a:gd name="connsiteX343" fmla="*/ 2361637 w 6424754"/>
              <a:gd name="connsiteY343" fmla="*/ 3363402 h 5160397"/>
              <a:gd name="connsiteX344" fmla="*/ 2353686 w 6424754"/>
              <a:gd name="connsiteY344" fmla="*/ 3283889 h 5160397"/>
              <a:gd name="connsiteX345" fmla="*/ 2345735 w 6424754"/>
              <a:gd name="connsiteY345" fmla="*/ 3252084 h 5160397"/>
              <a:gd name="connsiteX346" fmla="*/ 2290076 w 6424754"/>
              <a:gd name="connsiteY346" fmla="*/ 3212327 h 5160397"/>
              <a:gd name="connsiteX347" fmla="*/ 2194660 w 6424754"/>
              <a:gd name="connsiteY347" fmla="*/ 3196425 h 5160397"/>
              <a:gd name="connsiteX348" fmla="*/ 2162855 w 6424754"/>
              <a:gd name="connsiteY348" fmla="*/ 3188473 h 5160397"/>
              <a:gd name="connsiteX349" fmla="*/ 2146952 w 6424754"/>
              <a:gd name="connsiteY349" fmla="*/ 3164619 h 5160397"/>
              <a:gd name="connsiteX350" fmla="*/ 2123098 w 6424754"/>
              <a:gd name="connsiteY350" fmla="*/ 3132814 h 5160397"/>
              <a:gd name="connsiteX351" fmla="*/ 2107196 w 6424754"/>
              <a:gd name="connsiteY351" fmla="*/ 3101009 h 5160397"/>
              <a:gd name="connsiteX352" fmla="*/ 2075390 w 6424754"/>
              <a:gd name="connsiteY352" fmla="*/ 3085106 h 5160397"/>
              <a:gd name="connsiteX353" fmla="*/ 2162855 w 6424754"/>
              <a:gd name="connsiteY353" fmla="*/ 3101009 h 5160397"/>
              <a:gd name="connsiteX354" fmla="*/ 2186709 w 6424754"/>
              <a:gd name="connsiteY354" fmla="*/ 3124863 h 5160397"/>
              <a:gd name="connsiteX355" fmla="*/ 2226465 w 6424754"/>
              <a:gd name="connsiteY355" fmla="*/ 3148717 h 5160397"/>
              <a:gd name="connsiteX356" fmla="*/ 2250319 w 6424754"/>
              <a:gd name="connsiteY356" fmla="*/ 3164619 h 5160397"/>
              <a:gd name="connsiteX357" fmla="*/ 2290076 w 6424754"/>
              <a:gd name="connsiteY357" fmla="*/ 3196425 h 5160397"/>
              <a:gd name="connsiteX358" fmla="*/ 2369589 w 6424754"/>
              <a:gd name="connsiteY358" fmla="*/ 3228230 h 5160397"/>
              <a:gd name="connsiteX359" fmla="*/ 2457053 w 6424754"/>
              <a:gd name="connsiteY359" fmla="*/ 3252084 h 5160397"/>
              <a:gd name="connsiteX360" fmla="*/ 2711495 w 6424754"/>
              <a:gd name="connsiteY360" fmla="*/ 3260035 h 5160397"/>
              <a:gd name="connsiteX361" fmla="*/ 2719446 w 6424754"/>
              <a:gd name="connsiteY361" fmla="*/ 3323646 h 5160397"/>
              <a:gd name="connsiteX362" fmla="*/ 2743300 w 6424754"/>
              <a:gd name="connsiteY362" fmla="*/ 3339548 h 5160397"/>
              <a:gd name="connsiteX363" fmla="*/ 2775105 w 6424754"/>
              <a:gd name="connsiteY363" fmla="*/ 3371353 h 5160397"/>
              <a:gd name="connsiteX364" fmla="*/ 2783056 w 6424754"/>
              <a:gd name="connsiteY364" fmla="*/ 3411110 h 5160397"/>
              <a:gd name="connsiteX365" fmla="*/ 2806910 w 6424754"/>
              <a:gd name="connsiteY365" fmla="*/ 3474720 h 5160397"/>
              <a:gd name="connsiteX366" fmla="*/ 2838716 w 6424754"/>
              <a:gd name="connsiteY366" fmla="*/ 3578087 h 5160397"/>
              <a:gd name="connsiteX367" fmla="*/ 2854618 w 6424754"/>
              <a:gd name="connsiteY367" fmla="*/ 3649649 h 5160397"/>
              <a:gd name="connsiteX368" fmla="*/ 2870521 w 6424754"/>
              <a:gd name="connsiteY368" fmla="*/ 3697357 h 5160397"/>
              <a:gd name="connsiteX369" fmla="*/ 2878472 w 6424754"/>
              <a:gd name="connsiteY369" fmla="*/ 3721211 h 5160397"/>
              <a:gd name="connsiteX370" fmla="*/ 2910277 w 6424754"/>
              <a:gd name="connsiteY370" fmla="*/ 3776870 h 5160397"/>
              <a:gd name="connsiteX371" fmla="*/ 2950034 w 6424754"/>
              <a:gd name="connsiteY371" fmla="*/ 3792773 h 5160397"/>
              <a:gd name="connsiteX372" fmla="*/ 2989790 w 6424754"/>
              <a:gd name="connsiteY372" fmla="*/ 3784821 h 5160397"/>
              <a:gd name="connsiteX373" fmla="*/ 3013644 w 6424754"/>
              <a:gd name="connsiteY373" fmla="*/ 3729162 h 5160397"/>
              <a:gd name="connsiteX374" fmla="*/ 3037498 w 6424754"/>
              <a:gd name="connsiteY374" fmla="*/ 3514477 h 5160397"/>
              <a:gd name="connsiteX375" fmla="*/ 3045450 w 6424754"/>
              <a:gd name="connsiteY375" fmla="*/ 3482672 h 5160397"/>
              <a:gd name="connsiteX376" fmla="*/ 3069303 w 6424754"/>
              <a:gd name="connsiteY376" fmla="*/ 3458818 h 5160397"/>
              <a:gd name="connsiteX377" fmla="*/ 3148816 w 6424754"/>
              <a:gd name="connsiteY377" fmla="*/ 3411110 h 5160397"/>
              <a:gd name="connsiteX378" fmla="*/ 3180622 w 6424754"/>
              <a:gd name="connsiteY378" fmla="*/ 3403159 h 5160397"/>
              <a:gd name="connsiteX379" fmla="*/ 3204476 w 6424754"/>
              <a:gd name="connsiteY379" fmla="*/ 3387256 h 5160397"/>
              <a:gd name="connsiteX380" fmla="*/ 3252183 w 6424754"/>
              <a:gd name="connsiteY380" fmla="*/ 3371353 h 5160397"/>
              <a:gd name="connsiteX381" fmla="*/ 3299891 w 6424754"/>
              <a:gd name="connsiteY381" fmla="*/ 3331597 h 5160397"/>
              <a:gd name="connsiteX382" fmla="*/ 3355550 w 6424754"/>
              <a:gd name="connsiteY382" fmla="*/ 3307743 h 5160397"/>
              <a:gd name="connsiteX383" fmla="*/ 3387356 w 6424754"/>
              <a:gd name="connsiteY383" fmla="*/ 3323646 h 5160397"/>
              <a:gd name="connsiteX384" fmla="*/ 3411210 w 6424754"/>
              <a:gd name="connsiteY384" fmla="*/ 3387256 h 5160397"/>
              <a:gd name="connsiteX385" fmla="*/ 3427112 w 6424754"/>
              <a:gd name="connsiteY385" fmla="*/ 3419061 h 5160397"/>
              <a:gd name="connsiteX386" fmla="*/ 3435063 w 6424754"/>
              <a:gd name="connsiteY386" fmla="*/ 3450866 h 5160397"/>
              <a:gd name="connsiteX387" fmla="*/ 3466869 w 6424754"/>
              <a:gd name="connsiteY387" fmla="*/ 3474720 h 5160397"/>
              <a:gd name="connsiteX388" fmla="*/ 3554333 w 6424754"/>
              <a:gd name="connsiteY388" fmla="*/ 3506526 h 5160397"/>
              <a:gd name="connsiteX389" fmla="*/ 3578187 w 6424754"/>
              <a:gd name="connsiteY389" fmla="*/ 3570136 h 5160397"/>
              <a:gd name="connsiteX390" fmla="*/ 3586138 w 6424754"/>
              <a:gd name="connsiteY390" fmla="*/ 3601941 h 5160397"/>
              <a:gd name="connsiteX391" fmla="*/ 3594090 w 6424754"/>
              <a:gd name="connsiteY391" fmla="*/ 3760967 h 5160397"/>
              <a:gd name="connsiteX392" fmla="*/ 3602041 w 6424754"/>
              <a:gd name="connsiteY392" fmla="*/ 3784821 h 5160397"/>
              <a:gd name="connsiteX393" fmla="*/ 3625895 w 6424754"/>
              <a:gd name="connsiteY393" fmla="*/ 3792773 h 5160397"/>
              <a:gd name="connsiteX394" fmla="*/ 3673603 w 6424754"/>
              <a:gd name="connsiteY394" fmla="*/ 3840480 h 5160397"/>
              <a:gd name="connsiteX395" fmla="*/ 3697456 w 6424754"/>
              <a:gd name="connsiteY395" fmla="*/ 3864334 h 5160397"/>
              <a:gd name="connsiteX396" fmla="*/ 3745164 w 6424754"/>
              <a:gd name="connsiteY396" fmla="*/ 3904091 h 5160397"/>
              <a:gd name="connsiteX397" fmla="*/ 3697456 w 6424754"/>
              <a:gd name="connsiteY397" fmla="*/ 3919993 h 5160397"/>
              <a:gd name="connsiteX398" fmla="*/ 3673603 w 6424754"/>
              <a:gd name="connsiteY398" fmla="*/ 3896139 h 5160397"/>
              <a:gd name="connsiteX399" fmla="*/ 3617943 w 6424754"/>
              <a:gd name="connsiteY399" fmla="*/ 3872286 h 5160397"/>
              <a:gd name="connsiteX400" fmla="*/ 3570236 w 6424754"/>
              <a:gd name="connsiteY400" fmla="*/ 3840480 h 5160397"/>
              <a:gd name="connsiteX401" fmla="*/ 3538430 w 6424754"/>
              <a:gd name="connsiteY401" fmla="*/ 3824578 h 5160397"/>
              <a:gd name="connsiteX402" fmla="*/ 3554333 w 6424754"/>
              <a:gd name="connsiteY402" fmla="*/ 3943847 h 5160397"/>
              <a:gd name="connsiteX403" fmla="*/ 3586138 w 6424754"/>
              <a:gd name="connsiteY403" fmla="*/ 3967701 h 5160397"/>
              <a:gd name="connsiteX404" fmla="*/ 3609992 w 6424754"/>
              <a:gd name="connsiteY404" fmla="*/ 3999506 h 5160397"/>
              <a:gd name="connsiteX405" fmla="*/ 3665651 w 6424754"/>
              <a:gd name="connsiteY405" fmla="*/ 4023360 h 5160397"/>
              <a:gd name="connsiteX406" fmla="*/ 3753116 w 6424754"/>
              <a:gd name="connsiteY406" fmla="*/ 4102873 h 5160397"/>
              <a:gd name="connsiteX407" fmla="*/ 3745164 w 6424754"/>
              <a:gd name="connsiteY407" fmla="*/ 3808675 h 5160397"/>
              <a:gd name="connsiteX408" fmla="*/ 3705408 w 6424754"/>
              <a:gd name="connsiteY408" fmla="*/ 3760967 h 5160397"/>
              <a:gd name="connsiteX409" fmla="*/ 3673603 w 6424754"/>
              <a:gd name="connsiteY409" fmla="*/ 3689406 h 5160397"/>
              <a:gd name="connsiteX410" fmla="*/ 3665651 w 6424754"/>
              <a:gd name="connsiteY410" fmla="*/ 3657600 h 5160397"/>
              <a:gd name="connsiteX411" fmla="*/ 3673603 w 6424754"/>
              <a:gd name="connsiteY411" fmla="*/ 3609893 h 5160397"/>
              <a:gd name="connsiteX412" fmla="*/ 3705408 w 6424754"/>
              <a:gd name="connsiteY412" fmla="*/ 3625795 h 5160397"/>
              <a:gd name="connsiteX413" fmla="*/ 3729262 w 6424754"/>
              <a:gd name="connsiteY413" fmla="*/ 3633746 h 5160397"/>
              <a:gd name="connsiteX414" fmla="*/ 3776970 w 6424754"/>
              <a:gd name="connsiteY414" fmla="*/ 3641698 h 5160397"/>
              <a:gd name="connsiteX415" fmla="*/ 3808775 w 6424754"/>
              <a:gd name="connsiteY415" fmla="*/ 3649649 h 5160397"/>
              <a:gd name="connsiteX416" fmla="*/ 3912142 w 6424754"/>
              <a:gd name="connsiteY416" fmla="*/ 3641698 h 5160397"/>
              <a:gd name="connsiteX417" fmla="*/ 3928044 w 6424754"/>
              <a:gd name="connsiteY417" fmla="*/ 3617844 h 5160397"/>
              <a:gd name="connsiteX418" fmla="*/ 3943947 w 6424754"/>
              <a:gd name="connsiteY418" fmla="*/ 3554233 h 5160397"/>
              <a:gd name="connsiteX419" fmla="*/ 3935996 w 6424754"/>
              <a:gd name="connsiteY419" fmla="*/ 3490623 h 5160397"/>
              <a:gd name="connsiteX420" fmla="*/ 3872385 w 6424754"/>
              <a:gd name="connsiteY420" fmla="*/ 3450866 h 5160397"/>
              <a:gd name="connsiteX421" fmla="*/ 3848531 w 6424754"/>
              <a:gd name="connsiteY421" fmla="*/ 3434964 h 5160397"/>
              <a:gd name="connsiteX422" fmla="*/ 3856483 w 6424754"/>
              <a:gd name="connsiteY422" fmla="*/ 3379305 h 5160397"/>
              <a:gd name="connsiteX423" fmla="*/ 3920093 w 6424754"/>
              <a:gd name="connsiteY423" fmla="*/ 3339548 h 5160397"/>
              <a:gd name="connsiteX424" fmla="*/ 4047314 w 6424754"/>
              <a:gd name="connsiteY424" fmla="*/ 3275938 h 5160397"/>
              <a:gd name="connsiteX425" fmla="*/ 4110924 w 6424754"/>
              <a:gd name="connsiteY425" fmla="*/ 3260035 h 5160397"/>
              <a:gd name="connsiteX426" fmla="*/ 4142730 w 6424754"/>
              <a:gd name="connsiteY426" fmla="*/ 3244133 h 5160397"/>
              <a:gd name="connsiteX427" fmla="*/ 4238145 w 6424754"/>
              <a:gd name="connsiteY427" fmla="*/ 3196425 h 5160397"/>
              <a:gd name="connsiteX428" fmla="*/ 4317658 w 6424754"/>
              <a:gd name="connsiteY428" fmla="*/ 3037399 h 5160397"/>
              <a:gd name="connsiteX429" fmla="*/ 4293804 w 6424754"/>
              <a:gd name="connsiteY429" fmla="*/ 2798859 h 5160397"/>
              <a:gd name="connsiteX430" fmla="*/ 4285853 w 6424754"/>
              <a:gd name="connsiteY430" fmla="*/ 2775006 h 5160397"/>
              <a:gd name="connsiteX431" fmla="*/ 4254048 w 6424754"/>
              <a:gd name="connsiteY431" fmla="*/ 2703444 h 5160397"/>
              <a:gd name="connsiteX432" fmla="*/ 4269950 w 6424754"/>
              <a:gd name="connsiteY432" fmla="*/ 2679590 h 5160397"/>
              <a:gd name="connsiteX433" fmla="*/ 4341512 w 6424754"/>
              <a:gd name="connsiteY433" fmla="*/ 2671639 h 5160397"/>
              <a:gd name="connsiteX434" fmla="*/ 4373317 w 6424754"/>
              <a:gd name="connsiteY434" fmla="*/ 2663687 h 5160397"/>
              <a:gd name="connsiteX435" fmla="*/ 4421025 w 6424754"/>
              <a:gd name="connsiteY435" fmla="*/ 2647785 h 5160397"/>
              <a:gd name="connsiteX436" fmla="*/ 4421025 w 6424754"/>
              <a:gd name="connsiteY436" fmla="*/ 2679590 h 5160397"/>
              <a:gd name="connsiteX437" fmla="*/ 4413074 w 6424754"/>
              <a:gd name="connsiteY437" fmla="*/ 2711395 h 5160397"/>
              <a:gd name="connsiteX438" fmla="*/ 4421025 w 6424754"/>
              <a:gd name="connsiteY438" fmla="*/ 2751152 h 5160397"/>
              <a:gd name="connsiteX439" fmla="*/ 4468733 w 6424754"/>
              <a:gd name="connsiteY439" fmla="*/ 2790908 h 5160397"/>
              <a:gd name="connsiteX440" fmla="*/ 4476684 w 6424754"/>
              <a:gd name="connsiteY440" fmla="*/ 2902226 h 5160397"/>
              <a:gd name="connsiteX441" fmla="*/ 4524392 w 6424754"/>
              <a:gd name="connsiteY441" fmla="*/ 2894275 h 5160397"/>
              <a:gd name="connsiteX442" fmla="*/ 4532343 w 6424754"/>
              <a:gd name="connsiteY442" fmla="*/ 2870421 h 5160397"/>
              <a:gd name="connsiteX443" fmla="*/ 4548246 w 6424754"/>
              <a:gd name="connsiteY443" fmla="*/ 2838616 h 5160397"/>
              <a:gd name="connsiteX444" fmla="*/ 4548246 w 6424754"/>
              <a:gd name="connsiteY444" fmla="*/ 2639833 h 5160397"/>
              <a:gd name="connsiteX445" fmla="*/ 4540295 w 6424754"/>
              <a:gd name="connsiteY445" fmla="*/ 2615979 h 5160397"/>
              <a:gd name="connsiteX446" fmla="*/ 4643662 w 6424754"/>
              <a:gd name="connsiteY446" fmla="*/ 2528515 h 5160397"/>
              <a:gd name="connsiteX447" fmla="*/ 4715223 w 6424754"/>
              <a:gd name="connsiteY447" fmla="*/ 2480807 h 5160397"/>
              <a:gd name="connsiteX448" fmla="*/ 4818590 w 6424754"/>
              <a:gd name="connsiteY448" fmla="*/ 2361538 h 5160397"/>
              <a:gd name="connsiteX449" fmla="*/ 4842444 w 6424754"/>
              <a:gd name="connsiteY449" fmla="*/ 2345635 h 5160397"/>
              <a:gd name="connsiteX450" fmla="*/ 4850396 w 6424754"/>
              <a:gd name="connsiteY450" fmla="*/ 2313830 h 5160397"/>
              <a:gd name="connsiteX451" fmla="*/ 4866298 w 6424754"/>
              <a:gd name="connsiteY451" fmla="*/ 2289976 h 5160397"/>
              <a:gd name="connsiteX452" fmla="*/ 4874250 w 6424754"/>
              <a:gd name="connsiteY452" fmla="*/ 2226366 h 5160397"/>
              <a:gd name="connsiteX453" fmla="*/ 4874250 w 6424754"/>
              <a:gd name="connsiteY453" fmla="*/ 2019632 h 5160397"/>
              <a:gd name="connsiteX454" fmla="*/ 4850396 w 6424754"/>
              <a:gd name="connsiteY454" fmla="*/ 2011680 h 5160397"/>
              <a:gd name="connsiteX455" fmla="*/ 4818590 w 6424754"/>
              <a:gd name="connsiteY455" fmla="*/ 2003729 h 5160397"/>
              <a:gd name="connsiteX456" fmla="*/ 4834493 w 6424754"/>
              <a:gd name="connsiteY456" fmla="*/ 1852654 h 5160397"/>
              <a:gd name="connsiteX457" fmla="*/ 4874250 w 6424754"/>
              <a:gd name="connsiteY457" fmla="*/ 1804946 h 5160397"/>
              <a:gd name="connsiteX458" fmla="*/ 4977616 w 6424754"/>
              <a:gd name="connsiteY458" fmla="*/ 1717482 h 5160397"/>
              <a:gd name="connsiteX459" fmla="*/ 5009422 w 6424754"/>
              <a:gd name="connsiteY459" fmla="*/ 1701579 h 5160397"/>
              <a:gd name="connsiteX460" fmla="*/ 5096886 w 6424754"/>
              <a:gd name="connsiteY460" fmla="*/ 1693628 h 5160397"/>
              <a:gd name="connsiteX461" fmla="*/ 5216156 w 6424754"/>
              <a:gd name="connsiteY461" fmla="*/ 1661823 h 5160397"/>
              <a:gd name="connsiteX462" fmla="*/ 5367230 w 6424754"/>
              <a:gd name="connsiteY462" fmla="*/ 1653872 h 5160397"/>
              <a:gd name="connsiteX463" fmla="*/ 5422890 w 6424754"/>
              <a:gd name="connsiteY463" fmla="*/ 1606164 h 5160397"/>
              <a:gd name="connsiteX464" fmla="*/ 5454695 w 6424754"/>
              <a:gd name="connsiteY464" fmla="*/ 1542553 h 5160397"/>
              <a:gd name="connsiteX465" fmla="*/ 5510354 w 6424754"/>
              <a:gd name="connsiteY465" fmla="*/ 1558456 h 5160397"/>
              <a:gd name="connsiteX466" fmla="*/ 5573964 w 6424754"/>
              <a:gd name="connsiteY466" fmla="*/ 1542553 h 5160397"/>
              <a:gd name="connsiteX467" fmla="*/ 5653477 w 6424754"/>
              <a:gd name="connsiteY467" fmla="*/ 1494846 h 5160397"/>
              <a:gd name="connsiteX468" fmla="*/ 5669380 w 6424754"/>
              <a:gd name="connsiteY468" fmla="*/ 1534602 h 5160397"/>
              <a:gd name="connsiteX469" fmla="*/ 5645526 w 6424754"/>
              <a:gd name="connsiteY469" fmla="*/ 1614115 h 5160397"/>
              <a:gd name="connsiteX470" fmla="*/ 5510354 w 6424754"/>
              <a:gd name="connsiteY470" fmla="*/ 1701579 h 5160397"/>
              <a:gd name="connsiteX471" fmla="*/ 5470597 w 6424754"/>
              <a:gd name="connsiteY471" fmla="*/ 1804946 h 5160397"/>
              <a:gd name="connsiteX472" fmla="*/ 5462646 w 6424754"/>
              <a:gd name="connsiteY472" fmla="*/ 1868557 h 5160397"/>
              <a:gd name="connsiteX473" fmla="*/ 5454695 w 6424754"/>
              <a:gd name="connsiteY473" fmla="*/ 1892411 h 5160397"/>
              <a:gd name="connsiteX474" fmla="*/ 5446743 w 6424754"/>
              <a:gd name="connsiteY474" fmla="*/ 1924216 h 5160397"/>
              <a:gd name="connsiteX475" fmla="*/ 5478549 w 6424754"/>
              <a:gd name="connsiteY475" fmla="*/ 2011680 h 5160397"/>
              <a:gd name="connsiteX476" fmla="*/ 5502403 w 6424754"/>
              <a:gd name="connsiteY476" fmla="*/ 2003729 h 5160397"/>
              <a:gd name="connsiteX477" fmla="*/ 5526256 w 6424754"/>
              <a:gd name="connsiteY477" fmla="*/ 1963973 h 5160397"/>
              <a:gd name="connsiteX478" fmla="*/ 5542159 w 6424754"/>
              <a:gd name="connsiteY478" fmla="*/ 1908313 h 5160397"/>
              <a:gd name="connsiteX479" fmla="*/ 5550110 w 6424754"/>
              <a:gd name="connsiteY479" fmla="*/ 1884459 h 5160397"/>
              <a:gd name="connsiteX480" fmla="*/ 5589867 w 6424754"/>
              <a:gd name="connsiteY480" fmla="*/ 1820849 h 5160397"/>
              <a:gd name="connsiteX481" fmla="*/ 5621672 w 6424754"/>
              <a:gd name="connsiteY481" fmla="*/ 1757239 h 5160397"/>
              <a:gd name="connsiteX482" fmla="*/ 5693234 w 6424754"/>
              <a:gd name="connsiteY482" fmla="*/ 1693628 h 5160397"/>
              <a:gd name="connsiteX483" fmla="*/ 5852260 w 6424754"/>
              <a:gd name="connsiteY483" fmla="*/ 1582310 h 5160397"/>
              <a:gd name="connsiteX484" fmla="*/ 6019237 w 6424754"/>
              <a:gd name="connsiteY484" fmla="*/ 1534602 h 5160397"/>
              <a:gd name="connsiteX485" fmla="*/ 6122604 w 6424754"/>
              <a:gd name="connsiteY485" fmla="*/ 1494846 h 5160397"/>
              <a:gd name="connsiteX486" fmla="*/ 6146458 w 6424754"/>
              <a:gd name="connsiteY486" fmla="*/ 1486894 h 5160397"/>
              <a:gd name="connsiteX487" fmla="*/ 6122604 w 6424754"/>
              <a:gd name="connsiteY487" fmla="*/ 1455089 h 5160397"/>
              <a:gd name="connsiteX488" fmla="*/ 6090799 w 6424754"/>
              <a:gd name="connsiteY488" fmla="*/ 1447138 h 5160397"/>
              <a:gd name="connsiteX489" fmla="*/ 6027189 w 6424754"/>
              <a:gd name="connsiteY489" fmla="*/ 1423284 h 5160397"/>
              <a:gd name="connsiteX490" fmla="*/ 6011286 w 6424754"/>
              <a:gd name="connsiteY490" fmla="*/ 1399430 h 5160397"/>
              <a:gd name="connsiteX491" fmla="*/ 6066945 w 6424754"/>
              <a:gd name="connsiteY491" fmla="*/ 1311966 h 5160397"/>
              <a:gd name="connsiteX492" fmla="*/ 6186215 w 6424754"/>
              <a:gd name="connsiteY492" fmla="*/ 1280160 h 5160397"/>
              <a:gd name="connsiteX493" fmla="*/ 6178263 w 6424754"/>
              <a:gd name="connsiteY493" fmla="*/ 1256306 h 5160397"/>
              <a:gd name="connsiteX494" fmla="*/ 6225971 w 6424754"/>
              <a:gd name="connsiteY494" fmla="*/ 1248355 h 5160397"/>
              <a:gd name="connsiteX495" fmla="*/ 6313436 w 6424754"/>
              <a:gd name="connsiteY495" fmla="*/ 1296063 h 5160397"/>
              <a:gd name="connsiteX496" fmla="*/ 6337290 w 6424754"/>
              <a:gd name="connsiteY496" fmla="*/ 1304014 h 5160397"/>
              <a:gd name="connsiteX497" fmla="*/ 6400900 w 6424754"/>
              <a:gd name="connsiteY497" fmla="*/ 1351722 h 5160397"/>
              <a:gd name="connsiteX498" fmla="*/ 6408851 w 6424754"/>
              <a:gd name="connsiteY498" fmla="*/ 1327868 h 5160397"/>
              <a:gd name="connsiteX499" fmla="*/ 6424754 w 6424754"/>
              <a:gd name="connsiteY499" fmla="*/ 1264258 h 5160397"/>
              <a:gd name="connsiteX500" fmla="*/ 6416803 w 6424754"/>
              <a:gd name="connsiteY500" fmla="*/ 1192696 h 5160397"/>
              <a:gd name="connsiteX501" fmla="*/ 6392949 w 6424754"/>
              <a:gd name="connsiteY501" fmla="*/ 1184745 h 5160397"/>
              <a:gd name="connsiteX502" fmla="*/ 6353192 w 6424754"/>
              <a:gd name="connsiteY502" fmla="*/ 1144988 h 5160397"/>
              <a:gd name="connsiteX503" fmla="*/ 6305484 w 6424754"/>
              <a:gd name="connsiteY503" fmla="*/ 1113183 h 5160397"/>
              <a:gd name="connsiteX504" fmla="*/ 6281630 w 6424754"/>
              <a:gd name="connsiteY504" fmla="*/ 1081378 h 5160397"/>
              <a:gd name="connsiteX505" fmla="*/ 6170312 w 6424754"/>
              <a:gd name="connsiteY505" fmla="*/ 993913 h 5160397"/>
              <a:gd name="connsiteX506" fmla="*/ 6074896 w 6424754"/>
              <a:gd name="connsiteY506" fmla="*/ 914400 h 5160397"/>
              <a:gd name="connsiteX507" fmla="*/ 6051043 w 6424754"/>
              <a:gd name="connsiteY507" fmla="*/ 906449 h 5160397"/>
              <a:gd name="connsiteX508" fmla="*/ 5868163 w 6424754"/>
              <a:gd name="connsiteY508" fmla="*/ 898498 h 5160397"/>
              <a:gd name="connsiteX509" fmla="*/ 5844309 w 6424754"/>
              <a:gd name="connsiteY509" fmla="*/ 906449 h 5160397"/>
              <a:gd name="connsiteX510" fmla="*/ 5844309 w 6424754"/>
              <a:gd name="connsiteY510" fmla="*/ 978011 h 5160397"/>
              <a:gd name="connsiteX511" fmla="*/ 5836357 w 6424754"/>
              <a:gd name="connsiteY511" fmla="*/ 1009816 h 5160397"/>
              <a:gd name="connsiteX512" fmla="*/ 5748893 w 6424754"/>
              <a:gd name="connsiteY512" fmla="*/ 1001865 h 5160397"/>
              <a:gd name="connsiteX513" fmla="*/ 5725039 w 6424754"/>
              <a:gd name="connsiteY513" fmla="*/ 985962 h 5160397"/>
              <a:gd name="connsiteX514" fmla="*/ 5677331 w 6424754"/>
              <a:gd name="connsiteY514" fmla="*/ 962108 h 5160397"/>
              <a:gd name="connsiteX515" fmla="*/ 5645526 w 6424754"/>
              <a:gd name="connsiteY515" fmla="*/ 954157 h 5160397"/>
              <a:gd name="connsiteX516" fmla="*/ 5597818 w 6424754"/>
              <a:gd name="connsiteY516" fmla="*/ 962108 h 5160397"/>
              <a:gd name="connsiteX517" fmla="*/ 5581916 w 6424754"/>
              <a:gd name="connsiteY517" fmla="*/ 1017767 h 5160397"/>
              <a:gd name="connsiteX518" fmla="*/ 5558062 w 6424754"/>
              <a:gd name="connsiteY518" fmla="*/ 1081378 h 5160397"/>
              <a:gd name="connsiteX519" fmla="*/ 5542159 w 6424754"/>
              <a:gd name="connsiteY519" fmla="*/ 1025719 h 5160397"/>
              <a:gd name="connsiteX520" fmla="*/ 5526256 w 6424754"/>
              <a:gd name="connsiteY520" fmla="*/ 993913 h 5160397"/>
              <a:gd name="connsiteX521" fmla="*/ 5518305 w 6424754"/>
              <a:gd name="connsiteY521" fmla="*/ 914400 h 5160397"/>
              <a:gd name="connsiteX522" fmla="*/ 5510354 w 6424754"/>
              <a:gd name="connsiteY522" fmla="*/ 882595 h 5160397"/>
              <a:gd name="connsiteX523" fmla="*/ 5502403 w 6424754"/>
              <a:gd name="connsiteY523" fmla="*/ 858741 h 5160397"/>
              <a:gd name="connsiteX524" fmla="*/ 5454695 w 6424754"/>
              <a:gd name="connsiteY524" fmla="*/ 850790 h 5160397"/>
              <a:gd name="connsiteX525" fmla="*/ 5391084 w 6424754"/>
              <a:gd name="connsiteY525" fmla="*/ 842839 h 516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</a:cxnLst>
            <a:rect l="l" t="t" r="r" b="b"/>
            <a:pathLst>
              <a:path w="6424754" h="5160397">
                <a:moveTo>
                  <a:pt x="5391084" y="842839"/>
                </a:moveTo>
                <a:cubicBezTo>
                  <a:pt x="5361929" y="836213"/>
                  <a:pt x="5307758" y="833426"/>
                  <a:pt x="5279766" y="811033"/>
                </a:cubicBezTo>
                <a:cubicBezTo>
                  <a:pt x="5262205" y="796984"/>
                  <a:pt x="5247961" y="779228"/>
                  <a:pt x="5232058" y="763326"/>
                </a:cubicBezTo>
                <a:lnTo>
                  <a:pt x="5208204" y="739472"/>
                </a:lnTo>
                <a:cubicBezTo>
                  <a:pt x="5205554" y="712968"/>
                  <a:pt x="5213189" y="683244"/>
                  <a:pt x="5200253" y="659959"/>
                </a:cubicBezTo>
                <a:cubicBezTo>
                  <a:pt x="5194946" y="650406"/>
                  <a:pt x="5178222" y="663023"/>
                  <a:pt x="5168448" y="667910"/>
                </a:cubicBezTo>
                <a:cubicBezTo>
                  <a:pt x="5156595" y="673837"/>
                  <a:pt x="5147427" y="684061"/>
                  <a:pt x="5136643" y="691764"/>
                </a:cubicBezTo>
                <a:cubicBezTo>
                  <a:pt x="5128867" y="697318"/>
                  <a:pt x="5120740" y="702365"/>
                  <a:pt x="5112789" y="707666"/>
                </a:cubicBezTo>
                <a:cubicBezTo>
                  <a:pt x="5107488" y="715617"/>
                  <a:pt x="5099908" y="722454"/>
                  <a:pt x="5096886" y="731520"/>
                </a:cubicBezTo>
                <a:cubicBezTo>
                  <a:pt x="5091788" y="746815"/>
                  <a:pt x="5101524" y="769156"/>
                  <a:pt x="5088935" y="779228"/>
                </a:cubicBezTo>
                <a:cubicBezTo>
                  <a:pt x="5079680" y="786633"/>
                  <a:pt x="5067732" y="768627"/>
                  <a:pt x="5057130" y="763326"/>
                </a:cubicBezTo>
                <a:cubicBezTo>
                  <a:pt x="5051829" y="752724"/>
                  <a:pt x="5044102" y="743019"/>
                  <a:pt x="5041227" y="731520"/>
                </a:cubicBezTo>
                <a:cubicBezTo>
                  <a:pt x="5036044" y="710790"/>
                  <a:pt x="5036100" y="689091"/>
                  <a:pt x="5033276" y="667910"/>
                </a:cubicBezTo>
                <a:cubicBezTo>
                  <a:pt x="5030799" y="649333"/>
                  <a:pt x="5027975" y="630804"/>
                  <a:pt x="5025324" y="612251"/>
                </a:cubicBezTo>
                <a:cubicBezTo>
                  <a:pt x="5006771" y="614901"/>
                  <a:pt x="4986727" y="612447"/>
                  <a:pt x="4969665" y="620202"/>
                </a:cubicBezTo>
                <a:cubicBezTo>
                  <a:pt x="4919042" y="643212"/>
                  <a:pt x="4949808" y="646013"/>
                  <a:pt x="4929909" y="675861"/>
                </a:cubicBezTo>
                <a:cubicBezTo>
                  <a:pt x="4923672" y="685217"/>
                  <a:pt x="4914006" y="691764"/>
                  <a:pt x="4906055" y="699715"/>
                </a:cubicBezTo>
                <a:cubicBezTo>
                  <a:pt x="4903404" y="707666"/>
                  <a:pt x="4902261" y="716292"/>
                  <a:pt x="4898103" y="723569"/>
                </a:cubicBezTo>
                <a:cubicBezTo>
                  <a:pt x="4891528" y="735075"/>
                  <a:pt x="4882874" y="745312"/>
                  <a:pt x="4874250" y="755374"/>
                </a:cubicBezTo>
                <a:cubicBezTo>
                  <a:pt x="4861062" y="770760"/>
                  <a:pt x="4844945" y="785930"/>
                  <a:pt x="4826542" y="795131"/>
                </a:cubicBezTo>
                <a:cubicBezTo>
                  <a:pt x="4819045" y="798879"/>
                  <a:pt x="4810639" y="800432"/>
                  <a:pt x="4802688" y="803082"/>
                </a:cubicBezTo>
                <a:cubicBezTo>
                  <a:pt x="4787090" y="800482"/>
                  <a:pt x="4732697" y="791945"/>
                  <a:pt x="4715223" y="787179"/>
                </a:cubicBezTo>
                <a:cubicBezTo>
                  <a:pt x="4699051" y="782768"/>
                  <a:pt x="4683778" y="775342"/>
                  <a:pt x="4667516" y="771277"/>
                </a:cubicBezTo>
                <a:lnTo>
                  <a:pt x="4635710" y="763326"/>
                </a:lnTo>
                <a:cubicBezTo>
                  <a:pt x="4619808" y="765976"/>
                  <a:pt x="4600244" y="760785"/>
                  <a:pt x="4588003" y="771277"/>
                </a:cubicBezTo>
                <a:cubicBezTo>
                  <a:pt x="4577742" y="780072"/>
                  <a:pt x="4586756" y="799299"/>
                  <a:pt x="4580051" y="811033"/>
                </a:cubicBezTo>
                <a:cubicBezTo>
                  <a:pt x="4575310" y="819330"/>
                  <a:pt x="4564148" y="821635"/>
                  <a:pt x="4556197" y="826936"/>
                </a:cubicBezTo>
                <a:cubicBezTo>
                  <a:pt x="4502622" y="746570"/>
                  <a:pt x="4546849" y="821890"/>
                  <a:pt x="4532343" y="604299"/>
                </a:cubicBezTo>
                <a:cubicBezTo>
                  <a:pt x="4531444" y="590815"/>
                  <a:pt x="4537336" y="568426"/>
                  <a:pt x="4524392" y="564543"/>
                </a:cubicBezTo>
                <a:cubicBezTo>
                  <a:pt x="4476091" y="550053"/>
                  <a:pt x="4423675" y="559242"/>
                  <a:pt x="4373317" y="556592"/>
                </a:cubicBezTo>
                <a:cubicBezTo>
                  <a:pt x="4362715" y="553941"/>
                  <a:pt x="4352356" y="547285"/>
                  <a:pt x="4341512" y="548640"/>
                </a:cubicBezTo>
                <a:cubicBezTo>
                  <a:pt x="4307457" y="552897"/>
                  <a:pt x="4311205" y="567516"/>
                  <a:pt x="4293804" y="588397"/>
                </a:cubicBezTo>
                <a:cubicBezTo>
                  <a:pt x="4286605" y="597036"/>
                  <a:pt x="4277901" y="604300"/>
                  <a:pt x="4269950" y="612251"/>
                </a:cubicBezTo>
                <a:cubicBezTo>
                  <a:pt x="4163452" y="602568"/>
                  <a:pt x="4198725" y="628657"/>
                  <a:pt x="4150681" y="556592"/>
                </a:cubicBezTo>
                <a:lnTo>
                  <a:pt x="4150681" y="556592"/>
                </a:lnTo>
                <a:cubicBezTo>
                  <a:pt x="4067386" y="535766"/>
                  <a:pt x="4129790" y="549186"/>
                  <a:pt x="3959850" y="540689"/>
                </a:cubicBezTo>
                <a:cubicBezTo>
                  <a:pt x="3938646" y="545990"/>
                  <a:pt x="3916136" y="547548"/>
                  <a:pt x="3896239" y="556592"/>
                </a:cubicBezTo>
                <a:cubicBezTo>
                  <a:pt x="3881599" y="563247"/>
                  <a:pt x="3865050" y="591448"/>
                  <a:pt x="3856483" y="604299"/>
                </a:cubicBezTo>
                <a:cubicBezTo>
                  <a:pt x="3851182" y="596348"/>
                  <a:pt x="3841932" y="589906"/>
                  <a:pt x="3840580" y="580446"/>
                </a:cubicBezTo>
                <a:cubicBezTo>
                  <a:pt x="3837168" y="556564"/>
                  <a:pt x="3855302" y="536988"/>
                  <a:pt x="3872385" y="524786"/>
                </a:cubicBezTo>
                <a:cubicBezTo>
                  <a:pt x="3882030" y="517897"/>
                  <a:pt x="3893185" y="513286"/>
                  <a:pt x="3904190" y="508884"/>
                </a:cubicBezTo>
                <a:cubicBezTo>
                  <a:pt x="3919754" y="502658"/>
                  <a:pt x="3951898" y="492981"/>
                  <a:pt x="3951898" y="492981"/>
                </a:cubicBezTo>
                <a:cubicBezTo>
                  <a:pt x="3962500" y="485030"/>
                  <a:pt x="3974332" y="478498"/>
                  <a:pt x="3983703" y="469127"/>
                </a:cubicBezTo>
                <a:cubicBezTo>
                  <a:pt x="3990460" y="462370"/>
                  <a:pt x="3994051" y="453049"/>
                  <a:pt x="3999606" y="445273"/>
                </a:cubicBezTo>
                <a:cubicBezTo>
                  <a:pt x="4048920" y="376235"/>
                  <a:pt x="4001884" y="445831"/>
                  <a:pt x="4039363" y="389614"/>
                </a:cubicBezTo>
                <a:cubicBezTo>
                  <a:pt x="4034062" y="333955"/>
                  <a:pt x="4037573" y="276737"/>
                  <a:pt x="4023460" y="222637"/>
                </a:cubicBezTo>
                <a:cubicBezTo>
                  <a:pt x="4020468" y="211168"/>
                  <a:pt x="4001706" y="213016"/>
                  <a:pt x="3991655" y="206734"/>
                </a:cubicBezTo>
                <a:cubicBezTo>
                  <a:pt x="3980417" y="199710"/>
                  <a:pt x="3969912" y="191504"/>
                  <a:pt x="3959850" y="182880"/>
                </a:cubicBezTo>
                <a:cubicBezTo>
                  <a:pt x="3951312" y="175562"/>
                  <a:pt x="3945352" y="165263"/>
                  <a:pt x="3935996" y="159026"/>
                </a:cubicBezTo>
                <a:cubicBezTo>
                  <a:pt x="3929022" y="154377"/>
                  <a:pt x="3920093" y="153725"/>
                  <a:pt x="3912142" y="151075"/>
                </a:cubicBezTo>
                <a:cubicBezTo>
                  <a:pt x="3892165" y="124440"/>
                  <a:pt x="3879770" y="110186"/>
                  <a:pt x="3864434" y="79513"/>
                </a:cubicBezTo>
                <a:cubicBezTo>
                  <a:pt x="3854930" y="60504"/>
                  <a:pt x="3857128" y="40401"/>
                  <a:pt x="3840580" y="23854"/>
                </a:cubicBezTo>
                <a:cubicBezTo>
                  <a:pt x="3834653" y="17928"/>
                  <a:pt x="3824785" y="18205"/>
                  <a:pt x="3816726" y="15903"/>
                </a:cubicBezTo>
                <a:cubicBezTo>
                  <a:pt x="3746864" y="-4057"/>
                  <a:pt x="3818241" y="19060"/>
                  <a:pt x="3761067" y="0"/>
                </a:cubicBezTo>
                <a:cubicBezTo>
                  <a:pt x="3750465" y="5301"/>
                  <a:pt x="3736976" y="6903"/>
                  <a:pt x="3729262" y="15903"/>
                </a:cubicBezTo>
                <a:cubicBezTo>
                  <a:pt x="3719846" y="26888"/>
                  <a:pt x="3712235" y="63583"/>
                  <a:pt x="3705408" y="79513"/>
                </a:cubicBezTo>
                <a:cubicBezTo>
                  <a:pt x="3684816" y="127562"/>
                  <a:pt x="3696415" y="95252"/>
                  <a:pt x="3673603" y="135173"/>
                </a:cubicBezTo>
                <a:cubicBezTo>
                  <a:pt x="3648545" y="179025"/>
                  <a:pt x="3664369" y="173905"/>
                  <a:pt x="3609992" y="214686"/>
                </a:cubicBezTo>
                <a:cubicBezTo>
                  <a:pt x="3580103" y="237102"/>
                  <a:pt x="3576129" y="244389"/>
                  <a:pt x="3538430" y="254442"/>
                </a:cubicBezTo>
                <a:cubicBezTo>
                  <a:pt x="3512313" y="261407"/>
                  <a:pt x="3485421" y="265044"/>
                  <a:pt x="3458917" y="270345"/>
                </a:cubicBezTo>
                <a:cubicBezTo>
                  <a:pt x="3445665" y="272995"/>
                  <a:pt x="3431982" y="274022"/>
                  <a:pt x="3419161" y="278296"/>
                </a:cubicBezTo>
                <a:cubicBezTo>
                  <a:pt x="3305810" y="316081"/>
                  <a:pt x="3423751" y="278122"/>
                  <a:pt x="3339648" y="302150"/>
                </a:cubicBezTo>
                <a:cubicBezTo>
                  <a:pt x="3259759" y="324975"/>
                  <a:pt x="3383469" y="293181"/>
                  <a:pt x="3283989" y="318053"/>
                </a:cubicBezTo>
                <a:cubicBezTo>
                  <a:pt x="3243062" y="345337"/>
                  <a:pt x="3234690" y="346414"/>
                  <a:pt x="3204476" y="381663"/>
                </a:cubicBezTo>
                <a:cubicBezTo>
                  <a:pt x="3198257" y="388919"/>
                  <a:pt x="3193874" y="397566"/>
                  <a:pt x="3188573" y="405517"/>
                </a:cubicBezTo>
                <a:cubicBezTo>
                  <a:pt x="3185923" y="445273"/>
                  <a:pt x="3191865" y="486561"/>
                  <a:pt x="3180622" y="524786"/>
                </a:cubicBezTo>
                <a:cubicBezTo>
                  <a:pt x="3177277" y="536158"/>
                  <a:pt x="3160315" y="537814"/>
                  <a:pt x="3148816" y="540689"/>
                </a:cubicBezTo>
                <a:cubicBezTo>
                  <a:pt x="3117535" y="548509"/>
                  <a:pt x="3085206" y="551291"/>
                  <a:pt x="3053401" y="556592"/>
                </a:cubicBezTo>
                <a:cubicBezTo>
                  <a:pt x="3048100" y="564543"/>
                  <a:pt x="3041262" y="571662"/>
                  <a:pt x="3037498" y="580446"/>
                </a:cubicBezTo>
                <a:cubicBezTo>
                  <a:pt x="3033193" y="590490"/>
                  <a:pt x="3033384" y="602019"/>
                  <a:pt x="3029547" y="612251"/>
                </a:cubicBezTo>
                <a:cubicBezTo>
                  <a:pt x="3025385" y="623349"/>
                  <a:pt x="3018945" y="633454"/>
                  <a:pt x="3013644" y="644056"/>
                </a:cubicBezTo>
                <a:cubicBezTo>
                  <a:pt x="3014124" y="648859"/>
                  <a:pt x="3009843" y="731620"/>
                  <a:pt x="3037498" y="747423"/>
                </a:cubicBezTo>
                <a:cubicBezTo>
                  <a:pt x="3049232" y="754128"/>
                  <a:pt x="3064003" y="752724"/>
                  <a:pt x="3077255" y="755374"/>
                </a:cubicBezTo>
                <a:cubicBezTo>
                  <a:pt x="3085206" y="760675"/>
                  <a:pt x="3095808" y="763326"/>
                  <a:pt x="3101109" y="771277"/>
                </a:cubicBezTo>
                <a:cubicBezTo>
                  <a:pt x="3122045" y="802681"/>
                  <a:pt x="3101620" y="815483"/>
                  <a:pt x="3085206" y="842839"/>
                </a:cubicBezTo>
                <a:cubicBezTo>
                  <a:pt x="3077255" y="821635"/>
                  <a:pt x="3067068" y="801140"/>
                  <a:pt x="3061352" y="779228"/>
                </a:cubicBezTo>
                <a:cubicBezTo>
                  <a:pt x="3051118" y="739997"/>
                  <a:pt x="3046293" y="699537"/>
                  <a:pt x="3037498" y="659959"/>
                </a:cubicBezTo>
                <a:cubicBezTo>
                  <a:pt x="3035680" y="651777"/>
                  <a:pt x="3035473" y="642032"/>
                  <a:pt x="3029547" y="636105"/>
                </a:cubicBezTo>
                <a:cubicBezTo>
                  <a:pt x="3023620" y="630178"/>
                  <a:pt x="3013644" y="630804"/>
                  <a:pt x="3005693" y="628153"/>
                </a:cubicBezTo>
                <a:cubicBezTo>
                  <a:pt x="2989790" y="630804"/>
                  <a:pt x="2973626" y="632195"/>
                  <a:pt x="2957985" y="636105"/>
                </a:cubicBezTo>
                <a:cubicBezTo>
                  <a:pt x="2941723" y="640171"/>
                  <a:pt x="2926714" y="648719"/>
                  <a:pt x="2910277" y="652007"/>
                </a:cubicBezTo>
                <a:lnTo>
                  <a:pt x="2870521" y="659959"/>
                </a:lnTo>
                <a:cubicBezTo>
                  <a:pt x="2867871" y="667910"/>
                  <a:pt x="2863948" y="675546"/>
                  <a:pt x="2862570" y="683813"/>
                </a:cubicBezTo>
                <a:cubicBezTo>
                  <a:pt x="2858624" y="707487"/>
                  <a:pt x="2865352" y="733907"/>
                  <a:pt x="2854618" y="755374"/>
                </a:cubicBezTo>
                <a:cubicBezTo>
                  <a:pt x="2850870" y="762871"/>
                  <a:pt x="2838715" y="750073"/>
                  <a:pt x="2830764" y="747423"/>
                </a:cubicBezTo>
                <a:cubicBezTo>
                  <a:pt x="2825463" y="736821"/>
                  <a:pt x="2819024" y="726716"/>
                  <a:pt x="2814862" y="715618"/>
                </a:cubicBezTo>
                <a:cubicBezTo>
                  <a:pt x="2811025" y="705386"/>
                  <a:pt x="2817838" y="683813"/>
                  <a:pt x="2806910" y="683813"/>
                </a:cubicBezTo>
                <a:cubicBezTo>
                  <a:pt x="2795982" y="683813"/>
                  <a:pt x="2805021" y="706525"/>
                  <a:pt x="2798959" y="715618"/>
                </a:cubicBezTo>
                <a:cubicBezTo>
                  <a:pt x="2793658" y="723569"/>
                  <a:pt x="2783056" y="726219"/>
                  <a:pt x="2775105" y="731520"/>
                </a:cubicBezTo>
                <a:cubicBezTo>
                  <a:pt x="2772455" y="720918"/>
                  <a:pt x="2773216" y="708808"/>
                  <a:pt x="2767154" y="699715"/>
                </a:cubicBezTo>
                <a:cubicBezTo>
                  <a:pt x="2746535" y="668787"/>
                  <a:pt x="2722224" y="690838"/>
                  <a:pt x="2695592" y="699715"/>
                </a:cubicBezTo>
                <a:cubicBezTo>
                  <a:pt x="2678005" y="717302"/>
                  <a:pt x="2666907" y="725281"/>
                  <a:pt x="2655836" y="747423"/>
                </a:cubicBezTo>
                <a:cubicBezTo>
                  <a:pt x="2650130" y="758835"/>
                  <a:pt x="2642482" y="792885"/>
                  <a:pt x="2639933" y="803082"/>
                </a:cubicBezTo>
                <a:cubicBezTo>
                  <a:pt x="2634632" y="871993"/>
                  <a:pt x="2647441" y="944787"/>
                  <a:pt x="2624030" y="1009816"/>
                </a:cubicBezTo>
                <a:cubicBezTo>
                  <a:pt x="2617682" y="1027449"/>
                  <a:pt x="2585671" y="1009073"/>
                  <a:pt x="2568371" y="1001865"/>
                </a:cubicBezTo>
                <a:cubicBezTo>
                  <a:pt x="2530411" y="986048"/>
                  <a:pt x="2533608" y="966811"/>
                  <a:pt x="2504761" y="946206"/>
                </a:cubicBezTo>
                <a:cubicBezTo>
                  <a:pt x="2495116" y="939317"/>
                  <a:pt x="2483247" y="936184"/>
                  <a:pt x="2472956" y="930303"/>
                </a:cubicBezTo>
                <a:cubicBezTo>
                  <a:pt x="2464659" y="925562"/>
                  <a:pt x="2457399" y="919141"/>
                  <a:pt x="2449102" y="914400"/>
                </a:cubicBezTo>
                <a:cubicBezTo>
                  <a:pt x="2333288" y="848222"/>
                  <a:pt x="2482641" y="935146"/>
                  <a:pt x="2393443" y="890546"/>
                </a:cubicBezTo>
                <a:cubicBezTo>
                  <a:pt x="2384896" y="886272"/>
                  <a:pt x="2377540" y="879945"/>
                  <a:pt x="2369589" y="874644"/>
                </a:cubicBezTo>
                <a:cubicBezTo>
                  <a:pt x="2364288" y="864042"/>
                  <a:pt x="2362067" y="851220"/>
                  <a:pt x="2353686" y="842839"/>
                </a:cubicBezTo>
                <a:cubicBezTo>
                  <a:pt x="2347759" y="836912"/>
                  <a:pt x="2335759" y="840814"/>
                  <a:pt x="2329832" y="834887"/>
                </a:cubicBezTo>
                <a:cubicBezTo>
                  <a:pt x="2323906" y="828960"/>
                  <a:pt x="2327247" y="817472"/>
                  <a:pt x="2321881" y="811033"/>
                </a:cubicBezTo>
                <a:cubicBezTo>
                  <a:pt x="2313397" y="800852"/>
                  <a:pt x="2300049" y="795906"/>
                  <a:pt x="2290076" y="787179"/>
                </a:cubicBezTo>
                <a:cubicBezTo>
                  <a:pt x="2259223" y="760183"/>
                  <a:pt x="2261672" y="760477"/>
                  <a:pt x="2242368" y="731520"/>
                </a:cubicBezTo>
                <a:cubicBezTo>
                  <a:pt x="2248293" y="630799"/>
                  <a:pt x="2229479" y="609127"/>
                  <a:pt x="2282124" y="540689"/>
                </a:cubicBezTo>
                <a:cubicBezTo>
                  <a:pt x="2295836" y="522863"/>
                  <a:pt x="2312270" y="507030"/>
                  <a:pt x="2329832" y="492981"/>
                </a:cubicBezTo>
                <a:cubicBezTo>
                  <a:pt x="2352219" y="475072"/>
                  <a:pt x="2401394" y="445273"/>
                  <a:pt x="2401394" y="445273"/>
                </a:cubicBezTo>
                <a:cubicBezTo>
                  <a:pt x="2418040" y="411979"/>
                  <a:pt x="2419692" y="403121"/>
                  <a:pt x="2449102" y="373712"/>
                </a:cubicBezTo>
                <a:cubicBezTo>
                  <a:pt x="2455859" y="366955"/>
                  <a:pt x="2465311" y="363543"/>
                  <a:pt x="2472956" y="357809"/>
                </a:cubicBezTo>
                <a:cubicBezTo>
                  <a:pt x="2566666" y="287526"/>
                  <a:pt x="2460016" y="360984"/>
                  <a:pt x="2552469" y="302150"/>
                </a:cubicBezTo>
                <a:cubicBezTo>
                  <a:pt x="2552482" y="302142"/>
                  <a:pt x="2612097" y="262397"/>
                  <a:pt x="2624030" y="254442"/>
                </a:cubicBezTo>
                <a:lnTo>
                  <a:pt x="2647884" y="238539"/>
                </a:lnTo>
                <a:cubicBezTo>
                  <a:pt x="2642583" y="230588"/>
                  <a:pt x="2639933" y="219987"/>
                  <a:pt x="2631982" y="214686"/>
                </a:cubicBezTo>
                <a:cubicBezTo>
                  <a:pt x="2622889" y="208624"/>
                  <a:pt x="2611104" y="206734"/>
                  <a:pt x="2600176" y="206734"/>
                </a:cubicBezTo>
                <a:cubicBezTo>
                  <a:pt x="2562975" y="206734"/>
                  <a:pt x="2525964" y="212035"/>
                  <a:pt x="2488858" y="214686"/>
                </a:cubicBezTo>
                <a:cubicBezTo>
                  <a:pt x="2435914" y="254393"/>
                  <a:pt x="2478650" y="224046"/>
                  <a:pt x="2417296" y="262393"/>
                </a:cubicBezTo>
                <a:cubicBezTo>
                  <a:pt x="2409192" y="267458"/>
                  <a:pt x="2401990" y="274022"/>
                  <a:pt x="2393443" y="278296"/>
                </a:cubicBezTo>
                <a:cubicBezTo>
                  <a:pt x="2380677" y="284679"/>
                  <a:pt x="2366938" y="288898"/>
                  <a:pt x="2353686" y="294199"/>
                </a:cubicBezTo>
                <a:cubicBezTo>
                  <a:pt x="2316338" y="343996"/>
                  <a:pt x="2339203" y="316633"/>
                  <a:pt x="2282124" y="373712"/>
                </a:cubicBezTo>
                <a:cubicBezTo>
                  <a:pt x="2274173" y="381663"/>
                  <a:pt x="2264508" y="388210"/>
                  <a:pt x="2258270" y="397566"/>
                </a:cubicBezTo>
                <a:cubicBezTo>
                  <a:pt x="2247668" y="413468"/>
                  <a:pt x="2236298" y="428884"/>
                  <a:pt x="2226465" y="445273"/>
                </a:cubicBezTo>
                <a:cubicBezTo>
                  <a:pt x="2220367" y="455437"/>
                  <a:pt x="2215232" y="466184"/>
                  <a:pt x="2210563" y="477079"/>
                </a:cubicBezTo>
                <a:cubicBezTo>
                  <a:pt x="2199318" y="503317"/>
                  <a:pt x="2178757" y="556592"/>
                  <a:pt x="2178757" y="556592"/>
                </a:cubicBezTo>
                <a:cubicBezTo>
                  <a:pt x="2176107" y="577795"/>
                  <a:pt x="2173630" y="599021"/>
                  <a:pt x="2170806" y="620202"/>
                </a:cubicBezTo>
                <a:cubicBezTo>
                  <a:pt x="2168329" y="638779"/>
                  <a:pt x="2162855" y="657120"/>
                  <a:pt x="2162855" y="675861"/>
                </a:cubicBezTo>
                <a:cubicBezTo>
                  <a:pt x="2162855" y="728936"/>
                  <a:pt x="2166208" y="782012"/>
                  <a:pt x="2170806" y="834887"/>
                </a:cubicBezTo>
                <a:cubicBezTo>
                  <a:pt x="2171532" y="843237"/>
                  <a:pt x="2173521" y="852196"/>
                  <a:pt x="2178757" y="858741"/>
                </a:cubicBezTo>
                <a:cubicBezTo>
                  <a:pt x="2211272" y="899386"/>
                  <a:pt x="2229848" y="910974"/>
                  <a:pt x="2266222" y="938254"/>
                </a:cubicBezTo>
                <a:cubicBezTo>
                  <a:pt x="2304602" y="995824"/>
                  <a:pt x="2289479" y="968867"/>
                  <a:pt x="2313930" y="1017767"/>
                </a:cubicBezTo>
                <a:cubicBezTo>
                  <a:pt x="2308629" y="1041621"/>
                  <a:pt x="2318643" y="1076210"/>
                  <a:pt x="2298027" y="1089329"/>
                </a:cubicBezTo>
                <a:cubicBezTo>
                  <a:pt x="2277411" y="1102448"/>
                  <a:pt x="2250275" y="1078921"/>
                  <a:pt x="2226465" y="1073426"/>
                </a:cubicBezTo>
                <a:cubicBezTo>
                  <a:pt x="2164794" y="1059194"/>
                  <a:pt x="2226426" y="1070769"/>
                  <a:pt x="2146952" y="1057524"/>
                </a:cubicBezTo>
                <a:cubicBezTo>
                  <a:pt x="2123098" y="1060174"/>
                  <a:pt x="2099112" y="1061826"/>
                  <a:pt x="2075390" y="1065475"/>
                </a:cubicBezTo>
                <a:cubicBezTo>
                  <a:pt x="2064589" y="1067137"/>
                  <a:pt x="2053073" y="1068004"/>
                  <a:pt x="2043585" y="1073426"/>
                </a:cubicBezTo>
                <a:cubicBezTo>
                  <a:pt x="1969892" y="1115536"/>
                  <a:pt x="2071565" y="1084320"/>
                  <a:pt x="1987926" y="1105232"/>
                </a:cubicBezTo>
                <a:cubicBezTo>
                  <a:pt x="1960414" y="1132744"/>
                  <a:pt x="1946504" y="1151683"/>
                  <a:pt x="1900462" y="1160891"/>
                </a:cubicBezTo>
                <a:lnTo>
                  <a:pt x="1820949" y="1176793"/>
                </a:lnTo>
                <a:cubicBezTo>
                  <a:pt x="1810347" y="1190045"/>
                  <a:pt x="1799326" y="1202973"/>
                  <a:pt x="1789143" y="1216550"/>
                </a:cubicBezTo>
                <a:cubicBezTo>
                  <a:pt x="1783409" y="1224195"/>
                  <a:pt x="1779590" y="1233262"/>
                  <a:pt x="1773241" y="1240404"/>
                </a:cubicBezTo>
                <a:cubicBezTo>
                  <a:pt x="1758300" y="1257213"/>
                  <a:pt x="1741436" y="1272209"/>
                  <a:pt x="1725533" y="1288112"/>
                </a:cubicBezTo>
                <a:lnTo>
                  <a:pt x="1685776" y="1327868"/>
                </a:lnTo>
                <a:cubicBezTo>
                  <a:pt x="1677825" y="1335819"/>
                  <a:pt x="1671279" y="1345485"/>
                  <a:pt x="1661923" y="1351722"/>
                </a:cubicBezTo>
                <a:lnTo>
                  <a:pt x="1638069" y="1367625"/>
                </a:lnTo>
                <a:cubicBezTo>
                  <a:pt x="1618527" y="1416479"/>
                  <a:pt x="1619823" y="1404154"/>
                  <a:pt x="1614215" y="1463040"/>
                </a:cubicBezTo>
                <a:cubicBezTo>
                  <a:pt x="1610688" y="1500073"/>
                  <a:pt x="1615285" y="1538269"/>
                  <a:pt x="1606263" y="1574359"/>
                </a:cubicBezTo>
                <a:cubicBezTo>
                  <a:pt x="1603989" y="1583455"/>
                  <a:pt x="1566432" y="1597286"/>
                  <a:pt x="1558556" y="1598213"/>
                </a:cubicBezTo>
                <a:cubicBezTo>
                  <a:pt x="1521610" y="1602560"/>
                  <a:pt x="1484343" y="1603514"/>
                  <a:pt x="1447237" y="1606164"/>
                </a:cubicBezTo>
                <a:cubicBezTo>
                  <a:pt x="1431335" y="1627367"/>
                  <a:pt x="1414232" y="1647721"/>
                  <a:pt x="1399530" y="1669774"/>
                </a:cubicBezTo>
                <a:cubicBezTo>
                  <a:pt x="1394229" y="1677725"/>
                  <a:pt x="1389182" y="1685852"/>
                  <a:pt x="1383627" y="1693628"/>
                </a:cubicBezTo>
                <a:cubicBezTo>
                  <a:pt x="1375924" y="1704412"/>
                  <a:pt x="1370375" y="1717482"/>
                  <a:pt x="1359773" y="1725433"/>
                </a:cubicBezTo>
                <a:cubicBezTo>
                  <a:pt x="1344801" y="1736662"/>
                  <a:pt x="1307119" y="1744560"/>
                  <a:pt x="1288211" y="1749287"/>
                </a:cubicBezTo>
                <a:cubicBezTo>
                  <a:pt x="1277609" y="1757238"/>
                  <a:pt x="1267912" y="1766566"/>
                  <a:pt x="1256406" y="1773141"/>
                </a:cubicBezTo>
                <a:cubicBezTo>
                  <a:pt x="1249129" y="1777299"/>
                  <a:pt x="1239097" y="1775857"/>
                  <a:pt x="1232552" y="1781093"/>
                </a:cubicBezTo>
                <a:cubicBezTo>
                  <a:pt x="1225090" y="1787063"/>
                  <a:pt x="1221951" y="1796995"/>
                  <a:pt x="1216650" y="1804946"/>
                </a:cubicBezTo>
                <a:cubicBezTo>
                  <a:pt x="1203326" y="1858237"/>
                  <a:pt x="1215251" y="1816629"/>
                  <a:pt x="1192796" y="1876508"/>
                </a:cubicBezTo>
                <a:cubicBezTo>
                  <a:pt x="1183999" y="1899968"/>
                  <a:pt x="1187134" y="1909277"/>
                  <a:pt x="1160990" y="1924216"/>
                </a:cubicBezTo>
                <a:cubicBezTo>
                  <a:pt x="1151502" y="1929638"/>
                  <a:pt x="1139787" y="1929517"/>
                  <a:pt x="1129185" y="1932167"/>
                </a:cubicBezTo>
                <a:cubicBezTo>
                  <a:pt x="1107982" y="1942769"/>
                  <a:pt x="1085300" y="1950824"/>
                  <a:pt x="1065575" y="1963973"/>
                </a:cubicBezTo>
                <a:cubicBezTo>
                  <a:pt x="1044062" y="1978315"/>
                  <a:pt x="1035132" y="1985692"/>
                  <a:pt x="1009916" y="1995778"/>
                </a:cubicBezTo>
                <a:cubicBezTo>
                  <a:pt x="994352" y="2002004"/>
                  <a:pt x="978111" y="2006379"/>
                  <a:pt x="962208" y="2011680"/>
                </a:cubicBezTo>
                <a:cubicBezTo>
                  <a:pt x="933177" y="2021357"/>
                  <a:pt x="934247" y="2022099"/>
                  <a:pt x="898597" y="2027583"/>
                </a:cubicBezTo>
                <a:cubicBezTo>
                  <a:pt x="877477" y="2030832"/>
                  <a:pt x="856168" y="2032710"/>
                  <a:pt x="834987" y="2035534"/>
                </a:cubicBezTo>
                <a:cubicBezTo>
                  <a:pt x="729933" y="2049542"/>
                  <a:pt x="826014" y="2039895"/>
                  <a:pt x="675961" y="2051437"/>
                </a:cubicBezTo>
                <a:cubicBezTo>
                  <a:pt x="668010" y="2062039"/>
                  <a:pt x="659131" y="2072004"/>
                  <a:pt x="652107" y="2083242"/>
                </a:cubicBezTo>
                <a:cubicBezTo>
                  <a:pt x="632668" y="2114344"/>
                  <a:pt x="642184" y="2112642"/>
                  <a:pt x="620302" y="2138901"/>
                </a:cubicBezTo>
                <a:cubicBezTo>
                  <a:pt x="613103" y="2147540"/>
                  <a:pt x="605598" y="2156219"/>
                  <a:pt x="596448" y="2162755"/>
                </a:cubicBezTo>
                <a:cubicBezTo>
                  <a:pt x="586803" y="2169645"/>
                  <a:pt x="575004" y="2172902"/>
                  <a:pt x="564643" y="2178658"/>
                </a:cubicBezTo>
                <a:cubicBezTo>
                  <a:pt x="551133" y="2186164"/>
                  <a:pt x="537547" y="2193649"/>
                  <a:pt x="524886" y="2202512"/>
                </a:cubicBezTo>
                <a:cubicBezTo>
                  <a:pt x="510983" y="2212244"/>
                  <a:pt x="499033" y="2224585"/>
                  <a:pt x="485130" y="2234317"/>
                </a:cubicBezTo>
                <a:cubicBezTo>
                  <a:pt x="450989" y="2258216"/>
                  <a:pt x="453091" y="2255598"/>
                  <a:pt x="421519" y="2266122"/>
                </a:cubicBezTo>
                <a:cubicBezTo>
                  <a:pt x="413568" y="2271423"/>
                  <a:pt x="403783" y="2274684"/>
                  <a:pt x="397665" y="2282025"/>
                </a:cubicBezTo>
                <a:cubicBezTo>
                  <a:pt x="381445" y="2301489"/>
                  <a:pt x="372910" y="2330060"/>
                  <a:pt x="389714" y="2353586"/>
                </a:cubicBezTo>
                <a:cubicBezTo>
                  <a:pt x="396603" y="2363231"/>
                  <a:pt x="410917" y="2364188"/>
                  <a:pt x="421519" y="2369489"/>
                </a:cubicBezTo>
                <a:cubicBezTo>
                  <a:pt x="429470" y="2382741"/>
                  <a:pt x="441391" y="2394313"/>
                  <a:pt x="445373" y="2409246"/>
                </a:cubicBezTo>
                <a:cubicBezTo>
                  <a:pt x="452236" y="2434983"/>
                  <a:pt x="455096" y="2462181"/>
                  <a:pt x="453324" y="2488759"/>
                </a:cubicBezTo>
                <a:cubicBezTo>
                  <a:pt x="452375" y="2503000"/>
                  <a:pt x="448840" y="2519951"/>
                  <a:pt x="437422" y="2528515"/>
                </a:cubicBezTo>
                <a:cubicBezTo>
                  <a:pt x="424524" y="2538188"/>
                  <a:pt x="405763" y="2534937"/>
                  <a:pt x="389714" y="2536466"/>
                </a:cubicBezTo>
                <a:cubicBezTo>
                  <a:pt x="350049" y="2540244"/>
                  <a:pt x="310201" y="2541767"/>
                  <a:pt x="270444" y="2544418"/>
                </a:cubicBezTo>
                <a:cubicBezTo>
                  <a:pt x="262493" y="2547068"/>
                  <a:pt x="254087" y="2548621"/>
                  <a:pt x="246590" y="2552369"/>
                </a:cubicBezTo>
                <a:cubicBezTo>
                  <a:pt x="185232" y="2583048"/>
                  <a:pt x="221938" y="2607194"/>
                  <a:pt x="230688" y="2703444"/>
                </a:cubicBezTo>
                <a:cubicBezTo>
                  <a:pt x="231912" y="2716903"/>
                  <a:pt x="230342" y="2732532"/>
                  <a:pt x="238639" y="2743200"/>
                </a:cubicBezTo>
                <a:cubicBezTo>
                  <a:pt x="264645" y="2776637"/>
                  <a:pt x="297115" y="2778032"/>
                  <a:pt x="334055" y="2782957"/>
                </a:cubicBezTo>
                <a:cubicBezTo>
                  <a:pt x="357845" y="2786129"/>
                  <a:pt x="381762" y="2788258"/>
                  <a:pt x="405616" y="2790908"/>
                </a:cubicBezTo>
                <a:cubicBezTo>
                  <a:pt x="428897" y="2787028"/>
                  <a:pt x="459976" y="2788556"/>
                  <a:pt x="477178" y="2767054"/>
                </a:cubicBezTo>
                <a:cubicBezTo>
                  <a:pt x="482414" y="2760509"/>
                  <a:pt x="481828" y="2750904"/>
                  <a:pt x="485130" y="2743200"/>
                </a:cubicBezTo>
                <a:cubicBezTo>
                  <a:pt x="489799" y="2732305"/>
                  <a:pt x="495276" y="2721756"/>
                  <a:pt x="501032" y="2711395"/>
                </a:cubicBezTo>
                <a:cubicBezTo>
                  <a:pt x="508537" y="2697885"/>
                  <a:pt x="518491" y="2685708"/>
                  <a:pt x="524886" y="2671639"/>
                </a:cubicBezTo>
                <a:cubicBezTo>
                  <a:pt x="531823" y="2656379"/>
                  <a:pt x="533292" y="2638924"/>
                  <a:pt x="540789" y="2623931"/>
                </a:cubicBezTo>
                <a:cubicBezTo>
                  <a:pt x="549336" y="2606836"/>
                  <a:pt x="553741" y="2579365"/>
                  <a:pt x="572594" y="2576223"/>
                </a:cubicBezTo>
                <a:lnTo>
                  <a:pt x="620302" y="2568272"/>
                </a:lnTo>
                <a:cubicBezTo>
                  <a:pt x="662704" y="2504666"/>
                  <a:pt x="607053" y="2581520"/>
                  <a:pt x="660058" y="2528515"/>
                </a:cubicBezTo>
                <a:cubicBezTo>
                  <a:pt x="666815" y="2521758"/>
                  <a:pt x="666573" y="2506449"/>
                  <a:pt x="675961" y="2504661"/>
                </a:cubicBezTo>
                <a:cubicBezTo>
                  <a:pt x="725498" y="2495225"/>
                  <a:pt x="776678" y="2499360"/>
                  <a:pt x="827036" y="2496710"/>
                </a:cubicBezTo>
                <a:cubicBezTo>
                  <a:pt x="837638" y="2502011"/>
                  <a:pt x="851253" y="2503507"/>
                  <a:pt x="858841" y="2512613"/>
                </a:cubicBezTo>
                <a:cubicBezTo>
                  <a:pt x="865837" y="2521008"/>
                  <a:pt x="862487" y="2534374"/>
                  <a:pt x="866792" y="2544418"/>
                </a:cubicBezTo>
                <a:cubicBezTo>
                  <a:pt x="870556" y="2553202"/>
                  <a:pt x="877954" y="2559975"/>
                  <a:pt x="882695" y="2568272"/>
                </a:cubicBezTo>
                <a:cubicBezTo>
                  <a:pt x="888576" y="2578563"/>
                  <a:pt x="892315" y="2590026"/>
                  <a:pt x="898597" y="2600077"/>
                </a:cubicBezTo>
                <a:cubicBezTo>
                  <a:pt x="910042" y="2618388"/>
                  <a:pt x="929335" y="2641594"/>
                  <a:pt x="946305" y="2655736"/>
                </a:cubicBezTo>
                <a:cubicBezTo>
                  <a:pt x="953646" y="2661854"/>
                  <a:pt x="962208" y="2666338"/>
                  <a:pt x="970159" y="2671639"/>
                </a:cubicBezTo>
                <a:cubicBezTo>
                  <a:pt x="967509" y="2690192"/>
                  <a:pt x="972141" y="2711405"/>
                  <a:pt x="962208" y="2727298"/>
                </a:cubicBezTo>
                <a:cubicBezTo>
                  <a:pt x="946742" y="2752043"/>
                  <a:pt x="890434" y="2715264"/>
                  <a:pt x="962208" y="2751152"/>
                </a:cubicBezTo>
                <a:cubicBezTo>
                  <a:pt x="972810" y="2743201"/>
                  <a:pt x="984642" y="2736669"/>
                  <a:pt x="994013" y="2727298"/>
                </a:cubicBezTo>
                <a:cubicBezTo>
                  <a:pt x="1000770" y="2720541"/>
                  <a:pt x="1004361" y="2711220"/>
                  <a:pt x="1009916" y="2703444"/>
                </a:cubicBezTo>
                <a:cubicBezTo>
                  <a:pt x="1044322" y="2655277"/>
                  <a:pt x="1024767" y="2689645"/>
                  <a:pt x="1049672" y="2639833"/>
                </a:cubicBezTo>
                <a:cubicBezTo>
                  <a:pt x="1047022" y="2615979"/>
                  <a:pt x="1050634" y="2590556"/>
                  <a:pt x="1041721" y="2568272"/>
                </a:cubicBezTo>
                <a:cubicBezTo>
                  <a:pt x="1038608" y="2560490"/>
                  <a:pt x="1024975" y="2564762"/>
                  <a:pt x="1017867" y="2560320"/>
                </a:cubicBezTo>
                <a:cubicBezTo>
                  <a:pt x="943788" y="2514021"/>
                  <a:pt x="1007928" y="2538454"/>
                  <a:pt x="954256" y="2520564"/>
                </a:cubicBezTo>
                <a:cubicBezTo>
                  <a:pt x="943654" y="2512613"/>
                  <a:pt x="926642" y="2509282"/>
                  <a:pt x="922451" y="2496710"/>
                </a:cubicBezTo>
                <a:cubicBezTo>
                  <a:pt x="905205" y="2444971"/>
                  <a:pt x="933060" y="2448338"/>
                  <a:pt x="962208" y="2441051"/>
                </a:cubicBezTo>
                <a:cubicBezTo>
                  <a:pt x="975460" y="2454303"/>
                  <a:pt x="990719" y="2465814"/>
                  <a:pt x="1001964" y="2480807"/>
                </a:cubicBezTo>
                <a:cubicBezTo>
                  <a:pt x="1044430" y="2537427"/>
                  <a:pt x="962456" y="2469086"/>
                  <a:pt x="1033770" y="2528515"/>
                </a:cubicBezTo>
                <a:cubicBezTo>
                  <a:pt x="1056985" y="2547861"/>
                  <a:pt x="1105331" y="2584174"/>
                  <a:pt x="1105331" y="2584174"/>
                </a:cubicBezTo>
                <a:lnTo>
                  <a:pt x="1137136" y="2647785"/>
                </a:lnTo>
                <a:cubicBezTo>
                  <a:pt x="1142437" y="2658387"/>
                  <a:pt x="1143557" y="2672478"/>
                  <a:pt x="1153039" y="2679590"/>
                </a:cubicBezTo>
                <a:cubicBezTo>
                  <a:pt x="1163641" y="2687541"/>
                  <a:pt x="1175473" y="2694073"/>
                  <a:pt x="1184844" y="2703444"/>
                </a:cubicBezTo>
                <a:cubicBezTo>
                  <a:pt x="1205488" y="2724088"/>
                  <a:pt x="1212004" y="2741860"/>
                  <a:pt x="1224601" y="2767054"/>
                </a:cubicBezTo>
                <a:cubicBezTo>
                  <a:pt x="1231854" y="2756175"/>
                  <a:pt x="1256958" y="2717561"/>
                  <a:pt x="1264357" y="2711395"/>
                </a:cubicBezTo>
                <a:cubicBezTo>
                  <a:pt x="1270796" y="2706029"/>
                  <a:pt x="1280260" y="2706094"/>
                  <a:pt x="1288211" y="2703444"/>
                </a:cubicBezTo>
                <a:cubicBezTo>
                  <a:pt x="1298813" y="2695493"/>
                  <a:pt x="1310166" y="2688455"/>
                  <a:pt x="1320016" y="2679590"/>
                </a:cubicBezTo>
                <a:cubicBezTo>
                  <a:pt x="1336732" y="2664545"/>
                  <a:pt x="1367724" y="2631882"/>
                  <a:pt x="1367724" y="2631882"/>
                </a:cubicBezTo>
                <a:cubicBezTo>
                  <a:pt x="1370375" y="2655736"/>
                  <a:pt x="1371730" y="2679770"/>
                  <a:pt x="1375676" y="2703444"/>
                </a:cubicBezTo>
                <a:cubicBezTo>
                  <a:pt x="1377054" y="2711711"/>
                  <a:pt x="1375445" y="2725480"/>
                  <a:pt x="1383627" y="2727298"/>
                </a:cubicBezTo>
                <a:cubicBezTo>
                  <a:pt x="1404487" y="2731933"/>
                  <a:pt x="1426034" y="2721997"/>
                  <a:pt x="1447237" y="2719346"/>
                </a:cubicBezTo>
                <a:cubicBezTo>
                  <a:pt x="1479042" y="2721997"/>
                  <a:pt x="1513020" y="2715445"/>
                  <a:pt x="1542653" y="2727298"/>
                </a:cubicBezTo>
                <a:cubicBezTo>
                  <a:pt x="1551526" y="2730847"/>
                  <a:pt x="1527701" y="2741643"/>
                  <a:pt x="1526750" y="2751152"/>
                </a:cubicBezTo>
                <a:cubicBezTo>
                  <a:pt x="1524885" y="2769800"/>
                  <a:pt x="1520067" y="2795103"/>
                  <a:pt x="1534702" y="2806811"/>
                </a:cubicBezTo>
                <a:cubicBezTo>
                  <a:pt x="1553443" y="2821804"/>
                  <a:pt x="1582409" y="2812112"/>
                  <a:pt x="1606263" y="2814762"/>
                </a:cubicBezTo>
                <a:cubicBezTo>
                  <a:pt x="1600391" y="2920460"/>
                  <a:pt x="1635757" y="2943267"/>
                  <a:pt x="1566507" y="2981739"/>
                </a:cubicBezTo>
                <a:cubicBezTo>
                  <a:pt x="1554030" y="2988671"/>
                  <a:pt x="1540002" y="2992341"/>
                  <a:pt x="1526750" y="2997642"/>
                </a:cubicBezTo>
                <a:cubicBezTo>
                  <a:pt x="1471091" y="2994992"/>
                  <a:pt x="1414795" y="2998495"/>
                  <a:pt x="1359773" y="2989691"/>
                </a:cubicBezTo>
                <a:cubicBezTo>
                  <a:pt x="1346687" y="2987597"/>
                  <a:pt x="1339474" y="2972412"/>
                  <a:pt x="1327968" y="2965837"/>
                </a:cubicBezTo>
                <a:cubicBezTo>
                  <a:pt x="1302240" y="2951135"/>
                  <a:pt x="1248455" y="2926080"/>
                  <a:pt x="1248455" y="2926080"/>
                </a:cubicBezTo>
                <a:cubicBezTo>
                  <a:pt x="1213999" y="2928731"/>
                  <a:pt x="1177872" y="2923104"/>
                  <a:pt x="1145088" y="2934032"/>
                </a:cubicBezTo>
                <a:cubicBezTo>
                  <a:pt x="1133843" y="2937780"/>
                  <a:pt x="1137566" y="2957456"/>
                  <a:pt x="1129185" y="2965837"/>
                </a:cubicBezTo>
                <a:cubicBezTo>
                  <a:pt x="1119197" y="2975825"/>
                  <a:pt x="1072625" y="2998093"/>
                  <a:pt x="1057623" y="3005593"/>
                </a:cubicBezTo>
                <a:cubicBezTo>
                  <a:pt x="996345" y="2998784"/>
                  <a:pt x="996632" y="3007165"/>
                  <a:pt x="954256" y="2981739"/>
                </a:cubicBezTo>
                <a:cubicBezTo>
                  <a:pt x="937867" y="2971906"/>
                  <a:pt x="906549" y="2949934"/>
                  <a:pt x="906549" y="2949934"/>
                </a:cubicBezTo>
                <a:cubicBezTo>
                  <a:pt x="903898" y="2941983"/>
                  <a:pt x="900630" y="2934211"/>
                  <a:pt x="898597" y="2926080"/>
                </a:cubicBezTo>
                <a:cubicBezTo>
                  <a:pt x="894061" y="2907935"/>
                  <a:pt x="891782" y="2880645"/>
                  <a:pt x="882695" y="2862470"/>
                </a:cubicBezTo>
                <a:cubicBezTo>
                  <a:pt x="875784" y="2848647"/>
                  <a:pt x="868114" y="2835077"/>
                  <a:pt x="858841" y="2822713"/>
                </a:cubicBezTo>
                <a:cubicBezTo>
                  <a:pt x="848289" y="2808644"/>
                  <a:pt x="827296" y="2791038"/>
                  <a:pt x="811133" y="2782957"/>
                </a:cubicBezTo>
                <a:cubicBezTo>
                  <a:pt x="803636" y="2779209"/>
                  <a:pt x="795230" y="2777656"/>
                  <a:pt x="787279" y="2775006"/>
                </a:cubicBezTo>
                <a:lnTo>
                  <a:pt x="652107" y="2790908"/>
                </a:lnTo>
                <a:cubicBezTo>
                  <a:pt x="633510" y="2793232"/>
                  <a:pt x="615061" y="2796669"/>
                  <a:pt x="596448" y="2798859"/>
                </a:cubicBezTo>
                <a:cubicBezTo>
                  <a:pt x="569994" y="2801971"/>
                  <a:pt x="543439" y="2804160"/>
                  <a:pt x="516935" y="2806811"/>
                </a:cubicBezTo>
                <a:cubicBezTo>
                  <a:pt x="459516" y="2825950"/>
                  <a:pt x="527783" y="2805141"/>
                  <a:pt x="413568" y="2822713"/>
                </a:cubicBezTo>
                <a:cubicBezTo>
                  <a:pt x="405284" y="2823987"/>
                  <a:pt x="397933" y="2829021"/>
                  <a:pt x="389714" y="2830665"/>
                </a:cubicBezTo>
                <a:cubicBezTo>
                  <a:pt x="371337" y="2834341"/>
                  <a:pt x="352578" y="2835766"/>
                  <a:pt x="334055" y="2838616"/>
                </a:cubicBezTo>
                <a:cubicBezTo>
                  <a:pt x="318120" y="2841067"/>
                  <a:pt x="302250" y="2843917"/>
                  <a:pt x="286347" y="2846567"/>
                </a:cubicBezTo>
                <a:cubicBezTo>
                  <a:pt x="236820" y="2945621"/>
                  <a:pt x="308522" y="2806958"/>
                  <a:pt x="246590" y="2910178"/>
                </a:cubicBezTo>
                <a:cubicBezTo>
                  <a:pt x="237442" y="2925424"/>
                  <a:pt x="229957" y="2941639"/>
                  <a:pt x="222736" y="2957886"/>
                </a:cubicBezTo>
                <a:cubicBezTo>
                  <a:pt x="219332" y="2965545"/>
                  <a:pt x="218943" y="2974462"/>
                  <a:pt x="214785" y="2981739"/>
                </a:cubicBezTo>
                <a:cubicBezTo>
                  <a:pt x="208210" y="2993245"/>
                  <a:pt x="197955" y="3002307"/>
                  <a:pt x="190931" y="3013545"/>
                </a:cubicBezTo>
                <a:cubicBezTo>
                  <a:pt x="173563" y="3041335"/>
                  <a:pt x="174028" y="3058444"/>
                  <a:pt x="151175" y="3085106"/>
                </a:cubicBezTo>
                <a:cubicBezTo>
                  <a:pt x="144956" y="3092362"/>
                  <a:pt x="135618" y="3096268"/>
                  <a:pt x="127321" y="3101009"/>
                </a:cubicBezTo>
                <a:cubicBezTo>
                  <a:pt x="91868" y="3121268"/>
                  <a:pt x="97515" y="3116512"/>
                  <a:pt x="55759" y="3124863"/>
                </a:cubicBezTo>
                <a:cubicBezTo>
                  <a:pt x="50052" y="3147693"/>
                  <a:pt x="41586" y="3185014"/>
                  <a:pt x="31905" y="3204376"/>
                </a:cubicBezTo>
                <a:lnTo>
                  <a:pt x="16003" y="3236181"/>
                </a:lnTo>
                <a:cubicBezTo>
                  <a:pt x="10702" y="3262685"/>
                  <a:pt x="-1217" y="3288697"/>
                  <a:pt x="100" y="3315694"/>
                </a:cubicBezTo>
                <a:cubicBezTo>
                  <a:pt x="5401" y="3424362"/>
                  <a:pt x="9354" y="3533104"/>
                  <a:pt x="16003" y="3641698"/>
                </a:cubicBezTo>
                <a:cubicBezTo>
                  <a:pt x="21992" y="3739523"/>
                  <a:pt x="13509" y="3676467"/>
                  <a:pt x="39856" y="3729162"/>
                </a:cubicBezTo>
                <a:cubicBezTo>
                  <a:pt x="43604" y="3736659"/>
                  <a:pt x="43159" y="3746042"/>
                  <a:pt x="47808" y="3753016"/>
                </a:cubicBezTo>
                <a:cubicBezTo>
                  <a:pt x="56600" y="3766204"/>
                  <a:pt x="80848" y="3785439"/>
                  <a:pt x="95516" y="3792773"/>
                </a:cubicBezTo>
                <a:cubicBezTo>
                  <a:pt x="137921" y="3813976"/>
                  <a:pt x="101541" y="3783536"/>
                  <a:pt x="151175" y="3816626"/>
                </a:cubicBezTo>
                <a:cubicBezTo>
                  <a:pt x="206319" y="3853389"/>
                  <a:pt x="174552" y="3837801"/>
                  <a:pt x="214785" y="3872286"/>
                </a:cubicBezTo>
                <a:cubicBezTo>
                  <a:pt x="224847" y="3880910"/>
                  <a:pt x="235988" y="3888188"/>
                  <a:pt x="246590" y="3896139"/>
                </a:cubicBezTo>
                <a:cubicBezTo>
                  <a:pt x="294298" y="3893489"/>
                  <a:pt x="342148" y="3892718"/>
                  <a:pt x="389714" y="3888188"/>
                </a:cubicBezTo>
                <a:cubicBezTo>
                  <a:pt x="398058" y="3887393"/>
                  <a:pt x="405386" y="3882055"/>
                  <a:pt x="413568" y="3880237"/>
                </a:cubicBezTo>
                <a:cubicBezTo>
                  <a:pt x="429306" y="3876740"/>
                  <a:pt x="445373" y="3874936"/>
                  <a:pt x="461276" y="3872286"/>
                </a:cubicBezTo>
                <a:cubicBezTo>
                  <a:pt x="474528" y="3866985"/>
                  <a:pt x="487361" y="3860484"/>
                  <a:pt x="501032" y="3856383"/>
                </a:cubicBezTo>
                <a:cubicBezTo>
                  <a:pt x="536747" y="3845668"/>
                  <a:pt x="598267" y="3843206"/>
                  <a:pt x="628253" y="3840480"/>
                </a:cubicBezTo>
                <a:cubicBezTo>
                  <a:pt x="682716" y="3844670"/>
                  <a:pt x="727795" y="3829530"/>
                  <a:pt x="763425" y="3872286"/>
                </a:cubicBezTo>
                <a:cubicBezTo>
                  <a:pt x="768790" y="3878725"/>
                  <a:pt x="768726" y="3888188"/>
                  <a:pt x="771376" y="3896139"/>
                </a:cubicBezTo>
                <a:cubicBezTo>
                  <a:pt x="781978" y="3967701"/>
                  <a:pt x="780306" y="4042194"/>
                  <a:pt x="803182" y="4110825"/>
                </a:cubicBezTo>
                <a:cubicBezTo>
                  <a:pt x="808483" y="4126728"/>
                  <a:pt x="813198" y="4142837"/>
                  <a:pt x="819084" y="4158533"/>
                </a:cubicBezTo>
                <a:cubicBezTo>
                  <a:pt x="829107" y="4185262"/>
                  <a:pt x="841863" y="4210965"/>
                  <a:pt x="850890" y="4238046"/>
                </a:cubicBezTo>
                <a:cubicBezTo>
                  <a:pt x="862589" y="4273144"/>
                  <a:pt x="855093" y="4254403"/>
                  <a:pt x="874743" y="4293705"/>
                </a:cubicBezTo>
                <a:cubicBezTo>
                  <a:pt x="885415" y="4357735"/>
                  <a:pt x="886358" y="4355356"/>
                  <a:pt x="890646" y="4436828"/>
                </a:cubicBezTo>
                <a:cubicBezTo>
                  <a:pt x="894270" y="4505695"/>
                  <a:pt x="892160" y="4574901"/>
                  <a:pt x="898597" y="4643562"/>
                </a:cubicBezTo>
                <a:cubicBezTo>
                  <a:pt x="900162" y="4660252"/>
                  <a:pt x="909500" y="4675270"/>
                  <a:pt x="914500" y="4691270"/>
                </a:cubicBezTo>
                <a:cubicBezTo>
                  <a:pt x="922754" y="4717682"/>
                  <a:pt x="929047" y="4744724"/>
                  <a:pt x="938354" y="4770783"/>
                </a:cubicBezTo>
                <a:cubicBezTo>
                  <a:pt x="942341" y="4781945"/>
                  <a:pt x="949697" y="4791647"/>
                  <a:pt x="954256" y="4802588"/>
                </a:cubicBezTo>
                <a:cubicBezTo>
                  <a:pt x="965498" y="4829569"/>
                  <a:pt x="984641" y="4883448"/>
                  <a:pt x="994013" y="4913906"/>
                </a:cubicBezTo>
                <a:cubicBezTo>
                  <a:pt x="999688" y="4932348"/>
                  <a:pt x="1005236" y="4950846"/>
                  <a:pt x="1009916" y="4969566"/>
                </a:cubicBezTo>
                <a:cubicBezTo>
                  <a:pt x="1013194" y="4982677"/>
                  <a:pt x="1012848" y="4996774"/>
                  <a:pt x="1017867" y="5009322"/>
                </a:cubicBezTo>
                <a:cubicBezTo>
                  <a:pt x="1023607" y="5023671"/>
                  <a:pt x="1034810" y="5035256"/>
                  <a:pt x="1041721" y="5049079"/>
                </a:cubicBezTo>
                <a:cubicBezTo>
                  <a:pt x="1048104" y="5061845"/>
                  <a:pt x="1052611" y="5075471"/>
                  <a:pt x="1057623" y="5088835"/>
                </a:cubicBezTo>
                <a:cubicBezTo>
                  <a:pt x="1060566" y="5096683"/>
                  <a:pt x="1061417" y="5105412"/>
                  <a:pt x="1065575" y="5112689"/>
                </a:cubicBezTo>
                <a:cubicBezTo>
                  <a:pt x="1072150" y="5124195"/>
                  <a:pt x="1080058" y="5135123"/>
                  <a:pt x="1089429" y="5144494"/>
                </a:cubicBezTo>
                <a:cubicBezTo>
                  <a:pt x="1096186" y="5151251"/>
                  <a:pt x="1105332" y="5155096"/>
                  <a:pt x="1113283" y="5160397"/>
                </a:cubicBezTo>
                <a:cubicBezTo>
                  <a:pt x="1203398" y="5149795"/>
                  <a:pt x="1294001" y="5142744"/>
                  <a:pt x="1383627" y="5128592"/>
                </a:cubicBezTo>
                <a:cubicBezTo>
                  <a:pt x="1393719" y="5126998"/>
                  <a:pt x="1451601" y="5091118"/>
                  <a:pt x="1455189" y="5088835"/>
                </a:cubicBezTo>
                <a:cubicBezTo>
                  <a:pt x="1471313" y="5078574"/>
                  <a:pt x="1502896" y="5057030"/>
                  <a:pt x="1502896" y="5057030"/>
                </a:cubicBezTo>
                <a:cubicBezTo>
                  <a:pt x="1508197" y="5038477"/>
                  <a:pt x="1511633" y="5019286"/>
                  <a:pt x="1518799" y="5001371"/>
                </a:cubicBezTo>
                <a:cubicBezTo>
                  <a:pt x="1527603" y="4979360"/>
                  <a:pt x="1544854" y="4960758"/>
                  <a:pt x="1550604" y="4937760"/>
                </a:cubicBezTo>
                <a:cubicBezTo>
                  <a:pt x="1554637" y="4921628"/>
                  <a:pt x="1559665" y="4898066"/>
                  <a:pt x="1566507" y="4882101"/>
                </a:cubicBezTo>
                <a:cubicBezTo>
                  <a:pt x="1571176" y="4871206"/>
                  <a:pt x="1577109" y="4860898"/>
                  <a:pt x="1582410" y="4850296"/>
                </a:cubicBezTo>
                <a:cubicBezTo>
                  <a:pt x="1585060" y="4823792"/>
                  <a:pt x="1584372" y="4796737"/>
                  <a:pt x="1590361" y="4770783"/>
                </a:cubicBezTo>
                <a:cubicBezTo>
                  <a:pt x="1592510" y="4761472"/>
                  <a:pt x="1603241" y="4755995"/>
                  <a:pt x="1606263" y="4746929"/>
                </a:cubicBezTo>
                <a:cubicBezTo>
                  <a:pt x="1611361" y="4731634"/>
                  <a:pt x="1611564" y="4715124"/>
                  <a:pt x="1614215" y="4699221"/>
                </a:cubicBezTo>
                <a:cubicBezTo>
                  <a:pt x="1611564" y="4685969"/>
                  <a:pt x="1609541" y="4672576"/>
                  <a:pt x="1606263" y="4659465"/>
                </a:cubicBezTo>
                <a:cubicBezTo>
                  <a:pt x="1604230" y="4651334"/>
                  <a:pt x="1593283" y="4642316"/>
                  <a:pt x="1598312" y="4635611"/>
                </a:cubicBezTo>
                <a:cubicBezTo>
                  <a:pt x="1604869" y="4626869"/>
                  <a:pt x="1619449" y="4630030"/>
                  <a:pt x="1630117" y="4627659"/>
                </a:cubicBezTo>
                <a:cubicBezTo>
                  <a:pt x="1643310" y="4624727"/>
                  <a:pt x="1656622" y="4622358"/>
                  <a:pt x="1669874" y="4619708"/>
                </a:cubicBezTo>
                <a:cubicBezTo>
                  <a:pt x="1675175" y="4611757"/>
                  <a:pt x="1679658" y="4603195"/>
                  <a:pt x="1685776" y="4595854"/>
                </a:cubicBezTo>
                <a:cubicBezTo>
                  <a:pt x="1692975" y="4587215"/>
                  <a:pt x="1703392" y="4581356"/>
                  <a:pt x="1709630" y="4572000"/>
                </a:cubicBezTo>
                <a:cubicBezTo>
                  <a:pt x="1714279" y="4565026"/>
                  <a:pt x="1713834" y="4555643"/>
                  <a:pt x="1717582" y="4548146"/>
                </a:cubicBezTo>
                <a:cubicBezTo>
                  <a:pt x="1721856" y="4539599"/>
                  <a:pt x="1728183" y="4532244"/>
                  <a:pt x="1733484" y="4524293"/>
                </a:cubicBezTo>
                <a:cubicBezTo>
                  <a:pt x="1747524" y="4397941"/>
                  <a:pt x="1738490" y="4491230"/>
                  <a:pt x="1749387" y="4309607"/>
                </a:cubicBezTo>
                <a:cubicBezTo>
                  <a:pt x="1760225" y="4128969"/>
                  <a:pt x="1695221" y="4092934"/>
                  <a:pt x="1789143" y="4039263"/>
                </a:cubicBezTo>
                <a:cubicBezTo>
                  <a:pt x="1799435" y="4033382"/>
                  <a:pt x="1809399" y="4026025"/>
                  <a:pt x="1820949" y="4023360"/>
                </a:cubicBezTo>
                <a:cubicBezTo>
                  <a:pt x="1844335" y="4017963"/>
                  <a:pt x="1868656" y="4018059"/>
                  <a:pt x="1892510" y="4015409"/>
                </a:cubicBezTo>
                <a:cubicBezTo>
                  <a:pt x="1967240" y="3910788"/>
                  <a:pt x="1900786" y="4013138"/>
                  <a:pt x="1964072" y="3880237"/>
                </a:cubicBezTo>
                <a:cubicBezTo>
                  <a:pt x="1978350" y="3850253"/>
                  <a:pt x="1997639" y="3822822"/>
                  <a:pt x="2011780" y="3792773"/>
                </a:cubicBezTo>
                <a:cubicBezTo>
                  <a:pt x="2018918" y="3777606"/>
                  <a:pt x="2020658" y="3760285"/>
                  <a:pt x="2027683" y="3745065"/>
                </a:cubicBezTo>
                <a:cubicBezTo>
                  <a:pt x="2046873" y="3703487"/>
                  <a:pt x="2058569" y="3690632"/>
                  <a:pt x="2083342" y="3657600"/>
                </a:cubicBezTo>
                <a:cubicBezTo>
                  <a:pt x="2050974" y="3560504"/>
                  <a:pt x="2092017" y="3658797"/>
                  <a:pt x="1852754" y="3625795"/>
                </a:cubicBezTo>
                <a:cubicBezTo>
                  <a:pt x="1844451" y="3624650"/>
                  <a:pt x="1850730" y="3607868"/>
                  <a:pt x="1844803" y="3601941"/>
                </a:cubicBezTo>
                <a:cubicBezTo>
                  <a:pt x="1838876" y="3596014"/>
                  <a:pt x="1828900" y="3596640"/>
                  <a:pt x="1820949" y="3593990"/>
                </a:cubicBezTo>
                <a:cubicBezTo>
                  <a:pt x="1812998" y="3586039"/>
                  <a:pt x="1803999" y="3579012"/>
                  <a:pt x="1797095" y="3570136"/>
                </a:cubicBezTo>
                <a:cubicBezTo>
                  <a:pt x="1785361" y="3555049"/>
                  <a:pt x="1776250" y="3538086"/>
                  <a:pt x="1765290" y="3522428"/>
                </a:cubicBezTo>
                <a:cubicBezTo>
                  <a:pt x="1757690" y="3511571"/>
                  <a:pt x="1749387" y="3501225"/>
                  <a:pt x="1741436" y="3490623"/>
                </a:cubicBezTo>
                <a:cubicBezTo>
                  <a:pt x="1708712" y="3384273"/>
                  <a:pt x="1712393" y="3387826"/>
                  <a:pt x="1669874" y="3283889"/>
                </a:cubicBezTo>
                <a:cubicBezTo>
                  <a:pt x="1659990" y="3259729"/>
                  <a:pt x="1649743" y="3235675"/>
                  <a:pt x="1638069" y="3212327"/>
                </a:cubicBezTo>
                <a:cubicBezTo>
                  <a:pt x="1631158" y="3198504"/>
                  <a:pt x="1621127" y="3186394"/>
                  <a:pt x="1614215" y="3172571"/>
                </a:cubicBezTo>
                <a:cubicBezTo>
                  <a:pt x="1610467" y="3165074"/>
                  <a:pt x="1598312" y="3151368"/>
                  <a:pt x="1606263" y="3148717"/>
                </a:cubicBezTo>
                <a:cubicBezTo>
                  <a:pt x="1617508" y="3144968"/>
                  <a:pt x="1627467" y="3159318"/>
                  <a:pt x="1638069" y="3164619"/>
                </a:cubicBezTo>
                <a:cubicBezTo>
                  <a:pt x="1681745" y="3222855"/>
                  <a:pt x="1654984" y="3177295"/>
                  <a:pt x="1677825" y="3283889"/>
                </a:cubicBezTo>
                <a:cubicBezTo>
                  <a:pt x="1679581" y="3292084"/>
                  <a:pt x="1682207" y="3300159"/>
                  <a:pt x="1685776" y="3307743"/>
                </a:cubicBezTo>
                <a:cubicBezTo>
                  <a:pt x="1703441" y="3345280"/>
                  <a:pt x="1724269" y="3381294"/>
                  <a:pt x="1741436" y="3419061"/>
                </a:cubicBezTo>
                <a:cubicBezTo>
                  <a:pt x="1750807" y="3439677"/>
                  <a:pt x="1755714" y="3462151"/>
                  <a:pt x="1765290" y="3482672"/>
                </a:cubicBezTo>
                <a:cubicBezTo>
                  <a:pt x="1774326" y="3502036"/>
                  <a:pt x="1787539" y="3519218"/>
                  <a:pt x="1797095" y="3538331"/>
                </a:cubicBezTo>
                <a:cubicBezTo>
                  <a:pt x="1800843" y="3545828"/>
                  <a:pt x="1799119" y="3556258"/>
                  <a:pt x="1805046" y="3562185"/>
                </a:cubicBezTo>
                <a:cubicBezTo>
                  <a:pt x="1813427" y="3570566"/>
                  <a:pt x="1826560" y="3572206"/>
                  <a:pt x="1836851" y="3578087"/>
                </a:cubicBezTo>
                <a:cubicBezTo>
                  <a:pt x="1880951" y="3603287"/>
                  <a:pt x="1838605" y="3589570"/>
                  <a:pt x="1900462" y="3601941"/>
                </a:cubicBezTo>
                <a:cubicBezTo>
                  <a:pt x="1948170" y="3596640"/>
                  <a:pt x="1996358" y="3594626"/>
                  <a:pt x="2043585" y="3586039"/>
                </a:cubicBezTo>
                <a:cubicBezTo>
                  <a:pt x="2055247" y="3583919"/>
                  <a:pt x="2065339" y="3576418"/>
                  <a:pt x="2075390" y="3570136"/>
                </a:cubicBezTo>
                <a:cubicBezTo>
                  <a:pt x="2089787" y="3561138"/>
                  <a:pt x="2114236" y="3538786"/>
                  <a:pt x="2131050" y="3530379"/>
                </a:cubicBezTo>
                <a:cubicBezTo>
                  <a:pt x="2160990" y="3515409"/>
                  <a:pt x="2172243" y="3514118"/>
                  <a:pt x="2202611" y="3506526"/>
                </a:cubicBezTo>
                <a:cubicBezTo>
                  <a:pt x="2230679" y="3464424"/>
                  <a:pt x="2207685" y="3489505"/>
                  <a:pt x="2274173" y="3458818"/>
                </a:cubicBezTo>
                <a:cubicBezTo>
                  <a:pt x="2319882" y="3437722"/>
                  <a:pt x="2312756" y="3441047"/>
                  <a:pt x="2345735" y="3419061"/>
                </a:cubicBezTo>
                <a:cubicBezTo>
                  <a:pt x="2348385" y="3408459"/>
                  <a:pt x="2350684" y="3397763"/>
                  <a:pt x="2353686" y="3387256"/>
                </a:cubicBezTo>
                <a:cubicBezTo>
                  <a:pt x="2355988" y="3379197"/>
                  <a:pt x="2361637" y="3371783"/>
                  <a:pt x="2361637" y="3363402"/>
                </a:cubicBezTo>
                <a:cubicBezTo>
                  <a:pt x="2361637" y="3336765"/>
                  <a:pt x="2357453" y="3310258"/>
                  <a:pt x="2353686" y="3283889"/>
                </a:cubicBezTo>
                <a:cubicBezTo>
                  <a:pt x="2352141" y="3273071"/>
                  <a:pt x="2351157" y="3261572"/>
                  <a:pt x="2345735" y="3252084"/>
                </a:cubicBezTo>
                <a:cubicBezTo>
                  <a:pt x="2336237" y="3235462"/>
                  <a:pt x="2307972" y="3216801"/>
                  <a:pt x="2290076" y="3212327"/>
                </a:cubicBezTo>
                <a:cubicBezTo>
                  <a:pt x="2258795" y="3204507"/>
                  <a:pt x="2225941" y="3204246"/>
                  <a:pt x="2194660" y="3196425"/>
                </a:cubicBezTo>
                <a:lnTo>
                  <a:pt x="2162855" y="3188473"/>
                </a:lnTo>
                <a:cubicBezTo>
                  <a:pt x="2157554" y="3180522"/>
                  <a:pt x="2152507" y="3172395"/>
                  <a:pt x="2146952" y="3164619"/>
                </a:cubicBezTo>
                <a:cubicBezTo>
                  <a:pt x="2139249" y="3153835"/>
                  <a:pt x="2130122" y="3144052"/>
                  <a:pt x="2123098" y="3132814"/>
                </a:cubicBezTo>
                <a:cubicBezTo>
                  <a:pt x="2116816" y="3122763"/>
                  <a:pt x="2115577" y="3109390"/>
                  <a:pt x="2107196" y="3101009"/>
                </a:cubicBezTo>
                <a:cubicBezTo>
                  <a:pt x="2098814" y="3092627"/>
                  <a:pt x="2063537" y="3085106"/>
                  <a:pt x="2075390" y="3085106"/>
                </a:cubicBezTo>
                <a:cubicBezTo>
                  <a:pt x="2105023" y="3085106"/>
                  <a:pt x="2133700" y="3095708"/>
                  <a:pt x="2162855" y="3101009"/>
                </a:cubicBezTo>
                <a:cubicBezTo>
                  <a:pt x="2170806" y="3108960"/>
                  <a:pt x="2177713" y="3118116"/>
                  <a:pt x="2186709" y="3124863"/>
                </a:cubicBezTo>
                <a:cubicBezTo>
                  <a:pt x="2199072" y="3134136"/>
                  <a:pt x="2213360" y="3140526"/>
                  <a:pt x="2226465" y="3148717"/>
                </a:cubicBezTo>
                <a:cubicBezTo>
                  <a:pt x="2234569" y="3153782"/>
                  <a:pt x="2242674" y="3158885"/>
                  <a:pt x="2250319" y="3164619"/>
                </a:cubicBezTo>
                <a:cubicBezTo>
                  <a:pt x="2263896" y="3174802"/>
                  <a:pt x="2275955" y="3187011"/>
                  <a:pt x="2290076" y="3196425"/>
                </a:cubicBezTo>
                <a:cubicBezTo>
                  <a:pt x="2311548" y="3210739"/>
                  <a:pt x="2346454" y="3221426"/>
                  <a:pt x="2369589" y="3228230"/>
                </a:cubicBezTo>
                <a:cubicBezTo>
                  <a:pt x="2398581" y="3236757"/>
                  <a:pt x="2426963" y="3249285"/>
                  <a:pt x="2457053" y="3252084"/>
                </a:cubicBezTo>
                <a:cubicBezTo>
                  <a:pt x="2541544" y="3259944"/>
                  <a:pt x="2626681" y="3257385"/>
                  <a:pt x="2711495" y="3260035"/>
                </a:cubicBezTo>
                <a:cubicBezTo>
                  <a:pt x="2714145" y="3281239"/>
                  <a:pt x="2711510" y="3303806"/>
                  <a:pt x="2719446" y="3323646"/>
                </a:cubicBezTo>
                <a:cubicBezTo>
                  <a:pt x="2722995" y="3332519"/>
                  <a:pt x="2736044" y="3333329"/>
                  <a:pt x="2743300" y="3339548"/>
                </a:cubicBezTo>
                <a:cubicBezTo>
                  <a:pt x="2754684" y="3349305"/>
                  <a:pt x="2764503" y="3360751"/>
                  <a:pt x="2775105" y="3371353"/>
                </a:cubicBezTo>
                <a:cubicBezTo>
                  <a:pt x="2777755" y="3384605"/>
                  <a:pt x="2779778" y="3397999"/>
                  <a:pt x="2783056" y="3411110"/>
                </a:cubicBezTo>
                <a:cubicBezTo>
                  <a:pt x="2788636" y="3433428"/>
                  <a:pt x="2799622" y="3452856"/>
                  <a:pt x="2806910" y="3474720"/>
                </a:cubicBezTo>
                <a:cubicBezTo>
                  <a:pt x="2818310" y="3508920"/>
                  <a:pt x="2828544" y="3543502"/>
                  <a:pt x="2838716" y="3578087"/>
                </a:cubicBezTo>
                <a:cubicBezTo>
                  <a:pt x="2865487" y="3669106"/>
                  <a:pt x="2825304" y="3542165"/>
                  <a:pt x="2854618" y="3649649"/>
                </a:cubicBezTo>
                <a:cubicBezTo>
                  <a:pt x="2859029" y="3665821"/>
                  <a:pt x="2865220" y="3681454"/>
                  <a:pt x="2870521" y="3697357"/>
                </a:cubicBezTo>
                <a:lnTo>
                  <a:pt x="2878472" y="3721211"/>
                </a:lnTo>
                <a:cubicBezTo>
                  <a:pt x="2885878" y="3743430"/>
                  <a:pt x="2888882" y="3760824"/>
                  <a:pt x="2910277" y="3776870"/>
                </a:cubicBezTo>
                <a:cubicBezTo>
                  <a:pt x="2921696" y="3785434"/>
                  <a:pt x="2936782" y="3787472"/>
                  <a:pt x="2950034" y="3792773"/>
                </a:cubicBezTo>
                <a:cubicBezTo>
                  <a:pt x="2963286" y="3790122"/>
                  <a:pt x="2978056" y="3791526"/>
                  <a:pt x="2989790" y="3784821"/>
                </a:cubicBezTo>
                <a:cubicBezTo>
                  <a:pt x="3004884" y="3776196"/>
                  <a:pt x="3011232" y="3742426"/>
                  <a:pt x="3013644" y="3729162"/>
                </a:cubicBezTo>
                <a:cubicBezTo>
                  <a:pt x="3024843" y="3667569"/>
                  <a:pt x="3031919" y="3559111"/>
                  <a:pt x="3037498" y="3514477"/>
                </a:cubicBezTo>
                <a:cubicBezTo>
                  <a:pt x="3038853" y="3503633"/>
                  <a:pt x="3040028" y="3492160"/>
                  <a:pt x="3045450" y="3482672"/>
                </a:cubicBezTo>
                <a:cubicBezTo>
                  <a:pt x="3051029" y="3472909"/>
                  <a:pt x="3060427" y="3465722"/>
                  <a:pt x="3069303" y="3458818"/>
                </a:cubicBezTo>
                <a:cubicBezTo>
                  <a:pt x="3086517" y="3445429"/>
                  <a:pt x="3124944" y="3420062"/>
                  <a:pt x="3148816" y="3411110"/>
                </a:cubicBezTo>
                <a:cubicBezTo>
                  <a:pt x="3159048" y="3407273"/>
                  <a:pt x="3170020" y="3405809"/>
                  <a:pt x="3180622" y="3403159"/>
                </a:cubicBezTo>
                <a:cubicBezTo>
                  <a:pt x="3188573" y="3397858"/>
                  <a:pt x="3195743" y="3391137"/>
                  <a:pt x="3204476" y="3387256"/>
                </a:cubicBezTo>
                <a:cubicBezTo>
                  <a:pt x="3219794" y="3380448"/>
                  <a:pt x="3252183" y="3371353"/>
                  <a:pt x="3252183" y="3371353"/>
                </a:cubicBezTo>
                <a:cubicBezTo>
                  <a:pt x="3268086" y="3358101"/>
                  <a:pt x="3282932" y="3343468"/>
                  <a:pt x="3299891" y="3331597"/>
                </a:cubicBezTo>
                <a:cubicBezTo>
                  <a:pt x="3317758" y="3319090"/>
                  <a:pt x="3335608" y="3314390"/>
                  <a:pt x="3355550" y="3307743"/>
                </a:cubicBezTo>
                <a:cubicBezTo>
                  <a:pt x="3366152" y="3313044"/>
                  <a:pt x="3378974" y="3315264"/>
                  <a:pt x="3387356" y="3323646"/>
                </a:cubicBezTo>
                <a:cubicBezTo>
                  <a:pt x="3405063" y="3341353"/>
                  <a:pt x="3403224" y="3365961"/>
                  <a:pt x="3411210" y="3387256"/>
                </a:cubicBezTo>
                <a:cubicBezTo>
                  <a:pt x="3415372" y="3398354"/>
                  <a:pt x="3422950" y="3407963"/>
                  <a:pt x="3427112" y="3419061"/>
                </a:cubicBezTo>
                <a:cubicBezTo>
                  <a:pt x="3430949" y="3429293"/>
                  <a:pt x="3428711" y="3441974"/>
                  <a:pt x="3435063" y="3450866"/>
                </a:cubicBezTo>
                <a:cubicBezTo>
                  <a:pt x="3442766" y="3461650"/>
                  <a:pt x="3456085" y="3467017"/>
                  <a:pt x="3466869" y="3474720"/>
                </a:cubicBezTo>
                <a:cubicBezTo>
                  <a:pt x="3504598" y="3501669"/>
                  <a:pt x="3491310" y="3490770"/>
                  <a:pt x="3554333" y="3506526"/>
                </a:cubicBezTo>
                <a:cubicBezTo>
                  <a:pt x="3562738" y="3527538"/>
                  <a:pt x="3571953" y="3548318"/>
                  <a:pt x="3578187" y="3570136"/>
                </a:cubicBezTo>
                <a:cubicBezTo>
                  <a:pt x="3581189" y="3580643"/>
                  <a:pt x="3583488" y="3591339"/>
                  <a:pt x="3586138" y="3601941"/>
                </a:cubicBezTo>
                <a:cubicBezTo>
                  <a:pt x="3588789" y="3654950"/>
                  <a:pt x="3589492" y="3708092"/>
                  <a:pt x="3594090" y="3760967"/>
                </a:cubicBezTo>
                <a:cubicBezTo>
                  <a:pt x="3594816" y="3769317"/>
                  <a:pt x="3596115" y="3778894"/>
                  <a:pt x="3602041" y="3784821"/>
                </a:cubicBezTo>
                <a:cubicBezTo>
                  <a:pt x="3607968" y="3790748"/>
                  <a:pt x="3617944" y="3790122"/>
                  <a:pt x="3625895" y="3792773"/>
                </a:cubicBezTo>
                <a:cubicBezTo>
                  <a:pt x="3653890" y="3834766"/>
                  <a:pt x="3627576" y="3801028"/>
                  <a:pt x="3673603" y="3840480"/>
                </a:cubicBezTo>
                <a:cubicBezTo>
                  <a:pt x="3682141" y="3847798"/>
                  <a:pt x="3688818" y="3857135"/>
                  <a:pt x="3697456" y="3864334"/>
                </a:cubicBezTo>
                <a:cubicBezTo>
                  <a:pt x="3763883" y="3919692"/>
                  <a:pt x="3675466" y="3834393"/>
                  <a:pt x="3745164" y="3904091"/>
                </a:cubicBezTo>
                <a:cubicBezTo>
                  <a:pt x="3756214" y="3937238"/>
                  <a:pt x="3767739" y="3948107"/>
                  <a:pt x="3697456" y="3919993"/>
                </a:cubicBezTo>
                <a:cubicBezTo>
                  <a:pt x="3687016" y="3915817"/>
                  <a:pt x="3683245" y="3901924"/>
                  <a:pt x="3673603" y="3896139"/>
                </a:cubicBezTo>
                <a:cubicBezTo>
                  <a:pt x="3656294" y="3885754"/>
                  <a:pt x="3635716" y="3881856"/>
                  <a:pt x="3617943" y="3872286"/>
                </a:cubicBezTo>
                <a:cubicBezTo>
                  <a:pt x="3601115" y="3863225"/>
                  <a:pt x="3587331" y="3849027"/>
                  <a:pt x="3570236" y="3840480"/>
                </a:cubicBezTo>
                <a:lnTo>
                  <a:pt x="3538430" y="3824578"/>
                </a:lnTo>
                <a:cubicBezTo>
                  <a:pt x="3529439" y="3878524"/>
                  <a:pt x="3520556" y="3885943"/>
                  <a:pt x="3554333" y="3943847"/>
                </a:cubicBezTo>
                <a:cubicBezTo>
                  <a:pt x="3561010" y="3955294"/>
                  <a:pt x="3576767" y="3958330"/>
                  <a:pt x="3586138" y="3967701"/>
                </a:cubicBezTo>
                <a:cubicBezTo>
                  <a:pt x="3595509" y="3977072"/>
                  <a:pt x="3600621" y="3990135"/>
                  <a:pt x="3609992" y="3999506"/>
                </a:cubicBezTo>
                <a:cubicBezTo>
                  <a:pt x="3628296" y="4017810"/>
                  <a:pt x="3641319" y="4017277"/>
                  <a:pt x="3665651" y="4023360"/>
                </a:cubicBezTo>
                <a:cubicBezTo>
                  <a:pt x="3744756" y="4084886"/>
                  <a:pt x="3720450" y="4053875"/>
                  <a:pt x="3753116" y="4102873"/>
                </a:cubicBezTo>
                <a:cubicBezTo>
                  <a:pt x="3851955" y="4036983"/>
                  <a:pt x="3804472" y="4078855"/>
                  <a:pt x="3745164" y="3808675"/>
                </a:cubicBezTo>
                <a:cubicBezTo>
                  <a:pt x="3740726" y="3788456"/>
                  <a:pt x="3718660" y="3776870"/>
                  <a:pt x="3705408" y="3760967"/>
                </a:cubicBezTo>
                <a:cubicBezTo>
                  <a:pt x="3686759" y="3686376"/>
                  <a:pt x="3712905" y="3777837"/>
                  <a:pt x="3673603" y="3689406"/>
                </a:cubicBezTo>
                <a:cubicBezTo>
                  <a:pt x="3669165" y="3679420"/>
                  <a:pt x="3668302" y="3668202"/>
                  <a:pt x="3665651" y="3657600"/>
                </a:cubicBezTo>
                <a:cubicBezTo>
                  <a:pt x="3668302" y="3641698"/>
                  <a:pt x="3661014" y="3619964"/>
                  <a:pt x="3673603" y="3609893"/>
                </a:cubicBezTo>
                <a:cubicBezTo>
                  <a:pt x="3682859" y="3602489"/>
                  <a:pt x="3694513" y="3621126"/>
                  <a:pt x="3705408" y="3625795"/>
                </a:cubicBezTo>
                <a:cubicBezTo>
                  <a:pt x="3713112" y="3629096"/>
                  <a:pt x="3721080" y="3631928"/>
                  <a:pt x="3729262" y="3633746"/>
                </a:cubicBezTo>
                <a:cubicBezTo>
                  <a:pt x="3745000" y="3637243"/>
                  <a:pt x="3761161" y="3638536"/>
                  <a:pt x="3776970" y="3641698"/>
                </a:cubicBezTo>
                <a:cubicBezTo>
                  <a:pt x="3787686" y="3643841"/>
                  <a:pt x="3798173" y="3646999"/>
                  <a:pt x="3808775" y="3649649"/>
                </a:cubicBezTo>
                <a:cubicBezTo>
                  <a:pt x="3843231" y="3646999"/>
                  <a:pt x="3878751" y="3650602"/>
                  <a:pt x="3912142" y="3641698"/>
                </a:cubicBezTo>
                <a:cubicBezTo>
                  <a:pt x="3921376" y="3639236"/>
                  <a:pt x="3923770" y="3626391"/>
                  <a:pt x="3928044" y="3617844"/>
                </a:cubicBezTo>
                <a:cubicBezTo>
                  <a:pt x="3936196" y="3601540"/>
                  <a:pt x="3940921" y="3569362"/>
                  <a:pt x="3943947" y="3554233"/>
                </a:cubicBezTo>
                <a:cubicBezTo>
                  <a:pt x="3941297" y="3533030"/>
                  <a:pt x="3945552" y="3509735"/>
                  <a:pt x="3935996" y="3490623"/>
                </a:cubicBezTo>
                <a:cubicBezTo>
                  <a:pt x="3917748" y="3454128"/>
                  <a:pt x="3898484" y="3463915"/>
                  <a:pt x="3872385" y="3450866"/>
                </a:cubicBezTo>
                <a:cubicBezTo>
                  <a:pt x="3863838" y="3446592"/>
                  <a:pt x="3856482" y="3440265"/>
                  <a:pt x="3848531" y="3434964"/>
                </a:cubicBezTo>
                <a:cubicBezTo>
                  <a:pt x="3851182" y="3416411"/>
                  <a:pt x="3847509" y="3395758"/>
                  <a:pt x="3856483" y="3379305"/>
                </a:cubicBezTo>
                <a:cubicBezTo>
                  <a:pt x="3877015" y="3341663"/>
                  <a:pt x="3892865" y="3353162"/>
                  <a:pt x="3920093" y="3339548"/>
                </a:cubicBezTo>
                <a:cubicBezTo>
                  <a:pt x="3992018" y="3303586"/>
                  <a:pt x="3964042" y="3305678"/>
                  <a:pt x="4047314" y="3275938"/>
                </a:cubicBezTo>
                <a:cubicBezTo>
                  <a:pt x="4121993" y="3249267"/>
                  <a:pt x="4057688" y="3282849"/>
                  <a:pt x="4110924" y="3260035"/>
                </a:cubicBezTo>
                <a:cubicBezTo>
                  <a:pt x="4121819" y="3255366"/>
                  <a:pt x="4131898" y="3248947"/>
                  <a:pt x="4142730" y="3244133"/>
                </a:cubicBezTo>
                <a:cubicBezTo>
                  <a:pt x="4223175" y="3208380"/>
                  <a:pt x="4138880" y="3253148"/>
                  <a:pt x="4238145" y="3196425"/>
                </a:cubicBezTo>
                <a:cubicBezTo>
                  <a:pt x="4320375" y="3077649"/>
                  <a:pt x="4303781" y="3134544"/>
                  <a:pt x="4317658" y="3037399"/>
                </a:cubicBezTo>
                <a:cubicBezTo>
                  <a:pt x="4312820" y="2976919"/>
                  <a:pt x="4312325" y="2872940"/>
                  <a:pt x="4293804" y="2798859"/>
                </a:cubicBezTo>
                <a:cubicBezTo>
                  <a:pt x="4291771" y="2790728"/>
                  <a:pt x="4288796" y="2782853"/>
                  <a:pt x="4285853" y="2775006"/>
                </a:cubicBezTo>
                <a:cubicBezTo>
                  <a:pt x="4270625" y="2734398"/>
                  <a:pt x="4272117" y="2739583"/>
                  <a:pt x="4254048" y="2703444"/>
                </a:cubicBezTo>
                <a:cubicBezTo>
                  <a:pt x="4259349" y="2695493"/>
                  <a:pt x="4260969" y="2682856"/>
                  <a:pt x="4269950" y="2679590"/>
                </a:cubicBezTo>
                <a:cubicBezTo>
                  <a:pt x="4292506" y="2671388"/>
                  <a:pt x="4317790" y="2675289"/>
                  <a:pt x="4341512" y="2671639"/>
                </a:cubicBezTo>
                <a:cubicBezTo>
                  <a:pt x="4352313" y="2669977"/>
                  <a:pt x="4362850" y="2666827"/>
                  <a:pt x="4373317" y="2663687"/>
                </a:cubicBezTo>
                <a:cubicBezTo>
                  <a:pt x="4389373" y="2658870"/>
                  <a:pt x="4421025" y="2647785"/>
                  <a:pt x="4421025" y="2647785"/>
                </a:cubicBezTo>
                <a:cubicBezTo>
                  <a:pt x="4463538" y="2661955"/>
                  <a:pt x="4440084" y="2646236"/>
                  <a:pt x="4421025" y="2679590"/>
                </a:cubicBezTo>
                <a:cubicBezTo>
                  <a:pt x="4415603" y="2689078"/>
                  <a:pt x="4415724" y="2700793"/>
                  <a:pt x="4413074" y="2711395"/>
                </a:cubicBezTo>
                <a:cubicBezTo>
                  <a:pt x="4415724" y="2724647"/>
                  <a:pt x="4414981" y="2739064"/>
                  <a:pt x="4421025" y="2751152"/>
                </a:cubicBezTo>
                <a:cubicBezTo>
                  <a:pt x="4428678" y="2766458"/>
                  <a:pt x="4455033" y="2781775"/>
                  <a:pt x="4468733" y="2790908"/>
                </a:cubicBezTo>
                <a:cubicBezTo>
                  <a:pt x="4471383" y="2828014"/>
                  <a:pt x="4459047" y="2869472"/>
                  <a:pt x="4476684" y="2902226"/>
                </a:cubicBezTo>
                <a:cubicBezTo>
                  <a:pt x="4484327" y="2916421"/>
                  <a:pt x="4510394" y="2902274"/>
                  <a:pt x="4524392" y="2894275"/>
                </a:cubicBezTo>
                <a:cubicBezTo>
                  <a:pt x="4531669" y="2890117"/>
                  <a:pt x="4529041" y="2878125"/>
                  <a:pt x="4532343" y="2870421"/>
                </a:cubicBezTo>
                <a:cubicBezTo>
                  <a:pt x="4537012" y="2859526"/>
                  <a:pt x="4542945" y="2849218"/>
                  <a:pt x="4548246" y="2838616"/>
                </a:cubicBezTo>
                <a:cubicBezTo>
                  <a:pt x="4556666" y="2737574"/>
                  <a:pt x="4561244" y="2743824"/>
                  <a:pt x="4548246" y="2639833"/>
                </a:cubicBezTo>
                <a:cubicBezTo>
                  <a:pt x="4547206" y="2631516"/>
                  <a:pt x="4542945" y="2623930"/>
                  <a:pt x="4540295" y="2615979"/>
                </a:cubicBezTo>
                <a:cubicBezTo>
                  <a:pt x="4576394" y="2561831"/>
                  <a:pt x="4547716" y="2598876"/>
                  <a:pt x="4643662" y="2528515"/>
                </a:cubicBezTo>
                <a:cubicBezTo>
                  <a:pt x="4693354" y="2492074"/>
                  <a:pt x="4657663" y="2515344"/>
                  <a:pt x="4715223" y="2480807"/>
                </a:cubicBezTo>
                <a:cubicBezTo>
                  <a:pt x="4761330" y="2419331"/>
                  <a:pt x="4761359" y="2413046"/>
                  <a:pt x="4818590" y="2361538"/>
                </a:cubicBezTo>
                <a:cubicBezTo>
                  <a:pt x="4825693" y="2355145"/>
                  <a:pt x="4834493" y="2350936"/>
                  <a:pt x="4842444" y="2345635"/>
                </a:cubicBezTo>
                <a:cubicBezTo>
                  <a:pt x="4845095" y="2335033"/>
                  <a:pt x="4846091" y="2323874"/>
                  <a:pt x="4850396" y="2313830"/>
                </a:cubicBezTo>
                <a:cubicBezTo>
                  <a:pt x="4854160" y="2305046"/>
                  <a:pt x="4863784" y="2299195"/>
                  <a:pt x="4866298" y="2289976"/>
                </a:cubicBezTo>
                <a:cubicBezTo>
                  <a:pt x="4871920" y="2269361"/>
                  <a:pt x="4871599" y="2247569"/>
                  <a:pt x="4874250" y="2226366"/>
                </a:cubicBezTo>
                <a:cubicBezTo>
                  <a:pt x="4875502" y="2205088"/>
                  <a:pt x="4891497" y="2062750"/>
                  <a:pt x="4874250" y="2019632"/>
                </a:cubicBezTo>
                <a:cubicBezTo>
                  <a:pt x="4871137" y="2011850"/>
                  <a:pt x="4858455" y="2013983"/>
                  <a:pt x="4850396" y="2011680"/>
                </a:cubicBezTo>
                <a:cubicBezTo>
                  <a:pt x="4839888" y="2008678"/>
                  <a:pt x="4829192" y="2006379"/>
                  <a:pt x="4818590" y="2003729"/>
                </a:cubicBezTo>
                <a:cubicBezTo>
                  <a:pt x="4773234" y="1943256"/>
                  <a:pt x="4779025" y="1969136"/>
                  <a:pt x="4834493" y="1852654"/>
                </a:cubicBezTo>
                <a:cubicBezTo>
                  <a:pt x="4843393" y="1833964"/>
                  <a:pt x="4860164" y="1820115"/>
                  <a:pt x="4874250" y="1804946"/>
                </a:cubicBezTo>
                <a:cubicBezTo>
                  <a:pt x="4926961" y="1748181"/>
                  <a:pt x="4923397" y="1747604"/>
                  <a:pt x="4977616" y="1717482"/>
                </a:cubicBezTo>
                <a:cubicBezTo>
                  <a:pt x="4987978" y="1711725"/>
                  <a:pt x="4997799" y="1703904"/>
                  <a:pt x="5009422" y="1701579"/>
                </a:cubicBezTo>
                <a:cubicBezTo>
                  <a:pt x="5038128" y="1695838"/>
                  <a:pt x="5067731" y="1696278"/>
                  <a:pt x="5096886" y="1693628"/>
                </a:cubicBezTo>
                <a:cubicBezTo>
                  <a:pt x="5115739" y="1688242"/>
                  <a:pt x="5199321" y="1663694"/>
                  <a:pt x="5216156" y="1661823"/>
                </a:cubicBezTo>
                <a:cubicBezTo>
                  <a:pt x="5266275" y="1656254"/>
                  <a:pt x="5316872" y="1656522"/>
                  <a:pt x="5367230" y="1653872"/>
                </a:cubicBezTo>
                <a:cubicBezTo>
                  <a:pt x="5388632" y="1641031"/>
                  <a:pt x="5414831" y="1633027"/>
                  <a:pt x="5422890" y="1606164"/>
                </a:cubicBezTo>
                <a:cubicBezTo>
                  <a:pt x="5443194" y="1538485"/>
                  <a:pt x="5408067" y="1558097"/>
                  <a:pt x="5454695" y="1542553"/>
                </a:cubicBezTo>
                <a:cubicBezTo>
                  <a:pt x="5464414" y="1545793"/>
                  <a:pt x="5502364" y="1559122"/>
                  <a:pt x="5510354" y="1558456"/>
                </a:cubicBezTo>
                <a:cubicBezTo>
                  <a:pt x="5532134" y="1556641"/>
                  <a:pt x="5552761" y="1547854"/>
                  <a:pt x="5573964" y="1542553"/>
                </a:cubicBezTo>
                <a:cubicBezTo>
                  <a:pt x="5580349" y="1537445"/>
                  <a:pt x="5635403" y="1487100"/>
                  <a:pt x="5653477" y="1494846"/>
                </a:cubicBezTo>
                <a:cubicBezTo>
                  <a:pt x="5666596" y="1500468"/>
                  <a:pt x="5664079" y="1521350"/>
                  <a:pt x="5669380" y="1534602"/>
                </a:cubicBezTo>
                <a:cubicBezTo>
                  <a:pt x="5661429" y="1561106"/>
                  <a:pt x="5663447" y="1593031"/>
                  <a:pt x="5645526" y="1614115"/>
                </a:cubicBezTo>
                <a:cubicBezTo>
                  <a:pt x="5592147" y="1676914"/>
                  <a:pt x="5565565" y="1683176"/>
                  <a:pt x="5510354" y="1701579"/>
                </a:cubicBezTo>
                <a:cubicBezTo>
                  <a:pt x="5462680" y="1733363"/>
                  <a:pt x="5485619" y="1709807"/>
                  <a:pt x="5470597" y="1804946"/>
                </a:cubicBezTo>
                <a:cubicBezTo>
                  <a:pt x="5467264" y="1826053"/>
                  <a:pt x="5466468" y="1847533"/>
                  <a:pt x="5462646" y="1868557"/>
                </a:cubicBezTo>
                <a:cubicBezTo>
                  <a:pt x="5461147" y="1876803"/>
                  <a:pt x="5456998" y="1884352"/>
                  <a:pt x="5454695" y="1892411"/>
                </a:cubicBezTo>
                <a:cubicBezTo>
                  <a:pt x="5451693" y="1902919"/>
                  <a:pt x="5449394" y="1913614"/>
                  <a:pt x="5446743" y="1924216"/>
                </a:cubicBezTo>
                <a:cubicBezTo>
                  <a:pt x="5449520" y="1949206"/>
                  <a:pt x="5437206" y="2004790"/>
                  <a:pt x="5478549" y="2011680"/>
                </a:cubicBezTo>
                <a:cubicBezTo>
                  <a:pt x="5486816" y="2013058"/>
                  <a:pt x="5494452" y="2006379"/>
                  <a:pt x="5502403" y="2003729"/>
                </a:cubicBezTo>
                <a:cubicBezTo>
                  <a:pt x="5510354" y="1990477"/>
                  <a:pt x="5520312" y="1978238"/>
                  <a:pt x="5526256" y="1963973"/>
                </a:cubicBezTo>
                <a:cubicBezTo>
                  <a:pt x="5533677" y="1946161"/>
                  <a:pt x="5536614" y="1926795"/>
                  <a:pt x="5542159" y="1908313"/>
                </a:cubicBezTo>
                <a:cubicBezTo>
                  <a:pt x="5544567" y="1900285"/>
                  <a:pt x="5546097" y="1891817"/>
                  <a:pt x="5550110" y="1884459"/>
                </a:cubicBezTo>
                <a:cubicBezTo>
                  <a:pt x="5562083" y="1862508"/>
                  <a:pt x="5577608" y="1842642"/>
                  <a:pt x="5589867" y="1820849"/>
                </a:cubicBezTo>
                <a:cubicBezTo>
                  <a:pt x="5601489" y="1800187"/>
                  <a:pt x="5607893" y="1776529"/>
                  <a:pt x="5621672" y="1757239"/>
                </a:cubicBezTo>
                <a:cubicBezTo>
                  <a:pt x="5667153" y="1693565"/>
                  <a:pt x="5654485" y="1725919"/>
                  <a:pt x="5693234" y="1693628"/>
                </a:cubicBezTo>
                <a:cubicBezTo>
                  <a:pt x="5764127" y="1634550"/>
                  <a:pt x="5664259" y="1662882"/>
                  <a:pt x="5852260" y="1582310"/>
                </a:cubicBezTo>
                <a:cubicBezTo>
                  <a:pt x="5986016" y="1524986"/>
                  <a:pt x="5806933" y="1597506"/>
                  <a:pt x="6019237" y="1534602"/>
                </a:cubicBezTo>
                <a:cubicBezTo>
                  <a:pt x="6054632" y="1524115"/>
                  <a:pt x="6087582" y="1506521"/>
                  <a:pt x="6122604" y="1494846"/>
                </a:cubicBezTo>
                <a:lnTo>
                  <a:pt x="6146458" y="1486894"/>
                </a:lnTo>
                <a:cubicBezTo>
                  <a:pt x="6138507" y="1476292"/>
                  <a:pt x="6133388" y="1462792"/>
                  <a:pt x="6122604" y="1455089"/>
                </a:cubicBezTo>
                <a:cubicBezTo>
                  <a:pt x="6113712" y="1448737"/>
                  <a:pt x="6101166" y="1450594"/>
                  <a:pt x="6090799" y="1447138"/>
                </a:cubicBezTo>
                <a:cubicBezTo>
                  <a:pt x="6069316" y="1439977"/>
                  <a:pt x="6048392" y="1431235"/>
                  <a:pt x="6027189" y="1423284"/>
                </a:cubicBezTo>
                <a:cubicBezTo>
                  <a:pt x="6021888" y="1415333"/>
                  <a:pt x="6012341" y="1408928"/>
                  <a:pt x="6011286" y="1399430"/>
                </a:cubicBezTo>
                <a:cubicBezTo>
                  <a:pt x="6005320" y="1345737"/>
                  <a:pt x="6029091" y="1343511"/>
                  <a:pt x="6066945" y="1311966"/>
                </a:cubicBezTo>
                <a:cubicBezTo>
                  <a:pt x="6194648" y="1319947"/>
                  <a:pt x="6206635" y="1361840"/>
                  <a:pt x="6186215" y="1280160"/>
                </a:cubicBezTo>
                <a:cubicBezTo>
                  <a:pt x="6184182" y="1272029"/>
                  <a:pt x="6180914" y="1264257"/>
                  <a:pt x="6178263" y="1256306"/>
                </a:cubicBezTo>
                <a:cubicBezTo>
                  <a:pt x="6194166" y="1253656"/>
                  <a:pt x="6209905" y="1247016"/>
                  <a:pt x="6225971" y="1248355"/>
                </a:cubicBezTo>
                <a:cubicBezTo>
                  <a:pt x="6277193" y="1252624"/>
                  <a:pt x="6273332" y="1270999"/>
                  <a:pt x="6313436" y="1296063"/>
                </a:cubicBezTo>
                <a:cubicBezTo>
                  <a:pt x="6320543" y="1300505"/>
                  <a:pt x="6329339" y="1301364"/>
                  <a:pt x="6337290" y="1304014"/>
                </a:cubicBezTo>
                <a:cubicBezTo>
                  <a:pt x="6350507" y="1317231"/>
                  <a:pt x="6381139" y="1351722"/>
                  <a:pt x="6400900" y="1351722"/>
                </a:cubicBezTo>
                <a:cubicBezTo>
                  <a:pt x="6409281" y="1351722"/>
                  <a:pt x="6406646" y="1335954"/>
                  <a:pt x="6408851" y="1327868"/>
                </a:cubicBezTo>
                <a:cubicBezTo>
                  <a:pt x="6414602" y="1306782"/>
                  <a:pt x="6424754" y="1264258"/>
                  <a:pt x="6424754" y="1264258"/>
                </a:cubicBezTo>
                <a:cubicBezTo>
                  <a:pt x="6422104" y="1240404"/>
                  <a:pt x="6425717" y="1214980"/>
                  <a:pt x="6416803" y="1192696"/>
                </a:cubicBezTo>
                <a:cubicBezTo>
                  <a:pt x="6413690" y="1184914"/>
                  <a:pt x="6399654" y="1189774"/>
                  <a:pt x="6392949" y="1184745"/>
                </a:cubicBezTo>
                <a:cubicBezTo>
                  <a:pt x="6377956" y="1173500"/>
                  <a:pt x="6367697" y="1156856"/>
                  <a:pt x="6353192" y="1144988"/>
                </a:cubicBezTo>
                <a:cubicBezTo>
                  <a:pt x="6338400" y="1132885"/>
                  <a:pt x="6319769" y="1125881"/>
                  <a:pt x="6305484" y="1113183"/>
                </a:cubicBezTo>
                <a:cubicBezTo>
                  <a:pt x="6295579" y="1104379"/>
                  <a:pt x="6291001" y="1090749"/>
                  <a:pt x="6281630" y="1081378"/>
                </a:cubicBezTo>
                <a:cubicBezTo>
                  <a:pt x="6194313" y="994061"/>
                  <a:pt x="6259242" y="1070986"/>
                  <a:pt x="6170312" y="993913"/>
                </a:cubicBezTo>
                <a:cubicBezTo>
                  <a:pt x="6100591" y="933488"/>
                  <a:pt x="6132625" y="939141"/>
                  <a:pt x="6074896" y="914400"/>
                </a:cubicBezTo>
                <a:cubicBezTo>
                  <a:pt x="6067193" y="911099"/>
                  <a:pt x="6059399" y="907092"/>
                  <a:pt x="6051043" y="906449"/>
                </a:cubicBezTo>
                <a:cubicBezTo>
                  <a:pt x="5990205" y="901769"/>
                  <a:pt x="5929123" y="901148"/>
                  <a:pt x="5868163" y="898498"/>
                </a:cubicBezTo>
                <a:cubicBezTo>
                  <a:pt x="5860212" y="901148"/>
                  <a:pt x="5849545" y="899904"/>
                  <a:pt x="5844309" y="906449"/>
                </a:cubicBezTo>
                <a:cubicBezTo>
                  <a:pt x="5828138" y="926662"/>
                  <a:pt x="5840324" y="958089"/>
                  <a:pt x="5844309" y="978011"/>
                </a:cubicBezTo>
                <a:cubicBezTo>
                  <a:pt x="5841658" y="988613"/>
                  <a:pt x="5846959" y="1007166"/>
                  <a:pt x="5836357" y="1009816"/>
                </a:cubicBezTo>
                <a:cubicBezTo>
                  <a:pt x="5807956" y="1016916"/>
                  <a:pt x="5777518" y="1007999"/>
                  <a:pt x="5748893" y="1001865"/>
                </a:cubicBezTo>
                <a:cubicBezTo>
                  <a:pt x="5739549" y="999863"/>
                  <a:pt x="5733393" y="990603"/>
                  <a:pt x="5725039" y="985962"/>
                </a:cubicBezTo>
                <a:cubicBezTo>
                  <a:pt x="5709497" y="977327"/>
                  <a:pt x="5693839" y="968711"/>
                  <a:pt x="5677331" y="962108"/>
                </a:cubicBezTo>
                <a:cubicBezTo>
                  <a:pt x="5667185" y="958049"/>
                  <a:pt x="5656128" y="956807"/>
                  <a:pt x="5645526" y="954157"/>
                </a:cubicBezTo>
                <a:cubicBezTo>
                  <a:pt x="5629623" y="956807"/>
                  <a:pt x="5609218" y="950708"/>
                  <a:pt x="5597818" y="962108"/>
                </a:cubicBezTo>
                <a:cubicBezTo>
                  <a:pt x="5584174" y="975752"/>
                  <a:pt x="5586596" y="999048"/>
                  <a:pt x="5581916" y="1017767"/>
                </a:cubicBezTo>
                <a:cubicBezTo>
                  <a:pt x="5568161" y="1072789"/>
                  <a:pt x="5584239" y="1042111"/>
                  <a:pt x="5558062" y="1081378"/>
                </a:cubicBezTo>
                <a:cubicBezTo>
                  <a:pt x="5552761" y="1062825"/>
                  <a:pt x="5548753" y="1043853"/>
                  <a:pt x="5542159" y="1025719"/>
                </a:cubicBezTo>
                <a:cubicBezTo>
                  <a:pt x="5538108" y="1014579"/>
                  <a:pt x="5528740" y="1005503"/>
                  <a:pt x="5526256" y="993913"/>
                </a:cubicBezTo>
                <a:cubicBezTo>
                  <a:pt x="5520675" y="967868"/>
                  <a:pt x="5522072" y="940769"/>
                  <a:pt x="5518305" y="914400"/>
                </a:cubicBezTo>
                <a:cubicBezTo>
                  <a:pt x="5516760" y="903582"/>
                  <a:pt x="5513356" y="893102"/>
                  <a:pt x="5510354" y="882595"/>
                </a:cubicBezTo>
                <a:cubicBezTo>
                  <a:pt x="5508052" y="874536"/>
                  <a:pt x="5509680" y="862899"/>
                  <a:pt x="5502403" y="858741"/>
                </a:cubicBezTo>
                <a:cubicBezTo>
                  <a:pt x="5488405" y="850742"/>
                  <a:pt x="5470433" y="854287"/>
                  <a:pt x="5454695" y="850790"/>
                </a:cubicBezTo>
                <a:cubicBezTo>
                  <a:pt x="5446513" y="848972"/>
                  <a:pt x="5420239" y="849465"/>
                  <a:pt x="5391084" y="84283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612C410F-98B1-4238-8289-4E7EA0E5A56C}"/>
              </a:ext>
            </a:extLst>
          </p:cNvPr>
          <p:cNvSpPr/>
          <p:nvPr/>
        </p:nvSpPr>
        <p:spPr>
          <a:xfrm>
            <a:off x="5216056" y="725069"/>
            <a:ext cx="445515" cy="185893"/>
          </a:xfrm>
          <a:custGeom>
            <a:avLst/>
            <a:gdLst>
              <a:gd name="connsiteX0" fmla="*/ 206734 w 445515"/>
              <a:gd name="connsiteY0" fmla="*/ 149574 h 185893"/>
              <a:gd name="connsiteX1" fmla="*/ 15902 w 445515"/>
              <a:gd name="connsiteY1" fmla="*/ 117769 h 185893"/>
              <a:gd name="connsiteX2" fmla="*/ 0 w 445515"/>
              <a:gd name="connsiteY2" fmla="*/ 85964 h 185893"/>
              <a:gd name="connsiteX3" fmla="*/ 15902 w 445515"/>
              <a:gd name="connsiteY3" fmla="*/ 6451 h 185893"/>
              <a:gd name="connsiteX4" fmla="*/ 190831 w 445515"/>
              <a:gd name="connsiteY4" fmla="*/ 22354 h 185893"/>
              <a:gd name="connsiteX5" fmla="*/ 246490 w 445515"/>
              <a:gd name="connsiteY5" fmla="*/ 38256 h 185893"/>
              <a:gd name="connsiteX6" fmla="*/ 365760 w 445515"/>
              <a:gd name="connsiteY6" fmla="*/ 62110 h 185893"/>
              <a:gd name="connsiteX7" fmla="*/ 397565 w 445515"/>
              <a:gd name="connsiteY7" fmla="*/ 78013 h 185893"/>
              <a:gd name="connsiteX8" fmla="*/ 421419 w 445515"/>
              <a:gd name="connsiteY8" fmla="*/ 93915 h 185893"/>
              <a:gd name="connsiteX9" fmla="*/ 437321 w 445515"/>
              <a:gd name="connsiteY9" fmla="*/ 133672 h 185893"/>
              <a:gd name="connsiteX10" fmla="*/ 238539 w 445515"/>
              <a:gd name="connsiteY10" fmla="*/ 149574 h 185893"/>
              <a:gd name="connsiteX11" fmla="*/ 190831 w 445515"/>
              <a:gd name="connsiteY11" fmla="*/ 125721 h 185893"/>
              <a:gd name="connsiteX12" fmla="*/ 135172 w 445515"/>
              <a:gd name="connsiteY12" fmla="*/ 101867 h 1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5515" h="185893">
                <a:moveTo>
                  <a:pt x="206734" y="149574"/>
                </a:moveTo>
                <a:cubicBezTo>
                  <a:pt x="65517" y="143155"/>
                  <a:pt x="57101" y="189867"/>
                  <a:pt x="15902" y="117769"/>
                </a:cubicBezTo>
                <a:cubicBezTo>
                  <a:pt x="10021" y="107478"/>
                  <a:pt x="5301" y="96566"/>
                  <a:pt x="0" y="85964"/>
                </a:cubicBezTo>
                <a:cubicBezTo>
                  <a:pt x="5301" y="59460"/>
                  <a:pt x="-9740" y="14998"/>
                  <a:pt x="15902" y="6451"/>
                </a:cubicBezTo>
                <a:cubicBezTo>
                  <a:pt x="71448" y="-12064"/>
                  <a:pt x="132830" y="14354"/>
                  <a:pt x="190831" y="22354"/>
                </a:cubicBezTo>
                <a:cubicBezTo>
                  <a:pt x="209945" y="24990"/>
                  <a:pt x="227609" y="34281"/>
                  <a:pt x="246490" y="38256"/>
                </a:cubicBezTo>
                <a:cubicBezTo>
                  <a:pt x="279529" y="45211"/>
                  <a:pt x="329680" y="46647"/>
                  <a:pt x="365760" y="62110"/>
                </a:cubicBezTo>
                <a:cubicBezTo>
                  <a:pt x="376655" y="66779"/>
                  <a:pt x="387274" y="72132"/>
                  <a:pt x="397565" y="78013"/>
                </a:cubicBezTo>
                <a:cubicBezTo>
                  <a:pt x="405862" y="82754"/>
                  <a:pt x="413468" y="88614"/>
                  <a:pt x="421419" y="93915"/>
                </a:cubicBezTo>
                <a:cubicBezTo>
                  <a:pt x="426720" y="107167"/>
                  <a:pt x="432807" y="120131"/>
                  <a:pt x="437321" y="133672"/>
                </a:cubicBezTo>
                <a:cubicBezTo>
                  <a:pt x="470490" y="233178"/>
                  <a:pt x="402711" y="162203"/>
                  <a:pt x="238539" y="149574"/>
                </a:cubicBezTo>
                <a:cubicBezTo>
                  <a:pt x="194807" y="134997"/>
                  <a:pt x="233986" y="150381"/>
                  <a:pt x="190831" y="125721"/>
                </a:cubicBezTo>
                <a:cubicBezTo>
                  <a:pt x="163316" y="109998"/>
                  <a:pt x="161936" y="110788"/>
                  <a:pt x="135172" y="101867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2A23212-1E49-4057-B0CC-240808F9AE0C}"/>
              </a:ext>
            </a:extLst>
          </p:cNvPr>
          <p:cNvSpPr/>
          <p:nvPr/>
        </p:nvSpPr>
        <p:spPr>
          <a:xfrm>
            <a:off x="1141741" y="1343681"/>
            <a:ext cx="1140319" cy="938343"/>
          </a:xfrm>
          <a:custGeom>
            <a:avLst/>
            <a:gdLst>
              <a:gd name="connsiteX0" fmla="*/ 1140283 w 1140319"/>
              <a:gd name="connsiteY0" fmla="*/ 230677 h 938343"/>
              <a:gd name="connsiteX1" fmla="*/ 1068722 w 1140319"/>
              <a:gd name="connsiteY1" fmla="*/ 222726 h 938343"/>
              <a:gd name="connsiteX2" fmla="*/ 1036916 w 1140319"/>
              <a:gd name="connsiteY2" fmla="*/ 206823 h 938343"/>
              <a:gd name="connsiteX3" fmla="*/ 973306 w 1140319"/>
              <a:gd name="connsiteY3" fmla="*/ 159116 h 938343"/>
              <a:gd name="connsiteX4" fmla="*/ 941501 w 1140319"/>
              <a:gd name="connsiteY4" fmla="*/ 143213 h 938343"/>
              <a:gd name="connsiteX5" fmla="*/ 869939 w 1140319"/>
              <a:gd name="connsiteY5" fmla="*/ 87554 h 938343"/>
              <a:gd name="connsiteX6" fmla="*/ 814280 w 1140319"/>
              <a:gd name="connsiteY6" fmla="*/ 39846 h 938343"/>
              <a:gd name="connsiteX7" fmla="*/ 790426 w 1140319"/>
              <a:gd name="connsiteY7" fmla="*/ 23943 h 938343"/>
              <a:gd name="connsiteX8" fmla="*/ 758621 w 1140319"/>
              <a:gd name="connsiteY8" fmla="*/ 15992 h 938343"/>
              <a:gd name="connsiteX9" fmla="*/ 734767 w 1140319"/>
              <a:gd name="connsiteY9" fmla="*/ 89 h 938343"/>
              <a:gd name="connsiteX10" fmla="*/ 528033 w 1140319"/>
              <a:gd name="connsiteY10" fmla="*/ 71651 h 938343"/>
              <a:gd name="connsiteX11" fmla="*/ 432617 w 1140319"/>
              <a:gd name="connsiteY11" fmla="*/ 119359 h 938343"/>
              <a:gd name="connsiteX12" fmla="*/ 376958 w 1140319"/>
              <a:gd name="connsiteY12" fmla="*/ 143213 h 938343"/>
              <a:gd name="connsiteX13" fmla="*/ 313348 w 1140319"/>
              <a:gd name="connsiteY13" fmla="*/ 167067 h 938343"/>
              <a:gd name="connsiteX14" fmla="*/ 265640 w 1140319"/>
              <a:gd name="connsiteY14" fmla="*/ 198872 h 938343"/>
              <a:gd name="connsiteX15" fmla="*/ 225883 w 1140319"/>
              <a:gd name="connsiteY15" fmla="*/ 294288 h 938343"/>
              <a:gd name="connsiteX16" fmla="*/ 202029 w 1140319"/>
              <a:gd name="connsiteY16" fmla="*/ 341996 h 938343"/>
              <a:gd name="connsiteX17" fmla="*/ 186127 w 1140319"/>
              <a:gd name="connsiteY17" fmla="*/ 381752 h 938343"/>
              <a:gd name="connsiteX18" fmla="*/ 162273 w 1140319"/>
              <a:gd name="connsiteY18" fmla="*/ 516924 h 938343"/>
              <a:gd name="connsiteX19" fmla="*/ 154322 w 1140319"/>
              <a:gd name="connsiteY19" fmla="*/ 540778 h 938343"/>
              <a:gd name="connsiteX20" fmla="*/ 122516 w 1140319"/>
              <a:gd name="connsiteY20" fmla="*/ 604389 h 938343"/>
              <a:gd name="connsiteX21" fmla="*/ 58906 w 1140319"/>
              <a:gd name="connsiteY21" fmla="*/ 636194 h 938343"/>
              <a:gd name="connsiteX22" fmla="*/ 27101 w 1140319"/>
              <a:gd name="connsiteY22" fmla="*/ 652096 h 938343"/>
              <a:gd name="connsiteX23" fmla="*/ 3247 w 1140319"/>
              <a:gd name="connsiteY23" fmla="*/ 707756 h 938343"/>
              <a:gd name="connsiteX24" fmla="*/ 35052 w 1140319"/>
              <a:gd name="connsiteY24" fmla="*/ 866782 h 938343"/>
              <a:gd name="connsiteX25" fmla="*/ 43003 w 1140319"/>
              <a:gd name="connsiteY25" fmla="*/ 898587 h 938343"/>
              <a:gd name="connsiteX26" fmla="*/ 90711 w 1140319"/>
              <a:gd name="connsiteY26" fmla="*/ 922441 h 938343"/>
              <a:gd name="connsiteX27" fmla="*/ 114565 w 1140319"/>
              <a:gd name="connsiteY27" fmla="*/ 938343 h 938343"/>
              <a:gd name="connsiteX28" fmla="*/ 281542 w 1140319"/>
              <a:gd name="connsiteY28" fmla="*/ 922441 h 938343"/>
              <a:gd name="connsiteX29" fmla="*/ 329250 w 1140319"/>
              <a:gd name="connsiteY29" fmla="*/ 906538 h 938343"/>
              <a:gd name="connsiteX30" fmla="*/ 361056 w 1140319"/>
              <a:gd name="connsiteY30" fmla="*/ 898587 h 938343"/>
              <a:gd name="connsiteX31" fmla="*/ 384909 w 1140319"/>
              <a:gd name="connsiteY31" fmla="*/ 811122 h 938343"/>
              <a:gd name="connsiteX32" fmla="*/ 392861 w 1140319"/>
              <a:gd name="connsiteY32" fmla="*/ 787269 h 938343"/>
              <a:gd name="connsiteX33" fmla="*/ 416715 w 1140319"/>
              <a:gd name="connsiteY33" fmla="*/ 493070 h 938343"/>
              <a:gd name="connsiteX34" fmla="*/ 440569 w 1140319"/>
              <a:gd name="connsiteY34" fmla="*/ 469216 h 938343"/>
              <a:gd name="connsiteX35" fmla="*/ 456471 w 1140319"/>
              <a:gd name="connsiteY35" fmla="*/ 445362 h 938343"/>
              <a:gd name="connsiteX36" fmla="*/ 520082 w 1140319"/>
              <a:gd name="connsiteY36" fmla="*/ 429460 h 938343"/>
              <a:gd name="connsiteX37" fmla="*/ 551887 w 1140319"/>
              <a:gd name="connsiteY37" fmla="*/ 485119 h 938343"/>
              <a:gd name="connsiteX38" fmla="*/ 543936 w 1140319"/>
              <a:gd name="connsiteY38" fmla="*/ 612340 h 938343"/>
              <a:gd name="connsiteX39" fmla="*/ 535984 w 1140319"/>
              <a:gd name="connsiteY39" fmla="*/ 660048 h 938343"/>
              <a:gd name="connsiteX40" fmla="*/ 504179 w 1140319"/>
              <a:gd name="connsiteY40" fmla="*/ 715707 h 938343"/>
              <a:gd name="connsiteX41" fmla="*/ 535984 w 1140319"/>
              <a:gd name="connsiteY41" fmla="*/ 731609 h 938343"/>
              <a:gd name="connsiteX42" fmla="*/ 623449 w 1140319"/>
              <a:gd name="connsiteY42" fmla="*/ 755463 h 938343"/>
              <a:gd name="connsiteX43" fmla="*/ 734767 w 1140319"/>
              <a:gd name="connsiteY43" fmla="*/ 747512 h 938343"/>
              <a:gd name="connsiteX44" fmla="*/ 782475 w 1140319"/>
              <a:gd name="connsiteY44" fmla="*/ 707756 h 938343"/>
              <a:gd name="connsiteX45" fmla="*/ 830182 w 1140319"/>
              <a:gd name="connsiteY45" fmla="*/ 699804 h 938343"/>
              <a:gd name="connsiteX46" fmla="*/ 854036 w 1140319"/>
              <a:gd name="connsiteY46" fmla="*/ 691853 h 938343"/>
              <a:gd name="connsiteX47" fmla="*/ 869939 w 1140319"/>
              <a:gd name="connsiteY47" fmla="*/ 596437 h 938343"/>
              <a:gd name="connsiteX48" fmla="*/ 877890 w 1140319"/>
              <a:gd name="connsiteY48" fmla="*/ 564632 h 938343"/>
              <a:gd name="connsiteX49" fmla="*/ 885842 w 1140319"/>
              <a:gd name="connsiteY49" fmla="*/ 508973 h 938343"/>
              <a:gd name="connsiteX50" fmla="*/ 877890 w 1140319"/>
              <a:gd name="connsiteY50" fmla="*/ 397655 h 938343"/>
              <a:gd name="connsiteX51" fmla="*/ 869939 w 1140319"/>
              <a:gd name="connsiteY51" fmla="*/ 373801 h 938343"/>
              <a:gd name="connsiteX52" fmla="*/ 861988 w 1140319"/>
              <a:gd name="connsiteY52" fmla="*/ 341996 h 938343"/>
              <a:gd name="connsiteX53" fmla="*/ 893793 w 1140319"/>
              <a:gd name="connsiteY53" fmla="*/ 334044 h 938343"/>
              <a:gd name="connsiteX54" fmla="*/ 941501 w 1140319"/>
              <a:gd name="connsiteY54" fmla="*/ 349947 h 938343"/>
              <a:gd name="connsiteX55" fmla="*/ 989209 w 1140319"/>
              <a:gd name="connsiteY55" fmla="*/ 357898 h 938343"/>
              <a:gd name="connsiteX56" fmla="*/ 1060770 w 1140319"/>
              <a:gd name="connsiteY56" fmla="*/ 341996 h 938343"/>
              <a:gd name="connsiteX57" fmla="*/ 1076673 w 1140319"/>
              <a:gd name="connsiteY57" fmla="*/ 318142 h 938343"/>
              <a:gd name="connsiteX58" fmla="*/ 1140283 w 1140319"/>
              <a:gd name="connsiteY58" fmla="*/ 230677 h 93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40319" h="938343">
                <a:moveTo>
                  <a:pt x="1140283" y="230677"/>
                </a:moveTo>
                <a:cubicBezTo>
                  <a:pt x="1138958" y="214774"/>
                  <a:pt x="1092108" y="228123"/>
                  <a:pt x="1068722" y="222726"/>
                </a:cubicBezTo>
                <a:cubicBezTo>
                  <a:pt x="1057172" y="220061"/>
                  <a:pt x="1047208" y="212704"/>
                  <a:pt x="1036916" y="206823"/>
                </a:cubicBezTo>
                <a:cubicBezTo>
                  <a:pt x="999688" y="185550"/>
                  <a:pt x="1019199" y="189712"/>
                  <a:pt x="973306" y="159116"/>
                </a:cubicBezTo>
                <a:cubicBezTo>
                  <a:pt x="963444" y="152541"/>
                  <a:pt x="950757" y="150618"/>
                  <a:pt x="941501" y="143213"/>
                </a:cubicBezTo>
                <a:cubicBezTo>
                  <a:pt x="864882" y="81917"/>
                  <a:pt x="923694" y="105472"/>
                  <a:pt x="869939" y="87554"/>
                </a:cubicBezTo>
                <a:cubicBezTo>
                  <a:pt x="841042" y="58657"/>
                  <a:pt x="849981" y="65347"/>
                  <a:pt x="814280" y="39846"/>
                </a:cubicBezTo>
                <a:cubicBezTo>
                  <a:pt x="806504" y="34291"/>
                  <a:pt x="799210" y="27707"/>
                  <a:pt x="790426" y="23943"/>
                </a:cubicBezTo>
                <a:cubicBezTo>
                  <a:pt x="780382" y="19638"/>
                  <a:pt x="769223" y="18642"/>
                  <a:pt x="758621" y="15992"/>
                </a:cubicBezTo>
                <a:cubicBezTo>
                  <a:pt x="750670" y="10691"/>
                  <a:pt x="744243" y="-1147"/>
                  <a:pt x="734767" y="89"/>
                </a:cubicBezTo>
                <a:cubicBezTo>
                  <a:pt x="537526" y="25816"/>
                  <a:pt x="628086" y="16066"/>
                  <a:pt x="528033" y="71651"/>
                </a:cubicBezTo>
                <a:cubicBezTo>
                  <a:pt x="496948" y="88920"/>
                  <a:pt x="464753" y="104136"/>
                  <a:pt x="432617" y="119359"/>
                </a:cubicBezTo>
                <a:cubicBezTo>
                  <a:pt x="414375" y="128000"/>
                  <a:pt x="395699" y="135716"/>
                  <a:pt x="376958" y="143213"/>
                </a:cubicBezTo>
                <a:cubicBezTo>
                  <a:pt x="355932" y="151623"/>
                  <a:pt x="333602" y="156940"/>
                  <a:pt x="313348" y="167067"/>
                </a:cubicBezTo>
                <a:cubicBezTo>
                  <a:pt x="296253" y="175614"/>
                  <a:pt x="265640" y="198872"/>
                  <a:pt x="265640" y="198872"/>
                </a:cubicBezTo>
                <a:cubicBezTo>
                  <a:pt x="230682" y="251308"/>
                  <a:pt x="266197" y="193504"/>
                  <a:pt x="225883" y="294288"/>
                </a:cubicBezTo>
                <a:cubicBezTo>
                  <a:pt x="219280" y="310796"/>
                  <a:pt x="209386" y="325810"/>
                  <a:pt x="202029" y="341996"/>
                </a:cubicBezTo>
                <a:cubicBezTo>
                  <a:pt x="196123" y="354989"/>
                  <a:pt x="191428" y="368500"/>
                  <a:pt x="186127" y="381752"/>
                </a:cubicBezTo>
                <a:cubicBezTo>
                  <a:pt x="185033" y="388316"/>
                  <a:pt x="169409" y="488378"/>
                  <a:pt x="162273" y="516924"/>
                </a:cubicBezTo>
                <a:cubicBezTo>
                  <a:pt x="160240" y="525055"/>
                  <a:pt x="156625" y="532719"/>
                  <a:pt x="154322" y="540778"/>
                </a:cubicBezTo>
                <a:cubicBezTo>
                  <a:pt x="144267" y="575968"/>
                  <a:pt x="151578" y="575327"/>
                  <a:pt x="122516" y="604389"/>
                </a:cubicBezTo>
                <a:cubicBezTo>
                  <a:pt x="105622" y="621283"/>
                  <a:pt x="79402" y="627085"/>
                  <a:pt x="58906" y="636194"/>
                </a:cubicBezTo>
                <a:cubicBezTo>
                  <a:pt x="48075" y="641008"/>
                  <a:pt x="37703" y="646795"/>
                  <a:pt x="27101" y="652096"/>
                </a:cubicBezTo>
                <a:cubicBezTo>
                  <a:pt x="19150" y="670649"/>
                  <a:pt x="5161" y="687662"/>
                  <a:pt x="3247" y="707756"/>
                </a:cubicBezTo>
                <a:cubicBezTo>
                  <a:pt x="-5603" y="800674"/>
                  <a:pt x="3197" y="803071"/>
                  <a:pt x="35052" y="866782"/>
                </a:cubicBezTo>
                <a:cubicBezTo>
                  <a:pt x="37702" y="877384"/>
                  <a:pt x="36941" y="889494"/>
                  <a:pt x="43003" y="898587"/>
                </a:cubicBezTo>
                <a:cubicBezTo>
                  <a:pt x="54395" y="915675"/>
                  <a:pt x="74838" y="914505"/>
                  <a:pt x="90711" y="922441"/>
                </a:cubicBezTo>
                <a:cubicBezTo>
                  <a:pt x="99258" y="926715"/>
                  <a:pt x="106614" y="933042"/>
                  <a:pt x="114565" y="938343"/>
                </a:cubicBezTo>
                <a:cubicBezTo>
                  <a:pt x="170224" y="933042"/>
                  <a:pt x="226235" y="930635"/>
                  <a:pt x="281542" y="922441"/>
                </a:cubicBezTo>
                <a:cubicBezTo>
                  <a:pt x="298124" y="919984"/>
                  <a:pt x="313194" y="911355"/>
                  <a:pt x="329250" y="906538"/>
                </a:cubicBezTo>
                <a:cubicBezTo>
                  <a:pt x="339717" y="903398"/>
                  <a:pt x="350454" y="901237"/>
                  <a:pt x="361056" y="898587"/>
                </a:cubicBezTo>
                <a:cubicBezTo>
                  <a:pt x="371008" y="858780"/>
                  <a:pt x="370736" y="858366"/>
                  <a:pt x="384909" y="811122"/>
                </a:cubicBezTo>
                <a:cubicBezTo>
                  <a:pt x="387317" y="803094"/>
                  <a:pt x="390210" y="795220"/>
                  <a:pt x="392861" y="787269"/>
                </a:cubicBezTo>
                <a:cubicBezTo>
                  <a:pt x="400812" y="689203"/>
                  <a:pt x="402120" y="590370"/>
                  <a:pt x="416715" y="493070"/>
                </a:cubicBezTo>
                <a:cubicBezTo>
                  <a:pt x="418383" y="481950"/>
                  <a:pt x="433370" y="477855"/>
                  <a:pt x="440569" y="469216"/>
                </a:cubicBezTo>
                <a:cubicBezTo>
                  <a:pt x="446687" y="461875"/>
                  <a:pt x="447924" y="449636"/>
                  <a:pt x="456471" y="445362"/>
                </a:cubicBezTo>
                <a:cubicBezTo>
                  <a:pt x="476020" y="435588"/>
                  <a:pt x="520082" y="429460"/>
                  <a:pt x="520082" y="429460"/>
                </a:cubicBezTo>
                <a:cubicBezTo>
                  <a:pt x="530684" y="448013"/>
                  <a:pt x="549123" y="463930"/>
                  <a:pt x="551887" y="485119"/>
                </a:cubicBezTo>
                <a:cubicBezTo>
                  <a:pt x="557383" y="527252"/>
                  <a:pt x="547783" y="570025"/>
                  <a:pt x="543936" y="612340"/>
                </a:cubicBezTo>
                <a:cubicBezTo>
                  <a:pt x="542476" y="628396"/>
                  <a:pt x="541772" y="645001"/>
                  <a:pt x="535984" y="660048"/>
                </a:cubicBezTo>
                <a:cubicBezTo>
                  <a:pt x="528313" y="679992"/>
                  <a:pt x="514781" y="697154"/>
                  <a:pt x="504179" y="715707"/>
                </a:cubicBezTo>
                <a:cubicBezTo>
                  <a:pt x="514781" y="721008"/>
                  <a:pt x="524845" y="727558"/>
                  <a:pt x="535984" y="731609"/>
                </a:cubicBezTo>
                <a:cubicBezTo>
                  <a:pt x="556790" y="739175"/>
                  <a:pt x="598614" y="749255"/>
                  <a:pt x="623449" y="755463"/>
                </a:cubicBezTo>
                <a:cubicBezTo>
                  <a:pt x="660555" y="752813"/>
                  <a:pt x="698133" y="753977"/>
                  <a:pt x="734767" y="747512"/>
                </a:cubicBezTo>
                <a:cubicBezTo>
                  <a:pt x="761156" y="742855"/>
                  <a:pt x="759890" y="717794"/>
                  <a:pt x="782475" y="707756"/>
                </a:cubicBezTo>
                <a:cubicBezTo>
                  <a:pt x="797207" y="701208"/>
                  <a:pt x="814444" y="703301"/>
                  <a:pt x="830182" y="699804"/>
                </a:cubicBezTo>
                <a:cubicBezTo>
                  <a:pt x="838364" y="697986"/>
                  <a:pt x="846085" y="694503"/>
                  <a:pt x="854036" y="691853"/>
                </a:cubicBezTo>
                <a:cubicBezTo>
                  <a:pt x="871929" y="620287"/>
                  <a:pt x="851329" y="708104"/>
                  <a:pt x="869939" y="596437"/>
                </a:cubicBezTo>
                <a:cubicBezTo>
                  <a:pt x="871735" y="585658"/>
                  <a:pt x="875935" y="575384"/>
                  <a:pt x="877890" y="564632"/>
                </a:cubicBezTo>
                <a:cubicBezTo>
                  <a:pt x="881243" y="546193"/>
                  <a:pt x="883191" y="527526"/>
                  <a:pt x="885842" y="508973"/>
                </a:cubicBezTo>
                <a:cubicBezTo>
                  <a:pt x="883191" y="471867"/>
                  <a:pt x="882237" y="434601"/>
                  <a:pt x="877890" y="397655"/>
                </a:cubicBezTo>
                <a:cubicBezTo>
                  <a:pt x="876911" y="389331"/>
                  <a:pt x="872241" y="381860"/>
                  <a:pt x="869939" y="373801"/>
                </a:cubicBezTo>
                <a:cubicBezTo>
                  <a:pt x="866937" y="363294"/>
                  <a:pt x="864638" y="352598"/>
                  <a:pt x="861988" y="341996"/>
                </a:cubicBezTo>
                <a:cubicBezTo>
                  <a:pt x="872590" y="339345"/>
                  <a:pt x="882919" y="332957"/>
                  <a:pt x="893793" y="334044"/>
                </a:cubicBezTo>
                <a:cubicBezTo>
                  <a:pt x="910473" y="335712"/>
                  <a:pt x="924966" y="347191"/>
                  <a:pt x="941501" y="349947"/>
                </a:cubicBezTo>
                <a:lnTo>
                  <a:pt x="989209" y="357898"/>
                </a:lnTo>
                <a:cubicBezTo>
                  <a:pt x="989697" y="357817"/>
                  <a:pt x="1050468" y="350237"/>
                  <a:pt x="1060770" y="341996"/>
                </a:cubicBezTo>
                <a:cubicBezTo>
                  <a:pt x="1068232" y="336026"/>
                  <a:pt x="1071118" y="325918"/>
                  <a:pt x="1076673" y="318142"/>
                </a:cubicBezTo>
                <a:cubicBezTo>
                  <a:pt x="1106888" y="275841"/>
                  <a:pt x="1141608" y="246580"/>
                  <a:pt x="1140283" y="23067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87B0FF4-9F5D-4533-8327-68A143688656}"/>
              </a:ext>
            </a:extLst>
          </p:cNvPr>
          <p:cNvSpPr/>
          <p:nvPr/>
        </p:nvSpPr>
        <p:spPr>
          <a:xfrm>
            <a:off x="794966" y="2250219"/>
            <a:ext cx="198947" cy="405517"/>
          </a:xfrm>
          <a:custGeom>
            <a:avLst/>
            <a:gdLst>
              <a:gd name="connsiteX0" fmla="*/ 164 w 198947"/>
              <a:gd name="connsiteY0" fmla="*/ 47708 h 405517"/>
              <a:gd name="connsiteX1" fmla="*/ 8116 w 198947"/>
              <a:gd name="connsiteY1" fmla="*/ 87464 h 405517"/>
              <a:gd name="connsiteX2" fmla="*/ 16067 w 198947"/>
              <a:gd name="connsiteY2" fmla="*/ 143124 h 405517"/>
              <a:gd name="connsiteX3" fmla="*/ 39921 w 198947"/>
              <a:gd name="connsiteY3" fmla="*/ 166978 h 405517"/>
              <a:gd name="connsiteX4" fmla="*/ 79677 w 198947"/>
              <a:gd name="connsiteY4" fmla="*/ 254442 h 405517"/>
              <a:gd name="connsiteX5" fmla="*/ 87629 w 198947"/>
              <a:gd name="connsiteY5" fmla="*/ 349858 h 405517"/>
              <a:gd name="connsiteX6" fmla="*/ 95580 w 198947"/>
              <a:gd name="connsiteY6" fmla="*/ 397565 h 405517"/>
              <a:gd name="connsiteX7" fmla="*/ 127385 w 198947"/>
              <a:gd name="connsiteY7" fmla="*/ 405517 h 405517"/>
              <a:gd name="connsiteX8" fmla="*/ 167142 w 198947"/>
              <a:gd name="connsiteY8" fmla="*/ 397565 h 405517"/>
              <a:gd name="connsiteX9" fmla="*/ 198947 w 198947"/>
              <a:gd name="connsiteY9" fmla="*/ 333955 h 405517"/>
              <a:gd name="connsiteX10" fmla="*/ 190996 w 198947"/>
              <a:gd name="connsiteY10" fmla="*/ 238539 h 405517"/>
              <a:gd name="connsiteX11" fmla="*/ 167142 w 198947"/>
              <a:gd name="connsiteY11" fmla="*/ 214685 h 405517"/>
              <a:gd name="connsiteX12" fmla="*/ 151239 w 198947"/>
              <a:gd name="connsiteY12" fmla="*/ 190831 h 405517"/>
              <a:gd name="connsiteX13" fmla="*/ 119434 w 198947"/>
              <a:gd name="connsiteY13" fmla="*/ 151075 h 405517"/>
              <a:gd name="connsiteX14" fmla="*/ 103531 w 198947"/>
              <a:gd name="connsiteY14" fmla="*/ 79513 h 405517"/>
              <a:gd name="connsiteX15" fmla="*/ 63775 w 198947"/>
              <a:gd name="connsiteY15" fmla="*/ 31805 h 405517"/>
              <a:gd name="connsiteX16" fmla="*/ 47872 w 198947"/>
              <a:gd name="connsiteY16" fmla="*/ 7951 h 405517"/>
              <a:gd name="connsiteX17" fmla="*/ 16067 w 198947"/>
              <a:gd name="connsiteY17" fmla="*/ 0 h 405517"/>
              <a:gd name="connsiteX18" fmla="*/ 164 w 198947"/>
              <a:gd name="connsiteY18" fmla="*/ 47708 h 40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947" h="405517">
                <a:moveTo>
                  <a:pt x="164" y="47708"/>
                </a:moveTo>
                <a:cubicBezTo>
                  <a:pt x="-1161" y="62285"/>
                  <a:pt x="5894" y="74133"/>
                  <a:pt x="8116" y="87464"/>
                </a:cubicBezTo>
                <a:cubicBezTo>
                  <a:pt x="11197" y="105951"/>
                  <a:pt x="9107" y="125723"/>
                  <a:pt x="16067" y="143124"/>
                </a:cubicBezTo>
                <a:cubicBezTo>
                  <a:pt x="20243" y="153565"/>
                  <a:pt x="33174" y="157982"/>
                  <a:pt x="39921" y="166978"/>
                </a:cubicBezTo>
                <a:cubicBezTo>
                  <a:pt x="65905" y="201622"/>
                  <a:pt x="65933" y="213208"/>
                  <a:pt x="79677" y="254442"/>
                </a:cubicBezTo>
                <a:cubicBezTo>
                  <a:pt x="82328" y="286247"/>
                  <a:pt x="84104" y="318138"/>
                  <a:pt x="87629" y="349858"/>
                </a:cubicBezTo>
                <a:cubicBezTo>
                  <a:pt x="89409" y="365881"/>
                  <a:pt x="86210" y="384446"/>
                  <a:pt x="95580" y="397565"/>
                </a:cubicBezTo>
                <a:cubicBezTo>
                  <a:pt x="101932" y="406458"/>
                  <a:pt x="116783" y="402866"/>
                  <a:pt x="127385" y="405517"/>
                </a:cubicBezTo>
                <a:cubicBezTo>
                  <a:pt x="140637" y="402866"/>
                  <a:pt x="155681" y="404728"/>
                  <a:pt x="167142" y="397565"/>
                </a:cubicBezTo>
                <a:cubicBezTo>
                  <a:pt x="191171" y="382547"/>
                  <a:pt x="193045" y="357565"/>
                  <a:pt x="198947" y="333955"/>
                </a:cubicBezTo>
                <a:cubicBezTo>
                  <a:pt x="196297" y="302150"/>
                  <a:pt x="199219" y="269377"/>
                  <a:pt x="190996" y="238539"/>
                </a:cubicBezTo>
                <a:cubicBezTo>
                  <a:pt x="188099" y="227674"/>
                  <a:pt x="174341" y="223324"/>
                  <a:pt x="167142" y="214685"/>
                </a:cubicBezTo>
                <a:cubicBezTo>
                  <a:pt x="161024" y="207344"/>
                  <a:pt x="156973" y="198476"/>
                  <a:pt x="151239" y="190831"/>
                </a:cubicBezTo>
                <a:cubicBezTo>
                  <a:pt x="141056" y="177254"/>
                  <a:pt x="130036" y="164327"/>
                  <a:pt x="119434" y="151075"/>
                </a:cubicBezTo>
                <a:cubicBezTo>
                  <a:pt x="118017" y="143992"/>
                  <a:pt x="107745" y="89344"/>
                  <a:pt x="103531" y="79513"/>
                </a:cubicBezTo>
                <a:cubicBezTo>
                  <a:pt x="93079" y="55124"/>
                  <a:pt x="80634" y="52036"/>
                  <a:pt x="63775" y="31805"/>
                </a:cubicBezTo>
                <a:cubicBezTo>
                  <a:pt x="57657" y="24464"/>
                  <a:pt x="55823" y="13252"/>
                  <a:pt x="47872" y="7951"/>
                </a:cubicBezTo>
                <a:cubicBezTo>
                  <a:pt x="38779" y="1889"/>
                  <a:pt x="26669" y="2650"/>
                  <a:pt x="16067" y="0"/>
                </a:cubicBezTo>
                <a:cubicBezTo>
                  <a:pt x="-5763" y="43658"/>
                  <a:pt x="1489" y="33131"/>
                  <a:pt x="164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A7C62DAF-EBBD-4DE3-BFA3-3A4C4BF0D034}"/>
              </a:ext>
            </a:extLst>
          </p:cNvPr>
          <p:cNvSpPr/>
          <p:nvPr/>
        </p:nvSpPr>
        <p:spPr>
          <a:xfrm>
            <a:off x="667910" y="2417165"/>
            <a:ext cx="103367" cy="175075"/>
          </a:xfrm>
          <a:custGeom>
            <a:avLst/>
            <a:gdLst>
              <a:gd name="connsiteX0" fmla="*/ 47707 w 103367"/>
              <a:gd name="connsiteY0" fmla="*/ 32 h 175075"/>
              <a:gd name="connsiteX1" fmla="*/ 15902 w 103367"/>
              <a:gd name="connsiteY1" fmla="*/ 47739 h 175075"/>
              <a:gd name="connsiteX2" fmla="*/ 7951 w 103367"/>
              <a:gd name="connsiteY2" fmla="*/ 103398 h 175075"/>
              <a:gd name="connsiteX3" fmla="*/ 0 w 103367"/>
              <a:gd name="connsiteY3" fmla="*/ 143155 h 175075"/>
              <a:gd name="connsiteX4" fmla="*/ 15902 w 103367"/>
              <a:gd name="connsiteY4" fmla="*/ 174960 h 175075"/>
              <a:gd name="connsiteX5" fmla="*/ 103367 w 103367"/>
              <a:gd name="connsiteY5" fmla="*/ 103398 h 175075"/>
              <a:gd name="connsiteX6" fmla="*/ 79513 w 103367"/>
              <a:gd name="connsiteY6" fmla="*/ 47739 h 175075"/>
              <a:gd name="connsiteX7" fmla="*/ 55659 w 103367"/>
              <a:gd name="connsiteY7" fmla="*/ 39788 h 175075"/>
              <a:gd name="connsiteX8" fmla="*/ 47707 w 103367"/>
              <a:gd name="connsiteY8" fmla="*/ 32 h 17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67" h="175075">
                <a:moveTo>
                  <a:pt x="47707" y="32"/>
                </a:moveTo>
                <a:cubicBezTo>
                  <a:pt x="41081" y="1357"/>
                  <a:pt x="22763" y="29901"/>
                  <a:pt x="15902" y="47739"/>
                </a:cubicBezTo>
                <a:cubicBezTo>
                  <a:pt x="9174" y="65231"/>
                  <a:pt x="11032" y="84912"/>
                  <a:pt x="7951" y="103398"/>
                </a:cubicBezTo>
                <a:cubicBezTo>
                  <a:pt x="5729" y="116729"/>
                  <a:pt x="2650" y="129903"/>
                  <a:pt x="0" y="143155"/>
                </a:cubicBezTo>
                <a:cubicBezTo>
                  <a:pt x="5301" y="153757"/>
                  <a:pt x="4210" y="176909"/>
                  <a:pt x="15902" y="174960"/>
                </a:cubicBezTo>
                <a:cubicBezTo>
                  <a:pt x="89341" y="162720"/>
                  <a:pt x="89236" y="145788"/>
                  <a:pt x="103367" y="103398"/>
                </a:cubicBezTo>
                <a:cubicBezTo>
                  <a:pt x="95416" y="84845"/>
                  <a:pt x="91624" y="63887"/>
                  <a:pt x="79513" y="47739"/>
                </a:cubicBezTo>
                <a:cubicBezTo>
                  <a:pt x="74484" y="41034"/>
                  <a:pt x="63156" y="43536"/>
                  <a:pt x="55659" y="39788"/>
                </a:cubicBezTo>
                <a:cubicBezTo>
                  <a:pt x="52306" y="38112"/>
                  <a:pt x="54333" y="-1293"/>
                  <a:pt x="47707" y="3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B23619EF-C7A5-424E-AC3E-9D30AC0591DA}"/>
              </a:ext>
            </a:extLst>
          </p:cNvPr>
          <p:cNvSpPr/>
          <p:nvPr/>
        </p:nvSpPr>
        <p:spPr>
          <a:xfrm>
            <a:off x="262393" y="1653871"/>
            <a:ext cx="302848" cy="202487"/>
          </a:xfrm>
          <a:custGeom>
            <a:avLst/>
            <a:gdLst>
              <a:gd name="connsiteX0" fmla="*/ 79513 w 302848"/>
              <a:gd name="connsiteY0" fmla="*/ 15903 h 202487"/>
              <a:gd name="connsiteX1" fmla="*/ 190831 w 302848"/>
              <a:gd name="connsiteY1" fmla="*/ 0 h 202487"/>
              <a:gd name="connsiteX2" fmla="*/ 294198 w 302848"/>
              <a:gd name="connsiteY2" fmla="*/ 7952 h 202487"/>
              <a:gd name="connsiteX3" fmla="*/ 286247 w 302848"/>
              <a:gd name="connsiteY3" fmla="*/ 159026 h 202487"/>
              <a:gd name="connsiteX4" fmla="*/ 174929 w 302848"/>
              <a:gd name="connsiteY4" fmla="*/ 190832 h 202487"/>
              <a:gd name="connsiteX5" fmla="*/ 39757 w 302848"/>
              <a:gd name="connsiteY5" fmla="*/ 166978 h 202487"/>
              <a:gd name="connsiteX6" fmla="*/ 23854 w 302848"/>
              <a:gd name="connsiteY6" fmla="*/ 143124 h 202487"/>
              <a:gd name="connsiteX7" fmla="*/ 7951 w 302848"/>
              <a:gd name="connsiteY7" fmla="*/ 71562 h 202487"/>
              <a:gd name="connsiteX8" fmla="*/ 0 w 302848"/>
              <a:gd name="connsiteY8" fmla="*/ 39757 h 202487"/>
              <a:gd name="connsiteX9" fmla="*/ 79513 w 302848"/>
              <a:gd name="connsiteY9" fmla="*/ 15903 h 2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2848" h="202487">
                <a:moveTo>
                  <a:pt x="79513" y="15903"/>
                </a:moveTo>
                <a:cubicBezTo>
                  <a:pt x="111318" y="9277"/>
                  <a:pt x="153063" y="0"/>
                  <a:pt x="190831" y="0"/>
                </a:cubicBezTo>
                <a:cubicBezTo>
                  <a:pt x="225388" y="0"/>
                  <a:pt x="259742" y="5301"/>
                  <a:pt x="294198" y="7952"/>
                </a:cubicBezTo>
                <a:cubicBezTo>
                  <a:pt x="300355" y="57201"/>
                  <a:pt x="313560" y="111229"/>
                  <a:pt x="286247" y="159026"/>
                </a:cubicBezTo>
                <a:cubicBezTo>
                  <a:pt x="270827" y="186011"/>
                  <a:pt x="194406" y="188397"/>
                  <a:pt x="174929" y="190832"/>
                </a:cubicBezTo>
                <a:cubicBezTo>
                  <a:pt x="119570" y="209284"/>
                  <a:pt x="135627" y="208921"/>
                  <a:pt x="39757" y="166978"/>
                </a:cubicBezTo>
                <a:cubicBezTo>
                  <a:pt x="31002" y="163148"/>
                  <a:pt x="29155" y="151075"/>
                  <a:pt x="23854" y="143124"/>
                </a:cubicBezTo>
                <a:cubicBezTo>
                  <a:pt x="4463" y="65559"/>
                  <a:pt x="28140" y="162412"/>
                  <a:pt x="7951" y="71562"/>
                </a:cubicBezTo>
                <a:cubicBezTo>
                  <a:pt x="5580" y="60894"/>
                  <a:pt x="2650" y="50359"/>
                  <a:pt x="0" y="39757"/>
                </a:cubicBezTo>
                <a:cubicBezTo>
                  <a:pt x="20523" y="-21814"/>
                  <a:pt x="47708" y="22529"/>
                  <a:pt x="79513" y="1590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AA99881-C5F2-43B0-AE1A-6300561FDAEA}"/>
              </a:ext>
            </a:extLst>
          </p:cNvPr>
          <p:cNvSpPr/>
          <p:nvPr/>
        </p:nvSpPr>
        <p:spPr>
          <a:xfrm>
            <a:off x="5432928" y="2458520"/>
            <a:ext cx="117082" cy="395998"/>
          </a:xfrm>
          <a:custGeom>
            <a:avLst/>
            <a:gdLst>
              <a:gd name="connsiteX0" fmla="*/ 21667 w 117082"/>
              <a:gd name="connsiteY0" fmla="*/ 6384 h 395998"/>
              <a:gd name="connsiteX1" fmla="*/ 5764 w 117082"/>
              <a:gd name="connsiteY1" fmla="*/ 197216 h 395998"/>
              <a:gd name="connsiteX2" fmla="*/ 45521 w 117082"/>
              <a:gd name="connsiteY2" fmla="*/ 395998 h 395998"/>
              <a:gd name="connsiteX3" fmla="*/ 69375 w 117082"/>
              <a:gd name="connsiteY3" fmla="*/ 388047 h 395998"/>
              <a:gd name="connsiteX4" fmla="*/ 77326 w 117082"/>
              <a:gd name="connsiteY4" fmla="*/ 244923 h 395998"/>
              <a:gd name="connsiteX5" fmla="*/ 93229 w 117082"/>
              <a:gd name="connsiteY5" fmla="*/ 221070 h 395998"/>
              <a:gd name="connsiteX6" fmla="*/ 117082 w 117082"/>
              <a:gd name="connsiteY6" fmla="*/ 213118 h 395998"/>
              <a:gd name="connsiteX7" fmla="*/ 93229 w 117082"/>
              <a:gd name="connsiteY7" fmla="*/ 125654 h 395998"/>
              <a:gd name="connsiteX8" fmla="*/ 45521 w 117082"/>
              <a:gd name="connsiteY8" fmla="*/ 77946 h 395998"/>
              <a:gd name="connsiteX9" fmla="*/ 37569 w 117082"/>
              <a:gd name="connsiteY9" fmla="*/ 46141 h 395998"/>
              <a:gd name="connsiteX10" fmla="*/ 21667 w 117082"/>
              <a:gd name="connsiteY10" fmla="*/ 6384 h 39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082" h="395998">
                <a:moveTo>
                  <a:pt x="21667" y="6384"/>
                </a:moveTo>
                <a:cubicBezTo>
                  <a:pt x="16366" y="31563"/>
                  <a:pt x="3505" y="104613"/>
                  <a:pt x="5764" y="197216"/>
                </a:cubicBezTo>
                <a:cubicBezTo>
                  <a:pt x="10258" y="381459"/>
                  <a:pt x="-27336" y="347429"/>
                  <a:pt x="45521" y="395998"/>
                </a:cubicBezTo>
                <a:cubicBezTo>
                  <a:pt x="53472" y="393348"/>
                  <a:pt x="67648" y="396249"/>
                  <a:pt x="69375" y="388047"/>
                </a:cubicBezTo>
                <a:cubicBezTo>
                  <a:pt x="79218" y="341290"/>
                  <a:pt x="70569" y="292224"/>
                  <a:pt x="77326" y="244923"/>
                </a:cubicBezTo>
                <a:cubicBezTo>
                  <a:pt x="78677" y="235463"/>
                  <a:pt x="85767" y="227040"/>
                  <a:pt x="93229" y="221070"/>
                </a:cubicBezTo>
                <a:cubicBezTo>
                  <a:pt x="99774" y="215834"/>
                  <a:pt x="109131" y="215769"/>
                  <a:pt x="117082" y="213118"/>
                </a:cubicBezTo>
                <a:cubicBezTo>
                  <a:pt x="111331" y="167111"/>
                  <a:pt x="119470" y="155175"/>
                  <a:pt x="93229" y="125654"/>
                </a:cubicBezTo>
                <a:cubicBezTo>
                  <a:pt x="78288" y="108845"/>
                  <a:pt x="45521" y="77946"/>
                  <a:pt x="45521" y="77946"/>
                </a:cubicBezTo>
                <a:cubicBezTo>
                  <a:pt x="42870" y="67344"/>
                  <a:pt x="40571" y="56649"/>
                  <a:pt x="37569" y="46141"/>
                </a:cubicBezTo>
                <a:cubicBezTo>
                  <a:pt x="35266" y="38082"/>
                  <a:pt x="26968" y="-18795"/>
                  <a:pt x="21667" y="638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B5CBE61-F0A0-4395-8D1C-A4E32DB92502}"/>
              </a:ext>
            </a:extLst>
          </p:cNvPr>
          <p:cNvSpPr/>
          <p:nvPr/>
        </p:nvSpPr>
        <p:spPr>
          <a:xfrm>
            <a:off x="5390984" y="2878372"/>
            <a:ext cx="206734" cy="168775"/>
          </a:xfrm>
          <a:custGeom>
            <a:avLst/>
            <a:gdLst>
              <a:gd name="connsiteX0" fmla="*/ 47708 w 206734"/>
              <a:gd name="connsiteY0" fmla="*/ 0 h 168775"/>
              <a:gd name="connsiteX1" fmla="*/ 31806 w 206734"/>
              <a:gd name="connsiteY1" fmla="*/ 39757 h 168775"/>
              <a:gd name="connsiteX2" fmla="*/ 15903 w 206734"/>
              <a:gd name="connsiteY2" fmla="*/ 63611 h 168775"/>
              <a:gd name="connsiteX3" fmla="*/ 0 w 206734"/>
              <a:gd name="connsiteY3" fmla="*/ 127221 h 168775"/>
              <a:gd name="connsiteX4" fmla="*/ 7952 w 206734"/>
              <a:gd name="connsiteY4" fmla="*/ 159026 h 168775"/>
              <a:gd name="connsiteX5" fmla="*/ 95416 w 206734"/>
              <a:gd name="connsiteY5" fmla="*/ 135172 h 168775"/>
              <a:gd name="connsiteX6" fmla="*/ 206734 w 206734"/>
              <a:gd name="connsiteY6" fmla="*/ 119270 h 168775"/>
              <a:gd name="connsiteX7" fmla="*/ 198783 w 206734"/>
              <a:gd name="connsiteY7" fmla="*/ 79513 h 168775"/>
              <a:gd name="connsiteX8" fmla="*/ 174929 w 206734"/>
              <a:gd name="connsiteY8" fmla="*/ 63611 h 168775"/>
              <a:gd name="connsiteX9" fmla="*/ 95416 w 206734"/>
              <a:gd name="connsiteY9" fmla="*/ 47708 h 168775"/>
              <a:gd name="connsiteX10" fmla="*/ 63611 w 206734"/>
              <a:gd name="connsiteY10" fmla="*/ 39757 h 168775"/>
              <a:gd name="connsiteX11" fmla="*/ 47708 w 206734"/>
              <a:gd name="connsiteY11" fmla="*/ 0 h 16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734" h="168775">
                <a:moveTo>
                  <a:pt x="47708" y="0"/>
                </a:moveTo>
                <a:cubicBezTo>
                  <a:pt x="42407" y="13252"/>
                  <a:pt x="38189" y="26991"/>
                  <a:pt x="31806" y="39757"/>
                </a:cubicBezTo>
                <a:cubicBezTo>
                  <a:pt x="27532" y="48305"/>
                  <a:pt x="20177" y="55064"/>
                  <a:pt x="15903" y="63611"/>
                </a:cubicBezTo>
                <a:cubicBezTo>
                  <a:pt x="7755" y="79908"/>
                  <a:pt x="3024" y="112105"/>
                  <a:pt x="0" y="127221"/>
                </a:cubicBezTo>
                <a:cubicBezTo>
                  <a:pt x="2651" y="137823"/>
                  <a:pt x="-2415" y="155570"/>
                  <a:pt x="7952" y="159026"/>
                </a:cubicBezTo>
                <a:cubicBezTo>
                  <a:pt x="92755" y="187294"/>
                  <a:pt x="48545" y="146200"/>
                  <a:pt x="95416" y="135172"/>
                </a:cubicBezTo>
                <a:cubicBezTo>
                  <a:pt x="131902" y="126587"/>
                  <a:pt x="206734" y="119270"/>
                  <a:pt x="206734" y="119270"/>
                </a:cubicBezTo>
                <a:cubicBezTo>
                  <a:pt x="204084" y="106018"/>
                  <a:pt x="205488" y="91247"/>
                  <a:pt x="198783" y="79513"/>
                </a:cubicBezTo>
                <a:cubicBezTo>
                  <a:pt x="194042" y="71216"/>
                  <a:pt x="183476" y="67885"/>
                  <a:pt x="174929" y="63611"/>
                </a:cubicBezTo>
                <a:cubicBezTo>
                  <a:pt x="151597" y="51945"/>
                  <a:pt x="118449" y="51896"/>
                  <a:pt x="95416" y="47708"/>
                </a:cubicBezTo>
                <a:cubicBezTo>
                  <a:pt x="84664" y="45753"/>
                  <a:pt x="74213" y="42407"/>
                  <a:pt x="63611" y="39757"/>
                </a:cubicBezTo>
                <a:lnTo>
                  <a:pt x="47708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E735C7E-B55D-4ECD-BFAC-4028CEA20CF5}"/>
              </a:ext>
            </a:extLst>
          </p:cNvPr>
          <p:cNvSpPr/>
          <p:nvPr/>
        </p:nvSpPr>
        <p:spPr>
          <a:xfrm>
            <a:off x="5047365" y="3101009"/>
            <a:ext cx="377281" cy="314104"/>
          </a:xfrm>
          <a:custGeom>
            <a:avLst/>
            <a:gdLst>
              <a:gd name="connsiteX0" fmla="*/ 1713 w 377281"/>
              <a:gd name="connsiteY0" fmla="*/ 310101 h 314104"/>
              <a:gd name="connsiteX1" fmla="*/ 25567 w 377281"/>
              <a:gd name="connsiteY1" fmla="*/ 230588 h 314104"/>
              <a:gd name="connsiteX2" fmla="*/ 33518 w 377281"/>
              <a:gd name="connsiteY2" fmla="*/ 206734 h 314104"/>
              <a:gd name="connsiteX3" fmla="*/ 57372 w 377281"/>
              <a:gd name="connsiteY3" fmla="*/ 182880 h 314104"/>
              <a:gd name="connsiteX4" fmla="*/ 113032 w 377281"/>
              <a:gd name="connsiteY4" fmla="*/ 135172 h 314104"/>
              <a:gd name="connsiteX5" fmla="*/ 168691 w 377281"/>
              <a:gd name="connsiteY5" fmla="*/ 111318 h 314104"/>
              <a:gd name="connsiteX6" fmla="*/ 192545 w 377281"/>
              <a:gd name="connsiteY6" fmla="*/ 87464 h 314104"/>
              <a:gd name="connsiteX7" fmla="*/ 216398 w 377281"/>
              <a:gd name="connsiteY7" fmla="*/ 79513 h 314104"/>
              <a:gd name="connsiteX8" fmla="*/ 240252 w 377281"/>
              <a:gd name="connsiteY8" fmla="*/ 63610 h 314104"/>
              <a:gd name="connsiteX9" fmla="*/ 280009 w 377281"/>
              <a:gd name="connsiteY9" fmla="*/ 47708 h 314104"/>
              <a:gd name="connsiteX10" fmla="*/ 327717 w 377281"/>
              <a:gd name="connsiteY10" fmla="*/ 15902 h 314104"/>
              <a:gd name="connsiteX11" fmla="*/ 351571 w 377281"/>
              <a:gd name="connsiteY11" fmla="*/ 0 h 314104"/>
              <a:gd name="connsiteX12" fmla="*/ 375425 w 377281"/>
              <a:gd name="connsiteY12" fmla="*/ 23854 h 314104"/>
              <a:gd name="connsiteX13" fmla="*/ 367473 w 377281"/>
              <a:gd name="connsiteY13" fmla="*/ 127221 h 314104"/>
              <a:gd name="connsiteX14" fmla="*/ 343619 w 377281"/>
              <a:gd name="connsiteY14" fmla="*/ 143123 h 314104"/>
              <a:gd name="connsiteX15" fmla="*/ 311814 w 377281"/>
              <a:gd name="connsiteY15" fmla="*/ 159026 h 314104"/>
              <a:gd name="connsiteX16" fmla="*/ 200496 w 377281"/>
              <a:gd name="connsiteY16" fmla="*/ 174928 h 314104"/>
              <a:gd name="connsiteX17" fmla="*/ 184593 w 377281"/>
              <a:gd name="connsiteY17" fmla="*/ 198782 h 314104"/>
              <a:gd name="connsiteX18" fmla="*/ 136885 w 377281"/>
              <a:gd name="connsiteY18" fmla="*/ 262393 h 314104"/>
              <a:gd name="connsiteX19" fmla="*/ 113032 w 377281"/>
              <a:gd name="connsiteY19" fmla="*/ 270344 h 314104"/>
              <a:gd name="connsiteX20" fmla="*/ 57372 w 377281"/>
              <a:gd name="connsiteY20" fmla="*/ 302149 h 314104"/>
              <a:gd name="connsiteX21" fmla="*/ 1713 w 377281"/>
              <a:gd name="connsiteY21" fmla="*/ 310101 h 31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7281" h="314104">
                <a:moveTo>
                  <a:pt x="1713" y="310101"/>
                </a:moveTo>
                <a:cubicBezTo>
                  <a:pt x="-3588" y="298174"/>
                  <a:pt x="3151" y="290366"/>
                  <a:pt x="25567" y="230588"/>
                </a:cubicBezTo>
                <a:cubicBezTo>
                  <a:pt x="28510" y="222740"/>
                  <a:pt x="28869" y="213708"/>
                  <a:pt x="33518" y="206734"/>
                </a:cubicBezTo>
                <a:cubicBezTo>
                  <a:pt x="39755" y="197378"/>
                  <a:pt x="49014" y="190402"/>
                  <a:pt x="57372" y="182880"/>
                </a:cubicBezTo>
                <a:cubicBezTo>
                  <a:pt x="75535" y="166533"/>
                  <a:pt x="93270" y="149545"/>
                  <a:pt x="113032" y="135172"/>
                </a:cubicBezTo>
                <a:cubicBezTo>
                  <a:pt x="129662" y="123078"/>
                  <a:pt x="149623" y="117674"/>
                  <a:pt x="168691" y="111318"/>
                </a:cubicBezTo>
                <a:cubicBezTo>
                  <a:pt x="176642" y="103367"/>
                  <a:pt x="183189" y="93702"/>
                  <a:pt x="192545" y="87464"/>
                </a:cubicBezTo>
                <a:cubicBezTo>
                  <a:pt x="199518" y="82815"/>
                  <a:pt x="208902" y="83261"/>
                  <a:pt x="216398" y="79513"/>
                </a:cubicBezTo>
                <a:cubicBezTo>
                  <a:pt x="224945" y="75239"/>
                  <a:pt x="231704" y="67884"/>
                  <a:pt x="240252" y="63610"/>
                </a:cubicBezTo>
                <a:cubicBezTo>
                  <a:pt x="253018" y="57227"/>
                  <a:pt x="267479" y="54543"/>
                  <a:pt x="280009" y="47708"/>
                </a:cubicBezTo>
                <a:cubicBezTo>
                  <a:pt x="296788" y="38556"/>
                  <a:pt x="311814" y="26504"/>
                  <a:pt x="327717" y="15902"/>
                </a:cubicBezTo>
                <a:lnTo>
                  <a:pt x="351571" y="0"/>
                </a:lnTo>
                <a:cubicBezTo>
                  <a:pt x="359522" y="7951"/>
                  <a:pt x="374030" y="12696"/>
                  <a:pt x="375425" y="23854"/>
                </a:cubicBezTo>
                <a:cubicBezTo>
                  <a:pt x="379711" y="58145"/>
                  <a:pt x="376377" y="93830"/>
                  <a:pt x="367473" y="127221"/>
                </a:cubicBezTo>
                <a:cubicBezTo>
                  <a:pt x="365011" y="136455"/>
                  <a:pt x="351916" y="138382"/>
                  <a:pt x="343619" y="143123"/>
                </a:cubicBezTo>
                <a:cubicBezTo>
                  <a:pt x="333328" y="149004"/>
                  <a:pt x="323059" y="155278"/>
                  <a:pt x="311814" y="159026"/>
                </a:cubicBezTo>
                <a:cubicBezTo>
                  <a:pt x="286499" y="167464"/>
                  <a:pt x="218047" y="172978"/>
                  <a:pt x="200496" y="174928"/>
                </a:cubicBezTo>
                <a:cubicBezTo>
                  <a:pt x="195195" y="182879"/>
                  <a:pt x="189334" y="190485"/>
                  <a:pt x="184593" y="198782"/>
                </a:cubicBezTo>
                <a:cubicBezTo>
                  <a:pt x="165291" y="232561"/>
                  <a:pt x="172892" y="236674"/>
                  <a:pt x="136885" y="262393"/>
                </a:cubicBezTo>
                <a:cubicBezTo>
                  <a:pt x="130065" y="267264"/>
                  <a:pt x="120983" y="267694"/>
                  <a:pt x="113032" y="270344"/>
                </a:cubicBezTo>
                <a:cubicBezTo>
                  <a:pt x="92590" y="285675"/>
                  <a:pt x="82371" y="298578"/>
                  <a:pt x="57372" y="302149"/>
                </a:cubicBezTo>
                <a:cubicBezTo>
                  <a:pt x="46877" y="303648"/>
                  <a:pt x="7014" y="322028"/>
                  <a:pt x="1713" y="31010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268D0B6-FF5B-42AE-A53F-8ADC2A1155A6}"/>
              </a:ext>
            </a:extLst>
          </p:cNvPr>
          <p:cNvSpPr/>
          <p:nvPr/>
        </p:nvSpPr>
        <p:spPr>
          <a:xfrm>
            <a:off x="5128591" y="4495567"/>
            <a:ext cx="508884" cy="251362"/>
          </a:xfrm>
          <a:custGeom>
            <a:avLst/>
            <a:gdLst>
              <a:gd name="connsiteX0" fmla="*/ 127221 w 508884"/>
              <a:gd name="connsiteY0" fmla="*/ 4871 h 251362"/>
              <a:gd name="connsiteX1" fmla="*/ 302150 w 508884"/>
              <a:gd name="connsiteY1" fmla="*/ 20774 h 251362"/>
              <a:gd name="connsiteX2" fmla="*/ 365760 w 508884"/>
              <a:gd name="connsiteY2" fmla="*/ 36676 h 251362"/>
              <a:gd name="connsiteX3" fmla="*/ 437322 w 508884"/>
              <a:gd name="connsiteY3" fmla="*/ 140043 h 251362"/>
              <a:gd name="connsiteX4" fmla="*/ 477079 w 508884"/>
              <a:gd name="connsiteY4" fmla="*/ 187751 h 251362"/>
              <a:gd name="connsiteX5" fmla="*/ 508884 w 508884"/>
              <a:gd name="connsiteY5" fmla="*/ 243410 h 251362"/>
              <a:gd name="connsiteX6" fmla="*/ 477079 w 508884"/>
              <a:gd name="connsiteY6" fmla="*/ 251362 h 251362"/>
              <a:gd name="connsiteX7" fmla="*/ 413468 w 508884"/>
              <a:gd name="connsiteY7" fmla="*/ 243410 h 251362"/>
              <a:gd name="connsiteX8" fmla="*/ 341906 w 508884"/>
              <a:gd name="connsiteY8" fmla="*/ 219556 h 251362"/>
              <a:gd name="connsiteX9" fmla="*/ 318052 w 508884"/>
              <a:gd name="connsiteY9" fmla="*/ 203654 h 251362"/>
              <a:gd name="connsiteX10" fmla="*/ 254442 w 508884"/>
              <a:gd name="connsiteY10" fmla="*/ 211605 h 251362"/>
              <a:gd name="connsiteX11" fmla="*/ 230588 w 508884"/>
              <a:gd name="connsiteY11" fmla="*/ 219556 h 251362"/>
              <a:gd name="connsiteX12" fmla="*/ 198783 w 508884"/>
              <a:gd name="connsiteY12" fmla="*/ 227508 h 251362"/>
              <a:gd name="connsiteX13" fmla="*/ 174929 w 508884"/>
              <a:gd name="connsiteY13" fmla="*/ 211605 h 251362"/>
              <a:gd name="connsiteX14" fmla="*/ 166978 w 508884"/>
              <a:gd name="connsiteY14" fmla="*/ 187751 h 251362"/>
              <a:gd name="connsiteX15" fmla="*/ 119270 w 508884"/>
              <a:gd name="connsiteY15" fmla="*/ 76433 h 251362"/>
              <a:gd name="connsiteX16" fmla="*/ 0 w 508884"/>
              <a:gd name="connsiteY16" fmla="*/ 60530 h 251362"/>
              <a:gd name="connsiteX17" fmla="*/ 39757 w 508884"/>
              <a:gd name="connsiteY17" fmla="*/ 36676 h 251362"/>
              <a:gd name="connsiteX18" fmla="*/ 127221 w 508884"/>
              <a:gd name="connsiteY18" fmla="*/ 4871 h 2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8884" h="251362">
                <a:moveTo>
                  <a:pt x="127221" y="4871"/>
                </a:moveTo>
                <a:cubicBezTo>
                  <a:pt x="170953" y="2221"/>
                  <a:pt x="39834" y="-10703"/>
                  <a:pt x="302150" y="20774"/>
                </a:cubicBezTo>
                <a:cubicBezTo>
                  <a:pt x="323850" y="23378"/>
                  <a:pt x="365760" y="36676"/>
                  <a:pt x="365760" y="36676"/>
                </a:cubicBezTo>
                <a:cubicBezTo>
                  <a:pt x="439891" y="110807"/>
                  <a:pt x="393704" y="52808"/>
                  <a:pt x="437322" y="140043"/>
                </a:cubicBezTo>
                <a:cubicBezTo>
                  <a:pt x="452129" y="169656"/>
                  <a:pt x="455098" y="161373"/>
                  <a:pt x="477079" y="187751"/>
                </a:cubicBezTo>
                <a:cubicBezTo>
                  <a:pt x="491125" y="204606"/>
                  <a:pt x="499165" y="223972"/>
                  <a:pt x="508884" y="243410"/>
                </a:cubicBezTo>
                <a:cubicBezTo>
                  <a:pt x="498282" y="246061"/>
                  <a:pt x="488007" y="251362"/>
                  <a:pt x="477079" y="251362"/>
                </a:cubicBezTo>
                <a:cubicBezTo>
                  <a:pt x="455710" y="251362"/>
                  <a:pt x="434546" y="246923"/>
                  <a:pt x="413468" y="243410"/>
                </a:cubicBezTo>
                <a:cubicBezTo>
                  <a:pt x="390689" y="239613"/>
                  <a:pt x="361934" y="229570"/>
                  <a:pt x="341906" y="219556"/>
                </a:cubicBezTo>
                <a:cubicBezTo>
                  <a:pt x="333359" y="215282"/>
                  <a:pt x="326003" y="208955"/>
                  <a:pt x="318052" y="203654"/>
                </a:cubicBezTo>
                <a:cubicBezTo>
                  <a:pt x="296849" y="206304"/>
                  <a:pt x="275466" y="207783"/>
                  <a:pt x="254442" y="211605"/>
                </a:cubicBezTo>
                <a:cubicBezTo>
                  <a:pt x="246196" y="213104"/>
                  <a:pt x="238647" y="217253"/>
                  <a:pt x="230588" y="219556"/>
                </a:cubicBezTo>
                <a:cubicBezTo>
                  <a:pt x="220080" y="222558"/>
                  <a:pt x="209385" y="224857"/>
                  <a:pt x="198783" y="227508"/>
                </a:cubicBezTo>
                <a:cubicBezTo>
                  <a:pt x="190832" y="222207"/>
                  <a:pt x="180899" y="219067"/>
                  <a:pt x="174929" y="211605"/>
                </a:cubicBezTo>
                <a:cubicBezTo>
                  <a:pt x="169693" y="205060"/>
                  <a:pt x="169138" y="195849"/>
                  <a:pt x="166978" y="187751"/>
                </a:cubicBezTo>
                <a:cubicBezTo>
                  <a:pt x="161051" y="165526"/>
                  <a:pt x="164500" y="86484"/>
                  <a:pt x="119270" y="76433"/>
                </a:cubicBezTo>
                <a:cubicBezTo>
                  <a:pt x="80117" y="67732"/>
                  <a:pt x="39757" y="65831"/>
                  <a:pt x="0" y="60530"/>
                </a:cubicBezTo>
                <a:cubicBezTo>
                  <a:pt x="13252" y="52579"/>
                  <a:pt x="25634" y="42953"/>
                  <a:pt x="39757" y="36676"/>
                </a:cubicBezTo>
                <a:cubicBezTo>
                  <a:pt x="67771" y="24225"/>
                  <a:pt x="83489" y="7521"/>
                  <a:pt x="127221" y="487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C5B76744-6582-4577-8767-C4974B06244A}"/>
              </a:ext>
            </a:extLst>
          </p:cNvPr>
          <p:cNvSpPr/>
          <p:nvPr/>
        </p:nvSpPr>
        <p:spPr>
          <a:xfrm>
            <a:off x="4412974" y="4272793"/>
            <a:ext cx="278105" cy="299207"/>
          </a:xfrm>
          <a:custGeom>
            <a:avLst/>
            <a:gdLst>
              <a:gd name="connsiteX0" fmla="*/ 166977 w 278105"/>
              <a:gd name="connsiteY0" fmla="*/ 12960 h 299207"/>
              <a:gd name="connsiteX1" fmla="*/ 143123 w 278105"/>
              <a:gd name="connsiteY1" fmla="*/ 52717 h 299207"/>
              <a:gd name="connsiteX2" fmla="*/ 119269 w 278105"/>
              <a:gd name="connsiteY2" fmla="*/ 60668 h 299207"/>
              <a:gd name="connsiteX3" fmla="*/ 63610 w 278105"/>
              <a:gd name="connsiteY3" fmla="*/ 84522 h 299207"/>
              <a:gd name="connsiteX4" fmla="*/ 31805 w 278105"/>
              <a:gd name="connsiteY4" fmla="*/ 132230 h 299207"/>
              <a:gd name="connsiteX5" fmla="*/ 0 w 278105"/>
              <a:gd name="connsiteY5" fmla="*/ 179937 h 299207"/>
              <a:gd name="connsiteX6" fmla="*/ 23854 w 278105"/>
              <a:gd name="connsiteY6" fmla="*/ 259450 h 299207"/>
              <a:gd name="connsiteX7" fmla="*/ 135172 w 278105"/>
              <a:gd name="connsiteY7" fmla="*/ 299207 h 299207"/>
              <a:gd name="connsiteX8" fmla="*/ 230588 w 278105"/>
              <a:gd name="connsiteY8" fmla="*/ 275353 h 299207"/>
              <a:gd name="connsiteX9" fmla="*/ 238539 w 278105"/>
              <a:gd name="connsiteY9" fmla="*/ 243548 h 299207"/>
              <a:gd name="connsiteX10" fmla="*/ 246490 w 278105"/>
              <a:gd name="connsiteY10" fmla="*/ 187889 h 299207"/>
              <a:gd name="connsiteX11" fmla="*/ 254442 w 278105"/>
              <a:gd name="connsiteY11" fmla="*/ 148132 h 299207"/>
              <a:gd name="connsiteX12" fmla="*/ 270344 w 278105"/>
              <a:gd name="connsiteY12" fmla="*/ 12960 h 299207"/>
              <a:gd name="connsiteX13" fmla="*/ 166977 w 278105"/>
              <a:gd name="connsiteY13" fmla="*/ 12960 h 29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8105" h="299207">
                <a:moveTo>
                  <a:pt x="166977" y="12960"/>
                </a:moveTo>
                <a:cubicBezTo>
                  <a:pt x="145774" y="19586"/>
                  <a:pt x="154051" y="41789"/>
                  <a:pt x="143123" y="52717"/>
                </a:cubicBezTo>
                <a:cubicBezTo>
                  <a:pt x="137196" y="58644"/>
                  <a:pt x="126973" y="57367"/>
                  <a:pt x="119269" y="60668"/>
                </a:cubicBezTo>
                <a:cubicBezTo>
                  <a:pt x="50478" y="90149"/>
                  <a:pt x="119561" y="65870"/>
                  <a:pt x="63610" y="84522"/>
                </a:cubicBezTo>
                <a:cubicBezTo>
                  <a:pt x="10670" y="137462"/>
                  <a:pt x="60574" y="80446"/>
                  <a:pt x="31805" y="132230"/>
                </a:cubicBezTo>
                <a:cubicBezTo>
                  <a:pt x="22523" y="148937"/>
                  <a:pt x="0" y="179937"/>
                  <a:pt x="0" y="179937"/>
                </a:cubicBezTo>
                <a:cubicBezTo>
                  <a:pt x="7951" y="206441"/>
                  <a:pt x="5025" y="239173"/>
                  <a:pt x="23854" y="259450"/>
                </a:cubicBezTo>
                <a:cubicBezTo>
                  <a:pt x="40119" y="276967"/>
                  <a:pt x="103769" y="291357"/>
                  <a:pt x="135172" y="299207"/>
                </a:cubicBezTo>
                <a:cubicBezTo>
                  <a:pt x="166977" y="291256"/>
                  <a:pt x="201722" y="290896"/>
                  <a:pt x="230588" y="275353"/>
                </a:cubicBezTo>
                <a:cubicBezTo>
                  <a:pt x="240210" y="270172"/>
                  <a:pt x="236584" y="254300"/>
                  <a:pt x="238539" y="243548"/>
                </a:cubicBezTo>
                <a:cubicBezTo>
                  <a:pt x="241891" y="225109"/>
                  <a:pt x="243409" y="206375"/>
                  <a:pt x="246490" y="187889"/>
                </a:cubicBezTo>
                <a:cubicBezTo>
                  <a:pt x="248712" y="174558"/>
                  <a:pt x="252616" y="161523"/>
                  <a:pt x="254442" y="148132"/>
                </a:cubicBezTo>
                <a:cubicBezTo>
                  <a:pt x="260572" y="103180"/>
                  <a:pt x="292586" y="52502"/>
                  <a:pt x="270344" y="12960"/>
                </a:cubicBezTo>
                <a:cubicBezTo>
                  <a:pt x="255992" y="-12555"/>
                  <a:pt x="188180" y="6334"/>
                  <a:pt x="166977" y="1296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ABF8D2C-3E05-4724-9682-FE564EBFB94B}"/>
              </a:ext>
            </a:extLst>
          </p:cNvPr>
          <p:cNvSpPr/>
          <p:nvPr/>
        </p:nvSpPr>
        <p:spPr>
          <a:xfrm>
            <a:off x="4760460" y="3852543"/>
            <a:ext cx="42128" cy="221059"/>
          </a:xfrm>
          <a:custGeom>
            <a:avLst/>
            <a:gdLst>
              <a:gd name="connsiteX0" fmla="*/ 2371 w 42128"/>
              <a:gd name="connsiteY0" fmla="*/ 3840 h 221059"/>
              <a:gd name="connsiteX1" fmla="*/ 10323 w 42128"/>
              <a:gd name="connsiteY1" fmla="*/ 218525 h 221059"/>
              <a:gd name="connsiteX2" fmla="*/ 26225 w 42128"/>
              <a:gd name="connsiteY2" fmla="*/ 186720 h 221059"/>
              <a:gd name="connsiteX3" fmla="*/ 34177 w 42128"/>
              <a:gd name="connsiteY3" fmla="*/ 146963 h 221059"/>
              <a:gd name="connsiteX4" fmla="*/ 42128 w 42128"/>
              <a:gd name="connsiteY4" fmla="*/ 123109 h 221059"/>
              <a:gd name="connsiteX5" fmla="*/ 2371 w 42128"/>
              <a:gd name="connsiteY5" fmla="*/ 3840 h 22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8" h="221059">
                <a:moveTo>
                  <a:pt x="2371" y="3840"/>
                </a:moveTo>
                <a:cubicBezTo>
                  <a:pt x="-2930" y="19743"/>
                  <a:pt x="1061" y="147516"/>
                  <a:pt x="10323" y="218525"/>
                </a:cubicBezTo>
                <a:cubicBezTo>
                  <a:pt x="11856" y="230278"/>
                  <a:pt x="22477" y="197965"/>
                  <a:pt x="26225" y="186720"/>
                </a:cubicBezTo>
                <a:cubicBezTo>
                  <a:pt x="30499" y="173899"/>
                  <a:pt x="30899" y="160074"/>
                  <a:pt x="34177" y="146963"/>
                </a:cubicBezTo>
                <a:cubicBezTo>
                  <a:pt x="36210" y="138832"/>
                  <a:pt x="39478" y="131060"/>
                  <a:pt x="42128" y="123109"/>
                </a:cubicBezTo>
                <a:cubicBezTo>
                  <a:pt x="33554" y="20223"/>
                  <a:pt x="7672" y="-12063"/>
                  <a:pt x="2371" y="384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5984CA3A-6AAA-4BB6-99E5-77A70C66FC08}"/>
              </a:ext>
            </a:extLst>
          </p:cNvPr>
          <p:cNvSpPr/>
          <p:nvPr/>
        </p:nvSpPr>
        <p:spPr>
          <a:xfrm>
            <a:off x="4905955" y="4198289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0CC86218-91B8-4CA5-BD5B-57052B0E1D17}"/>
              </a:ext>
            </a:extLst>
          </p:cNvPr>
          <p:cNvSpPr/>
          <p:nvPr/>
        </p:nvSpPr>
        <p:spPr>
          <a:xfrm>
            <a:off x="4753465" y="4436424"/>
            <a:ext cx="25691" cy="202633"/>
          </a:xfrm>
          <a:custGeom>
            <a:avLst/>
            <a:gdLst>
              <a:gd name="connsiteX0" fmla="*/ 1415 w 25691"/>
              <a:gd name="connsiteY0" fmla="*/ 404 h 202633"/>
              <a:gd name="connsiteX1" fmla="*/ 9366 w 25691"/>
              <a:gd name="connsiteY1" fmla="*/ 199186 h 202633"/>
              <a:gd name="connsiteX2" fmla="*/ 25269 w 25691"/>
              <a:gd name="connsiteY2" fmla="*/ 151479 h 202633"/>
              <a:gd name="connsiteX3" fmla="*/ 1415 w 25691"/>
              <a:gd name="connsiteY3" fmla="*/ 404 h 20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91" h="202633">
                <a:moveTo>
                  <a:pt x="1415" y="404"/>
                </a:moveTo>
                <a:cubicBezTo>
                  <a:pt x="-1235" y="8355"/>
                  <a:pt x="-976" y="133684"/>
                  <a:pt x="9366" y="199186"/>
                </a:cubicBezTo>
                <a:cubicBezTo>
                  <a:pt x="11980" y="215743"/>
                  <a:pt x="23877" y="168184"/>
                  <a:pt x="25269" y="151479"/>
                </a:cubicBezTo>
                <a:cubicBezTo>
                  <a:pt x="29231" y="103936"/>
                  <a:pt x="4065" y="-7547"/>
                  <a:pt x="1415" y="40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998D069-71A9-4B1B-ABDD-091E96D48795}"/>
              </a:ext>
            </a:extLst>
          </p:cNvPr>
          <p:cNvSpPr/>
          <p:nvPr/>
        </p:nvSpPr>
        <p:spPr>
          <a:xfrm>
            <a:off x="4516341" y="4801997"/>
            <a:ext cx="1272209" cy="986553"/>
          </a:xfrm>
          <a:custGeom>
            <a:avLst/>
            <a:gdLst>
              <a:gd name="connsiteX0" fmla="*/ 954156 w 1272209"/>
              <a:gd name="connsiteY0" fmla="*/ 591 h 986553"/>
              <a:gd name="connsiteX1" fmla="*/ 962108 w 1272209"/>
              <a:gd name="connsiteY1" fmla="*/ 40347 h 986553"/>
              <a:gd name="connsiteX2" fmla="*/ 970059 w 1272209"/>
              <a:gd name="connsiteY2" fmla="*/ 103958 h 986553"/>
              <a:gd name="connsiteX3" fmla="*/ 985962 w 1272209"/>
              <a:gd name="connsiteY3" fmla="*/ 135763 h 986553"/>
              <a:gd name="connsiteX4" fmla="*/ 1001864 w 1272209"/>
              <a:gd name="connsiteY4" fmla="*/ 183471 h 986553"/>
              <a:gd name="connsiteX5" fmla="*/ 1057523 w 1272209"/>
              <a:gd name="connsiteY5" fmla="*/ 231179 h 986553"/>
              <a:gd name="connsiteX6" fmla="*/ 1121134 w 1272209"/>
              <a:gd name="connsiteY6" fmla="*/ 294789 h 986553"/>
              <a:gd name="connsiteX7" fmla="*/ 1176793 w 1272209"/>
              <a:gd name="connsiteY7" fmla="*/ 334546 h 986553"/>
              <a:gd name="connsiteX8" fmla="*/ 1240403 w 1272209"/>
              <a:gd name="connsiteY8" fmla="*/ 406107 h 986553"/>
              <a:gd name="connsiteX9" fmla="*/ 1272209 w 1272209"/>
              <a:gd name="connsiteY9" fmla="*/ 604890 h 986553"/>
              <a:gd name="connsiteX10" fmla="*/ 1232452 w 1272209"/>
              <a:gd name="connsiteY10" fmla="*/ 827526 h 986553"/>
              <a:gd name="connsiteX11" fmla="*/ 1216549 w 1272209"/>
              <a:gd name="connsiteY11" fmla="*/ 851380 h 986553"/>
              <a:gd name="connsiteX12" fmla="*/ 1168842 w 1272209"/>
              <a:gd name="connsiteY12" fmla="*/ 914991 h 986553"/>
              <a:gd name="connsiteX13" fmla="*/ 1137036 w 1272209"/>
              <a:gd name="connsiteY13" fmla="*/ 954747 h 986553"/>
              <a:gd name="connsiteX14" fmla="*/ 1049572 w 1272209"/>
              <a:gd name="connsiteY14" fmla="*/ 986553 h 986553"/>
              <a:gd name="connsiteX15" fmla="*/ 946205 w 1272209"/>
              <a:gd name="connsiteY15" fmla="*/ 978601 h 986553"/>
              <a:gd name="connsiteX16" fmla="*/ 874643 w 1272209"/>
              <a:gd name="connsiteY16" fmla="*/ 907040 h 986553"/>
              <a:gd name="connsiteX17" fmla="*/ 850789 w 1272209"/>
              <a:gd name="connsiteY17" fmla="*/ 883186 h 986553"/>
              <a:gd name="connsiteX18" fmla="*/ 811033 w 1272209"/>
              <a:gd name="connsiteY18" fmla="*/ 875234 h 986553"/>
              <a:gd name="connsiteX19" fmla="*/ 771276 w 1272209"/>
              <a:gd name="connsiteY19" fmla="*/ 843429 h 986553"/>
              <a:gd name="connsiteX20" fmla="*/ 739471 w 1272209"/>
              <a:gd name="connsiteY20" fmla="*/ 827526 h 986553"/>
              <a:gd name="connsiteX21" fmla="*/ 683812 w 1272209"/>
              <a:gd name="connsiteY21" fmla="*/ 748013 h 986553"/>
              <a:gd name="connsiteX22" fmla="*/ 667909 w 1272209"/>
              <a:gd name="connsiteY22" fmla="*/ 716208 h 986553"/>
              <a:gd name="connsiteX23" fmla="*/ 628153 w 1272209"/>
              <a:gd name="connsiteY23" fmla="*/ 700306 h 986553"/>
              <a:gd name="connsiteX24" fmla="*/ 341906 w 1272209"/>
              <a:gd name="connsiteY24" fmla="*/ 755965 h 986553"/>
              <a:gd name="connsiteX25" fmla="*/ 270344 w 1272209"/>
              <a:gd name="connsiteY25" fmla="*/ 779819 h 986553"/>
              <a:gd name="connsiteX26" fmla="*/ 174929 w 1272209"/>
              <a:gd name="connsiteY26" fmla="*/ 803673 h 986553"/>
              <a:gd name="connsiteX27" fmla="*/ 135172 w 1272209"/>
              <a:gd name="connsiteY27" fmla="*/ 827526 h 986553"/>
              <a:gd name="connsiteX28" fmla="*/ 103367 w 1272209"/>
              <a:gd name="connsiteY28" fmla="*/ 835478 h 986553"/>
              <a:gd name="connsiteX29" fmla="*/ 87464 w 1272209"/>
              <a:gd name="connsiteY29" fmla="*/ 684403 h 986553"/>
              <a:gd name="connsiteX30" fmla="*/ 55659 w 1272209"/>
              <a:gd name="connsiteY30" fmla="*/ 573085 h 986553"/>
              <a:gd name="connsiteX31" fmla="*/ 39756 w 1272209"/>
              <a:gd name="connsiteY31" fmla="*/ 517426 h 986553"/>
              <a:gd name="connsiteX32" fmla="*/ 31805 w 1272209"/>
              <a:gd name="connsiteY32" fmla="*/ 485620 h 986553"/>
              <a:gd name="connsiteX33" fmla="*/ 15902 w 1272209"/>
              <a:gd name="connsiteY33" fmla="*/ 453815 h 986553"/>
              <a:gd name="connsiteX34" fmla="*/ 7951 w 1272209"/>
              <a:gd name="connsiteY34" fmla="*/ 406107 h 986553"/>
              <a:gd name="connsiteX35" fmla="*/ 0 w 1272209"/>
              <a:gd name="connsiteY35" fmla="*/ 374302 h 986553"/>
              <a:gd name="connsiteX36" fmla="*/ 7951 w 1272209"/>
              <a:gd name="connsiteY36" fmla="*/ 342497 h 986553"/>
              <a:gd name="connsiteX37" fmla="*/ 103367 w 1272209"/>
              <a:gd name="connsiteY37" fmla="*/ 302740 h 986553"/>
              <a:gd name="connsiteX38" fmla="*/ 174929 w 1272209"/>
              <a:gd name="connsiteY38" fmla="*/ 278886 h 986553"/>
              <a:gd name="connsiteX39" fmla="*/ 198782 w 1272209"/>
              <a:gd name="connsiteY39" fmla="*/ 262984 h 986553"/>
              <a:gd name="connsiteX40" fmla="*/ 238539 w 1272209"/>
              <a:gd name="connsiteY40" fmla="*/ 247081 h 986553"/>
              <a:gd name="connsiteX41" fmla="*/ 286247 w 1272209"/>
              <a:gd name="connsiteY41" fmla="*/ 183471 h 986553"/>
              <a:gd name="connsiteX42" fmla="*/ 318052 w 1272209"/>
              <a:gd name="connsiteY42" fmla="*/ 127812 h 986553"/>
              <a:gd name="connsiteX43" fmla="*/ 413468 w 1272209"/>
              <a:gd name="connsiteY43" fmla="*/ 591 h 986553"/>
              <a:gd name="connsiteX44" fmla="*/ 429370 w 1272209"/>
              <a:gd name="connsiteY44" fmla="*/ 32396 h 986553"/>
              <a:gd name="connsiteX45" fmla="*/ 500932 w 1272209"/>
              <a:gd name="connsiteY45" fmla="*/ 96006 h 986553"/>
              <a:gd name="connsiteX46" fmla="*/ 532737 w 1272209"/>
              <a:gd name="connsiteY46" fmla="*/ 111909 h 986553"/>
              <a:gd name="connsiteX47" fmla="*/ 612250 w 1272209"/>
              <a:gd name="connsiteY47" fmla="*/ 48299 h 986553"/>
              <a:gd name="connsiteX48" fmla="*/ 707666 w 1272209"/>
              <a:gd name="connsiteY48" fmla="*/ 16493 h 986553"/>
              <a:gd name="connsiteX49" fmla="*/ 763325 w 1272209"/>
              <a:gd name="connsiteY49" fmla="*/ 24445 h 986553"/>
              <a:gd name="connsiteX50" fmla="*/ 763325 w 1272209"/>
              <a:gd name="connsiteY50" fmla="*/ 191422 h 986553"/>
              <a:gd name="connsiteX51" fmla="*/ 866692 w 1272209"/>
              <a:gd name="connsiteY51" fmla="*/ 167568 h 986553"/>
              <a:gd name="connsiteX52" fmla="*/ 898497 w 1272209"/>
              <a:gd name="connsiteY52" fmla="*/ 119860 h 986553"/>
              <a:gd name="connsiteX53" fmla="*/ 914400 w 1272209"/>
              <a:gd name="connsiteY53" fmla="*/ 96006 h 986553"/>
              <a:gd name="connsiteX54" fmla="*/ 922351 w 1272209"/>
              <a:gd name="connsiteY54" fmla="*/ 72153 h 986553"/>
              <a:gd name="connsiteX55" fmla="*/ 954156 w 1272209"/>
              <a:gd name="connsiteY55" fmla="*/ 591 h 9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72209" h="986553">
                <a:moveTo>
                  <a:pt x="954156" y="591"/>
                </a:moveTo>
                <a:cubicBezTo>
                  <a:pt x="960782" y="-4710"/>
                  <a:pt x="960053" y="26990"/>
                  <a:pt x="962108" y="40347"/>
                </a:cubicBezTo>
                <a:cubicBezTo>
                  <a:pt x="965357" y="61467"/>
                  <a:pt x="964876" y="83227"/>
                  <a:pt x="970059" y="103958"/>
                </a:cubicBezTo>
                <a:cubicBezTo>
                  <a:pt x="972934" y="115457"/>
                  <a:pt x="981560" y="124758"/>
                  <a:pt x="985962" y="135763"/>
                </a:cubicBezTo>
                <a:cubicBezTo>
                  <a:pt x="992188" y="151327"/>
                  <a:pt x="991806" y="170061"/>
                  <a:pt x="1001864" y="183471"/>
                </a:cubicBezTo>
                <a:cubicBezTo>
                  <a:pt x="1016525" y="203020"/>
                  <a:pt x="1039659" y="214506"/>
                  <a:pt x="1057523" y="231179"/>
                </a:cubicBezTo>
                <a:cubicBezTo>
                  <a:pt x="1079445" y="251639"/>
                  <a:pt x="1096184" y="278155"/>
                  <a:pt x="1121134" y="294789"/>
                </a:cubicBezTo>
                <a:cubicBezTo>
                  <a:pt x="1140012" y="307375"/>
                  <a:pt x="1159534" y="319753"/>
                  <a:pt x="1176793" y="334546"/>
                </a:cubicBezTo>
                <a:cubicBezTo>
                  <a:pt x="1199246" y="353792"/>
                  <a:pt x="1222972" y="385190"/>
                  <a:pt x="1240403" y="406107"/>
                </a:cubicBezTo>
                <a:cubicBezTo>
                  <a:pt x="1267338" y="567717"/>
                  <a:pt x="1257416" y="501351"/>
                  <a:pt x="1272209" y="604890"/>
                </a:cubicBezTo>
                <a:cubicBezTo>
                  <a:pt x="1256527" y="730348"/>
                  <a:pt x="1275242" y="752646"/>
                  <a:pt x="1232452" y="827526"/>
                </a:cubicBezTo>
                <a:cubicBezTo>
                  <a:pt x="1227711" y="835823"/>
                  <a:pt x="1221850" y="843429"/>
                  <a:pt x="1216549" y="851380"/>
                </a:cubicBezTo>
                <a:cubicBezTo>
                  <a:pt x="1201470" y="896618"/>
                  <a:pt x="1217211" y="861248"/>
                  <a:pt x="1168842" y="914991"/>
                </a:cubicBezTo>
                <a:cubicBezTo>
                  <a:pt x="1157489" y="927605"/>
                  <a:pt x="1149036" y="942747"/>
                  <a:pt x="1137036" y="954747"/>
                </a:cubicBezTo>
                <a:cubicBezTo>
                  <a:pt x="1113680" y="978103"/>
                  <a:pt x="1079724" y="979015"/>
                  <a:pt x="1049572" y="986553"/>
                </a:cubicBezTo>
                <a:cubicBezTo>
                  <a:pt x="1015116" y="983902"/>
                  <a:pt x="979502" y="987850"/>
                  <a:pt x="946205" y="978601"/>
                </a:cubicBezTo>
                <a:cubicBezTo>
                  <a:pt x="919946" y="971307"/>
                  <a:pt x="890301" y="924935"/>
                  <a:pt x="874643" y="907040"/>
                </a:cubicBezTo>
                <a:cubicBezTo>
                  <a:pt x="867238" y="898577"/>
                  <a:pt x="860847" y="888215"/>
                  <a:pt x="850789" y="883186"/>
                </a:cubicBezTo>
                <a:cubicBezTo>
                  <a:pt x="838701" y="877142"/>
                  <a:pt x="824285" y="877885"/>
                  <a:pt x="811033" y="875234"/>
                </a:cubicBezTo>
                <a:cubicBezTo>
                  <a:pt x="797781" y="864632"/>
                  <a:pt x="785397" y="852843"/>
                  <a:pt x="771276" y="843429"/>
                </a:cubicBezTo>
                <a:cubicBezTo>
                  <a:pt x="761414" y="836854"/>
                  <a:pt x="748471" y="835240"/>
                  <a:pt x="739471" y="827526"/>
                </a:cubicBezTo>
                <a:cubicBezTo>
                  <a:pt x="730515" y="819850"/>
                  <a:pt x="684942" y="749897"/>
                  <a:pt x="683812" y="748013"/>
                </a:cubicBezTo>
                <a:cubicBezTo>
                  <a:pt x="677714" y="737849"/>
                  <a:pt x="676909" y="723922"/>
                  <a:pt x="667909" y="716208"/>
                </a:cubicBezTo>
                <a:cubicBezTo>
                  <a:pt x="657072" y="706919"/>
                  <a:pt x="641405" y="705607"/>
                  <a:pt x="628153" y="700306"/>
                </a:cubicBezTo>
                <a:cubicBezTo>
                  <a:pt x="267272" y="750082"/>
                  <a:pt x="497576" y="697589"/>
                  <a:pt x="341906" y="755965"/>
                </a:cubicBezTo>
                <a:cubicBezTo>
                  <a:pt x="318363" y="764794"/>
                  <a:pt x="294738" y="773721"/>
                  <a:pt x="270344" y="779819"/>
                </a:cubicBezTo>
                <a:lnTo>
                  <a:pt x="174929" y="803673"/>
                </a:lnTo>
                <a:cubicBezTo>
                  <a:pt x="161677" y="811624"/>
                  <a:pt x="149295" y="821249"/>
                  <a:pt x="135172" y="827526"/>
                </a:cubicBezTo>
                <a:cubicBezTo>
                  <a:pt x="125186" y="831964"/>
                  <a:pt x="106823" y="845845"/>
                  <a:pt x="103367" y="835478"/>
                </a:cubicBezTo>
                <a:cubicBezTo>
                  <a:pt x="87354" y="787440"/>
                  <a:pt x="96522" y="734223"/>
                  <a:pt x="87464" y="684403"/>
                </a:cubicBezTo>
                <a:cubicBezTo>
                  <a:pt x="80561" y="646435"/>
                  <a:pt x="65018" y="610524"/>
                  <a:pt x="55659" y="573085"/>
                </a:cubicBezTo>
                <a:cubicBezTo>
                  <a:pt x="30800" y="473644"/>
                  <a:pt x="62573" y="597286"/>
                  <a:pt x="39756" y="517426"/>
                </a:cubicBezTo>
                <a:cubicBezTo>
                  <a:pt x="36754" y="506918"/>
                  <a:pt x="35642" y="495852"/>
                  <a:pt x="31805" y="485620"/>
                </a:cubicBezTo>
                <a:cubicBezTo>
                  <a:pt x="27643" y="474522"/>
                  <a:pt x="21203" y="464417"/>
                  <a:pt x="15902" y="453815"/>
                </a:cubicBezTo>
                <a:cubicBezTo>
                  <a:pt x="13252" y="437912"/>
                  <a:pt x="11113" y="421916"/>
                  <a:pt x="7951" y="406107"/>
                </a:cubicBezTo>
                <a:cubicBezTo>
                  <a:pt x="5808" y="395391"/>
                  <a:pt x="0" y="385230"/>
                  <a:pt x="0" y="374302"/>
                </a:cubicBezTo>
                <a:cubicBezTo>
                  <a:pt x="0" y="363374"/>
                  <a:pt x="-217" y="349757"/>
                  <a:pt x="7951" y="342497"/>
                </a:cubicBezTo>
                <a:cubicBezTo>
                  <a:pt x="47795" y="307081"/>
                  <a:pt x="64025" y="315854"/>
                  <a:pt x="103367" y="302740"/>
                </a:cubicBezTo>
                <a:cubicBezTo>
                  <a:pt x="193188" y="272799"/>
                  <a:pt x="98712" y="297942"/>
                  <a:pt x="174929" y="278886"/>
                </a:cubicBezTo>
                <a:cubicBezTo>
                  <a:pt x="182880" y="273585"/>
                  <a:pt x="190235" y="267258"/>
                  <a:pt x="198782" y="262984"/>
                </a:cubicBezTo>
                <a:cubicBezTo>
                  <a:pt x="211548" y="256601"/>
                  <a:pt x="227978" y="256682"/>
                  <a:pt x="238539" y="247081"/>
                </a:cubicBezTo>
                <a:cubicBezTo>
                  <a:pt x="258151" y="229252"/>
                  <a:pt x="270344" y="204674"/>
                  <a:pt x="286247" y="183471"/>
                </a:cubicBezTo>
                <a:cubicBezTo>
                  <a:pt x="303540" y="131588"/>
                  <a:pt x="281023" y="190761"/>
                  <a:pt x="318052" y="127812"/>
                </a:cubicBezTo>
                <a:cubicBezTo>
                  <a:pt x="390036" y="5439"/>
                  <a:pt x="336601" y="46711"/>
                  <a:pt x="413468" y="591"/>
                </a:cubicBezTo>
                <a:cubicBezTo>
                  <a:pt x="418769" y="11193"/>
                  <a:pt x="421966" y="23140"/>
                  <a:pt x="429370" y="32396"/>
                </a:cubicBezTo>
                <a:cubicBezTo>
                  <a:pt x="449713" y="57825"/>
                  <a:pt x="472864" y="79967"/>
                  <a:pt x="500932" y="96006"/>
                </a:cubicBezTo>
                <a:cubicBezTo>
                  <a:pt x="511223" y="101887"/>
                  <a:pt x="522135" y="106608"/>
                  <a:pt x="532737" y="111909"/>
                </a:cubicBezTo>
                <a:cubicBezTo>
                  <a:pt x="559241" y="90706"/>
                  <a:pt x="582452" y="64552"/>
                  <a:pt x="612250" y="48299"/>
                </a:cubicBezTo>
                <a:cubicBezTo>
                  <a:pt x="641682" y="32245"/>
                  <a:pt x="707666" y="16493"/>
                  <a:pt x="707666" y="16493"/>
                </a:cubicBezTo>
                <a:cubicBezTo>
                  <a:pt x="726219" y="19144"/>
                  <a:pt x="761460" y="5797"/>
                  <a:pt x="763325" y="24445"/>
                </a:cubicBezTo>
                <a:cubicBezTo>
                  <a:pt x="782308" y="214271"/>
                  <a:pt x="658125" y="149343"/>
                  <a:pt x="763325" y="191422"/>
                </a:cubicBezTo>
                <a:cubicBezTo>
                  <a:pt x="797781" y="183471"/>
                  <a:pt x="835440" y="184113"/>
                  <a:pt x="866692" y="167568"/>
                </a:cubicBezTo>
                <a:cubicBezTo>
                  <a:pt x="883583" y="158625"/>
                  <a:pt x="887895" y="135763"/>
                  <a:pt x="898497" y="119860"/>
                </a:cubicBezTo>
                <a:lnTo>
                  <a:pt x="914400" y="96006"/>
                </a:lnTo>
                <a:cubicBezTo>
                  <a:pt x="917050" y="88055"/>
                  <a:pt x="917702" y="79126"/>
                  <a:pt x="922351" y="72153"/>
                </a:cubicBezTo>
                <a:cubicBezTo>
                  <a:pt x="948079" y="33561"/>
                  <a:pt x="947530" y="5892"/>
                  <a:pt x="954156" y="5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2A6334-C954-4EA6-9060-7317402A9D35}"/>
              </a:ext>
            </a:extLst>
          </p:cNvPr>
          <p:cNvSpPr/>
          <p:nvPr/>
        </p:nvSpPr>
        <p:spPr>
          <a:xfrm>
            <a:off x="5526157" y="5834351"/>
            <a:ext cx="119269" cy="137079"/>
          </a:xfrm>
          <a:custGeom>
            <a:avLst/>
            <a:gdLst>
              <a:gd name="connsiteX0" fmla="*/ 0 w 119269"/>
              <a:gd name="connsiteY0" fmla="*/ 1906 h 137079"/>
              <a:gd name="connsiteX1" fmla="*/ 23853 w 119269"/>
              <a:gd name="connsiteY1" fmla="*/ 89371 h 137079"/>
              <a:gd name="connsiteX2" fmla="*/ 31805 w 119269"/>
              <a:gd name="connsiteY2" fmla="*/ 113225 h 137079"/>
              <a:gd name="connsiteX3" fmla="*/ 39756 w 119269"/>
              <a:gd name="connsiteY3" fmla="*/ 137079 h 137079"/>
              <a:gd name="connsiteX4" fmla="*/ 87464 w 119269"/>
              <a:gd name="connsiteY4" fmla="*/ 129127 h 137079"/>
              <a:gd name="connsiteX5" fmla="*/ 95415 w 119269"/>
              <a:gd name="connsiteY5" fmla="*/ 89371 h 137079"/>
              <a:gd name="connsiteX6" fmla="*/ 119269 w 119269"/>
              <a:gd name="connsiteY6" fmla="*/ 49614 h 137079"/>
              <a:gd name="connsiteX7" fmla="*/ 0 w 119269"/>
              <a:gd name="connsiteY7" fmla="*/ 1906 h 13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269" h="137079">
                <a:moveTo>
                  <a:pt x="0" y="1906"/>
                </a:moveTo>
                <a:cubicBezTo>
                  <a:pt x="11237" y="58095"/>
                  <a:pt x="3679" y="28848"/>
                  <a:pt x="23853" y="89371"/>
                </a:cubicBezTo>
                <a:lnTo>
                  <a:pt x="31805" y="113225"/>
                </a:lnTo>
                <a:lnTo>
                  <a:pt x="39756" y="137079"/>
                </a:lnTo>
                <a:cubicBezTo>
                  <a:pt x="55659" y="134428"/>
                  <a:pt x="75223" y="139619"/>
                  <a:pt x="87464" y="129127"/>
                </a:cubicBezTo>
                <a:cubicBezTo>
                  <a:pt x="97725" y="120332"/>
                  <a:pt x="90396" y="101919"/>
                  <a:pt x="95415" y="89371"/>
                </a:cubicBezTo>
                <a:cubicBezTo>
                  <a:pt x="101155" y="75022"/>
                  <a:pt x="111318" y="62866"/>
                  <a:pt x="119269" y="49614"/>
                </a:cubicBezTo>
                <a:cubicBezTo>
                  <a:pt x="104041" y="-26527"/>
                  <a:pt x="124832" y="9858"/>
                  <a:pt x="0" y="1906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CCBDC5D-9703-4656-818E-6FE9DD9EDB03}"/>
              </a:ext>
            </a:extLst>
          </p:cNvPr>
          <p:cNvSpPr/>
          <p:nvPr/>
        </p:nvSpPr>
        <p:spPr>
          <a:xfrm>
            <a:off x="2329394" y="4826442"/>
            <a:ext cx="213649" cy="446180"/>
          </a:xfrm>
          <a:custGeom>
            <a:avLst/>
            <a:gdLst>
              <a:gd name="connsiteX0" fmla="*/ 16241 w 213649"/>
              <a:gd name="connsiteY0" fmla="*/ 143123 h 446180"/>
              <a:gd name="connsiteX1" fmla="*/ 55997 w 213649"/>
              <a:gd name="connsiteY1" fmla="*/ 151075 h 446180"/>
              <a:gd name="connsiteX2" fmla="*/ 79851 w 213649"/>
              <a:gd name="connsiteY2" fmla="*/ 127221 h 446180"/>
              <a:gd name="connsiteX3" fmla="*/ 127559 w 213649"/>
              <a:gd name="connsiteY3" fmla="*/ 63610 h 446180"/>
              <a:gd name="connsiteX4" fmla="*/ 135510 w 213649"/>
              <a:gd name="connsiteY4" fmla="*/ 39756 h 446180"/>
              <a:gd name="connsiteX5" fmla="*/ 183218 w 213649"/>
              <a:gd name="connsiteY5" fmla="*/ 0 h 446180"/>
              <a:gd name="connsiteX6" fmla="*/ 207072 w 213649"/>
              <a:gd name="connsiteY6" fmla="*/ 23854 h 446180"/>
              <a:gd name="connsiteX7" fmla="*/ 191169 w 213649"/>
              <a:gd name="connsiteY7" fmla="*/ 174928 h 446180"/>
              <a:gd name="connsiteX8" fmla="*/ 183218 w 213649"/>
              <a:gd name="connsiteY8" fmla="*/ 214685 h 446180"/>
              <a:gd name="connsiteX9" fmla="*/ 167316 w 213649"/>
              <a:gd name="connsiteY9" fmla="*/ 270344 h 446180"/>
              <a:gd name="connsiteX10" fmla="*/ 159364 w 213649"/>
              <a:gd name="connsiteY10" fmla="*/ 310101 h 446180"/>
              <a:gd name="connsiteX11" fmla="*/ 119608 w 213649"/>
              <a:gd name="connsiteY11" fmla="*/ 389614 h 446180"/>
              <a:gd name="connsiteX12" fmla="*/ 111656 w 213649"/>
              <a:gd name="connsiteY12" fmla="*/ 429370 h 446180"/>
              <a:gd name="connsiteX13" fmla="*/ 24192 w 213649"/>
              <a:gd name="connsiteY13" fmla="*/ 437321 h 446180"/>
              <a:gd name="connsiteX14" fmla="*/ 8289 w 213649"/>
              <a:gd name="connsiteY14" fmla="*/ 381662 h 446180"/>
              <a:gd name="connsiteX15" fmla="*/ 338 w 213649"/>
              <a:gd name="connsiteY15" fmla="*/ 341906 h 446180"/>
              <a:gd name="connsiteX16" fmla="*/ 16241 w 213649"/>
              <a:gd name="connsiteY16" fmla="*/ 143123 h 44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649" h="446180">
                <a:moveTo>
                  <a:pt x="16241" y="143123"/>
                </a:moveTo>
                <a:cubicBezTo>
                  <a:pt x="25518" y="111318"/>
                  <a:pt x="42886" y="154353"/>
                  <a:pt x="55997" y="151075"/>
                </a:cubicBezTo>
                <a:cubicBezTo>
                  <a:pt x="66906" y="148348"/>
                  <a:pt x="73104" y="136217"/>
                  <a:pt x="79851" y="127221"/>
                </a:cubicBezTo>
                <a:cubicBezTo>
                  <a:pt x="139130" y="48182"/>
                  <a:pt x="71211" y="119958"/>
                  <a:pt x="127559" y="63610"/>
                </a:cubicBezTo>
                <a:cubicBezTo>
                  <a:pt x="130209" y="55659"/>
                  <a:pt x="130861" y="46730"/>
                  <a:pt x="135510" y="39756"/>
                </a:cubicBezTo>
                <a:cubicBezTo>
                  <a:pt x="147755" y="21388"/>
                  <a:pt x="165616" y="11734"/>
                  <a:pt x="183218" y="0"/>
                </a:cubicBezTo>
                <a:cubicBezTo>
                  <a:pt x="191169" y="7951"/>
                  <a:pt x="205895" y="12671"/>
                  <a:pt x="207072" y="23854"/>
                </a:cubicBezTo>
                <a:cubicBezTo>
                  <a:pt x="222640" y="171744"/>
                  <a:pt x="207817" y="108339"/>
                  <a:pt x="191169" y="174928"/>
                </a:cubicBezTo>
                <a:cubicBezTo>
                  <a:pt x="187891" y="188039"/>
                  <a:pt x="186496" y="201574"/>
                  <a:pt x="183218" y="214685"/>
                </a:cubicBezTo>
                <a:cubicBezTo>
                  <a:pt x="178538" y="233404"/>
                  <a:pt x="171996" y="251625"/>
                  <a:pt x="167316" y="270344"/>
                </a:cubicBezTo>
                <a:cubicBezTo>
                  <a:pt x="164038" y="283455"/>
                  <a:pt x="164383" y="297553"/>
                  <a:pt x="159364" y="310101"/>
                </a:cubicBezTo>
                <a:cubicBezTo>
                  <a:pt x="148359" y="337614"/>
                  <a:pt x="119608" y="389614"/>
                  <a:pt x="119608" y="389614"/>
                </a:cubicBezTo>
                <a:cubicBezTo>
                  <a:pt x="116957" y="402866"/>
                  <a:pt x="118361" y="417636"/>
                  <a:pt x="111656" y="429370"/>
                </a:cubicBezTo>
                <a:cubicBezTo>
                  <a:pt x="94077" y="460134"/>
                  <a:pt x="43499" y="439735"/>
                  <a:pt x="24192" y="437321"/>
                </a:cubicBezTo>
                <a:cubicBezTo>
                  <a:pt x="15339" y="410761"/>
                  <a:pt x="14944" y="411610"/>
                  <a:pt x="8289" y="381662"/>
                </a:cubicBezTo>
                <a:cubicBezTo>
                  <a:pt x="5357" y="368469"/>
                  <a:pt x="804" y="355412"/>
                  <a:pt x="338" y="341906"/>
                </a:cubicBezTo>
                <a:cubicBezTo>
                  <a:pt x="-1854" y="278333"/>
                  <a:pt x="6964" y="174928"/>
                  <a:pt x="16241" y="14312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B2C3FEFD-45F7-4983-9FEE-C14594405AB6}"/>
              </a:ext>
            </a:extLst>
          </p:cNvPr>
          <p:cNvSpPr/>
          <p:nvPr/>
        </p:nvSpPr>
        <p:spPr>
          <a:xfrm>
            <a:off x="6421928" y="5524538"/>
            <a:ext cx="209460" cy="319671"/>
          </a:xfrm>
          <a:custGeom>
            <a:avLst/>
            <a:gdLst>
              <a:gd name="connsiteX0" fmla="*/ 2726 w 209460"/>
              <a:gd name="connsiteY0" fmla="*/ 1619 h 319671"/>
              <a:gd name="connsiteX1" fmla="*/ 42482 w 209460"/>
              <a:gd name="connsiteY1" fmla="*/ 33424 h 319671"/>
              <a:gd name="connsiteX2" fmla="*/ 66336 w 209460"/>
              <a:gd name="connsiteY2" fmla="*/ 57278 h 319671"/>
              <a:gd name="connsiteX3" fmla="*/ 98142 w 209460"/>
              <a:gd name="connsiteY3" fmla="*/ 73180 h 319671"/>
              <a:gd name="connsiteX4" fmla="*/ 121995 w 209460"/>
              <a:gd name="connsiteY4" fmla="*/ 89083 h 319671"/>
              <a:gd name="connsiteX5" fmla="*/ 185606 w 209460"/>
              <a:gd name="connsiteY5" fmla="*/ 128839 h 319671"/>
              <a:gd name="connsiteX6" fmla="*/ 209460 w 209460"/>
              <a:gd name="connsiteY6" fmla="*/ 176547 h 319671"/>
              <a:gd name="connsiteX7" fmla="*/ 169703 w 209460"/>
              <a:gd name="connsiteY7" fmla="*/ 256060 h 319671"/>
              <a:gd name="connsiteX8" fmla="*/ 137898 w 209460"/>
              <a:gd name="connsiteY8" fmla="*/ 279914 h 319671"/>
              <a:gd name="connsiteX9" fmla="*/ 82239 w 209460"/>
              <a:gd name="connsiteY9" fmla="*/ 311719 h 319671"/>
              <a:gd name="connsiteX10" fmla="*/ 58385 w 209460"/>
              <a:gd name="connsiteY10" fmla="*/ 319671 h 319671"/>
              <a:gd name="connsiteX11" fmla="*/ 34531 w 209460"/>
              <a:gd name="connsiteY11" fmla="*/ 303768 h 319671"/>
              <a:gd name="connsiteX12" fmla="*/ 26580 w 209460"/>
              <a:gd name="connsiteY12" fmla="*/ 120888 h 319671"/>
              <a:gd name="connsiteX13" fmla="*/ 18629 w 209460"/>
              <a:gd name="connsiteY13" fmla="*/ 65229 h 319671"/>
              <a:gd name="connsiteX14" fmla="*/ 2726 w 209460"/>
              <a:gd name="connsiteY14" fmla="*/ 9570 h 319671"/>
              <a:gd name="connsiteX15" fmla="*/ 2726 w 209460"/>
              <a:gd name="connsiteY15" fmla="*/ 1619 h 3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460" h="319671">
                <a:moveTo>
                  <a:pt x="2726" y="1619"/>
                </a:moveTo>
                <a:cubicBezTo>
                  <a:pt x="9352" y="5595"/>
                  <a:pt x="29710" y="22249"/>
                  <a:pt x="42482" y="33424"/>
                </a:cubicBezTo>
                <a:cubicBezTo>
                  <a:pt x="50945" y="40829"/>
                  <a:pt x="57186" y="50742"/>
                  <a:pt x="66336" y="57278"/>
                </a:cubicBezTo>
                <a:cubicBezTo>
                  <a:pt x="75981" y="64167"/>
                  <a:pt x="87850" y="67299"/>
                  <a:pt x="98142" y="73180"/>
                </a:cubicBezTo>
                <a:cubicBezTo>
                  <a:pt x="106439" y="77921"/>
                  <a:pt x="114350" y="83349"/>
                  <a:pt x="121995" y="89083"/>
                </a:cubicBezTo>
                <a:cubicBezTo>
                  <a:pt x="173850" y="127975"/>
                  <a:pt x="142909" y="114607"/>
                  <a:pt x="185606" y="128839"/>
                </a:cubicBezTo>
                <a:cubicBezTo>
                  <a:pt x="193647" y="140900"/>
                  <a:pt x="209460" y="160086"/>
                  <a:pt x="209460" y="176547"/>
                </a:cubicBezTo>
                <a:cubicBezTo>
                  <a:pt x="209460" y="213655"/>
                  <a:pt x="195788" y="229975"/>
                  <a:pt x="169703" y="256060"/>
                </a:cubicBezTo>
                <a:cubicBezTo>
                  <a:pt x="160332" y="265431"/>
                  <a:pt x="148682" y="272211"/>
                  <a:pt x="137898" y="279914"/>
                </a:cubicBezTo>
                <a:cubicBezTo>
                  <a:pt x="117932" y="294176"/>
                  <a:pt x="105537" y="301734"/>
                  <a:pt x="82239" y="311719"/>
                </a:cubicBezTo>
                <a:cubicBezTo>
                  <a:pt x="74535" y="315021"/>
                  <a:pt x="66336" y="317020"/>
                  <a:pt x="58385" y="319671"/>
                </a:cubicBezTo>
                <a:cubicBezTo>
                  <a:pt x="50434" y="314370"/>
                  <a:pt x="36041" y="313204"/>
                  <a:pt x="34531" y="303768"/>
                </a:cubicBezTo>
                <a:cubicBezTo>
                  <a:pt x="24891" y="243517"/>
                  <a:pt x="30639" y="181770"/>
                  <a:pt x="26580" y="120888"/>
                </a:cubicBezTo>
                <a:cubicBezTo>
                  <a:pt x="25333" y="102188"/>
                  <a:pt x="22556" y="83554"/>
                  <a:pt x="18629" y="65229"/>
                </a:cubicBezTo>
                <a:cubicBezTo>
                  <a:pt x="14586" y="46362"/>
                  <a:pt x="333" y="28716"/>
                  <a:pt x="2726" y="9570"/>
                </a:cubicBezTo>
                <a:cubicBezTo>
                  <a:pt x="3766" y="1253"/>
                  <a:pt x="-3900" y="-2357"/>
                  <a:pt x="2726" y="161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C9FA7B8-AA16-4D0F-9CF7-2333EA4154A9}"/>
              </a:ext>
            </a:extLst>
          </p:cNvPr>
          <p:cNvSpPr/>
          <p:nvPr/>
        </p:nvSpPr>
        <p:spPr>
          <a:xfrm>
            <a:off x="6154266" y="5828306"/>
            <a:ext cx="302193" cy="326004"/>
          </a:xfrm>
          <a:custGeom>
            <a:avLst/>
            <a:gdLst>
              <a:gd name="connsiteX0" fmla="*/ 44 w 302193"/>
              <a:gd name="connsiteY0" fmla="*/ 246491 h 326004"/>
              <a:gd name="connsiteX1" fmla="*/ 39800 w 302193"/>
              <a:gd name="connsiteY1" fmla="*/ 206734 h 326004"/>
              <a:gd name="connsiteX2" fmla="*/ 79557 w 302193"/>
              <a:gd name="connsiteY2" fmla="*/ 151075 h 326004"/>
              <a:gd name="connsiteX3" fmla="*/ 103411 w 302193"/>
              <a:gd name="connsiteY3" fmla="*/ 103367 h 326004"/>
              <a:gd name="connsiteX4" fmla="*/ 135216 w 302193"/>
              <a:gd name="connsiteY4" fmla="*/ 55659 h 326004"/>
              <a:gd name="connsiteX5" fmla="*/ 151118 w 302193"/>
              <a:gd name="connsiteY5" fmla="*/ 23854 h 326004"/>
              <a:gd name="connsiteX6" fmla="*/ 182924 w 302193"/>
              <a:gd name="connsiteY6" fmla="*/ 15903 h 326004"/>
              <a:gd name="connsiteX7" fmla="*/ 254485 w 302193"/>
              <a:gd name="connsiteY7" fmla="*/ 0 h 326004"/>
              <a:gd name="connsiteX8" fmla="*/ 286291 w 302193"/>
              <a:gd name="connsiteY8" fmla="*/ 7951 h 326004"/>
              <a:gd name="connsiteX9" fmla="*/ 294242 w 302193"/>
              <a:gd name="connsiteY9" fmla="*/ 47708 h 326004"/>
              <a:gd name="connsiteX10" fmla="*/ 302193 w 302193"/>
              <a:gd name="connsiteY10" fmla="*/ 71562 h 326004"/>
              <a:gd name="connsiteX11" fmla="*/ 294242 w 302193"/>
              <a:gd name="connsiteY11" fmla="*/ 111318 h 326004"/>
              <a:gd name="connsiteX12" fmla="*/ 246534 w 302193"/>
              <a:gd name="connsiteY12" fmla="*/ 159026 h 326004"/>
              <a:gd name="connsiteX13" fmla="*/ 222680 w 302193"/>
              <a:gd name="connsiteY13" fmla="*/ 166977 h 326004"/>
              <a:gd name="connsiteX14" fmla="*/ 174972 w 302193"/>
              <a:gd name="connsiteY14" fmla="*/ 254442 h 326004"/>
              <a:gd name="connsiteX15" fmla="*/ 135216 w 302193"/>
              <a:gd name="connsiteY15" fmla="*/ 310101 h 326004"/>
              <a:gd name="connsiteX16" fmla="*/ 95459 w 302193"/>
              <a:gd name="connsiteY16" fmla="*/ 326004 h 326004"/>
              <a:gd name="connsiteX17" fmla="*/ 79557 w 302193"/>
              <a:gd name="connsiteY17" fmla="*/ 286247 h 326004"/>
              <a:gd name="connsiteX18" fmla="*/ 71605 w 302193"/>
              <a:gd name="connsiteY18" fmla="*/ 262393 h 326004"/>
              <a:gd name="connsiteX19" fmla="*/ 47751 w 302193"/>
              <a:gd name="connsiteY19" fmla="*/ 246491 h 326004"/>
              <a:gd name="connsiteX20" fmla="*/ 44 w 302193"/>
              <a:gd name="connsiteY20" fmla="*/ 246491 h 32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2193" h="326004">
                <a:moveTo>
                  <a:pt x="44" y="246491"/>
                </a:moveTo>
                <a:cubicBezTo>
                  <a:pt x="-1281" y="239865"/>
                  <a:pt x="27349" y="220742"/>
                  <a:pt x="39800" y="206734"/>
                </a:cubicBezTo>
                <a:cubicBezTo>
                  <a:pt x="45923" y="199845"/>
                  <a:pt x="73224" y="162475"/>
                  <a:pt x="79557" y="151075"/>
                </a:cubicBezTo>
                <a:cubicBezTo>
                  <a:pt x="88192" y="135533"/>
                  <a:pt x="94452" y="118725"/>
                  <a:pt x="103411" y="103367"/>
                </a:cubicBezTo>
                <a:cubicBezTo>
                  <a:pt x="113041" y="86858"/>
                  <a:pt x="125383" y="72048"/>
                  <a:pt x="135216" y="55659"/>
                </a:cubicBezTo>
                <a:cubicBezTo>
                  <a:pt x="141314" y="45495"/>
                  <a:pt x="142012" y="31442"/>
                  <a:pt x="151118" y="23854"/>
                </a:cubicBezTo>
                <a:cubicBezTo>
                  <a:pt x="159513" y="16858"/>
                  <a:pt x="172256" y="18274"/>
                  <a:pt x="182924" y="15903"/>
                </a:cubicBezTo>
                <a:cubicBezTo>
                  <a:pt x="273763" y="-4284"/>
                  <a:pt x="176928" y="19389"/>
                  <a:pt x="254485" y="0"/>
                </a:cubicBezTo>
                <a:cubicBezTo>
                  <a:pt x="265087" y="2650"/>
                  <a:pt x="279295" y="-444"/>
                  <a:pt x="286291" y="7951"/>
                </a:cubicBezTo>
                <a:cubicBezTo>
                  <a:pt x="294943" y="18333"/>
                  <a:pt x="290964" y="34597"/>
                  <a:pt x="294242" y="47708"/>
                </a:cubicBezTo>
                <a:cubicBezTo>
                  <a:pt x="296275" y="55839"/>
                  <a:pt x="299543" y="63611"/>
                  <a:pt x="302193" y="71562"/>
                </a:cubicBezTo>
                <a:cubicBezTo>
                  <a:pt x="299543" y="84814"/>
                  <a:pt x="299731" y="98968"/>
                  <a:pt x="294242" y="111318"/>
                </a:cubicBezTo>
                <a:cubicBezTo>
                  <a:pt x="284759" y="132656"/>
                  <a:pt x="266918" y="148835"/>
                  <a:pt x="246534" y="159026"/>
                </a:cubicBezTo>
                <a:cubicBezTo>
                  <a:pt x="239037" y="162774"/>
                  <a:pt x="230631" y="164327"/>
                  <a:pt x="222680" y="166977"/>
                </a:cubicBezTo>
                <a:cubicBezTo>
                  <a:pt x="173684" y="281303"/>
                  <a:pt x="224016" y="175970"/>
                  <a:pt x="174972" y="254442"/>
                </a:cubicBezTo>
                <a:cubicBezTo>
                  <a:pt x="158522" y="280763"/>
                  <a:pt x="163201" y="292610"/>
                  <a:pt x="135216" y="310101"/>
                </a:cubicBezTo>
                <a:cubicBezTo>
                  <a:pt x="123112" y="317666"/>
                  <a:pt x="108711" y="320703"/>
                  <a:pt x="95459" y="326004"/>
                </a:cubicBezTo>
                <a:cubicBezTo>
                  <a:pt x="90158" y="312752"/>
                  <a:pt x="84569" y="299611"/>
                  <a:pt x="79557" y="286247"/>
                </a:cubicBezTo>
                <a:cubicBezTo>
                  <a:pt x="76614" y="278399"/>
                  <a:pt x="76841" y="268938"/>
                  <a:pt x="71605" y="262393"/>
                </a:cubicBezTo>
                <a:cubicBezTo>
                  <a:pt x="65635" y="254931"/>
                  <a:pt x="55702" y="251792"/>
                  <a:pt x="47751" y="246491"/>
                </a:cubicBezTo>
                <a:cubicBezTo>
                  <a:pt x="29770" y="219518"/>
                  <a:pt x="1369" y="253117"/>
                  <a:pt x="44" y="2464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60028D11-5945-418E-9BFF-B3339B3DE888}"/>
              </a:ext>
            </a:extLst>
          </p:cNvPr>
          <p:cNvSpPr/>
          <p:nvPr/>
        </p:nvSpPr>
        <p:spPr>
          <a:xfrm>
            <a:off x="7012968" y="1298211"/>
            <a:ext cx="3530462" cy="2669490"/>
          </a:xfrm>
          <a:custGeom>
            <a:avLst/>
            <a:gdLst>
              <a:gd name="connsiteX0" fmla="*/ 1168924 w 3530462"/>
              <a:gd name="connsiteY0" fmla="*/ 1150791 h 2669490"/>
              <a:gd name="connsiteX1" fmla="*/ 1129168 w 3530462"/>
              <a:gd name="connsiteY1" fmla="*/ 1063326 h 2669490"/>
              <a:gd name="connsiteX2" fmla="*/ 1097362 w 3530462"/>
              <a:gd name="connsiteY2" fmla="*/ 1031521 h 2669490"/>
              <a:gd name="connsiteX3" fmla="*/ 1057606 w 3530462"/>
              <a:gd name="connsiteY3" fmla="*/ 991765 h 2669490"/>
              <a:gd name="connsiteX4" fmla="*/ 1009898 w 3530462"/>
              <a:gd name="connsiteY4" fmla="*/ 967911 h 2669490"/>
              <a:gd name="connsiteX5" fmla="*/ 962190 w 3530462"/>
              <a:gd name="connsiteY5" fmla="*/ 952008 h 2669490"/>
              <a:gd name="connsiteX6" fmla="*/ 930385 w 3530462"/>
              <a:gd name="connsiteY6" fmla="*/ 928154 h 2669490"/>
              <a:gd name="connsiteX7" fmla="*/ 890629 w 3530462"/>
              <a:gd name="connsiteY7" fmla="*/ 912252 h 2669490"/>
              <a:gd name="connsiteX8" fmla="*/ 858823 w 3530462"/>
              <a:gd name="connsiteY8" fmla="*/ 896349 h 2669490"/>
              <a:gd name="connsiteX9" fmla="*/ 834969 w 3530462"/>
              <a:gd name="connsiteY9" fmla="*/ 880446 h 2669490"/>
              <a:gd name="connsiteX10" fmla="*/ 811115 w 3530462"/>
              <a:gd name="connsiteY10" fmla="*/ 856592 h 2669490"/>
              <a:gd name="connsiteX11" fmla="*/ 763408 w 3530462"/>
              <a:gd name="connsiteY11" fmla="*/ 840690 h 2669490"/>
              <a:gd name="connsiteX12" fmla="*/ 731602 w 3530462"/>
              <a:gd name="connsiteY12" fmla="*/ 824787 h 2669490"/>
              <a:gd name="connsiteX13" fmla="*/ 660041 w 3530462"/>
              <a:gd name="connsiteY13" fmla="*/ 808885 h 2669490"/>
              <a:gd name="connsiteX14" fmla="*/ 604382 w 3530462"/>
              <a:gd name="connsiteY14" fmla="*/ 785031 h 2669490"/>
              <a:gd name="connsiteX15" fmla="*/ 516917 w 3530462"/>
              <a:gd name="connsiteY15" fmla="*/ 808885 h 2669490"/>
              <a:gd name="connsiteX16" fmla="*/ 485112 w 3530462"/>
              <a:gd name="connsiteY16" fmla="*/ 816836 h 2669490"/>
              <a:gd name="connsiteX17" fmla="*/ 381745 w 3530462"/>
              <a:gd name="connsiteY17" fmla="*/ 872495 h 2669490"/>
              <a:gd name="connsiteX18" fmla="*/ 357891 w 3530462"/>
              <a:gd name="connsiteY18" fmla="*/ 880446 h 2669490"/>
              <a:gd name="connsiteX19" fmla="*/ 334037 w 3530462"/>
              <a:gd name="connsiteY19" fmla="*/ 896349 h 2669490"/>
              <a:gd name="connsiteX20" fmla="*/ 190914 w 3530462"/>
              <a:gd name="connsiteY20" fmla="*/ 896349 h 2669490"/>
              <a:gd name="connsiteX21" fmla="*/ 167060 w 3530462"/>
              <a:gd name="connsiteY21" fmla="*/ 888398 h 2669490"/>
              <a:gd name="connsiteX22" fmla="*/ 87547 w 3530462"/>
              <a:gd name="connsiteY22" fmla="*/ 769128 h 2669490"/>
              <a:gd name="connsiteX23" fmla="*/ 47790 w 3530462"/>
              <a:gd name="connsiteY23" fmla="*/ 665761 h 2669490"/>
              <a:gd name="connsiteX24" fmla="*/ 55742 w 3530462"/>
              <a:gd name="connsiteY24" fmla="*/ 633956 h 2669490"/>
              <a:gd name="connsiteX25" fmla="*/ 119352 w 3530462"/>
              <a:gd name="connsiteY25" fmla="*/ 610102 h 2669490"/>
              <a:gd name="connsiteX26" fmla="*/ 190914 w 3530462"/>
              <a:gd name="connsiteY26" fmla="*/ 554443 h 2669490"/>
              <a:gd name="connsiteX27" fmla="*/ 151157 w 3530462"/>
              <a:gd name="connsiteY27" fmla="*/ 538540 h 2669490"/>
              <a:gd name="connsiteX28" fmla="*/ 15985 w 3530462"/>
              <a:gd name="connsiteY28" fmla="*/ 514686 h 2669490"/>
              <a:gd name="connsiteX29" fmla="*/ 82 w 3530462"/>
              <a:gd name="connsiteY29" fmla="*/ 482881 h 2669490"/>
              <a:gd name="connsiteX30" fmla="*/ 167060 w 3530462"/>
              <a:gd name="connsiteY30" fmla="*/ 427222 h 2669490"/>
              <a:gd name="connsiteX31" fmla="*/ 198865 w 3530462"/>
              <a:gd name="connsiteY31" fmla="*/ 411319 h 2669490"/>
              <a:gd name="connsiteX32" fmla="*/ 182962 w 3530462"/>
              <a:gd name="connsiteY32" fmla="*/ 379514 h 2669490"/>
              <a:gd name="connsiteX33" fmla="*/ 95498 w 3530462"/>
              <a:gd name="connsiteY33" fmla="*/ 307952 h 2669490"/>
              <a:gd name="connsiteX34" fmla="*/ 31888 w 3530462"/>
              <a:gd name="connsiteY34" fmla="*/ 236391 h 2669490"/>
              <a:gd name="connsiteX35" fmla="*/ 23936 w 3530462"/>
              <a:gd name="connsiteY35" fmla="*/ 212537 h 2669490"/>
              <a:gd name="connsiteX36" fmla="*/ 87547 w 3530462"/>
              <a:gd name="connsiteY36" fmla="*/ 101219 h 2669490"/>
              <a:gd name="connsiteX37" fmla="*/ 135255 w 3530462"/>
              <a:gd name="connsiteY37" fmla="*/ 77365 h 2669490"/>
              <a:gd name="connsiteX38" fmla="*/ 167060 w 3530462"/>
              <a:gd name="connsiteY38" fmla="*/ 69413 h 2669490"/>
              <a:gd name="connsiteX39" fmla="*/ 246573 w 3530462"/>
              <a:gd name="connsiteY39" fmla="*/ 53511 h 2669490"/>
              <a:gd name="connsiteX40" fmla="*/ 318135 w 3530462"/>
              <a:gd name="connsiteY40" fmla="*/ 37608 h 2669490"/>
              <a:gd name="connsiteX41" fmla="*/ 341989 w 3530462"/>
              <a:gd name="connsiteY41" fmla="*/ 21706 h 2669490"/>
              <a:gd name="connsiteX42" fmla="*/ 572576 w 3530462"/>
              <a:gd name="connsiteY42" fmla="*/ 13754 h 2669490"/>
              <a:gd name="connsiteX43" fmla="*/ 596430 w 3530462"/>
              <a:gd name="connsiteY43" fmla="*/ 29657 h 2669490"/>
              <a:gd name="connsiteX44" fmla="*/ 675943 w 3530462"/>
              <a:gd name="connsiteY44" fmla="*/ 61462 h 2669490"/>
              <a:gd name="connsiteX45" fmla="*/ 739554 w 3530462"/>
              <a:gd name="connsiteY45" fmla="*/ 101219 h 2669490"/>
              <a:gd name="connsiteX46" fmla="*/ 811115 w 3530462"/>
              <a:gd name="connsiteY46" fmla="*/ 125072 h 2669490"/>
              <a:gd name="connsiteX47" fmla="*/ 858823 w 3530462"/>
              <a:gd name="connsiteY47" fmla="*/ 148926 h 2669490"/>
              <a:gd name="connsiteX48" fmla="*/ 978093 w 3530462"/>
              <a:gd name="connsiteY48" fmla="*/ 172780 h 2669490"/>
              <a:gd name="connsiteX49" fmla="*/ 1121216 w 3530462"/>
              <a:gd name="connsiteY49" fmla="*/ 164829 h 2669490"/>
              <a:gd name="connsiteX50" fmla="*/ 1192778 w 3530462"/>
              <a:gd name="connsiteY50" fmla="*/ 148926 h 2669490"/>
              <a:gd name="connsiteX51" fmla="*/ 1240486 w 3530462"/>
              <a:gd name="connsiteY51" fmla="*/ 140975 h 2669490"/>
              <a:gd name="connsiteX52" fmla="*/ 1319999 w 3530462"/>
              <a:gd name="connsiteY52" fmla="*/ 117121 h 2669490"/>
              <a:gd name="connsiteX53" fmla="*/ 1486976 w 3530462"/>
              <a:gd name="connsiteY53" fmla="*/ 125072 h 2669490"/>
              <a:gd name="connsiteX54" fmla="*/ 1526733 w 3530462"/>
              <a:gd name="connsiteY54" fmla="*/ 140975 h 2669490"/>
              <a:gd name="connsiteX55" fmla="*/ 1598295 w 3530462"/>
              <a:gd name="connsiteY55" fmla="*/ 164829 h 2669490"/>
              <a:gd name="connsiteX56" fmla="*/ 1701662 w 3530462"/>
              <a:gd name="connsiteY56" fmla="*/ 236391 h 2669490"/>
              <a:gd name="connsiteX57" fmla="*/ 1733467 w 3530462"/>
              <a:gd name="connsiteY57" fmla="*/ 252293 h 2669490"/>
              <a:gd name="connsiteX58" fmla="*/ 1797077 w 3530462"/>
              <a:gd name="connsiteY58" fmla="*/ 284099 h 2669490"/>
              <a:gd name="connsiteX59" fmla="*/ 1876590 w 3530462"/>
              <a:gd name="connsiteY59" fmla="*/ 276147 h 2669490"/>
              <a:gd name="connsiteX60" fmla="*/ 1924298 w 3530462"/>
              <a:gd name="connsiteY60" fmla="*/ 244342 h 2669490"/>
              <a:gd name="connsiteX61" fmla="*/ 1948152 w 3530462"/>
              <a:gd name="connsiteY61" fmla="*/ 236391 h 2669490"/>
              <a:gd name="connsiteX62" fmla="*/ 1987909 w 3530462"/>
              <a:gd name="connsiteY62" fmla="*/ 220488 h 2669490"/>
              <a:gd name="connsiteX63" fmla="*/ 2202594 w 3530462"/>
              <a:gd name="connsiteY63" fmla="*/ 212537 h 2669490"/>
              <a:gd name="connsiteX64" fmla="*/ 2266204 w 3530462"/>
              <a:gd name="connsiteY64" fmla="*/ 236391 h 2669490"/>
              <a:gd name="connsiteX65" fmla="*/ 2417279 w 3530462"/>
              <a:gd name="connsiteY65" fmla="*/ 220488 h 2669490"/>
              <a:gd name="connsiteX66" fmla="*/ 2464987 w 3530462"/>
              <a:gd name="connsiteY66" fmla="*/ 180732 h 2669490"/>
              <a:gd name="connsiteX67" fmla="*/ 2528597 w 3530462"/>
              <a:gd name="connsiteY67" fmla="*/ 133024 h 2669490"/>
              <a:gd name="connsiteX68" fmla="*/ 2655818 w 3530462"/>
              <a:gd name="connsiteY68" fmla="*/ 164829 h 2669490"/>
              <a:gd name="connsiteX69" fmla="*/ 2671721 w 3530462"/>
              <a:gd name="connsiteY69" fmla="*/ 188683 h 2669490"/>
              <a:gd name="connsiteX70" fmla="*/ 2687623 w 3530462"/>
              <a:gd name="connsiteY70" fmla="*/ 252293 h 2669490"/>
              <a:gd name="connsiteX71" fmla="*/ 2671721 w 3530462"/>
              <a:gd name="connsiteY71" fmla="*/ 435173 h 2669490"/>
              <a:gd name="connsiteX72" fmla="*/ 2655818 w 3530462"/>
              <a:gd name="connsiteY72" fmla="*/ 474930 h 2669490"/>
              <a:gd name="connsiteX73" fmla="*/ 2608110 w 3530462"/>
              <a:gd name="connsiteY73" fmla="*/ 570346 h 2669490"/>
              <a:gd name="connsiteX74" fmla="*/ 2536549 w 3530462"/>
              <a:gd name="connsiteY74" fmla="*/ 633956 h 2669490"/>
              <a:gd name="connsiteX75" fmla="*/ 2480889 w 3530462"/>
              <a:gd name="connsiteY75" fmla="*/ 657810 h 2669490"/>
              <a:gd name="connsiteX76" fmla="*/ 2449084 w 3530462"/>
              <a:gd name="connsiteY76" fmla="*/ 689615 h 2669490"/>
              <a:gd name="connsiteX77" fmla="*/ 2425230 w 3530462"/>
              <a:gd name="connsiteY77" fmla="*/ 705518 h 2669490"/>
              <a:gd name="connsiteX78" fmla="*/ 2393425 w 3530462"/>
              <a:gd name="connsiteY78" fmla="*/ 737323 h 2669490"/>
              <a:gd name="connsiteX79" fmla="*/ 2377522 w 3530462"/>
              <a:gd name="connsiteY79" fmla="*/ 785031 h 2669490"/>
              <a:gd name="connsiteX80" fmla="*/ 2369571 w 3530462"/>
              <a:gd name="connsiteY80" fmla="*/ 816836 h 2669490"/>
              <a:gd name="connsiteX81" fmla="*/ 2464987 w 3530462"/>
              <a:gd name="connsiteY81" fmla="*/ 912252 h 2669490"/>
              <a:gd name="connsiteX82" fmla="*/ 2480889 w 3530462"/>
              <a:gd name="connsiteY82" fmla="*/ 944057 h 2669490"/>
              <a:gd name="connsiteX83" fmla="*/ 2536549 w 3530462"/>
              <a:gd name="connsiteY83" fmla="*/ 975862 h 2669490"/>
              <a:gd name="connsiteX84" fmla="*/ 2576305 w 3530462"/>
              <a:gd name="connsiteY84" fmla="*/ 991765 h 2669490"/>
              <a:gd name="connsiteX85" fmla="*/ 2624013 w 3530462"/>
              <a:gd name="connsiteY85" fmla="*/ 1007667 h 2669490"/>
              <a:gd name="connsiteX86" fmla="*/ 2655818 w 3530462"/>
              <a:gd name="connsiteY86" fmla="*/ 1023570 h 2669490"/>
              <a:gd name="connsiteX87" fmla="*/ 2671721 w 3530462"/>
              <a:gd name="connsiteY87" fmla="*/ 1047424 h 2669490"/>
              <a:gd name="connsiteX88" fmla="*/ 2703526 w 3530462"/>
              <a:gd name="connsiteY88" fmla="*/ 1118986 h 2669490"/>
              <a:gd name="connsiteX89" fmla="*/ 2711477 w 3530462"/>
              <a:gd name="connsiteY89" fmla="*/ 1158742 h 2669490"/>
              <a:gd name="connsiteX90" fmla="*/ 2751234 w 3530462"/>
              <a:gd name="connsiteY90" fmla="*/ 1278012 h 2669490"/>
              <a:gd name="connsiteX91" fmla="*/ 2759185 w 3530462"/>
              <a:gd name="connsiteY91" fmla="*/ 1246206 h 2669490"/>
              <a:gd name="connsiteX92" fmla="*/ 2775088 w 3530462"/>
              <a:gd name="connsiteY92" fmla="*/ 1111034 h 2669490"/>
              <a:gd name="connsiteX93" fmla="*/ 2806893 w 3530462"/>
              <a:gd name="connsiteY93" fmla="*/ 967911 h 2669490"/>
              <a:gd name="connsiteX94" fmla="*/ 2814844 w 3530462"/>
              <a:gd name="connsiteY94" fmla="*/ 745274 h 2669490"/>
              <a:gd name="connsiteX95" fmla="*/ 2862552 w 3530462"/>
              <a:gd name="connsiteY95" fmla="*/ 729372 h 2669490"/>
              <a:gd name="connsiteX96" fmla="*/ 3029529 w 3530462"/>
              <a:gd name="connsiteY96" fmla="*/ 745274 h 2669490"/>
              <a:gd name="connsiteX97" fmla="*/ 3101091 w 3530462"/>
              <a:gd name="connsiteY97" fmla="*/ 761177 h 2669490"/>
              <a:gd name="connsiteX98" fmla="*/ 3156750 w 3530462"/>
              <a:gd name="connsiteY98" fmla="*/ 800933 h 2669490"/>
              <a:gd name="connsiteX99" fmla="*/ 3180604 w 3530462"/>
              <a:gd name="connsiteY99" fmla="*/ 808885 h 2669490"/>
              <a:gd name="connsiteX100" fmla="*/ 3188555 w 3530462"/>
              <a:gd name="connsiteY100" fmla="*/ 888398 h 2669490"/>
              <a:gd name="connsiteX101" fmla="*/ 3164702 w 3530462"/>
              <a:gd name="connsiteY101" fmla="*/ 912252 h 2669490"/>
              <a:gd name="connsiteX102" fmla="*/ 3204458 w 3530462"/>
              <a:gd name="connsiteY102" fmla="*/ 896349 h 2669490"/>
              <a:gd name="connsiteX103" fmla="*/ 3212409 w 3530462"/>
              <a:gd name="connsiteY103" fmla="*/ 848641 h 2669490"/>
              <a:gd name="connsiteX104" fmla="*/ 3220361 w 3530462"/>
              <a:gd name="connsiteY104" fmla="*/ 808885 h 2669490"/>
              <a:gd name="connsiteX105" fmla="*/ 3252166 w 3530462"/>
              <a:gd name="connsiteY105" fmla="*/ 816836 h 2669490"/>
              <a:gd name="connsiteX106" fmla="*/ 3268069 w 3530462"/>
              <a:gd name="connsiteY106" fmla="*/ 840690 h 2669490"/>
              <a:gd name="connsiteX107" fmla="*/ 3291922 w 3530462"/>
              <a:gd name="connsiteY107" fmla="*/ 864544 h 2669490"/>
              <a:gd name="connsiteX108" fmla="*/ 3315776 w 3530462"/>
              <a:gd name="connsiteY108" fmla="*/ 920203 h 2669490"/>
              <a:gd name="connsiteX109" fmla="*/ 3355533 w 3530462"/>
              <a:gd name="connsiteY109" fmla="*/ 1047424 h 2669490"/>
              <a:gd name="connsiteX110" fmla="*/ 3371435 w 3530462"/>
              <a:gd name="connsiteY110" fmla="*/ 1071278 h 2669490"/>
              <a:gd name="connsiteX111" fmla="*/ 3411192 w 3530462"/>
              <a:gd name="connsiteY111" fmla="*/ 1103083 h 2669490"/>
              <a:gd name="connsiteX112" fmla="*/ 3435046 w 3530462"/>
              <a:gd name="connsiteY112" fmla="*/ 1118986 h 2669490"/>
              <a:gd name="connsiteX113" fmla="*/ 3530462 w 3530462"/>
              <a:gd name="connsiteY113" fmla="*/ 1206450 h 2669490"/>
              <a:gd name="connsiteX114" fmla="*/ 3427095 w 3530462"/>
              <a:gd name="connsiteY114" fmla="*/ 1270060 h 2669490"/>
              <a:gd name="connsiteX115" fmla="*/ 3387338 w 3530462"/>
              <a:gd name="connsiteY115" fmla="*/ 1293914 h 2669490"/>
              <a:gd name="connsiteX116" fmla="*/ 3339630 w 3530462"/>
              <a:gd name="connsiteY116" fmla="*/ 1357525 h 2669490"/>
              <a:gd name="connsiteX117" fmla="*/ 3299874 w 3530462"/>
              <a:gd name="connsiteY117" fmla="*/ 1381379 h 2669490"/>
              <a:gd name="connsiteX118" fmla="*/ 3268069 w 3530462"/>
              <a:gd name="connsiteY118" fmla="*/ 1405232 h 2669490"/>
              <a:gd name="connsiteX119" fmla="*/ 3212409 w 3530462"/>
              <a:gd name="connsiteY119" fmla="*/ 1413184 h 2669490"/>
              <a:gd name="connsiteX120" fmla="*/ 3180604 w 3530462"/>
              <a:gd name="connsiteY120" fmla="*/ 1421135 h 2669490"/>
              <a:gd name="connsiteX121" fmla="*/ 3212409 w 3530462"/>
              <a:gd name="connsiteY121" fmla="*/ 1429086 h 2669490"/>
              <a:gd name="connsiteX122" fmla="*/ 3236263 w 3530462"/>
              <a:gd name="connsiteY122" fmla="*/ 1572210 h 2669490"/>
              <a:gd name="connsiteX123" fmla="*/ 3212409 w 3530462"/>
              <a:gd name="connsiteY123" fmla="*/ 1596064 h 2669490"/>
              <a:gd name="connsiteX124" fmla="*/ 3140848 w 3530462"/>
              <a:gd name="connsiteY124" fmla="*/ 1635820 h 2669490"/>
              <a:gd name="connsiteX125" fmla="*/ 3109042 w 3530462"/>
              <a:gd name="connsiteY125" fmla="*/ 1659674 h 2669490"/>
              <a:gd name="connsiteX126" fmla="*/ 3013627 w 3530462"/>
              <a:gd name="connsiteY126" fmla="*/ 1731236 h 2669490"/>
              <a:gd name="connsiteX127" fmla="*/ 2997724 w 3530462"/>
              <a:gd name="connsiteY127" fmla="*/ 1755090 h 2669490"/>
              <a:gd name="connsiteX128" fmla="*/ 2981822 w 3530462"/>
              <a:gd name="connsiteY128" fmla="*/ 1826652 h 2669490"/>
              <a:gd name="connsiteX129" fmla="*/ 2918211 w 3530462"/>
              <a:gd name="connsiteY129" fmla="*/ 1961824 h 2669490"/>
              <a:gd name="connsiteX130" fmla="*/ 2910260 w 3530462"/>
              <a:gd name="connsiteY130" fmla="*/ 1985678 h 2669490"/>
              <a:gd name="connsiteX131" fmla="*/ 2886406 w 3530462"/>
              <a:gd name="connsiteY131" fmla="*/ 2025434 h 2669490"/>
              <a:gd name="connsiteX132" fmla="*/ 2870503 w 3530462"/>
              <a:gd name="connsiteY132" fmla="*/ 2057239 h 2669490"/>
              <a:gd name="connsiteX133" fmla="*/ 2806893 w 3530462"/>
              <a:gd name="connsiteY133" fmla="*/ 2089045 h 2669490"/>
              <a:gd name="connsiteX134" fmla="*/ 2711477 w 3530462"/>
              <a:gd name="connsiteY134" fmla="*/ 2256022 h 2669490"/>
              <a:gd name="connsiteX135" fmla="*/ 2679672 w 3530462"/>
              <a:gd name="connsiteY135" fmla="*/ 2303730 h 2669490"/>
              <a:gd name="connsiteX136" fmla="*/ 2719429 w 3530462"/>
              <a:gd name="connsiteY136" fmla="*/ 2375292 h 2669490"/>
              <a:gd name="connsiteX137" fmla="*/ 2663769 w 3530462"/>
              <a:gd name="connsiteY137" fmla="*/ 2311681 h 2669490"/>
              <a:gd name="connsiteX138" fmla="*/ 2647867 w 3530462"/>
              <a:gd name="connsiteY138" fmla="*/ 2263973 h 2669490"/>
              <a:gd name="connsiteX139" fmla="*/ 2631964 w 3530462"/>
              <a:gd name="connsiteY139" fmla="*/ 2176509 h 2669490"/>
              <a:gd name="connsiteX140" fmla="*/ 2552451 w 3530462"/>
              <a:gd name="connsiteY140" fmla="*/ 2184460 h 2669490"/>
              <a:gd name="connsiteX141" fmla="*/ 2488841 w 3530462"/>
              <a:gd name="connsiteY141" fmla="*/ 2192412 h 2669490"/>
              <a:gd name="connsiteX142" fmla="*/ 2409328 w 3530462"/>
              <a:gd name="connsiteY142" fmla="*/ 2256022 h 2669490"/>
              <a:gd name="connsiteX143" fmla="*/ 2321863 w 3530462"/>
              <a:gd name="connsiteY143" fmla="*/ 2295779 h 2669490"/>
              <a:gd name="connsiteX144" fmla="*/ 2290058 w 3530462"/>
              <a:gd name="connsiteY144" fmla="*/ 2311681 h 2669490"/>
              <a:gd name="connsiteX145" fmla="*/ 2234399 w 3530462"/>
              <a:gd name="connsiteY145" fmla="*/ 2327584 h 2669490"/>
              <a:gd name="connsiteX146" fmla="*/ 2210545 w 3530462"/>
              <a:gd name="connsiteY146" fmla="*/ 2335535 h 2669490"/>
              <a:gd name="connsiteX147" fmla="*/ 2234399 w 3530462"/>
              <a:gd name="connsiteY147" fmla="*/ 2494561 h 2669490"/>
              <a:gd name="connsiteX148" fmla="*/ 2266204 w 3530462"/>
              <a:gd name="connsiteY148" fmla="*/ 2550220 h 2669490"/>
              <a:gd name="connsiteX149" fmla="*/ 2298009 w 3530462"/>
              <a:gd name="connsiteY149" fmla="*/ 2566123 h 2669490"/>
              <a:gd name="connsiteX150" fmla="*/ 2361620 w 3530462"/>
              <a:gd name="connsiteY150" fmla="*/ 2605879 h 2669490"/>
              <a:gd name="connsiteX151" fmla="*/ 2353669 w 3530462"/>
              <a:gd name="connsiteY151" fmla="*/ 2653587 h 2669490"/>
              <a:gd name="connsiteX152" fmla="*/ 2321863 w 3530462"/>
              <a:gd name="connsiteY152" fmla="*/ 2661539 h 2669490"/>
              <a:gd name="connsiteX153" fmla="*/ 2282107 w 3530462"/>
              <a:gd name="connsiteY153" fmla="*/ 2669490 h 2669490"/>
              <a:gd name="connsiteX154" fmla="*/ 2131032 w 3530462"/>
              <a:gd name="connsiteY154" fmla="*/ 2629733 h 2669490"/>
              <a:gd name="connsiteX155" fmla="*/ 2059470 w 3530462"/>
              <a:gd name="connsiteY155" fmla="*/ 2597928 h 2669490"/>
              <a:gd name="connsiteX156" fmla="*/ 1956103 w 3530462"/>
              <a:gd name="connsiteY156" fmla="*/ 2526366 h 2669490"/>
              <a:gd name="connsiteX157" fmla="*/ 1900444 w 3530462"/>
              <a:gd name="connsiteY157" fmla="*/ 2462756 h 2669490"/>
              <a:gd name="connsiteX158" fmla="*/ 1868639 w 3530462"/>
              <a:gd name="connsiteY158" fmla="*/ 2415048 h 2669490"/>
              <a:gd name="connsiteX159" fmla="*/ 1836834 w 3530462"/>
              <a:gd name="connsiteY159" fmla="*/ 2383243 h 2669490"/>
              <a:gd name="connsiteX160" fmla="*/ 1812980 w 3530462"/>
              <a:gd name="connsiteY160" fmla="*/ 2327584 h 2669490"/>
              <a:gd name="connsiteX161" fmla="*/ 1781175 w 3530462"/>
              <a:gd name="connsiteY161" fmla="*/ 2271925 h 2669490"/>
              <a:gd name="connsiteX162" fmla="*/ 1757321 w 3530462"/>
              <a:gd name="connsiteY162" fmla="*/ 2224217 h 2669490"/>
              <a:gd name="connsiteX163" fmla="*/ 1709613 w 3530462"/>
              <a:gd name="connsiteY163" fmla="*/ 2128801 h 2669490"/>
              <a:gd name="connsiteX164" fmla="*/ 1725515 w 3530462"/>
              <a:gd name="connsiteY164" fmla="*/ 2224217 h 2669490"/>
              <a:gd name="connsiteX165" fmla="*/ 1789126 w 3530462"/>
              <a:gd name="connsiteY165" fmla="*/ 2375292 h 2669490"/>
              <a:gd name="connsiteX166" fmla="*/ 1828882 w 3530462"/>
              <a:gd name="connsiteY166" fmla="*/ 2462756 h 2669490"/>
              <a:gd name="connsiteX167" fmla="*/ 1781175 w 3530462"/>
              <a:gd name="connsiteY167" fmla="*/ 2470707 h 2669490"/>
              <a:gd name="connsiteX168" fmla="*/ 1701662 w 3530462"/>
              <a:gd name="connsiteY168" fmla="*/ 2335535 h 2669490"/>
              <a:gd name="connsiteX169" fmla="*/ 1693710 w 3530462"/>
              <a:gd name="connsiteY169" fmla="*/ 2287827 h 2669490"/>
              <a:gd name="connsiteX170" fmla="*/ 1677808 w 3530462"/>
              <a:gd name="connsiteY170" fmla="*/ 2263973 h 2669490"/>
              <a:gd name="connsiteX171" fmla="*/ 1598295 w 3530462"/>
              <a:gd name="connsiteY171" fmla="*/ 2160606 h 2669490"/>
              <a:gd name="connsiteX172" fmla="*/ 1502879 w 3530462"/>
              <a:gd name="connsiteY172" fmla="*/ 1985678 h 2669490"/>
              <a:gd name="connsiteX173" fmla="*/ 1455171 w 3530462"/>
              <a:gd name="connsiteY173" fmla="*/ 1937970 h 2669490"/>
              <a:gd name="connsiteX174" fmla="*/ 1431317 w 3530462"/>
              <a:gd name="connsiteY174" fmla="*/ 1930019 h 2669490"/>
              <a:gd name="connsiteX175" fmla="*/ 1399512 w 3530462"/>
              <a:gd name="connsiteY175" fmla="*/ 1890262 h 2669490"/>
              <a:gd name="connsiteX176" fmla="*/ 1391561 w 3530462"/>
              <a:gd name="connsiteY176" fmla="*/ 1866408 h 2669490"/>
              <a:gd name="connsiteX177" fmla="*/ 1383609 w 3530462"/>
              <a:gd name="connsiteY177" fmla="*/ 1834603 h 2669490"/>
              <a:gd name="connsiteX178" fmla="*/ 1375658 w 3530462"/>
              <a:gd name="connsiteY178" fmla="*/ 1810749 h 2669490"/>
              <a:gd name="connsiteX179" fmla="*/ 1359755 w 3530462"/>
              <a:gd name="connsiteY179" fmla="*/ 1747139 h 2669490"/>
              <a:gd name="connsiteX180" fmla="*/ 1351804 w 3530462"/>
              <a:gd name="connsiteY180" fmla="*/ 1437038 h 2669490"/>
              <a:gd name="connsiteX181" fmla="*/ 1335902 w 3530462"/>
              <a:gd name="connsiteY181" fmla="*/ 1381379 h 2669490"/>
              <a:gd name="connsiteX182" fmla="*/ 1312048 w 3530462"/>
              <a:gd name="connsiteY182" fmla="*/ 1341622 h 2669490"/>
              <a:gd name="connsiteX183" fmla="*/ 1272291 w 3530462"/>
              <a:gd name="connsiteY183" fmla="*/ 1293914 h 2669490"/>
              <a:gd name="connsiteX184" fmla="*/ 1248437 w 3530462"/>
              <a:gd name="connsiteY184" fmla="*/ 1254158 h 2669490"/>
              <a:gd name="connsiteX185" fmla="*/ 1232535 w 3530462"/>
              <a:gd name="connsiteY185" fmla="*/ 1214401 h 2669490"/>
              <a:gd name="connsiteX186" fmla="*/ 1184827 w 3530462"/>
              <a:gd name="connsiteY186" fmla="*/ 1174645 h 2669490"/>
              <a:gd name="connsiteX187" fmla="*/ 1168924 w 3530462"/>
              <a:gd name="connsiteY187" fmla="*/ 1150791 h 266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3530462" h="2669490">
                <a:moveTo>
                  <a:pt x="1168924" y="1150791"/>
                </a:moveTo>
                <a:cubicBezTo>
                  <a:pt x="1159647" y="1132238"/>
                  <a:pt x="1154429" y="1095804"/>
                  <a:pt x="1129168" y="1063326"/>
                </a:cubicBezTo>
                <a:cubicBezTo>
                  <a:pt x="1119963" y="1051491"/>
                  <a:pt x="1107120" y="1042905"/>
                  <a:pt x="1097362" y="1031521"/>
                </a:cubicBezTo>
                <a:cubicBezTo>
                  <a:pt x="1070374" y="1000035"/>
                  <a:pt x="1095197" y="1012649"/>
                  <a:pt x="1057606" y="991765"/>
                </a:cubicBezTo>
                <a:cubicBezTo>
                  <a:pt x="1042064" y="983131"/>
                  <a:pt x="1026310" y="974749"/>
                  <a:pt x="1009898" y="967911"/>
                </a:cubicBezTo>
                <a:cubicBezTo>
                  <a:pt x="994425" y="961464"/>
                  <a:pt x="962190" y="952008"/>
                  <a:pt x="962190" y="952008"/>
                </a:cubicBezTo>
                <a:cubicBezTo>
                  <a:pt x="951588" y="944057"/>
                  <a:pt x="941969" y="934590"/>
                  <a:pt x="930385" y="928154"/>
                </a:cubicBezTo>
                <a:cubicBezTo>
                  <a:pt x="917908" y="921223"/>
                  <a:pt x="903672" y="918049"/>
                  <a:pt x="890629" y="912252"/>
                </a:cubicBezTo>
                <a:cubicBezTo>
                  <a:pt x="879797" y="907438"/>
                  <a:pt x="869115" y="902230"/>
                  <a:pt x="858823" y="896349"/>
                </a:cubicBezTo>
                <a:cubicBezTo>
                  <a:pt x="850526" y="891608"/>
                  <a:pt x="842310" y="886564"/>
                  <a:pt x="834969" y="880446"/>
                </a:cubicBezTo>
                <a:cubicBezTo>
                  <a:pt x="826330" y="873247"/>
                  <a:pt x="820945" y="862053"/>
                  <a:pt x="811115" y="856592"/>
                </a:cubicBezTo>
                <a:cubicBezTo>
                  <a:pt x="796462" y="848451"/>
                  <a:pt x="778972" y="846915"/>
                  <a:pt x="763408" y="840690"/>
                </a:cubicBezTo>
                <a:cubicBezTo>
                  <a:pt x="752402" y="836288"/>
                  <a:pt x="742701" y="828949"/>
                  <a:pt x="731602" y="824787"/>
                </a:cubicBezTo>
                <a:cubicBezTo>
                  <a:pt x="718770" y="819975"/>
                  <a:pt x="670835" y="811044"/>
                  <a:pt x="660041" y="808885"/>
                </a:cubicBezTo>
                <a:cubicBezTo>
                  <a:pt x="641488" y="800934"/>
                  <a:pt x="624332" y="788100"/>
                  <a:pt x="604382" y="785031"/>
                </a:cubicBezTo>
                <a:cubicBezTo>
                  <a:pt x="574784" y="780477"/>
                  <a:pt x="543145" y="800142"/>
                  <a:pt x="516917" y="808885"/>
                </a:cubicBezTo>
                <a:cubicBezTo>
                  <a:pt x="506550" y="812341"/>
                  <a:pt x="495714" y="814186"/>
                  <a:pt x="485112" y="816836"/>
                </a:cubicBezTo>
                <a:cubicBezTo>
                  <a:pt x="456579" y="833955"/>
                  <a:pt x="410780" y="862817"/>
                  <a:pt x="381745" y="872495"/>
                </a:cubicBezTo>
                <a:lnTo>
                  <a:pt x="357891" y="880446"/>
                </a:lnTo>
                <a:cubicBezTo>
                  <a:pt x="349940" y="885747"/>
                  <a:pt x="343103" y="893327"/>
                  <a:pt x="334037" y="896349"/>
                </a:cubicBezTo>
                <a:cubicBezTo>
                  <a:pt x="286525" y="912186"/>
                  <a:pt x="239687" y="900413"/>
                  <a:pt x="190914" y="896349"/>
                </a:cubicBezTo>
                <a:cubicBezTo>
                  <a:pt x="182963" y="893699"/>
                  <a:pt x="172987" y="894325"/>
                  <a:pt x="167060" y="888398"/>
                </a:cubicBezTo>
                <a:cubicBezTo>
                  <a:pt x="131641" y="852979"/>
                  <a:pt x="106585" y="814343"/>
                  <a:pt x="87547" y="769128"/>
                </a:cubicBezTo>
                <a:cubicBezTo>
                  <a:pt x="73221" y="735105"/>
                  <a:pt x="47790" y="665761"/>
                  <a:pt x="47790" y="665761"/>
                </a:cubicBezTo>
                <a:cubicBezTo>
                  <a:pt x="50441" y="655159"/>
                  <a:pt x="48746" y="642351"/>
                  <a:pt x="55742" y="633956"/>
                </a:cubicBezTo>
                <a:cubicBezTo>
                  <a:pt x="66685" y="620825"/>
                  <a:pt x="104293" y="613867"/>
                  <a:pt x="119352" y="610102"/>
                </a:cubicBezTo>
                <a:cubicBezTo>
                  <a:pt x="176416" y="572060"/>
                  <a:pt x="153545" y="591812"/>
                  <a:pt x="190914" y="554443"/>
                </a:cubicBezTo>
                <a:cubicBezTo>
                  <a:pt x="177662" y="549142"/>
                  <a:pt x="165256" y="540766"/>
                  <a:pt x="151157" y="538540"/>
                </a:cubicBezTo>
                <a:cubicBezTo>
                  <a:pt x="9768" y="516215"/>
                  <a:pt x="76068" y="554742"/>
                  <a:pt x="15985" y="514686"/>
                </a:cubicBezTo>
                <a:cubicBezTo>
                  <a:pt x="10684" y="504084"/>
                  <a:pt x="-1097" y="494675"/>
                  <a:pt x="82" y="482881"/>
                </a:cubicBezTo>
                <a:cubicBezTo>
                  <a:pt x="8924" y="394457"/>
                  <a:pt x="103953" y="430728"/>
                  <a:pt x="167060" y="427222"/>
                </a:cubicBezTo>
                <a:cubicBezTo>
                  <a:pt x="177662" y="421921"/>
                  <a:pt x="195117" y="422564"/>
                  <a:pt x="198865" y="411319"/>
                </a:cubicBezTo>
                <a:cubicBezTo>
                  <a:pt x="202613" y="400074"/>
                  <a:pt x="190935" y="388285"/>
                  <a:pt x="182962" y="379514"/>
                </a:cubicBezTo>
                <a:cubicBezTo>
                  <a:pt x="53852" y="237494"/>
                  <a:pt x="162572" y="366642"/>
                  <a:pt x="95498" y="307952"/>
                </a:cubicBezTo>
                <a:cubicBezTo>
                  <a:pt x="59770" y="276690"/>
                  <a:pt x="57513" y="270557"/>
                  <a:pt x="31888" y="236391"/>
                </a:cubicBezTo>
                <a:cubicBezTo>
                  <a:pt x="29237" y="228440"/>
                  <a:pt x="23240" y="220890"/>
                  <a:pt x="23936" y="212537"/>
                </a:cubicBezTo>
                <a:cubicBezTo>
                  <a:pt x="29679" y="143613"/>
                  <a:pt x="33477" y="137265"/>
                  <a:pt x="87547" y="101219"/>
                </a:cubicBezTo>
                <a:cubicBezTo>
                  <a:pt x="102341" y="91357"/>
                  <a:pt x="118747" y="83968"/>
                  <a:pt x="135255" y="77365"/>
                </a:cubicBezTo>
                <a:cubicBezTo>
                  <a:pt x="145401" y="73306"/>
                  <a:pt x="156375" y="71703"/>
                  <a:pt x="167060" y="69413"/>
                </a:cubicBezTo>
                <a:cubicBezTo>
                  <a:pt x="193489" y="63750"/>
                  <a:pt x="220351" y="60067"/>
                  <a:pt x="246573" y="53511"/>
                </a:cubicBezTo>
                <a:cubicBezTo>
                  <a:pt x="291489" y="42281"/>
                  <a:pt x="267662" y="47702"/>
                  <a:pt x="318135" y="37608"/>
                </a:cubicBezTo>
                <a:cubicBezTo>
                  <a:pt x="326086" y="32307"/>
                  <a:pt x="333442" y="25980"/>
                  <a:pt x="341989" y="21706"/>
                </a:cubicBezTo>
                <a:cubicBezTo>
                  <a:pt x="422607" y="-18603"/>
                  <a:pt x="448889" y="8601"/>
                  <a:pt x="572576" y="13754"/>
                </a:cubicBezTo>
                <a:cubicBezTo>
                  <a:pt x="580527" y="19055"/>
                  <a:pt x="587753" y="25652"/>
                  <a:pt x="596430" y="29657"/>
                </a:cubicBezTo>
                <a:cubicBezTo>
                  <a:pt x="622349" y="41619"/>
                  <a:pt x="653106" y="44335"/>
                  <a:pt x="675943" y="61462"/>
                </a:cubicBezTo>
                <a:cubicBezTo>
                  <a:pt x="701814" y="80865"/>
                  <a:pt x="709685" y="89731"/>
                  <a:pt x="739554" y="101219"/>
                </a:cubicBezTo>
                <a:cubicBezTo>
                  <a:pt x="763022" y="110245"/>
                  <a:pt x="787769" y="115734"/>
                  <a:pt x="811115" y="125072"/>
                </a:cubicBezTo>
                <a:cubicBezTo>
                  <a:pt x="827623" y="131675"/>
                  <a:pt x="842228" y="142543"/>
                  <a:pt x="858823" y="148926"/>
                </a:cubicBezTo>
                <a:cubicBezTo>
                  <a:pt x="906000" y="167071"/>
                  <a:pt x="927483" y="166454"/>
                  <a:pt x="978093" y="172780"/>
                </a:cubicBezTo>
                <a:cubicBezTo>
                  <a:pt x="1025801" y="170130"/>
                  <a:pt x="1073727" y="170106"/>
                  <a:pt x="1121216" y="164829"/>
                </a:cubicBezTo>
                <a:cubicBezTo>
                  <a:pt x="1145502" y="162130"/>
                  <a:pt x="1168817" y="153718"/>
                  <a:pt x="1192778" y="148926"/>
                </a:cubicBezTo>
                <a:cubicBezTo>
                  <a:pt x="1208587" y="145764"/>
                  <a:pt x="1224583" y="143625"/>
                  <a:pt x="1240486" y="140975"/>
                </a:cubicBezTo>
                <a:cubicBezTo>
                  <a:pt x="1243264" y="140049"/>
                  <a:pt x="1307980" y="117121"/>
                  <a:pt x="1319999" y="117121"/>
                </a:cubicBezTo>
                <a:cubicBezTo>
                  <a:pt x="1375721" y="117121"/>
                  <a:pt x="1431317" y="122422"/>
                  <a:pt x="1486976" y="125072"/>
                </a:cubicBezTo>
                <a:cubicBezTo>
                  <a:pt x="1500228" y="130373"/>
                  <a:pt x="1513062" y="136874"/>
                  <a:pt x="1526733" y="140975"/>
                </a:cubicBezTo>
                <a:cubicBezTo>
                  <a:pt x="1571712" y="154469"/>
                  <a:pt x="1560015" y="140060"/>
                  <a:pt x="1598295" y="164829"/>
                </a:cubicBezTo>
                <a:cubicBezTo>
                  <a:pt x="1633479" y="187595"/>
                  <a:pt x="1664179" y="217650"/>
                  <a:pt x="1701662" y="236391"/>
                </a:cubicBezTo>
                <a:cubicBezTo>
                  <a:pt x="1712264" y="241692"/>
                  <a:pt x="1723106" y="246537"/>
                  <a:pt x="1733467" y="252293"/>
                </a:cubicBezTo>
                <a:cubicBezTo>
                  <a:pt x="1789802" y="283590"/>
                  <a:pt x="1753468" y="269561"/>
                  <a:pt x="1797077" y="284099"/>
                </a:cubicBezTo>
                <a:cubicBezTo>
                  <a:pt x="1823581" y="281448"/>
                  <a:pt x="1851166" y="284092"/>
                  <a:pt x="1876590" y="276147"/>
                </a:cubicBezTo>
                <a:cubicBezTo>
                  <a:pt x="1894833" y="270446"/>
                  <a:pt x="1906166" y="250386"/>
                  <a:pt x="1924298" y="244342"/>
                </a:cubicBezTo>
                <a:cubicBezTo>
                  <a:pt x="1932249" y="241692"/>
                  <a:pt x="1940304" y="239334"/>
                  <a:pt x="1948152" y="236391"/>
                </a:cubicBezTo>
                <a:cubicBezTo>
                  <a:pt x="1961516" y="231379"/>
                  <a:pt x="1973698" y="221820"/>
                  <a:pt x="1987909" y="220488"/>
                </a:cubicBezTo>
                <a:cubicBezTo>
                  <a:pt x="2059207" y="213804"/>
                  <a:pt x="2131032" y="215187"/>
                  <a:pt x="2202594" y="212537"/>
                </a:cubicBezTo>
                <a:cubicBezTo>
                  <a:pt x="2223797" y="220488"/>
                  <a:pt x="2243574" y="235553"/>
                  <a:pt x="2266204" y="236391"/>
                </a:cubicBezTo>
                <a:cubicBezTo>
                  <a:pt x="2316806" y="238265"/>
                  <a:pt x="2367459" y="229546"/>
                  <a:pt x="2417279" y="220488"/>
                </a:cubicBezTo>
                <a:cubicBezTo>
                  <a:pt x="2431952" y="217820"/>
                  <a:pt x="2456188" y="188431"/>
                  <a:pt x="2464987" y="180732"/>
                </a:cubicBezTo>
                <a:cubicBezTo>
                  <a:pt x="2495213" y="154284"/>
                  <a:pt x="2500190" y="151961"/>
                  <a:pt x="2528597" y="133024"/>
                </a:cubicBezTo>
                <a:cubicBezTo>
                  <a:pt x="2553223" y="137128"/>
                  <a:pt x="2625494" y="139559"/>
                  <a:pt x="2655818" y="164829"/>
                </a:cubicBezTo>
                <a:cubicBezTo>
                  <a:pt x="2663159" y="170947"/>
                  <a:pt x="2666420" y="180732"/>
                  <a:pt x="2671721" y="188683"/>
                </a:cubicBezTo>
                <a:cubicBezTo>
                  <a:pt x="2677022" y="209886"/>
                  <a:pt x="2687623" y="230437"/>
                  <a:pt x="2687623" y="252293"/>
                </a:cubicBezTo>
                <a:cubicBezTo>
                  <a:pt x="2687623" y="313483"/>
                  <a:pt x="2680374" y="374598"/>
                  <a:pt x="2671721" y="435173"/>
                </a:cubicBezTo>
                <a:cubicBezTo>
                  <a:pt x="2669702" y="449303"/>
                  <a:pt x="2661896" y="462015"/>
                  <a:pt x="2655818" y="474930"/>
                </a:cubicBezTo>
                <a:cubicBezTo>
                  <a:pt x="2640677" y="507105"/>
                  <a:pt x="2633254" y="545202"/>
                  <a:pt x="2608110" y="570346"/>
                </a:cubicBezTo>
                <a:cubicBezTo>
                  <a:pt x="2582492" y="595964"/>
                  <a:pt x="2567426" y="613371"/>
                  <a:pt x="2536549" y="633956"/>
                </a:cubicBezTo>
                <a:cubicBezTo>
                  <a:pt x="2516897" y="647057"/>
                  <a:pt x="2502094" y="650742"/>
                  <a:pt x="2480889" y="657810"/>
                </a:cubicBezTo>
                <a:cubicBezTo>
                  <a:pt x="2470287" y="668412"/>
                  <a:pt x="2460468" y="679858"/>
                  <a:pt x="2449084" y="689615"/>
                </a:cubicBezTo>
                <a:cubicBezTo>
                  <a:pt x="2441828" y="695834"/>
                  <a:pt x="2432486" y="699299"/>
                  <a:pt x="2425230" y="705518"/>
                </a:cubicBezTo>
                <a:cubicBezTo>
                  <a:pt x="2413846" y="715275"/>
                  <a:pt x="2404027" y="726721"/>
                  <a:pt x="2393425" y="737323"/>
                </a:cubicBezTo>
                <a:cubicBezTo>
                  <a:pt x="2388124" y="753226"/>
                  <a:pt x="2382339" y="768975"/>
                  <a:pt x="2377522" y="785031"/>
                </a:cubicBezTo>
                <a:cubicBezTo>
                  <a:pt x="2374382" y="795498"/>
                  <a:pt x="2365512" y="806690"/>
                  <a:pt x="2369571" y="816836"/>
                </a:cubicBezTo>
                <a:cubicBezTo>
                  <a:pt x="2381133" y="845740"/>
                  <a:pt x="2445360" y="895428"/>
                  <a:pt x="2464987" y="912252"/>
                </a:cubicBezTo>
                <a:cubicBezTo>
                  <a:pt x="2470288" y="922854"/>
                  <a:pt x="2472030" y="936182"/>
                  <a:pt x="2480889" y="944057"/>
                </a:cubicBezTo>
                <a:cubicBezTo>
                  <a:pt x="2496860" y="958254"/>
                  <a:pt x="2517436" y="966306"/>
                  <a:pt x="2536549" y="975862"/>
                </a:cubicBezTo>
                <a:cubicBezTo>
                  <a:pt x="2549315" y="982245"/>
                  <a:pt x="2562891" y="986887"/>
                  <a:pt x="2576305" y="991765"/>
                </a:cubicBezTo>
                <a:cubicBezTo>
                  <a:pt x="2592059" y="997494"/>
                  <a:pt x="2609020" y="1000170"/>
                  <a:pt x="2624013" y="1007667"/>
                </a:cubicBezTo>
                <a:lnTo>
                  <a:pt x="2655818" y="1023570"/>
                </a:lnTo>
                <a:cubicBezTo>
                  <a:pt x="2661119" y="1031521"/>
                  <a:pt x="2666980" y="1039127"/>
                  <a:pt x="2671721" y="1047424"/>
                </a:cubicBezTo>
                <a:cubicBezTo>
                  <a:pt x="2686576" y="1073420"/>
                  <a:pt x="2692168" y="1090593"/>
                  <a:pt x="2703526" y="1118986"/>
                </a:cubicBezTo>
                <a:cubicBezTo>
                  <a:pt x="2706176" y="1132238"/>
                  <a:pt x="2707594" y="1145798"/>
                  <a:pt x="2711477" y="1158742"/>
                </a:cubicBezTo>
                <a:cubicBezTo>
                  <a:pt x="2723519" y="1198882"/>
                  <a:pt x="2751234" y="1278012"/>
                  <a:pt x="2751234" y="1278012"/>
                </a:cubicBezTo>
                <a:cubicBezTo>
                  <a:pt x="2753884" y="1267410"/>
                  <a:pt x="2757741" y="1257038"/>
                  <a:pt x="2759185" y="1246206"/>
                </a:cubicBezTo>
                <a:cubicBezTo>
                  <a:pt x="2766252" y="1193200"/>
                  <a:pt x="2763613" y="1159800"/>
                  <a:pt x="2775088" y="1111034"/>
                </a:cubicBezTo>
                <a:cubicBezTo>
                  <a:pt x="2809978" y="962757"/>
                  <a:pt x="2790883" y="1079987"/>
                  <a:pt x="2806893" y="967911"/>
                </a:cubicBezTo>
                <a:cubicBezTo>
                  <a:pt x="2809543" y="893699"/>
                  <a:pt x="2797970" y="817591"/>
                  <a:pt x="2814844" y="745274"/>
                </a:cubicBezTo>
                <a:cubicBezTo>
                  <a:pt x="2818653" y="728950"/>
                  <a:pt x="2845815" y="730302"/>
                  <a:pt x="2862552" y="729372"/>
                </a:cubicBezTo>
                <a:cubicBezTo>
                  <a:pt x="2882442" y="728267"/>
                  <a:pt x="3001029" y="742107"/>
                  <a:pt x="3029529" y="745274"/>
                </a:cubicBezTo>
                <a:cubicBezTo>
                  <a:pt x="3053383" y="750575"/>
                  <a:pt x="3078704" y="751383"/>
                  <a:pt x="3101091" y="761177"/>
                </a:cubicBezTo>
                <a:cubicBezTo>
                  <a:pt x="3121979" y="770316"/>
                  <a:pt x="3137199" y="789203"/>
                  <a:pt x="3156750" y="800933"/>
                </a:cubicBezTo>
                <a:cubicBezTo>
                  <a:pt x="3163937" y="805245"/>
                  <a:pt x="3172653" y="806234"/>
                  <a:pt x="3180604" y="808885"/>
                </a:cubicBezTo>
                <a:cubicBezTo>
                  <a:pt x="3197295" y="842266"/>
                  <a:pt x="3207191" y="846467"/>
                  <a:pt x="3188555" y="888398"/>
                </a:cubicBezTo>
                <a:cubicBezTo>
                  <a:pt x="3183988" y="898674"/>
                  <a:pt x="3154644" y="907223"/>
                  <a:pt x="3164702" y="912252"/>
                </a:cubicBezTo>
                <a:cubicBezTo>
                  <a:pt x="3177468" y="918635"/>
                  <a:pt x="3191206" y="901650"/>
                  <a:pt x="3204458" y="896349"/>
                </a:cubicBezTo>
                <a:cubicBezTo>
                  <a:pt x="3207108" y="880446"/>
                  <a:pt x="3209525" y="864503"/>
                  <a:pt x="3212409" y="848641"/>
                </a:cubicBezTo>
                <a:cubicBezTo>
                  <a:pt x="3214827" y="835345"/>
                  <a:pt x="3209808" y="817327"/>
                  <a:pt x="3220361" y="808885"/>
                </a:cubicBezTo>
                <a:cubicBezTo>
                  <a:pt x="3228894" y="802058"/>
                  <a:pt x="3241564" y="814186"/>
                  <a:pt x="3252166" y="816836"/>
                </a:cubicBezTo>
                <a:cubicBezTo>
                  <a:pt x="3257467" y="824787"/>
                  <a:pt x="3261951" y="833349"/>
                  <a:pt x="3268069" y="840690"/>
                </a:cubicBezTo>
                <a:cubicBezTo>
                  <a:pt x="3275268" y="849328"/>
                  <a:pt x="3286137" y="854902"/>
                  <a:pt x="3291922" y="864544"/>
                </a:cubicBezTo>
                <a:cubicBezTo>
                  <a:pt x="3302307" y="881853"/>
                  <a:pt x="3308987" y="901194"/>
                  <a:pt x="3315776" y="920203"/>
                </a:cubicBezTo>
                <a:cubicBezTo>
                  <a:pt x="3324344" y="944194"/>
                  <a:pt x="3344137" y="1030329"/>
                  <a:pt x="3355533" y="1047424"/>
                </a:cubicBezTo>
                <a:cubicBezTo>
                  <a:pt x="3360834" y="1055375"/>
                  <a:pt x="3364678" y="1064521"/>
                  <a:pt x="3371435" y="1071278"/>
                </a:cubicBezTo>
                <a:cubicBezTo>
                  <a:pt x="3383435" y="1083278"/>
                  <a:pt x="3397615" y="1092900"/>
                  <a:pt x="3411192" y="1103083"/>
                </a:cubicBezTo>
                <a:cubicBezTo>
                  <a:pt x="3418837" y="1108817"/>
                  <a:pt x="3428001" y="1112529"/>
                  <a:pt x="3435046" y="1118986"/>
                </a:cubicBezTo>
                <a:cubicBezTo>
                  <a:pt x="3539472" y="1214709"/>
                  <a:pt x="3471144" y="1166904"/>
                  <a:pt x="3530462" y="1206450"/>
                </a:cubicBezTo>
                <a:cubicBezTo>
                  <a:pt x="3467403" y="1237978"/>
                  <a:pt x="3522089" y="1208992"/>
                  <a:pt x="3427095" y="1270060"/>
                </a:cubicBezTo>
                <a:cubicBezTo>
                  <a:pt x="3414095" y="1278417"/>
                  <a:pt x="3387338" y="1293914"/>
                  <a:pt x="3387338" y="1293914"/>
                </a:cubicBezTo>
                <a:cubicBezTo>
                  <a:pt x="3374591" y="1313034"/>
                  <a:pt x="3355081" y="1343790"/>
                  <a:pt x="3339630" y="1357525"/>
                </a:cubicBezTo>
                <a:cubicBezTo>
                  <a:pt x="3328079" y="1367792"/>
                  <a:pt x="3312733" y="1372806"/>
                  <a:pt x="3299874" y="1381379"/>
                </a:cubicBezTo>
                <a:cubicBezTo>
                  <a:pt x="3288848" y="1388730"/>
                  <a:pt x="3280523" y="1400703"/>
                  <a:pt x="3268069" y="1405232"/>
                </a:cubicBezTo>
                <a:cubicBezTo>
                  <a:pt x="3250456" y="1411637"/>
                  <a:pt x="3230848" y="1409831"/>
                  <a:pt x="3212409" y="1413184"/>
                </a:cubicBezTo>
                <a:cubicBezTo>
                  <a:pt x="3201657" y="1415139"/>
                  <a:pt x="3191206" y="1418485"/>
                  <a:pt x="3180604" y="1421135"/>
                </a:cubicBezTo>
                <a:cubicBezTo>
                  <a:pt x="3191206" y="1423785"/>
                  <a:pt x="3202635" y="1424199"/>
                  <a:pt x="3212409" y="1429086"/>
                </a:cubicBezTo>
                <a:cubicBezTo>
                  <a:pt x="3273106" y="1459434"/>
                  <a:pt x="3254072" y="1492070"/>
                  <a:pt x="3236263" y="1572210"/>
                </a:cubicBezTo>
                <a:cubicBezTo>
                  <a:pt x="3233824" y="1583187"/>
                  <a:pt x="3220947" y="1588746"/>
                  <a:pt x="3212409" y="1596064"/>
                </a:cubicBezTo>
                <a:cubicBezTo>
                  <a:pt x="3159609" y="1641321"/>
                  <a:pt x="3203222" y="1601168"/>
                  <a:pt x="3140848" y="1635820"/>
                </a:cubicBezTo>
                <a:cubicBezTo>
                  <a:pt x="3129263" y="1642256"/>
                  <a:pt x="3119899" y="1652074"/>
                  <a:pt x="3109042" y="1659674"/>
                </a:cubicBezTo>
                <a:cubicBezTo>
                  <a:pt x="3068899" y="1687774"/>
                  <a:pt x="3049170" y="1695693"/>
                  <a:pt x="3013627" y="1731236"/>
                </a:cubicBezTo>
                <a:cubicBezTo>
                  <a:pt x="3006870" y="1737993"/>
                  <a:pt x="3003025" y="1747139"/>
                  <a:pt x="2997724" y="1755090"/>
                </a:cubicBezTo>
                <a:cubicBezTo>
                  <a:pt x="2992423" y="1778944"/>
                  <a:pt x="2989549" y="1803470"/>
                  <a:pt x="2981822" y="1826652"/>
                </a:cubicBezTo>
                <a:cubicBezTo>
                  <a:pt x="2932641" y="1974195"/>
                  <a:pt x="2961353" y="1875539"/>
                  <a:pt x="2918211" y="1961824"/>
                </a:cubicBezTo>
                <a:cubicBezTo>
                  <a:pt x="2914463" y="1969321"/>
                  <a:pt x="2914008" y="1978181"/>
                  <a:pt x="2910260" y="1985678"/>
                </a:cubicBezTo>
                <a:cubicBezTo>
                  <a:pt x="2903349" y="1999501"/>
                  <a:pt x="2893911" y="2011924"/>
                  <a:pt x="2886406" y="2025434"/>
                </a:cubicBezTo>
                <a:cubicBezTo>
                  <a:pt x="2880650" y="2035795"/>
                  <a:pt x="2879759" y="2049834"/>
                  <a:pt x="2870503" y="2057239"/>
                </a:cubicBezTo>
                <a:cubicBezTo>
                  <a:pt x="2851992" y="2072048"/>
                  <a:pt x="2806893" y="2089045"/>
                  <a:pt x="2806893" y="2089045"/>
                </a:cubicBezTo>
                <a:cubicBezTo>
                  <a:pt x="2775088" y="2144704"/>
                  <a:pt x="2745453" y="2201661"/>
                  <a:pt x="2711477" y="2256022"/>
                </a:cubicBezTo>
                <a:cubicBezTo>
                  <a:pt x="2668935" y="2324089"/>
                  <a:pt x="2700691" y="2240671"/>
                  <a:pt x="2679672" y="2303730"/>
                </a:cubicBezTo>
                <a:cubicBezTo>
                  <a:pt x="2692924" y="2327584"/>
                  <a:pt x="2743836" y="2363089"/>
                  <a:pt x="2719429" y="2375292"/>
                </a:cubicBezTo>
                <a:cubicBezTo>
                  <a:pt x="2694228" y="2387892"/>
                  <a:pt x="2679005" y="2335381"/>
                  <a:pt x="2663769" y="2311681"/>
                </a:cubicBezTo>
                <a:cubicBezTo>
                  <a:pt x="2654704" y="2297580"/>
                  <a:pt x="2652278" y="2280145"/>
                  <a:pt x="2647867" y="2263973"/>
                </a:cubicBezTo>
                <a:cubicBezTo>
                  <a:pt x="2643101" y="2246497"/>
                  <a:pt x="2634564" y="2192110"/>
                  <a:pt x="2631964" y="2176509"/>
                </a:cubicBezTo>
                <a:lnTo>
                  <a:pt x="2552451" y="2184460"/>
                </a:lnTo>
                <a:cubicBezTo>
                  <a:pt x="2531213" y="2186820"/>
                  <a:pt x="2507953" y="2182856"/>
                  <a:pt x="2488841" y="2192412"/>
                </a:cubicBezTo>
                <a:cubicBezTo>
                  <a:pt x="2458482" y="2207591"/>
                  <a:pt x="2437298" y="2236793"/>
                  <a:pt x="2409328" y="2256022"/>
                </a:cubicBezTo>
                <a:cubicBezTo>
                  <a:pt x="2382691" y="2274335"/>
                  <a:pt x="2350964" y="2282845"/>
                  <a:pt x="2321863" y="2295779"/>
                </a:cubicBezTo>
                <a:cubicBezTo>
                  <a:pt x="2311032" y="2300593"/>
                  <a:pt x="2301197" y="2307630"/>
                  <a:pt x="2290058" y="2311681"/>
                </a:cubicBezTo>
                <a:cubicBezTo>
                  <a:pt x="2271924" y="2318275"/>
                  <a:pt x="2252881" y="2322039"/>
                  <a:pt x="2234399" y="2327584"/>
                </a:cubicBezTo>
                <a:cubicBezTo>
                  <a:pt x="2226371" y="2329992"/>
                  <a:pt x="2218496" y="2332885"/>
                  <a:pt x="2210545" y="2335535"/>
                </a:cubicBezTo>
                <a:cubicBezTo>
                  <a:pt x="2219192" y="2447951"/>
                  <a:pt x="2209440" y="2411364"/>
                  <a:pt x="2234399" y="2494561"/>
                </a:cubicBezTo>
                <a:cubicBezTo>
                  <a:pt x="2241394" y="2517877"/>
                  <a:pt x="2245459" y="2532438"/>
                  <a:pt x="2266204" y="2550220"/>
                </a:cubicBezTo>
                <a:cubicBezTo>
                  <a:pt x="2275204" y="2557934"/>
                  <a:pt x="2287958" y="2559841"/>
                  <a:pt x="2298009" y="2566123"/>
                </a:cubicBezTo>
                <a:cubicBezTo>
                  <a:pt x="2380574" y="2617726"/>
                  <a:pt x="2281044" y="2565592"/>
                  <a:pt x="2361620" y="2605879"/>
                </a:cubicBezTo>
                <a:cubicBezTo>
                  <a:pt x="2358970" y="2621782"/>
                  <a:pt x="2363040" y="2640468"/>
                  <a:pt x="2353669" y="2653587"/>
                </a:cubicBezTo>
                <a:cubicBezTo>
                  <a:pt x="2347317" y="2662480"/>
                  <a:pt x="2332531" y="2659168"/>
                  <a:pt x="2321863" y="2661539"/>
                </a:cubicBezTo>
                <a:cubicBezTo>
                  <a:pt x="2308670" y="2664471"/>
                  <a:pt x="2295359" y="2666840"/>
                  <a:pt x="2282107" y="2669490"/>
                </a:cubicBezTo>
                <a:cubicBezTo>
                  <a:pt x="2273768" y="2667405"/>
                  <a:pt x="2155946" y="2639076"/>
                  <a:pt x="2131032" y="2629733"/>
                </a:cubicBezTo>
                <a:cubicBezTo>
                  <a:pt x="2106590" y="2620567"/>
                  <a:pt x="2082540" y="2610142"/>
                  <a:pt x="2059470" y="2597928"/>
                </a:cubicBezTo>
                <a:cubicBezTo>
                  <a:pt x="2021996" y="2578089"/>
                  <a:pt x="1987877" y="2554168"/>
                  <a:pt x="1956103" y="2526366"/>
                </a:cubicBezTo>
                <a:cubicBezTo>
                  <a:pt x="1935645" y="2508465"/>
                  <a:pt x="1916038" y="2484198"/>
                  <a:pt x="1900444" y="2462756"/>
                </a:cubicBezTo>
                <a:cubicBezTo>
                  <a:pt x="1889203" y="2447299"/>
                  <a:pt x="1880578" y="2429972"/>
                  <a:pt x="1868639" y="2415048"/>
                </a:cubicBezTo>
                <a:cubicBezTo>
                  <a:pt x="1859273" y="2403340"/>
                  <a:pt x="1847436" y="2393845"/>
                  <a:pt x="1836834" y="2383243"/>
                </a:cubicBezTo>
                <a:cubicBezTo>
                  <a:pt x="1828883" y="2364690"/>
                  <a:pt x="1822007" y="2345638"/>
                  <a:pt x="1812980" y="2327584"/>
                </a:cubicBezTo>
                <a:cubicBezTo>
                  <a:pt x="1803424" y="2308472"/>
                  <a:pt x="1791306" y="2290739"/>
                  <a:pt x="1781175" y="2271925"/>
                </a:cubicBezTo>
                <a:cubicBezTo>
                  <a:pt x="1772746" y="2256270"/>
                  <a:pt x="1765750" y="2239871"/>
                  <a:pt x="1757321" y="2224217"/>
                </a:cubicBezTo>
                <a:cubicBezTo>
                  <a:pt x="1711953" y="2139963"/>
                  <a:pt x="1737780" y="2199221"/>
                  <a:pt x="1709613" y="2128801"/>
                </a:cubicBezTo>
                <a:cubicBezTo>
                  <a:pt x="1714914" y="2160606"/>
                  <a:pt x="1715616" y="2193530"/>
                  <a:pt x="1725515" y="2224217"/>
                </a:cubicBezTo>
                <a:cubicBezTo>
                  <a:pt x="1742290" y="2276219"/>
                  <a:pt x="1761013" y="2328439"/>
                  <a:pt x="1789126" y="2375292"/>
                </a:cubicBezTo>
                <a:cubicBezTo>
                  <a:pt x="1821605" y="2429422"/>
                  <a:pt x="1808093" y="2400387"/>
                  <a:pt x="1828882" y="2462756"/>
                </a:cubicBezTo>
                <a:cubicBezTo>
                  <a:pt x="1812980" y="2465406"/>
                  <a:pt x="1792575" y="2482107"/>
                  <a:pt x="1781175" y="2470707"/>
                </a:cubicBezTo>
                <a:cubicBezTo>
                  <a:pt x="1744211" y="2433743"/>
                  <a:pt x="1701662" y="2335535"/>
                  <a:pt x="1701662" y="2335535"/>
                </a:cubicBezTo>
                <a:cubicBezTo>
                  <a:pt x="1699011" y="2319632"/>
                  <a:pt x="1698808" y="2303122"/>
                  <a:pt x="1693710" y="2287827"/>
                </a:cubicBezTo>
                <a:cubicBezTo>
                  <a:pt x="1690688" y="2278761"/>
                  <a:pt x="1683542" y="2271618"/>
                  <a:pt x="1677808" y="2263973"/>
                </a:cubicBezTo>
                <a:cubicBezTo>
                  <a:pt x="1651726" y="2229197"/>
                  <a:pt x="1621220" y="2197540"/>
                  <a:pt x="1598295" y="2160606"/>
                </a:cubicBezTo>
                <a:cubicBezTo>
                  <a:pt x="1563069" y="2103854"/>
                  <a:pt x="1546095" y="2037538"/>
                  <a:pt x="1502879" y="1985678"/>
                </a:cubicBezTo>
                <a:cubicBezTo>
                  <a:pt x="1488481" y="1968401"/>
                  <a:pt x="1476507" y="1945082"/>
                  <a:pt x="1455171" y="1937970"/>
                </a:cubicBezTo>
                <a:lnTo>
                  <a:pt x="1431317" y="1930019"/>
                </a:lnTo>
                <a:cubicBezTo>
                  <a:pt x="1420715" y="1916767"/>
                  <a:pt x="1408507" y="1904654"/>
                  <a:pt x="1399512" y="1890262"/>
                </a:cubicBezTo>
                <a:cubicBezTo>
                  <a:pt x="1395070" y="1883155"/>
                  <a:pt x="1393864" y="1874467"/>
                  <a:pt x="1391561" y="1866408"/>
                </a:cubicBezTo>
                <a:cubicBezTo>
                  <a:pt x="1388559" y="1855900"/>
                  <a:pt x="1386611" y="1845111"/>
                  <a:pt x="1383609" y="1834603"/>
                </a:cubicBezTo>
                <a:cubicBezTo>
                  <a:pt x="1381306" y="1826544"/>
                  <a:pt x="1377863" y="1818835"/>
                  <a:pt x="1375658" y="1810749"/>
                </a:cubicBezTo>
                <a:cubicBezTo>
                  <a:pt x="1369907" y="1789663"/>
                  <a:pt x="1359755" y="1747139"/>
                  <a:pt x="1359755" y="1747139"/>
                </a:cubicBezTo>
                <a:cubicBezTo>
                  <a:pt x="1357105" y="1643772"/>
                  <a:pt x="1356608" y="1540327"/>
                  <a:pt x="1351804" y="1437038"/>
                </a:cubicBezTo>
                <a:cubicBezTo>
                  <a:pt x="1351543" y="1431419"/>
                  <a:pt x="1339853" y="1389280"/>
                  <a:pt x="1335902" y="1381379"/>
                </a:cubicBezTo>
                <a:cubicBezTo>
                  <a:pt x="1328990" y="1367556"/>
                  <a:pt x="1319554" y="1355132"/>
                  <a:pt x="1312048" y="1341622"/>
                </a:cubicBezTo>
                <a:cubicBezTo>
                  <a:pt x="1288311" y="1298896"/>
                  <a:pt x="1308877" y="1318305"/>
                  <a:pt x="1272291" y="1293914"/>
                </a:cubicBezTo>
                <a:cubicBezTo>
                  <a:pt x="1264340" y="1280662"/>
                  <a:pt x="1255348" y="1267981"/>
                  <a:pt x="1248437" y="1254158"/>
                </a:cubicBezTo>
                <a:cubicBezTo>
                  <a:pt x="1242054" y="1241392"/>
                  <a:pt x="1240100" y="1226505"/>
                  <a:pt x="1232535" y="1214401"/>
                </a:cubicBezTo>
                <a:cubicBezTo>
                  <a:pt x="1218369" y="1191734"/>
                  <a:pt x="1204062" y="1190033"/>
                  <a:pt x="1184827" y="1174645"/>
                </a:cubicBezTo>
                <a:cubicBezTo>
                  <a:pt x="1178973" y="1169962"/>
                  <a:pt x="1178201" y="1169344"/>
                  <a:pt x="1168924" y="11507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B6C3C439-E9F0-43F3-9A0E-2B98F19AFABF}"/>
              </a:ext>
            </a:extLst>
          </p:cNvPr>
          <p:cNvSpPr/>
          <p:nvPr/>
        </p:nvSpPr>
        <p:spPr>
          <a:xfrm>
            <a:off x="10455965" y="2676626"/>
            <a:ext cx="203781" cy="183021"/>
          </a:xfrm>
          <a:custGeom>
            <a:avLst/>
            <a:gdLst>
              <a:gd name="connsiteX0" fmla="*/ 39757 w 203781"/>
              <a:gd name="connsiteY0" fmla="*/ 2964 h 183021"/>
              <a:gd name="connsiteX1" fmla="*/ 15903 w 203781"/>
              <a:gd name="connsiteY1" fmla="*/ 74525 h 183021"/>
              <a:gd name="connsiteX2" fmla="*/ 7952 w 203781"/>
              <a:gd name="connsiteY2" fmla="*/ 98379 h 183021"/>
              <a:gd name="connsiteX3" fmla="*/ 0 w 203781"/>
              <a:gd name="connsiteY3" fmla="*/ 122233 h 183021"/>
              <a:gd name="connsiteX4" fmla="*/ 198783 w 203781"/>
              <a:gd name="connsiteY4" fmla="*/ 138136 h 183021"/>
              <a:gd name="connsiteX5" fmla="*/ 135172 w 203781"/>
              <a:gd name="connsiteY5" fmla="*/ 66574 h 183021"/>
              <a:gd name="connsiteX6" fmla="*/ 127221 w 203781"/>
              <a:gd name="connsiteY6" fmla="*/ 42720 h 183021"/>
              <a:gd name="connsiteX7" fmla="*/ 103367 w 203781"/>
              <a:gd name="connsiteY7" fmla="*/ 18866 h 183021"/>
              <a:gd name="connsiteX8" fmla="*/ 63611 w 203781"/>
              <a:gd name="connsiteY8" fmla="*/ 2964 h 183021"/>
              <a:gd name="connsiteX9" fmla="*/ 39757 w 203781"/>
              <a:gd name="connsiteY9" fmla="*/ 2964 h 18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781" h="183021">
                <a:moveTo>
                  <a:pt x="39757" y="2964"/>
                </a:moveTo>
                <a:lnTo>
                  <a:pt x="15903" y="74525"/>
                </a:lnTo>
                <a:lnTo>
                  <a:pt x="7952" y="98379"/>
                </a:lnTo>
                <a:lnTo>
                  <a:pt x="0" y="122233"/>
                </a:lnTo>
                <a:cubicBezTo>
                  <a:pt x="25672" y="199244"/>
                  <a:pt x="17914" y="201440"/>
                  <a:pt x="198783" y="138136"/>
                </a:cubicBezTo>
                <a:cubicBezTo>
                  <a:pt x="225482" y="128791"/>
                  <a:pt x="136605" y="67649"/>
                  <a:pt x="135172" y="66574"/>
                </a:cubicBezTo>
                <a:cubicBezTo>
                  <a:pt x="132522" y="58623"/>
                  <a:pt x="131870" y="49694"/>
                  <a:pt x="127221" y="42720"/>
                </a:cubicBezTo>
                <a:cubicBezTo>
                  <a:pt x="120984" y="33364"/>
                  <a:pt x="112903" y="24826"/>
                  <a:pt x="103367" y="18866"/>
                </a:cubicBezTo>
                <a:cubicBezTo>
                  <a:pt x="91264" y="11301"/>
                  <a:pt x="76730" y="8586"/>
                  <a:pt x="63611" y="2964"/>
                </a:cubicBezTo>
                <a:cubicBezTo>
                  <a:pt x="58163" y="629"/>
                  <a:pt x="53009" y="-2337"/>
                  <a:pt x="39757" y="296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D0590450-A271-43AB-84D0-5A4B3C6E6932}"/>
              </a:ext>
            </a:extLst>
          </p:cNvPr>
          <p:cNvSpPr/>
          <p:nvPr/>
        </p:nvSpPr>
        <p:spPr>
          <a:xfrm>
            <a:off x="10017945" y="0"/>
            <a:ext cx="2064627" cy="2157812"/>
          </a:xfrm>
          <a:custGeom>
            <a:avLst/>
            <a:gdLst>
              <a:gd name="connsiteX0" fmla="*/ 74135 w 2064627"/>
              <a:gd name="connsiteY0" fmla="*/ 787179 h 2157812"/>
              <a:gd name="connsiteX1" fmla="*/ 416041 w 2064627"/>
              <a:gd name="connsiteY1" fmla="*/ 803081 h 2157812"/>
              <a:gd name="connsiteX2" fmla="*/ 463749 w 2064627"/>
              <a:gd name="connsiteY2" fmla="*/ 858741 h 2157812"/>
              <a:gd name="connsiteX3" fmla="*/ 503505 w 2064627"/>
              <a:gd name="connsiteY3" fmla="*/ 914400 h 2157812"/>
              <a:gd name="connsiteX4" fmla="*/ 511457 w 2064627"/>
              <a:gd name="connsiteY4" fmla="*/ 938254 h 2157812"/>
              <a:gd name="connsiteX5" fmla="*/ 519408 w 2064627"/>
              <a:gd name="connsiteY5" fmla="*/ 1041621 h 2157812"/>
              <a:gd name="connsiteX6" fmla="*/ 527359 w 2064627"/>
              <a:gd name="connsiteY6" fmla="*/ 1105231 h 2157812"/>
              <a:gd name="connsiteX7" fmla="*/ 551213 w 2064627"/>
              <a:gd name="connsiteY7" fmla="*/ 1137036 h 2157812"/>
              <a:gd name="connsiteX8" fmla="*/ 559165 w 2064627"/>
              <a:gd name="connsiteY8" fmla="*/ 1160890 h 2157812"/>
              <a:gd name="connsiteX9" fmla="*/ 614824 w 2064627"/>
              <a:gd name="connsiteY9" fmla="*/ 1224501 h 2157812"/>
              <a:gd name="connsiteX10" fmla="*/ 638678 w 2064627"/>
              <a:gd name="connsiteY10" fmla="*/ 1232452 h 2157812"/>
              <a:gd name="connsiteX11" fmla="*/ 678434 w 2064627"/>
              <a:gd name="connsiteY11" fmla="*/ 1256306 h 2157812"/>
              <a:gd name="connsiteX12" fmla="*/ 726142 w 2064627"/>
              <a:gd name="connsiteY12" fmla="*/ 1272208 h 2157812"/>
              <a:gd name="connsiteX13" fmla="*/ 742045 w 2064627"/>
              <a:gd name="connsiteY13" fmla="*/ 1296062 h 2157812"/>
              <a:gd name="connsiteX14" fmla="*/ 718191 w 2064627"/>
              <a:gd name="connsiteY14" fmla="*/ 1494845 h 2157812"/>
              <a:gd name="connsiteX15" fmla="*/ 710239 w 2064627"/>
              <a:gd name="connsiteY15" fmla="*/ 1534601 h 2157812"/>
              <a:gd name="connsiteX16" fmla="*/ 678434 w 2064627"/>
              <a:gd name="connsiteY16" fmla="*/ 1542553 h 2157812"/>
              <a:gd name="connsiteX17" fmla="*/ 638678 w 2064627"/>
              <a:gd name="connsiteY17" fmla="*/ 1550504 h 2157812"/>
              <a:gd name="connsiteX18" fmla="*/ 598921 w 2064627"/>
              <a:gd name="connsiteY18" fmla="*/ 1566407 h 2157812"/>
              <a:gd name="connsiteX19" fmla="*/ 590970 w 2064627"/>
              <a:gd name="connsiteY19" fmla="*/ 1590261 h 2157812"/>
              <a:gd name="connsiteX20" fmla="*/ 622775 w 2064627"/>
              <a:gd name="connsiteY20" fmla="*/ 1717481 h 2157812"/>
              <a:gd name="connsiteX21" fmla="*/ 630726 w 2064627"/>
              <a:gd name="connsiteY21" fmla="*/ 1741335 h 2157812"/>
              <a:gd name="connsiteX22" fmla="*/ 678434 w 2064627"/>
              <a:gd name="connsiteY22" fmla="*/ 1804946 h 2157812"/>
              <a:gd name="connsiteX23" fmla="*/ 710239 w 2064627"/>
              <a:gd name="connsiteY23" fmla="*/ 1900361 h 2157812"/>
              <a:gd name="connsiteX24" fmla="*/ 757947 w 2064627"/>
              <a:gd name="connsiteY24" fmla="*/ 1987826 h 2157812"/>
              <a:gd name="connsiteX25" fmla="*/ 797704 w 2064627"/>
              <a:gd name="connsiteY25" fmla="*/ 2043485 h 2157812"/>
              <a:gd name="connsiteX26" fmla="*/ 845412 w 2064627"/>
              <a:gd name="connsiteY26" fmla="*/ 2075290 h 2157812"/>
              <a:gd name="connsiteX27" fmla="*/ 893119 w 2064627"/>
              <a:gd name="connsiteY27" fmla="*/ 2107095 h 2157812"/>
              <a:gd name="connsiteX28" fmla="*/ 980584 w 2064627"/>
              <a:gd name="connsiteY28" fmla="*/ 2154803 h 2157812"/>
              <a:gd name="connsiteX29" fmla="*/ 1028292 w 2064627"/>
              <a:gd name="connsiteY29" fmla="*/ 2035534 h 2157812"/>
              <a:gd name="connsiteX30" fmla="*/ 1060097 w 2064627"/>
              <a:gd name="connsiteY30" fmla="*/ 1940118 h 2157812"/>
              <a:gd name="connsiteX31" fmla="*/ 1068048 w 2064627"/>
              <a:gd name="connsiteY31" fmla="*/ 1908313 h 2157812"/>
              <a:gd name="connsiteX32" fmla="*/ 1091902 w 2064627"/>
              <a:gd name="connsiteY32" fmla="*/ 1860605 h 2157812"/>
              <a:gd name="connsiteX33" fmla="*/ 1099853 w 2064627"/>
              <a:gd name="connsiteY33" fmla="*/ 1820848 h 2157812"/>
              <a:gd name="connsiteX34" fmla="*/ 1115756 w 2064627"/>
              <a:gd name="connsiteY34" fmla="*/ 1717481 h 2157812"/>
              <a:gd name="connsiteX35" fmla="*/ 1123707 w 2064627"/>
              <a:gd name="connsiteY35" fmla="*/ 1693628 h 2157812"/>
              <a:gd name="connsiteX36" fmla="*/ 1147561 w 2064627"/>
              <a:gd name="connsiteY36" fmla="*/ 1677725 h 2157812"/>
              <a:gd name="connsiteX37" fmla="*/ 1179366 w 2064627"/>
              <a:gd name="connsiteY37" fmla="*/ 1669774 h 2157812"/>
              <a:gd name="connsiteX38" fmla="*/ 1274782 w 2064627"/>
              <a:gd name="connsiteY38" fmla="*/ 1653871 h 2157812"/>
              <a:gd name="connsiteX39" fmla="*/ 1338392 w 2064627"/>
              <a:gd name="connsiteY39" fmla="*/ 1566407 h 2157812"/>
              <a:gd name="connsiteX40" fmla="*/ 1362246 w 2064627"/>
              <a:gd name="connsiteY40" fmla="*/ 1550504 h 2157812"/>
              <a:gd name="connsiteX41" fmla="*/ 1394052 w 2064627"/>
              <a:gd name="connsiteY41" fmla="*/ 1526650 h 2157812"/>
              <a:gd name="connsiteX42" fmla="*/ 1417905 w 2064627"/>
              <a:gd name="connsiteY42" fmla="*/ 1518699 h 2157812"/>
              <a:gd name="connsiteX43" fmla="*/ 1473565 w 2064627"/>
              <a:gd name="connsiteY43" fmla="*/ 1486894 h 2157812"/>
              <a:gd name="connsiteX44" fmla="*/ 1545126 w 2064627"/>
              <a:gd name="connsiteY44" fmla="*/ 1447137 h 2157812"/>
              <a:gd name="connsiteX45" fmla="*/ 1616688 w 2064627"/>
              <a:gd name="connsiteY45" fmla="*/ 1399429 h 2157812"/>
              <a:gd name="connsiteX46" fmla="*/ 1648493 w 2064627"/>
              <a:gd name="connsiteY46" fmla="*/ 1351721 h 2157812"/>
              <a:gd name="connsiteX47" fmla="*/ 1656445 w 2064627"/>
              <a:gd name="connsiteY47" fmla="*/ 1327868 h 2157812"/>
              <a:gd name="connsiteX48" fmla="*/ 1672347 w 2064627"/>
              <a:gd name="connsiteY48" fmla="*/ 1296062 h 2157812"/>
              <a:gd name="connsiteX49" fmla="*/ 1648493 w 2064627"/>
              <a:gd name="connsiteY49" fmla="*/ 1192695 h 2157812"/>
              <a:gd name="connsiteX50" fmla="*/ 1584883 w 2064627"/>
              <a:gd name="connsiteY50" fmla="*/ 1152939 h 2157812"/>
              <a:gd name="connsiteX51" fmla="*/ 1561029 w 2064627"/>
              <a:gd name="connsiteY51" fmla="*/ 1137036 h 2157812"/>
              <a:gd name="connsiteX52" fmla="*/ 1545126 w 2064627"/>
              <a:gd name="connsiteY52" fmla="*/ 1113182 h 2157812"/>
              <a:gd name="connsiteX53" fmla="*/ 1537175 w 2064627"/>
              <a:gd name="connsiteY53" fmla="*/ 1057523 h 2157812"/>
              <a:gd name="connsiteX54" fmla="*/ 1592834 w 2064627"/>
              <a:gd name="connsiteY54" fmla="*/ 1041621 h 2157812"/>
              <a:gd name="connsiteX55" fmla="*/ 1680298 w 2064627"/>
              <a:gd name="connsiteY55" fmla="*/ 1049572 h 2157812"/>
              <a:gd name="connsiteX56" fmla="*/ 1704152 w 2064627"/>
              <a:gd name="connsiteY56" fmla="*/ 1065474 h 2157812"/>
              <a:gd name="connsiteX57" fmla="*/ 1712104 w 2064627"/>
              <a:gd name="connsiteY57" fmla="*/ 1033669 h 2157812"/>
              <a:gd name="connsiteX58" fmla="*/ 1720055 w 2064627"/>
              <a:gd name="connsiteY58" fmla="*/ 970059 h 2157812"/>
              <a:gd name="connsiteX59" fmla="*/ 1704152 w 2064627"/>
              <a:gd name="connsiteY59" fmla="*/ 946205 h 2157812"/>
              <a:gd name="connsiteX60" fmla="*/ 1696201 w 2064627"/>
              <a:gd name="connsiteY60" fmla="*/ 914400 h 2157812"/>
              <a:gd name="connsiteX61" fmla="*/ 1712104 w 2064627"/>
              <a:gd name="connsiteY61" fmla="*/ 890546 h 2157812"/>
              <a:gd name="connsiteX62" fmla="*/ 1728006 w 2064627"/>
              <a:gd name="connsiteY62" fmla="*/ 763325 h 2157812"/>
              <a:gd name="connsiteX63" fmla="*/ 1704152 w 2064627"/>
              <a:gd name="connsiteY63" fmla="*/ 747422 h 2157812"/>
              <a:gd name="connsiteX64" fmla="*/ 1720055 w 2064627"/>
              <a:gd name="connsiteY64" fmla="*/ 707666 h 2157812"/>
              <a:gd name="connsiteX65" fmla="*/ 1728006 w 2064627"/>
              <a:gd name="connsiteY65" fmla="*/ 675861 h 2157812"/>
              <a:gd name="connsiteX66" fmla="*/ 1720055 w 2064627"/>
              <a:gd name="connsiteY66" fmla="*/ 636104 h 2157812"/>
              <a:gd name="connsiteX67" fmla="*/ 1696201 w 2064627"/>
              <a:gd name="connsiteY67" fmla="*/ 604299 h 2157812"/>
              <a:gd name="connsiteX68" fmla="*/ 1759812 w 2064627"/>
              <a:gd name="connsiteY68" fmla="*/ 516834 h 2157812"/>
              <a:gd name="connsiteX69" fmla="*/ 1783665 w 2064627"/>
              <a:gd name="connsiteY69" fmla="*/ 500932 h 2157812"/>
              <a:gd name="connsiteX70" fmla="*/ 1823422 w 2064627"/>
              <a:gd name="connsiteY70" fmla="*/ 461175 h 2157812"/>
              <a:gd name="connsiteX71" fmla="*/ 1871130 w 2064627"/>
              <a:gd name="connsiteY71" fmla="*/ 389614 h 2157812"/>
              <a:gd name="connsiteX72" fmla="*/ 1910886 w 2064627"/>
              <a:gd name="connsiteY72" fmla="*/ 365760 h 2157812"/>
              <a:gd name="connsiteX73" fmla="*/ 1990399 w 2064627"/>
              <a:gd name="connsiteY73" fmla="*/ 286247 h 2157812"/>
              <a:gd name="connsiteX74" fmla="*/ 2054010 w 2064627"/>
              <a:gd name="connsiteY74" fmla="*/ 238539 h 2157812"/>
              <a:gd name="connsiteX75" fmla="*/ 2061961 w 2064627"/>
              <a:gd name="connsiteY75" fmla="*/ 214685 h 2157812"/>
              <a:gd name="connsiteX76" fmla="*/ 1720055 w 2064627"/>
              <a:gd name="connsiteY76" fmla="*/ 198782 h 2157812"/>
              <a:gd name="connsiteX77" fmla="*/ 1696201 w 2064627"/>
              <a:gd name="connsiteY77" fmla="*/ 174928 h 2157812"/>
              <a:gd name="connsiteX78" fmla="*/ 1529224 w 2064627"/>
              <a:gd name="connsiteY78" fmla="*/ 103367 h 2157812"/>
              <a:gd name="connsiteX79" fmla="*/ 1489467 w 2064627"/>
              <a:gd name="connsiteY79" fmla="*/ 71561 h 2157812"/>
              <a:gd name="connsiteX80" fmla="*/ 1553078 w 2064627"/>
              <a:gd name="connsiteY80" fmla="*/ 55659 h 2157812"/>
              <a:gd name="connsiteX81" fmla="*/ 1521272 w 2064627"/>
              <a:gd name="connsiteY81" fmla="*/ 39756 h 2157812"/>
              <a:gd name="connsiteX82" fmla="*/ 1394052 w 2064627"/>
              <a:gd name="connsiteY82" fmla="*/ 15902 h 2157812"/>
              <a:gd name="connsiteX83" fmla="*/ 1322490 w 2064627"/>
              <a:gd name="connsiteY83" fmla="*/ 0 h 2157812"/>
              <a:gd name="connsiteX84" fmla="*/ 1171415 w 2064627"/>
              <a:gd name="connsiteY84" fmla="*/ 15902 h 2157812"/>
              <a:gd name="connsiteX85" fmla="*/ 1107805 w 2064627"/>
              <a:gd name="connsiteY85" fmla="*/ 47708 h 2157812"/>
              <a:gd name="connsiteX86" fmla="*/ 1075999 w 2064627"/>
              <a:gd name="connsiteY86" fmla="*/ 63610 h 2157812"/>
              <a:gd name="connsiteX87" fmla="*/ 1044194 w 2064627"/>
              <a:gd name="connsiteY87" fmla="*/ 119269 h 2157812"/>
              <a:gd name="connsiteX88" fmla="*/ 1036243 w 2064627"/>
              <a:gd name="connsiteY88" fmla="*/ 143123 h 2157812"/>
              <a:gd name="connsiteX89" fmla="*/ 964681 w 2064627"/>
              <a:gd name="connsiteY89" fmla="*/ 151074 h 2157812"/>
              <a:gd name="connsiteX90" fmla="*/ 940827 w 2064627"/>
              <a:gd name="connsiteY90" fmla="*/ 182880 h 2157812"/>
              <a:gd name="connsiteX91" fmla="*/ 916973 w 2064627"/>
              <a:gd name="connsiteY91" fmla="*/ 190831 h 2157812"/>
              <a:gd name="connsiteX92" fmla="*/ 909022 w 2064627"/>
              <a:gd name="connsiteY92" fmla="*/ 302149 h 2157812"/>
              <a:gd name="connsiteX93" fmla="*/ 797704 w 2064627"/>
              <a:gd name="connsiteY93" fmla="*/ 349857 h 2157812"/>
              <a:gd name="connsiteX94" fmla="*/ 710239 w 2064627"/>
              <a:gd name="connsiteY94" fmla="*/ 326003 h 2157812"/>
              <a:gd name="connsiteX95" fmla="*/ 686385 w 2064627"/>
              <a:gd name="connsiteY95" fmla="*/ 254441 h 2157812"/>
              <a:gd name="connsiteX96" fmla="*/ 694337 w 2064627"/>
              <a:gd name="connsiteY96" fmla="*/ 190831 h 2157812"/>
              <a:gd name="connsiteX97" fmla="*/ 543262 w 2064627"/>
              <a:gd name="connsiteY97" fmla="*/ 198782 h 2157812"/>
              <a:gd name="connsiteX98" fmla="*/ 495554 w 2064627"/>
              <a:gd name="connsiteY98" fmla="*/ 206734 h 2157812"/>
              <a:gd name="connsiteX99" fmla="*/ 431944 w 2064627"/>
              <a:gd name="connsiteY99" fmla="*/ 214685 h 2157812"/>
              <a:gd name="connsiteX100" fmla="*/ 304723 w 2064627"/>
              <a:gd name="connsiteY100" fmla="*/ 238539 h 2157812"/>
              <a:gd name="connsiteX101" fmla="*/ 249064 w 2064627"/>
              <a:gd name="connsiteY101" fmla="*/ 262393 h 2157812"/>
              <a:gd name="connsiteX102" fmla="*/ 233161 w 2064627"/>
              <a:gd name="connsiteY102" fmla="*/ 302149 h 2157812"/>
              <a:gd name="connsiteX103" fmla="*/ 288820 w 2064627"/>
              <a:gd name="connsiteY103" fmla="*/ 341906 h 2157812"/>
              <a:gd name="connsiteX104" fmla="*/ 264966 w 2064627"/>
              <a:gd name="connsiteY104" fmla="*/ 365760 h 2157812"/>
              <a:gd name="connsiteX105" fmla="*/ 193405 w 2064627"/>
              <a:gd name="connsiteY105" fmla="*/ 373711 h 2157812"/>
              <a:gd name="connsiteX106" fmla="*/ 209307 w 2064627"/>
              <a:gd name="connsiteY106" fmla="*/ 485029 h 2157812"/>
              <a:gd name="connsiteX107" fmla="*/ 241112 w 2064627"/>
              <a:gd name="connsiteY107" fmla="*/ 508883 h 2157812"/>
              <a:gd name="connsiteX108" fmla="*/ 280869 w 2064627"/>
              <a:gd name="connsiteY108" fmla="*/ 516834 h 2157812"/>
              <a:gd name="connsiteX109" fmla="*/ 304723 w 2064627"/>
              <a:gd name="connsiteY109" fmla="*/ 524786 h 2157812"/>
              <a:gd name="connsiteX110" fmla="*/ 129794 w 2064627"/>
              <a:gd name="connsiteY110" fmla="*/ 548640 h 2157812"/>
              <a:gd name="connsiteX111" fmla="*/ 90038 w 2064627"/>
              <a:gd name="connsiteY111" fmla="*/ 564542 h 2157812"/>
              <a:gd name="connsiteX112" fmla="*/ 10525 w 2064627"/>
              <a:gd name="connsiteY112" fmla="*/ 580445 h 2157812"/>
              <a:gd name="connsiteX113" fmla="*/ 2573 w 2064627"/>
              <a:gd name="connsiteY113" fmla="*/ 620201 h 2157812"/>
              <a:gd name="connsiteX114" fmla="*/ 58232 w 2064627"/>
              <a:gd name="connsiteY114" fmla="*/ 644055 h 2157812"/>
              <a:gd name="connsiteX115" fmla="*/ 82086 w 2064627"/>
              <a:gd name="connsiteY115" fmla="*/ 659958 h 2157812"/>
              <a:gd name="connsiteX116" fmla="*/ 66184 w 2064627"/>
              <a:gd name="connsiteY116" fmla="*/ 683812 h 2157812"/>
              <a:gd name="connsiteX117" fmla="*/ 74135 w 2064627"/>
              <a:gd name="connsiteY117" fmla="*/ 707666 h 2157812"/>
              <a:gd name="connsiteX118" fmla="*/ 74135 w 2064627"/>
              <a:gd name="connsiteY118" fmla="*/ 787179 h 215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064627" h="2157812">
                <a:moveTo>
                  <a:pt x="74135" y="787179"/>
                </a:moveTo>
                <a:cubicBezTo>
                  <a:pt x="131119" y="803081"/>
                  <a:pt x="323809" y="762980"/>
                  <a:pt x="416041" y="803081"/>
                </a:cubicBezTo>
                <a:cubicBezTo>
                  <a:pt x="438451" y="812824"/>
                  <a:pt x="448275" y="839829"/>
                  <a:pt x="463749" y="858741"/>
                </a:cubicBezTo>
                <a:cubicBezTo>
                  <a:pt x="468384" y="864405"/>
                  <a:pt x="498246" y="903882"/>
                  <a:pt x="503505" y="914400"/>
                </a:cubicBezTo>
                <a:cubicBezTo>
                  <a:pt x="507253" y="921897"/>
                  <a:pt x="508806" y="930303"/>
                  <a:pt x="511457" y="938254"/>
                </a:cubicBezTo>
                <a:cubicBezTo>
                  <a:pt x="514107" y="972710"/>
                  <a:pt x="516132" y="1007219"/>
                  <a:pt x="519408" y="1041621"/>
                </a:cubicBezTo>
                <a:cubicBezTo>
                  <a:pt x="521434" y="1062893"/>
                  <a:pt x="520602" y="1084959"/>
                  <a:pt x="527359" y="1105231"/>
                </a:cubicBezTo>
                <a:cubicBezTo>
                  <a:pt x="531550" y="1117803"/>
                  <a:pt x="543262" y="1126434"/>
                  <a:pt x="551213" y="1137036"/>
                </a:cubicBezTo>
                <a:cubicBezTo>
                  <a:pt x="553864" y="1144987"/>
                  <a:pt x="555007" y="1153613"/>
                  <a:pt x="559165" y="1160890"/>
                </a:cubicBezTo>
                <a:cubicBezTo>
                  <a:pt x="568760" y="1177682"/>
                  <a:pt x="599957" y="1213882"/>
                  <a:pt x="614824" y="1224501"/>
                </a:cubicBezTo>
                <a:cubicBezTo>
                  <a:pt x="621644" y="1229373"/>
                  <a:pt x="631181" y="1228704"/>
                  <a:pt x="638678" y="1232452"/>
                </a:cubicBezTo>
                <a:cubicBezTo>
                  <a:pt x="652501" y="1239363"/>
                  <a:pt x="664365" y="1249911"/>
                  <a:pt x="678434" y="1256306"/>
                </a:cubicBezTo>
                <a:cubicBezTo>
                  <a:pt x="693694" y="1263242"/>
                  <a:pt x="726142" y="1272208"/>
                  <a:pt x="726142" y="1272208"/>
                </a:cubicBezTo>
                <a:cubicBezTo>
                  <a:pt x="731443" y="1280159"/>
                  <a:pt x="741364" y="1286530"/>
                  <a:pt x="742045" y="1296062"/>
                </a:cubicBezTo>
                <a:cubicBezTo>
                  <a:pt x="744135" y="1325323"/>
                  <a:pt x="721030" y="1476862"/>
                  <a:pt x="718191" y="1494845"/>
                </a:cubicBezTo>
                <a:cubicBezTo>
                  <a:pt x="716083" y="1508194"/>
                  <a:pt x="718891" y="1524219"/>
                  <a:pt x="710239" y="1534601"/>
                </a:cubicBezTo>
                <a:cubicBezTo>
                  <a:pt x="703243" y="1542996"/>
                  <a:pt x="689102" y="1540182"/>
                  <a:pt x="678434" y="1542553"/>
                </a:cubicBezTo>
                <a:cubicBezTo>
                  <a:pt x="665241" y="1545485"/>
                  <a:pt x="651930" y="1547854"/>
                  <a:pt x="638678" y="1550504"/>
                </a:cubicBezTo>
                <a:cubicBezTo>
                  <a:pt x="625426" y="1555805"/>
                  <a:pt x="609886" y="1557269"/>
                  <a:pt x="598921" y="1566407"/>
                </a:cubicBezTo>
                <a:cubicBezTo>
                  <a:pt x="592482" y="1571773"/>
                  <a:pt x="589663" y="1581982"/>
                  <a:pt x="590970" y="1590261"/>
                </a:cubicBezTo>
                <a:cubicBezTo>
                  <a:pt x="597787" y="1633438"/>
                  <a:pt x="611651" y="1675208"/>
                  <a:pt x="622775" y="1717481"/>
                </a:cubicBezTo>
                <a:cubicBezTo>
                  <a:pt x="624908" y="1725586"/>
                  <a:pt x="626226" y="1734264"/>
                  <a:pt x="630726" y="1741335"/>
                </a:cubicBezTo>
                <a:cubicBezTo>
                  <a:pt x="644956" y="1763696"/>
                  <a:pt x="662531" y="1783742"/>
                  <a:pt x="678434" y="1804946"/>
                </a:cubicBezTo>
                <a:cubicBezTo>
                  <a:pt x="689036" y="1836751"/>
                  <a:pt x="695246" y="1870375"/>
                  <a:pt x="710239" y="1900361"/>
                </a:cubicBezTo>
                <a:cubicBezTo>
                  <a:pt x="730471" y="1940825"/>
                  <a:pt x="729684" y="1940721"/>
                  <a:pt x="757947" y="1987826"/>
                </a:cubicBezTo>
                <a:cubicBezTo>
                  <a:pt x="764025" y="1997956"/>
                  <a:pt x="791934" y="2038356"/>
                  <a:pt x="797704" y="2043485"/>
                </a:cubicBezTo>
                <a:cubicBezTo>
                  <a:pt x="811989" y="2056183"/>
                  <a:pt x="831898" y="2061775"/>
                  <a:pt x="845412" y="2075290"/>
                </a:cubicBezTo>
                <a:cubicBezTo>
                  <a:pt x="875191" y="2105071"/>
                  <a:pt x="858597" y="2095588"/>
                  <a:pt x="893119" y="2107095"/>
                </a:cubicBezTo>
                <a:cubicBezTo>
                  <a:pt x="897372" y="2110497"/>
                  <a:pt x="964772" y="2171932"/>
                  <a:pt x="980584" y="2154803"/>
                </a:cubicBezTo>
                <a:cubicBezTo>
                  <a:pt x="1009627" y="2123340"/>
                  <a:pt x="1013420" y="2075687"/>
                  <a:pt x="1028292" y="2035534"/>
                </a:cubicBezTo>
                <a:cubicBezTo>
                  <a:pt x="1039936" y="2004095"/>
                  <a:pt x="1051966" y="1972643"/>
                  <a:pt x="1060097" y="1940118"/>
                </a:cubicBezTo>
                <a:cubicBezTo>
                  <a:pt x="1062747" y="1929516"/>
                  <a:pt x="1063989" y="1918459"/>
                  <a:pt x="1068048" y="1908313"/>
                </a:cubicBezTo>
                <a:cubicBezTo>
                  <a:pt x="1074651" y="1891805"/>
                  <a:pt x="1083951" y="1876508"/>
                  <a:pt x="1091902" y="1860605"/>
                </a:cubicBezTo>
                <a:cubicBezTo>
                  <a:pt x="1094552" y="1847353"/>
                  <a:pt x="1097631" y="1834179"/>
                  <a:pt x="1099853" y="1820848"/>
                </a:cubicBezTo>
                <a:cubicBezTo>
                  <a:pt x="1105584" y="1786461"/>
                  <a:pt x="1109331" y="1751745"/>
                  <a:pt x="1115756" y="1717481"/>
                </a:cubicBezTo>
                <a:cubicBezTo>
                  <a:pt x="1117301" y="1709243"/>
                  <a:pt x="1118471" y="1700173"/>
                  <a:pt x="1123707" y="1693628"/>
                </a:cubicBezTo>
                <a:cubicBezTo>
                  <a:pt x="1129677" y="1686166"/>
                  <a:pt x="1138777" y="1681489"/>
                  <a:pt x="1147561" y="1677725"/>
                </a:cubicBezTo>
                <a:cubicBezTo>
                  <a:pt x="1157605" y="1673420"/>
                  <a:pt x="1168625" y="1671788"/>
                  <a:pt x="1179366" y="1669774"/>
                </a:cubicBezTo>
                <a:cubicBezTo>
                  <a:pt x="1211058" y="1663832"/>
                  <a:pt x="1242977" y="1659172"/>
                  <a:pt x="1274782" y="1653871"/>
                </a:cubicBezTo>
                <a:cubicBezTo>
                  <a:pt x="1295985" y="1624716"/>
                  <a:pt x="1308397" y="1586404"/>
                  <a:pt x="1338392" y="1566407"/>
                </a:cubicBezTo>
                <a:cubicBezTo>
                  <a:pt x="1346343" y="1561106"/>
                  <a:pt x="1354470" y="1556059"/>
                  <a:pt x="1362246" y="1550504"/>
                </a:cubicBezTo>
                <a:cubicBezTo>
                  <a:pt x="1373030" y="1542801"/>
                  <a:pt x="1382546" y="1533225"/>
                  <a:pt x="1394052" y="1526650"/>
                </a:cubicBezTo>
                <a:cubicBezTo>
                  <a:pt x="1401329" y="1522492"/>
                  <a:pt x="1410202" y="1522000"/>
                  <a:pt x="1417905" y="1518699"/>
                </a:cubicBezTo>
                <a:cubicBezTo>
                  <a:pt x="1462146" y="1499739"/>
                  <a:pt x="1436714" y="1508390"/>
                  <a:pt x="1473565" y="1486894"/>
                </a:cubicBezTo>
                <a:cubicBezTo>
                  <a:pt x="1497136" y="1473144"/>
                  <a:pt x="1522690" y="1462669"/>
                  <a:pt x="1545126" y="1447137"/>
                </a:cubicBezTo>
                <a:cubicBezTo>
                  <a:pt x="1631126" y="1387599"/>
                  <a:pt x="1521029" y="1437694"/>
                  <a:pt x="1616688" y="1399429"/>
                </a:cubicBezTo>
                <a:cubicBezTo>
                  <a:pt x="1627290" y="1383526"/>
                  <a:pt x="1639211" y="1368428"/>
                  <a:pt x="1648493" y="1351721"/>
                </a:cubicBezTo>
                <a:cubicBezTo>
                  <a:pt x="1652563" y="1344395"/>
                  <a:pt x="1653143" y="1335572"/>
                  <a:pt x="1656445" y="1327868"/>
                </a:cubicBezTo>
                <a:cubicBezTo>
                  <a:pt x="1661114" y="1316973"/>
                  <a:pt x="1667046" y="1306664"/>
                  <a:pt x="1672347" y="1296062"/>
                </a:cubicBezTo>
                <a:cubicBezTo>
                  <a:pt x="1664396" y="1261606"/>
                  <a:pt x="1660909" y="1225805"/>
                  <a:pt x="1648493" y="1192695"/>
                </a:cubicBezTo>
                <a:cubicBezTo>
                  <a:pt x="1638834" y="1166937"/>
                  <a:pt x="1604253" y="1162624"/>
                  <a:pt x="1584883" y="1152939"/>
                </a:cubicBezTo>
                <a:cubicBezTo>
                  <a:pt x="1576336" y="1148665"/>
                  <a:pt x="1568980" y="1142337"/>
                  <a:pt x="1561029" y="1137036"/>
                </a:cubicBezTo>
                <a:cubicBezTo>
                  <a:pt x="1555728" y="1129085"/>
                  <a:pt x="1549867" y="1121479"/>
                  <a:pt x="1545126" y="1113182"/>
                </a:cubicBezTo>
                <a:cubicBezTo>
                  <a:pt x="1535722" y="1096726"/>
                  <a:pt x="1518230" y="1076468"/>
                  <a:pt x="1537175" y="1057523"/>
                </a:cubicBezTo>
                <a:cubicBezTo>
                  <a:pt x="1540977" y="1053721"/>
                  <a:pt x="1592559" y="1041690"/>
                  <a:pt x="1592834" y="1041621"/>
                </a:cubicBezTo>
                <a:cubicBezTo>
                  <a:pt x="1621989" y="1044271"/>
                  <a:pt x="1651673" y="1043438"/>
                  <a:pt x="1680298" y="1049572"/>
                </a:cubicBezTo>
                <a:cubicBezTo>
                  <a:pt x="1689642" y="1051574"/>
                  <a:pt x="1695605" y="1069748"/>
                  <a:pt x="1704152" y="1065474"/>
                </a:cubicBezTo>
                <a:cubicBezTo>
                  <a:pt x="1713926" y="1060587"/>
                  <a:pt x="1709453" y="1044271"/>
                  <a:pt x="1712104" y="1033669"/>
                </a:cubicBezTo>
                <a:cubicBezTo>
                  <a:pt x="1714754" y="1012466"/>
                  <a:pt x="1721990" y="991340"/>
                  <a:pt x="1720055" y="970059"/>
                </a:cubicBezTo>
                <a:cubicBezTo>
                  <a:pt x="1719190" y="960542"/>
                  <a:pt x="1707916" y="954989"/>
                  <a:pt x="1704152" y="946205"/>
                </a:cubicBezTo>
                <a:cubicBezTo>
                  <a:pt x="1699847" y="936161"/>
                  <a:pt x="1698851" y="925002"/>
                  <a:pt x="1696201" y="914400"/>
                </a:cubicBezTo>
                <a:cubicBezTo>
                  <a:pt x="1701502" y="906449"/>
                  <a:pt x="1708340" y="899330"/>
                  <a:pt x="1712104" y="890546"/>
                </a:cubicBezTo>
                <a:cubicBezTo>
                  <a:pt x="1725090" y="860246"/>
                  <a:pt x="1727049" y="774809"/>
                  <a:pt x="1728006" y="763325"/>
                </a:cubicBezTo>
                <a:cubicBezTo>
                  <a:pt x="1720055" y="758024"/>
                  <a:pt x="1705503" y="756882"/>
                  <a:pt x="1704152" y="747422"/>
                </a:cubicBezTo>
                <a:cubicBezTo>
                  <a:pt x="1702134" y="733293"/>
                  <a:pt x="1715541" y="721206"/>
                  <a:pt x="1720055" y="707666"/>
                </a:cubicBezTo>
                <a:cubicBezTo>
                  <a:pt x="1723511" y="697299"/>
                  <a:pt x="1725356" y="686463"/>
                  <a:pt x="1728006" y="675861"/>
                </a:cubicBezTo>
                <a:cubicBezTo>
                  <a:pt x="1725356" y="662609"/>
                  <a:pt x="1725544" y="648454"/>
                  <a:pt x="1720055" y="636104"/>
                </a:cubicBezTo>
                <a:cubicBezTo>
                  <a:pt x="1714673" y="623994"/>
                  <a:pt x="1695101" y="617505"/>
                  <a:pt x="1696201" y="604299"/>
                </a:cubicBezTo>
                <a:cubicBezTo>
                  <a:pt x="1700212" y="556163"/>
                  <a:pt x="1727891" y="539634"/>
                  <a:pt x="1759812" y="516834"/>
                </a:cubicBezTo>
                <a:cubicBezTo>
                  <a:pt x="1767588" y="511280"/>
                  <a:pt x="1775714" y="506233"/>
                  <a:pt x="1783665" y="500932"/>
                </a:cubicBezTo>
                <a:cubicBezTo>
                  <a:pt x="1852579" y="397564"/>
                  <a:pt x="1743907" y="553942"/>
                  <a:pt x="1823422" y="461175"/>
                </a:cubicBezTo>
                <a:cubicBezTo>
                  <a:pt x="1845968" y="434872"/>
                  <a:pt x="1844972" y="412503"/>
                  <a:pt x="1871130" y="389614"/>
                </a:cubicBezTo>
                <a:cubicBezTo>
                  <a:pt x="1882761" y="379437"/>
                  <a:pt x="1899207" y="375882"/>
                  <a:pt x="1910886" y="365760"/>
                </a:cubicBezTo>
                <a:cubicBezTo>
                  <a:pt x="1939211" y="341211"/>
                  <a:pt x="1962997" y="311822"/>
                  <a:pt x="1990399" y="286247"/>
                </a:cubicBezTo>
                <a:cubicBezTo>
                  <a:pt x="2014013" y="264208"/>
                  <a:pt x="2029327" y="254994"/>
                  <a:pt x="2054010" y="238539"/>
                </a:cubicBezTo>
                <a:cubicBezTo>
                  <a:pt x="2056660" y="230588"/>
                  <a:pt x="2070299" y="215540"/>
                  <a:pt x="2061961" y="214685"/>
                </a:cubicBezTo>
                <a:cubicBezTo>
                  <a:pt x="1625826" y="169954"/>
                  <a:pt x="1853187" y="243163"/>
                  <a:pt x="1720055" y="198782"/>
                </a:cubicBezTo>
                <a:cubicBezTo>
                  <a:pt x="1712104" y="190831"/>
                  <a:pt x="1701230" y="184986"/>
                  <a:pt x="1696201" y="174928"/>
                </a:cubicBezTo>
                <a:cubicBezTo>
                  <a:pt x="1642785" y="68097"/>
                  <a:pt x="1761425" y="127808"/>
                  <a:pt x="1529224" y="103367"/>
                </a:cubicBezTo>
                <a:cubicBezTo>
                  <a:pt x="1515972" y="92765"/>
                  <a:pt x="1481877" y="86741"/>
                  <a:pt x="1489467" y="71561"/>
                </a:cubicBezTo>
                <a:cubicBezTo>
                  <a:pt x="1499241" y="52012"/>
                  <a:pt x="1553078" y="55659"/>
                  <a:pt x="1553078" y="55659"/>
                </a:cubicBezTo>
                <a:cubicBezTo>
                  <a:pt x="1542476" y="50358"/>
                  <a:pt x="1532771" y="42631"/>
                  <a:pt x="1521272" y="39756"/>
                </a:cubicBezTo>
                <a:cubicBezTo>
                  <a:pt x="1479415" y="29292"/>
                  <a:pt x="1436502" y="23620"/>
                  <a:pt x="1394052" y="15902"/>
                </a:cubicBezTo>
                <a:cubicBezTo>
                  <a:pt x="1332476" y="4706"/>
                  <a:pt x="1364550" y="14019"/>
                  <a:pt x="1322490" y="0"/>
                </a:cubicBezTo>
                <a:cubicBezTo>
                  <a:pt x="1314662" y="522"/>
                  <a:pt x="1208321" y="524"/>
                  <a:pt x="1171415" y="15902"/>
                </a:cubicBezTo>
                <a:cubicBezTo>
                  <a:pt x="1149532" y="25020"/>
                  <a:pt x="1129008" y="37106"/>
                  <a:pt x="1107805" y="47708"/>
                </a:cubicBezTo>
                <a:lnTo>
                  <a:pt x="1075999" y="63610"/>
                </a:lnTo>
                <a:cubicBezTo>
                  <a:pt x="1042220" y="97389"/>
                  <a:pt x="1057008" y="74419"/>
                  <a:pt x="1044194" y="119269"/>
                </a:cubicBezTo>
                <a:cubicBezTo>
                  <a:pt x="1041892" y="127328"/>
                  <a:pt x="1044025" y="140010"/>
                  <a:pt x="1036243" y="143123"/>
                </a:cubicBezTo>
                <a:cubicBezTo>
                  <a:pt x="1013959" y="152037"/>
                  <a:pt x="988535" y="148424"/>
                  <a:pt x="964681" y="151074"/>
                </a:cubicBezTo>
                <a:cubicBezTo>
                  <a:pt x="956730" y="161676"/>
                  <a:pt x="951008" y="174396"/>
                  <a:pt x="940827" y="182880"/>
                </a:cubicBezTo>
                <a:cubicBezTo>
                  <a:pt x="934388" y="188246"/>
                  <a:pt x="919133" y="182733"/>
                  <a:pt x="916973" y="190831"/>
                </a:cubicBezTo>
                <a:cubicBezTo>
                  <a:pt x="907388" y="226775"/>
                  <a:pt x="922505" y="267478"/>
                  <a:pt x="909022" y="302149"/>
                </a:cubicBezTo>
                <a:cubicBezTo>
                  <a:pt x="897195" y="332560"/>
                  <a:pt x="818029" y="344776"/>
                  <a:pt x="797704" y="349857"/>
                </a:cubicBezTo>
                <a:cubicBezTo>
                  <a:pt x="768549" y="341906"/>
                  <a:pt x="733184" y="345670"/>
                  <a:pt x="710239" y="326003"/>
                </a:cubicBezTo>
                <a:cubicBezTo>
                  <a:pt x="691148" y="309639"/>
                  <a:pt x="686385" y="254441"/>
                  <a:pt x="686385" y="254441"/>
                </a:cubicBezTo>
                <a:cubicBezTo>
                  <a:pt x="689036" y="233238"/>
                  <a:pt x="714252" y="198576"/>
                  <a:pt x="694337" y="190831"/>
                </a:cubicBezTo>
                <a:cubicBezTo>
                  <a:pt x="647338" y="172554"/>
                  <a:pt x="593529" y="194761"/>
                  <a:pt x="543262" y="198782"/>
                </a:cubicBezTo>
                <a:cubicBezTo>
                  <a:pt x="527191" y="200068"/>
                  <a:pt x="511514" y="204454"/>
                  <a:pt x="495554" y="206734"/>
                </a:cubicBezTo>
                <a:cubicBezTo>
                  <a:pt x="474400" y="209756"/>
                  <a:pt x="452946" y="210747"/>
                  <a:pt x="431944" y="214685"/>
                </a:cubicBezTo>
                <a:cubicBezTo>
                  <a:pt x="263263" y="246313"/>
                  <a:pt x="472478" y="217570"/>
                  <a:pt x="304723" y="238539"/>
                </a:cubicBezTo>
                <a:cubicBezTo>
                  <a:pt x="291855" y="242828"/>
                  <a:pt x="256926" y="253221"/>
                  <a:pt x="249064" y="262393"/>
                </a:cubicBezTo>
                <a:cubicBezTo>
                  <a:pt x="239775" y="273230"/>
                  <a:pt x="238462" y="288897"/>
                  <a:pt x="233161" y="302149"/>
                </a:cubicBezTo>
                <a:cubicBezTo>
                  <a:pt x="251714" y="315401"/>
                  <a:pt x="278624" y="321513"/>
                  <a:pt x="288820" y="341906"/>
                </a:cubicBezTo>
                <a:cubicBezTo>
                  <a:pt x="293849" y="351964"/>
                  <a:pt x="275634" y="362204"/>
                  <a:pt x="264966" y="365760"/>
                </a:cubicBezTo>
                <a:cubicBezTo>
                  <a:pt x="242197" y="373350"/>
                  <a:pt x="217259" y="371061"/>
                  <a:pt x="193405" y="373711"/>
                </a:cubicBezTo>
                <a:cubicBezTo>
                  <a:pt x="198706" y="410817"/>
                  <a:pt x="196832" y="449683"/>
                  <a:pt x="209307" y="485029"/>
                </a:cubicBezTo>
                <a:cubicBezTo>
                  <a:pt x="213718" y="497526"/>
                  <a:pt x="229002" y="503501"/>
                  <a:pt x="241112" y="508883"/>
                </a:cubicBezTo>
                <a:cubicBezTo>
                  <a:pt x="253462" y="514372"/>
                  <a:pt x="267758" y="513556"/>
                  <a:pt x="280869" y="516834"/>
                </a:cubicBezTo>
                <a:cubicBezTo>
                  <a:pt x="289000" y="518867"/>
                  <a:pt x="296772" y="522135"/>
                  <a:pt x="304723" y="524786"/>
                </a:cubicBezTo>
                <a:cubicBezTo>
                  <a:pt x="131594" y="568066"/>
                  <a:pt x="387892" y="507887"/>
                  <a:pt x="129794" y="548640"/>
                </a:cubicBezTo>
                <a:cubicBezTo>
                  <a:pt x="115696" y="550866"/>
                  <a:pt x="103829" y="560864"/>
                  <a:pt x="90038" y="564542"/>
                </a:cubicBezTo>
                <a:cubicBezTo>
                  <a:pt x="63921" y="571506"/>
                  <a:pt x="37029" y="575144"/>
                  <a:pt x="10525" y="580445"/>
                </a:cubicBezTo>
                <a:cubicBezTo>
                  <a:pt x="7874" y="593697"/>
                  <a:pt x="-5536" y="609389"/>
                  <a:pt x="2573" y="620201"/>
                </a:cubicBezTo>
                <a:cubicBezTo>
                  <a:pt x="14684" y="636349"/>
                  <a:pt x="40178" y="635028"/>
                  <a:pt x="58232" y="644055"/>
                </a:cubicBezTo>
                <a:cubicBezTo>
                  <a:pt x="66779" y="648329"/>
                  <a:pt x="74135" y="654657"/>
                  <a:pt x="82086" y="659958"/>
                </a:cubicBezTo>
                <a:cubicBezTo>
                  <a:pt x="76785" y="667909"/>
                  <a:pt x="67755" y="674386"/>
                  <a:pt x="66184" y="683812"/>
                </a:cubicBezTo>
                <a:cubicBezTo>
                  <a:pt x="64806" y="692079"/>
                  <a:pt x="73209" y="699336"/>
                  <a:pt x="74135" y="707666"/>
                </a:cubicBezTo>
                <a:cubicBezTo>
                  <a:pt x="75891" y="723471"/>
                  <a:pt x="17151" y="771277"/>
                  <a:pt x="74135" y="7871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98745897-A0A8-4E8C-B7A2-DC82E4E8C950}"/>
              </a:ext>
            </a:extLst>
          </p:cNvPr>
          <p:cNvSpPr/>
          <p:nvPr/>
        </p:nvSpPr>
        <p:spPr>
          <a:xfrm>
            <a:off x="9668331" y="3697357"/>
            <a:ext cx="232139" cy="135172"/>
          </a:xfrm>
          <a:custGeom>
            <a:avLst/>
            <a:gdLst>
              <a:gd name="connsiteX0" fmla="*/ 16358 w 232139"/>
              <a:gd name="connsiteY0" fmla="*/ 0 h 135172"/>
              <a:gd name="connsiteX1" fmla="*/ 127676 w 232139"/>
              <a:gd name="connsiteY1" fmla="*/ 23853 h 135172"/>
              <a:gd name="connsiteX2" fmla="*/ 151530 w 232139"/>
              <a:gd name="connsiteY2" fmla="*/ 31805 h 135172"/>
              <a:gd name="connsiteX3" fmla="*/ 223092 w 232139"/>
              <a:gd name="connsiteY3" fmla="*/ 87464 h 135172"/>
              <a:gd name="connsiteX4" fmla="*/ 231043 w 232139"/>
              <a:gd name="connsiteY4" fmla="*/ 111318 h 135172"/>
              <a:gd name="connsiteX5" fmla="*/ 159481 w 232139"/>
              <a:gd name="connsiteY5" fmla="*/ 135172 h 135172"/>
              <a:gd name="connsiteX6" fmla="*/ 111773 w 232139"/>
              <a:gd name="connsiteY6" fmla="*/ 127220 h 135172"/>
              <a:gd name="connsiteX7" fmla="*/ 72017 w 232139"/>
              <a:gd name="connsiteY7" fmla="*/ 111318 h 135172"/>
              <a:gd name="connsiteX8" fmla="*/ 40212 w 232139"/>
              <a:gd name="connsiteY8" fmla="*/ 103366 h 135172"/>
              <a:gd name="connsiteX9" fmla="*/ 455 w 232139"/>
              <a:gd name="connsiteY9" fmla="*/ 47707 h 135172"/>
              <a:gd name="connsiteX10" fmla="*/ 16358 w 232139"/>
              <a:gd name="connsiteY10" fmla="*/ 0 h 1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2139" h="135172">
                <a:moveTo>
                  <a:pt x="16358" y="0"/>
                </a:moveTo>
                <a:cubicBezTo>
                  <a:pt x="96596" y="10029"/>
                  <a:pt x="59701" y="1195"/>
                  <a:pt x="127676" y="23853"/>
                </a:cubicBezTo>
                <a:lnTo>
                  <a:pt x="151530" y="31805"/>
                </a:lnTo>
                <a:cubicBezTo>
                  <a:pt x="205165" y="85440"/>
                  <a:pt x="177902" y="72401"/>
                  <a:pt x="223092" y="87464"/>
                </a:cubicBezTo>
                <a:cubicBezTo>
                  <a:pt x="225742" y="95415"/>
                  <a:pt x="235355" y="104131"/>
                  <a:pt x="231043" y="111318"/>
                </a:cubicBezTo>
                <a:cubicBezTo>
                  <a:pt x="222066" y="126280"/>
                  <a:pt x="171050" y="132858"/>
                  <a:pt x="159481" y="135172"/>
                </a:cubicBezTo>
                <a:cubicBezTo>
                  <a:pt x="143578" y="132521"/>
                  <a:pt x="127327" y="131462"/>
                  <a:pt x="111773" y="127220"/>
                </a:cubicBezTo>
                <a:cubicBezTo>
                  <a:pt x="98003" y="123465"/>
                  <a:pt x="85557" y="115832"/>
                  <a:pt x="72017" y="111318"/>
                </a:cubicBezTo>
                <a:cubicBezTo>
                  <a:pt x="61650" y="107862"/>
                  <a:pt x="50814" y="106017"/>
                  <a:pt x="40212" y="103366"/>
                </a:cubicBezTo>
                <a:cubicBezTo>
                  <a:pt x="34267" y="97421"/>
                  <a:pt x="-4623" y="68016"/>
                  <a:pt x="455" y="47707"/>
                </a:cubicBezTo>
                <a:cubicBezTo>
                  <a:pt x="1893" y="41957"/>
                  <a:pt x="11057" y="42406"/>
                  <a:pt x="1635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CD797AB-74FC-4B79-803F-0B885BECC4CB}"/>
              </a:ext>
            </a:extLst>
          </p:cNvPr>
          <p:cNvSpPr/>
          <p:nvPr/>
        </p:nvSpPr>
        <p:spPr>
          <a:xfrm>
            <a:off x="8204795" y="3676826"/>
            <a:ext cx="231270" cy="348071"/>
          </a:xfrm>
          <a:custGeom>
            <a:avLst/>
            <a:gdLst>
              <a:gd name="connsiteX0" fmla="*/ 8634 w 231270"/>
              <a:gd name="connsiteY0" fmla="*/ 21479 h 348071"/>
              <a:gd name="connsiteX1" fmla="*/ 16585 w 231270"/>
              <a:gd name="connsiteY1" fmla="*/ 339531 h 348071"/>
              <a:gd name="connsiteX2" fmla="*/ 88147 w 231270"/>
              <a:gd name="connsiteY2" fmla="*/ 315677 h 348071"/>
              <a:gd name="connsiteX3" fmla="*/ 175611 w 231270"/>
              <a:gd name="connsiteY3" fmla="*/ 228212 h 348071"/>
              <a:gd name="connsiteX4" fmla="*/ 231270 w 231270"/>
              <a:gd name="connsiteY4" fmla="*/ 164602 h 348071"/>
              <a:gd name="connsiteX5" fmla="*/ 207417 w 231270"/>
              <a:gd name="connsiteY5" fmla="*/ 132797 h 348071"/>
              <a:gd name="connsiteX6" fmla="*/ 119952 w 231270"/>
              <a:gd name="connsiteY6" fmla="*/ 93040 h 348071"/>
              <a:gd name="connsiteX7" fmla="*/ 683 w 231270"/>
              <a:gd name="connsiteY7" fmla="*/ 29430 h 348071"/>
              <a:gd name="connsiteX8" fmla="*/ 8634 w 231270"/>
              <a:gd name="connsiteY8" fmla="*/ 21479 h 3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270" h="348071">
                <a:moveTo>
                  <a:pt x="8634" y="21479"/>
                </a:moveTo>
                <a:cubicBezTo>
                  <a:pt x="11284" y="73163"/>
                  <a:pt x="-11085" y="237154"/>
                  <a:pt x="16585" y="339531"/>
                </a:cubicBezTo>
                <a:cubicBezTo>
                  <a:pt x="23145" y="363804"/>
                  <a:pt x="67548" y="330096"/>
                  <a:pt x="88147" y="315677"/>
                </a:cubicBezTo>
                <a:cubicBezTo>
                  <a:pt x="121925" y="292032"/>
                  <a:pt x="152739" y="262518"/>
                  <a:pt x="175611" y="228212"/>
                </a:cubicBezTo>
                <a:cubicBezTo>
                  <a:pt x="212718" y="172554"/>
                  <a:pt x="191515" y="191107"/>
                  <a:pt x="231270" y="164602"/>
                </a:cubicBezTo>
                <a:cubicBezTo>
                  <a:pt x="223319" y="154000"/>
                  <a:pt x="217390" y="141523"/>
                  <a:pt x="207417" y="132797"/>
                </a:cubicBezTo>
                <a:cubicBezTo>
                  <a:pt x="173622" y="103226"/>
                  <a:pt x="160264" y="110676"/>
                  <a:pt x="119952" y="93040"/>
                </a:cubicBezTo>
                <a:cubicBezTo>
                  <a:pt x="88411" y="79241"/>
                  <a:pt x="33621" y="51388"/>
                  <a:pt x="683" y="29430"/>
                </a:cubicBezTo>
                <a:cubicBezTo>
                  <a:pt x="-2436" y="27351"/>
                  <a:pt x="5984" y="-30205"/>
                  <a:pt x="8634" y="214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41B5CA23-DA65-447F-A937-328ABC2A805D}"/>
              </a:ext>
            </a:extLst>
          </p:cNvPr>
          <p:cNvSpPr/>
          <p:nvPr/>
        </p:nvSpPr>
        <p:spPr>
          <a:xfrm>
            <a:off x="8081386" y="3609892"/>
            <a:ext cx="96492" cy="51555"/>
          </a:xfrm>
          <a:custGeom>
            <a:avLst/>
            <a:gdLst>
              <a:gd name="connsiteX0" fmla="*/ 52798 w 96492"/>
              <a:gd name="connsiteY0" fmla="*/ 47708 h 51555"/>
              <a:gd name="connsiteX1" fmla="*/ 5091 w 96492"/>
              <a:gd name="connsiteY1" fmla="*/ 39757 h 51555"/>
              <a:gd name="connsiteX2" fmla="*/ 52798 w 96492"/>
              <a:gd name="connsiteY2" fmla="*/ 0 h 51555"/>
              <a:gd name="connsiteX3" fmla="*/ 92555 w 96492"/>
              <a:gd name="connsiteY3" fmla="*/ 47708 h 51555"/>
              <a:gd name="connsiteX4" fmla="*/ 52798 w 96492"/>
              <a:gd name="connsiteY4" fmla="*/ 47708 h 5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92" h="51555">
                <a:moveTo>
                  <a:pt x="52798" y="47708"/>
                </a:moveTo>
                <a:cubicBezTo>
                  <a:pt x="38221" y="46383"/>
                  <a:pt x="15162" y="52346"/>
                  <a:pt x="5091" y="39757"/>
                </a:cubicBezTo>
                <a:cubicBezTo>
                  <a:pt x="-19164" y="9437"/>
                  <a:pt x="51021" y="444"/>
                  <a:pt x="52798" y="0"/>
                </a:cubicBezTo>
                <a:cubicBezTo>
                  <a:pt x="77623" y="6206"/>
                  <a:pt x="107309" y="3447"/>
                  <a:pt x="92555" y="47708"/>
                </a:cubicBezTo>
                <a:cubicBezTo>
                  <a:pt x="89905" y="55659"/>
                  <a:pt x="67375" y="49033"/>
                  <a:pt x="52798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4CB027B7-8107-4603-BFF0-26291368C9C4}"/>
              </a:ext>
            </a:extLst>
          </p:cNvPr>
          <p:cNvSpPr/>
          <p:nvPr/>
        </p:nvSpPr>
        <p:spPr>
          <a:xfrm>
            <a:off x="7717567" y="3482671"/>
            <a:ext cx="90775" cy="50387"/>
          </a:xfrm>
          <a:custGeom>
            <a:avLst/>
            <a:gdLst>
              <a:gd name="connsiteX0" fmla="*/ 82663 w 90775"/>
              <a:gd name="connsiteY0" fmla="*/ 47708 h 50387"/>
              <a:gd name="connsiteX1" fmla="*/ 11101 w 90775"/>
              <a:gd name="connsiteY1" fmla="*/ 39757 h 50387"/>
              <a:gd name="connsiteX2" fmla="*/ 3150 w 90775"/>
              <a:gd name="connsiteY2" fmla="*/ 7952 h 50387"/>
              <a:gd name="connsiteX3" fmla="*/ 42906 w 90775"/>
              <a:gd name="connsiteY3" fmla="*/ 0 h 50387"/>
              <a:gd name="connsiteX4" fmla="*/ 82663 w 90775"/>
              <a:gd name="connsiteY4" fmla="*/ 7952 h 50387"/>
              <a:gd name="connsiteX5" fmla="*/ 82663 w 90775"/>
              <a:gd name="connsiteY5" fmla="*/ 47708 h 5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775" h="50387">
                <a:moveTo>
                  <a:pt x="82663" y="47708"/>
                </a:moveTo>
                <a:cubicBezTo>
                  <a:pt x="70736" y="53009"/>
                  <a:pt x="32568" y="50490"/>
                  <a:pt x="11101" y="39757"/>
                </a:cubicBezTo>
                <a:cubicBezTo>
                  <a:pt x="1327" y="34870"/>
                  <a:pt x="-3677" y="16485"/>
                  <a:pt x="3150" y="7952"/>
                </a:cubicBezTo>
                <a:cubicBezTo>
                  <a:pt x="11592" y="-2601"/>
                  <a:pt x="29654" y="2651"/>
                  <a:pt x="42906" y="0"/>
                </a:cubicBezTo>
                <a:cubicBezTo>
                  <a:pt x="56158" y="2651"/>
                  <a:pt x="71666" y="97"/>
                  <a:pt x="82663" y="7952"/>
                </a:cubicBezTo>
                <a:cubicBezTo>
                  <a:pt x="92308" y="14841"/>
                  <a:pt x="94590" y="42407"/>
                  <a:pt x="82663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F54B2FA1-6D5B-4C71-A204-FC7A0FBC3480}"/>
              </a:ext>
            </a:extLst>
          </p:cNvPr>
          <p:cNvSpPr/>
          <p:nvPr/>
        </p:nvSpPr>
        <p:spPr>
          <a:xfrm>
            <a:off x="7418567" y="3331019"/>
            <a:ext cx="132027" cy="93398"/>
          </a:xfrm>
          <a:custGeom>
            <a:avLst/>
            <a:gdLst>
              <a:gd name="connsiteX0" fmla="*/ 111318 w 132027"/>
              <a:gd name="connsiteY0" fmla="*/ 88042 h 93398"/>
              <a:gd name="connsiteX1" fmla="*/ 7951 w 132027"/>
              <a:gd name="connsiteY1" fmla="*/ 80091 h 93398"/>
              <a:gd name="connsiteX2" fmla="*/ 0 w 132027"/>
              <a:gd name="connsiteY2" fmla="*/ 56237 h 93398"/>
              <a:gd name="connsiteX3" fmla="*/ 39756 w 132027"/>
              <a:gd name="connsiteY3" fmla="*/ 578 h 93398"/>
              <a:gd name="connsiteX4" fmla="*/ 127221 w 132027"/>
              <a:gd name="connsiteY4" fmla="*/ 8529 h 93398"/>
              <a:gd name="connsiteX5" fmla="*/ 111318 w 132027"/>
              <a:gd name="connsiteY5" fmla="*/ 88042 h 9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27" h="93398">
                <a:moveTo>
                  <a:pt x="111318" y="88042"/>
                </a:moveTo>
                <a:cubicBezTo>
                  <a:pt x="91440" y="99969"/>
                  <a:pt x="41179" y="89585"/>
                  <a:pt x="7951" y="80091"/>
                </a:cubicBezTo>
                <a:cubicBezTo>
                  <a:pt x="-108" y="77788"/>
                  <a:pt x="0" y="64618"/>
                  <a:pt x="0" y="56237"/>
                </a:cubicBezTo>
                <a:cubicBezTo>
                  <a:pt x="0" y="9995"/>
                  <a:pt x="4875" y="18018"/>
                  <a:pt x="39756" y="578"/>
                </a:cubicBezTo>
                <a:cubicBezTo>
                  <a:pt x="68911" y="3228"/>
                  <a:pt x="101934" y="-6222"/>
                  <a:pt x="127221" y="8529"/>
                </a:cubicBezTo>
                <a:cubicBezTo>
                  <a:pt x="137351" y="14438"/>
                  <a:pt x="131196" y="76115"/>
                  <a:pt x="111318" y="8804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54B748D-9438-43A8-9F80-9E4EF6CCA1FD}"/>
              </a:ext>
            </a:extLst>
          </p:cNvPr>
          <p:cNvSpPr/>
          <p:nvPr/>
        </p:nvSpPr>
        <p:spPr>
          <a:xfrm>
            <a:off x="9413639" y="3745064"/>
            <a:ext cx="144020" cy="151075"/>
          </a:xfrm>
          <a:custGeom>
            <a:avLst/>
            <a:gdLst>
              <a:gd name="connsiteX0" fmla="*/ 40462 w 144020"/>
              <a:gd name="connsiteY0" fmla="*/ 135173 h 151075"/>
              <a:gd name="connsiteX1" fmla="*/ 705 w 144020"/>
              <a:gd name="connsiteY1" fmla="*/ 103367 h 151075"/>
              <a:gd name="connsiteX2" fmla="*/ 72267 w 144020"/>
              <a:gd name="connsiteY2" fmla="*/ 0 h 151075"/>
              <a:gd name="connsiteX3" fmla="*/ 135878 w 144020"/>
              <a:gd name="connsiteY3" fmla="*/ 23854 h 151075"/>
              <a:gd name="connsiteX4" fmla="*/ 143829 w 144020"/>
              <a:gd name="connsiteY4" fmla="*/ 63611 h 151075"/>
              <a:gd name="connsiteX5" fmla="*/ 135878 w 144020"/>
              <a:gd name="connsiteY5" fmla="*/ 151075 h 151075"/>
              <a:gd name="connsiteX6" fmla="*/ 40462 w 144020"/>
              <a:gd name="connsiteY6" fmla="*/ 135173 h 15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20" h="151075">
                <a:moveTo>
                  <a:pt x="40462" y="135173"/>
                </a:moveTo>
                <a:cubicBezTo>
                  <a:pt x="17933" y="127222"/>
                  <a:pt x="1834" y="120301"/>
                  <a:pt x="705" y="103367"/>
                </a:cubicBezTo>
                <a:cubicBezTo>
                  <a:pt x="-4892" y="19403"/>
                  <a:pt x="23160" y="19643"/>
                  <a:pt x="72267" y="0"/>
                </a:cubicBezTo>
                <a:cubicBezTo>
                  <a:pt x="93471" y="7951"/>
                  <a:pt x="118953" y="8809"/>
                  <a:pt x="135878" y="23854"/>
                </a:cubicBezTo>
                <a:cubicBezTo>
                  <a:pt x="145979" y="32833"/>
                  <a:pt x="143829" y="50096"/>
                  <a:pt x="143829" y="63611"/>
                </a:cubicBezTo>
                <a:cubicBezTo>
                  <a:pt x="143829" y="92886"/>
                  <a:pt x="138528" y="121920"/>
                  <a:pt x="135878" y="151075"/>
                </a:cubicBezTo>
                <a:cubicBezTo>
                  <a:pt x="13964" y="142948"/>
                  <a:pt x="62991" y="143124"/>
                  <a:pt x="40462" y="13517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8C2C6412-E185-40B7-852A-2F15C0F6851A}"/>
              </a:ext>
            </a:extLst>
          </p:cNvPr>
          <p:cNvSpPr/>
          <p:nvPr/>
        </p:nvSpPr>
        <p:spPr>
          <a:xfrm>
            <a:off x="9760356" y="4083660"/>
            <a:ext cx="1518803" cy="2457056"/>
          </a:xfrm>
          <a:custGeom>
            <a:avLst/>
            <a:gdLst>
              <a:gd name="connsiteX0" fmla="*/ 270344 w 1518803"/>
              <a:gd name="connsiteY0" fmla="*/ 0 h 2457056"/>
              <a:gd name="connsiteX1" fmla="*/ 318052 w 1518803"/>
              <a:gd name="connsiteY1" fmla="*/ 15903 h 2457056"/>
              <a:gd name="connsiteX2" fmla="*/ 429370 w 1518803"/>
              <a:gd name="connsiteY2" fmla="*/ 31805 h 2457056"/>
              <a:gd name="connsiteX3" fmla="*/ 492981 w 1518803"/>
              <a:gd name="connsiteY3" fmla="*/ 47708 h 2457056"/>
              <a:gd name="connsiteX4" fmla="*/ 580445 w 1518803"/>
              <a:gd name="connsiteY4" fmla="*/ 63610 h 2457056"/>
              <a:gd name="connsiteX5" fmla="*/ 628153 w 1518803"/>
              <a:gd name="connsiteY5" fmla="*/ 79513 h 2457056"/>
              <a:gd name="connsiteX6" fmla="*/ 652007 w 1518803"/>
              <a:gd name="connsiteY6" fmla="*/ 103367 h 2457056"/>
              <a:gd name="connsiteX7" fmla="*/ 723569 w 1518803"/>
              <a:gd name="connsiteY7" fmla="*/ 151075 h 2457056"/>
              <a:gd name="connsiteX8" fmla="*/ 771276 w 1518803"/>
              <a:gd name="connsiteY8" fmla="*/ 206734 h 2457056"/>
              <a:gd name="connsiteX9" fmla="*/ 850789 w 1518803"/>
              <a:gd name="connsiteY9" fmla="*/ 198783 h 2457056"/>
              <a:gd name="connsiteX10" fmla="*/ 978010 w 1518803"/>
              <a:gd name="connsiteY10" fmla="*/ 238539 h 2457056"/>
              <a:gd name="connsiteX11" fmla="*/ 985962 w 1518803"/>
              <a:gd name="connsiteY11" fmla="*/ 262393 h 2457056"/>
              <a:gd name="connsiteX12" fmla="*/ 962108 w 1518803"/>
              <a:gd name="connsiteY12" fmla="*/ 373711 h 2457056"/>
              <a:gd name="connsiteX13" fmla="*/ 946205 w 1518803"/>
              <a:gd name="connsiteY13" fmla="*/ 405517 h 2457056"/>
              <a:gd name="connsiteX14" fmla="*/ 1081377 w 1518803"/>
              <a:gd name="connsiteY14" fmla="*/ 397565 h 2457056"/>
              <a:gd name="connsiteX15" fmla="*/ 1160890 w 1518803"/>
              <a:gd name="connsiteY15" fmla="*/ 413468 h 2457056"/>
              <a:gd name="connsiteX16" fmla="*/ 1224501 w 1518803"/>
              <a:gd name="connsiteY16" fmla="*/ 445273 h 2457056"/>
              <a:gd name="connsiteX17" fmla="*/ 1296062 w 1518803"/>
              <a:gd name="connsiteY17" fmla="*/ 453224 h 2457056"/>
              <a:gd name="connsiteX18" fmla="*/ 1359673 w 1518803"/>
              <a:gd name="connsiteY18" fmla="*/ 485030 h 2457056"/>
              <a:gd name="connsiteX19" fmla="*/ 1510748 w 1518803"/>
              <a:gd name="connsiteY19" fmla="*/ 548640 h 2457056"/>
              <a:gd name="connsiteX20" fmla="*/ 1518699 w 1518803"/>
              <a:gd name="connsiteY20" fmla="*/ 580445 h 2457056"/>
              <a:gd name="connsiteX21" fmla="*/ 1502796 w 1518803"/>
              <a:gd name="connsiteY21" fmla="*/ 636104 h 2457056"/>
              <a:gd name="connsiteX22" fmla="*/ 1439186 w 1518803"/>
              <a:gd name="connsiteY22" fmla="*/ 675861 h 2457056"/>
              <a:gd name="connsiteX23" fmla="*/ 1383527 w 1518803"/>
              <a:gd name="connsiteY23" fmla="*/ 691764 h 2457056"/>
              <a:gd name="connsiteX24" fmla="*/ 1367624 w 1518803"/>
              <a:gd name="connsiteY24" fmla="*/ 866692 h 2457056"/>
              <a:gd name="connsiteX25" fmla="*/ 1359673 w 1518803"/>
              <a:gd name="connsiteY25" fmla="*/ 906449 h 2457056"/>
              <a:gd name="connsiteX26" fmla="*/ 1335819 w 1518803"/>
              <a:gd name="connsiteY26" fmla="*/ 930303 h 2457056"/>
              <a:gd name="connsiteX27" fmla="*/ 1288111 w 1518803"/>
              <a:gd name="connsiteY27" fmla="*/ 1105231 h 2457056"/>
              <a:gd name="connsiteX28" fmla="*/ 1232452 w 1518803"/>
              <a:gd name="connsiteY28" fmla="*/ 1176793 h 2457056"/>
              <a:gd name="connsiteX29" fmla="*/ 1144988 w 1518803"/>
              <a:gd name="connsiteY29" fmla="*/ 1184744 h 2457056"/>
              <a:gd name="connsiteX30" fmla="*/ 1065475 w 1518803"/>
              <a:gd name="connsiteY30" fmla="*/ 1296063 h 2457056"/>
              <a:gd name="connsiteX31" fmla="*/ 1041621 w 1518803"/>
              <a:gd name="connsiteY31" fmla="*/ 1367624 h 2457056"/>
              <a:gd name="connsiteX32" fmla="*/ 1017767 w 1518803"/>
              <a:gd name="connsiteY32" fmla="*/ 1383527 h 2457056"/>
              <a:gd name="connsiteX33" fmla="*/ 946205 w 1518803"/>
              <a:gd name="connsiteY33" fmla="*/ 1423284 h 2457056"/>
              <a:gd name="connsiteX34" fmla="*/ 866692 w 1518803"/>
              <a:gd name="connsiteY34" fmla="*/ 1502797 h 2457056"/>
              <a:gd name="connsiteX35" fmla="*/ 834887 w 1518803"/>
              <a:gd name="connsiteY35" fmla="*/ 1542553 h 2457056"/>
              <a:gd name="connsiteX36" fmla="*/ 803082 w 1518803"/>
              <a:gd name="connsiteY36" fmla="*/ 1558456 h 2457056"/>
              <a:gd name="connsiteX37" fmla="*/ 763325 w 1518803"/>
              <a:gd name="connsiteY37" fmla="*/ 1582310 h 2457056"/>
              <a:gd name="connsiteX38" fmla="*/ 739471 w 1518803"/>
              <a:gd name="connsiteY38" fmla="*/ 1606164 h 2457056"/>
              <a:gd name="connsiteX39" fmla="*/ 715617 w 1518803"/>
              <a:gd name="connsiteY39" fmla="*/ 1622066 h 2457056"/>
              <a:gd name="connsiteX40" fmla="*/ 683812 w 1518803"/>
              <a:gd name="connsiteY40" fmla="*/ 1645920 h 2457056"/>
              <a:gd name="connsiteX41" fmla="*/ 644055 w 1518803"/>
              <a:gd name="connsiteY41" fmla="*/ 1653871 h 2457056"/>
              <a:gd name="connsiteX42" fmla="*/ 596348 w 1518803"/>
              <a:gd name="connsiteY42" fmla="*/ 1669774 h 2457056"/>
              <a:gd name="connsiteX43" fmla="*/ 580445 w 1518803"/>
              <a:gd name="connsiteY43" fmla="*/ 1693628 h 2457056"/>
              <a:gd name="connsiteX44" fmla="*/ 556591 w 1518803"/>
              <a:gd name="connsiteY44" fmla="*/ 1709530 h 2457056"/>
              <a:gd name="connsiteX45" fmla="*/ 508883 w 1518803"/>
              <a:gd name="connsiteY45" fmla="*/ 1765190 h 2457056"/>
              <a:gd name="connsiteX46" fmla="*/ 500932 w 1518803"/>
              <a:gd name="connsiteY46" fmla="*/ 1789044 h 2457056"/>
              <a:gd name="connsiteX47" fmla="*/ 492981 w 1518803"/>
              <a:gd name="connsiteY47" fmla="*/ 1844703 h 2457056"/>
              <a:gd name="connsiteX48" fmla="*/ 485029 w 1518803"/>
              <a:gd name="connsiteY48" fmla="*/ 1892410 h 2457056"/>
              <a:gd name="connsiteX49" fmla="*/ 477078 w 1518803"/>
              <a:gd name="connsiteY49" fmla="*/ 1932167 h 2457056"/>
              <a:gd name="connsiteX50" fmla="*/ 437322 w 1518803"/>
              <a:gd name="connsiteY50" fmla="*/ 1948070 h 2457056"/>
              <a:gd name="connsiteX51" fmla="*/ 453224 w 1518803"/>
              <a:gd name="connsiteY51" fmla="*/ 1987826 h 2457056"/>
              <a:gd name="connsiteX52" fmla="*/ 429370 w 1518803"/>
              <a:gd name="connsiteY52" fmla="*/ 2043485 h 2457056"/>
              <a:gd name="connsiteX53" fmla="*/ 437322 w 1518803"/>
              <a:gd name="connsiteY53" fmla="*/ 2154804 h 2457056"/>
              <a:gd name="connsiteX54" fmla="*/ 437322 w 1518803"/>
              <a:gd name="connsiteY54" fmla="*/ 2250219 h 2457056"/>
              <a:gd name="connsiteX55" fmla="*/ 397565 w 1518803"/>
              <a:gd name="connsiteY55" fmla="*/ 2282024 h 2457056"/>
              <a:gd name="connsiteX56" fmla="*/ 437322 w 1518803"/>
              <a:gd name="connsiteY56" fmla="*/ 2337684 h 2457056"/>
              <a:gd name="connsiteX57" fmla="*/ 453224 w 1518803"/>
              <a:gd name="connsiteY57" fmla="*/ 2441050 h 2457056"/>
              <a:gd name="connsiteX58" fmla="*/ 294198 w 1518803"/>
              <a:gd name="connsiteY58" fmla="*/ 2425148 h 2457056"/>
              <a:gd name="connsiteX59" fmla="*/ 278295 w 1518803"/>
              <a:gd name="connsiteY59" fmla="*/ 2313830 h 2457056"/>
              <a:gd name="connsiteX60" fmla="*/ 214685 w 1518803"/>
              <a:gd name="connsiteY60" fmla="*/ 2202511 h 2457056"/>
              <a:gd name="connsiteX61" fmla="*/ 159026 w 1518803"/>
              <a:gd name="connsiteY61" fmla="*/ 2035534 h 2457056"/>
              <a:gd name="connsiteX62" fmla="*/ 166977 w 1518803"/>
              <a:gd name="connsiteY62" fmla="*/ 1463040 h 2457056"/>
              <a:gd name="connsiteX63" fmla="*/ 182880 w 1518803"/>
              <a:gd name="connsiteY63" fmla="*/ 1383527 h 2457056"/>
              <a:gd name="connsiteX64" fmla="*/ 206734 w 1518803"/>
              <a:gd name="connsiteY64" fmla="*/ 1272209 h 2457056"/>
              <a:gd name="connsiteX65" fmla="*/ 270344 w 1518803"/>
              <a:gd name="connsiteY65" fmla="*/ 1144988 h 2457056"/>
              <a:gd name="connsiteX66" fmla="*/ 310101 w 1518803"/>
              <a:gd name="connsiteY66" fmla="*/ 1017767 h 2457056"/>
              <a:gd name="connsiteX67" fmla="*/ 302149 w 1518803"/>
              <a:gd name="connsiteY67" fmla="*/ 890546 h 2457056"/>
              <a:gd name="connsiteX68" fmla="*/ 270344 w 1518803"/>
              <a:gd name="connsiteY68" fmla="*/ 866692 h 2457056"/>
              <a:gd name="connsiteX69" fmla="*/ 230588 w 1518803"/>
              <a:gd name="connsiteY69" fmla="*/ 850790 h 2457056"/>
              <a:gd name="connsiteX70" fmla="*/ 198782 w 1518803"/>
              <a:gd name="connsiteY70" fmla="*/ 834887 h 2457056"/>
              <a:gd name="connsiteX71" fmla="*/ 151075 w 1518803"/>
              <a:gd name="connsiteY71" fmla="*/ 826936 h 2457056"/>
              <a:gd name="connsiteX72" fmla="*/ 119269 w 1518803"/>
              <a:gd name="connsiteY72" fmla="*/ 818984 h 2457056"/>
              <a:gd name="connsiteX73" fmla="*/ 87464 w 1518803"/>
              <a:gd name="connsiteY73" fmla="*/ 795130 h 2457056"/>
              <a:gd name="connsiteX74" fmla="*/ 71562 w 1518803"/>
              <a:gd name="connsiteY74" fmla="*/ 763325 h 2457056"/>
              <a:gd name="connsiteX75" fmla="*/ 47708 w 1518803"/>
              <a:gd name="connsiteY75" fmla="*/ 723569 h 2457056"/>
              <a:gd name="connsiteX76" fmla="*/ 23854 w 1518803"/>
              <a:gd name="connsiteY76" fmla="*/ 620202 h 2457056"/>
              <a:gd name="connsiteX77" fmla="*/ 0 w 1518803"/>
              <a:gd name="connsiteY77" fmla="*/ 596348 h 2457056"/>
              <a:gd name="connsiteX78" fmla="*/ 15902 w 1518803"/>
              <a:gd name="connsiteY78" fmla="*/ 357809 h 2457056"/>
              <a:gd name="connsiteX79" fmla="*/ 39756 w 1518803"/>
              <a:gd name="connsiteY79" fmla="*/ 318052 h 2457056"/>
              <a:gd name="connsiteX80" fmla="*/ 55659 w 1518803"/>
              <a:gd name="connsiteY80" fmla="*/ 270344 h 2457056"/>
              <a:gd name="connsiteX81" fmla="*/ 95415 w 1518803"/>
              <a:gd name="connsiteY81" fmla="*/ 190831 h 2457056"/>
              <a:gd name="connsiteX82" fmla="*/ 111318 w 1518803"/>
              <a:gd name="connsiteY82" fmla="*/ 151075 h 2457056"/>
              <a:gd name="connsiteX83" fmla="*/ 135172 w 1518803"/>
              <a:gd name="connsiteY83" fmla="*/ 119270 h 2457056"/>
              <a:gd name="connsiteX84" fmla="*/ 151075 w 1518803"/>
              <a:gd name="connsiteY84" fmla="*/ 87464 h 2457056"/>
              <a:gd name="connsiteX85" fmla="*/ 238539 w 1518803"/>
              <a:gd name="connsiteY85" fmla="*/ 23854 h 2457056"/>
              <a:gd name="connsiteX86" fmla="*/ 326003 w 1518803"/>
              <a:gd name="connsiteY86" fmla="*/ 23854 h 24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518803" h="2457056">
                <a:moveTo>
                  <a:pt x="270344" y="0"/>
                </a:moveTo>
                <a:cubicBezTo>
                  <a:pt x="286247" y="5301"/>
                  <a:pt x="301790" y="11837"/>
                  <a:pt x="318052" y="15903"/>
                </a:cubicBezTo>
                <a:cubicBezTo>
                  <a:pt x="340978" y="21635"/>
                  <a:pt x="410545" y="29452"/>
                  <a:pt x="429370" y="31805"/>
                </a:cubicBezTo>
                <a:cubicBezTo>
                  <a:pt x="450574" y="37106"/>
                  <a:pt x="471610" y="43128"/>
                  <a:pt x="492981" y="47708"/>
                </a:cubicBezTo>
                <a:cubicBezTo>
                  <a:pt x="521265" y="53769"/>
                  <a:pt x="552337" y="55944"/>
                  <a:pt x="580445" y="63610"/>
                </a:cubicBezTo>
                <a:cubicBezTo>
                  <a:pt x="596617" y="68021"/>
                  <a:pt x="628153" y="79513"/>
                  <a:pt x="628153" y="79513"/>
                </a:cubicBezTo>
                <a:cubicBezTo>
                  <a:pt x="636104" y="87464"/>
                  <a:pt x="643469" y="96049"/>
                  <a:pt x="652007" y="103367"/>
                </a:cubicBezTo>
                <a:cubicBezTo>
                  <a:pt x="677773" y="125453"/>
                  <a:pt x="693909" y="133279"/>
                  <a:pt x="723569" y="151075"/>
                </a:cubicBezTo>
                <a:cubicBezTo>
                  <a:pt x="726081" y="154424"/>
                  <a:pt x="761886" y="205289"/>
                  <a:pt x="771276" y="206734"/>
                </a:cubicBezTo>
                <a:cubicBezTo>
                  <a:pt x="797603" y="210784"/>
                  <a:pt x="824285" y="201433"/>
                  <a:pt x="850789" y="198783"/>
                </a:cubicBezTo>
                <a:cubicBezTo>
                  <a:pt x="893196" y="212035"/>
                  <a:pt x="937809" y="219621"/>
                  <a:pt x="978010" y="238539"/>
                </a:cubicBezTo>
                <a:cubicBezTo>
                  <a:pt x="985594" y="242108"/>
                  <a:pt x="985962" y="254011"/>
                  <a:pt x="985962" y="262393"/>
                </a:cubicBezTo>
                <a:cubicBezTo>
                  <a:pt x="985962" y="316268"/>
                  <a:pt x="981257" y="330625"/>
                  <a:pt x="962108" y="373711"/>
                </a:cubicBezTo>
                <a:cubicBezTo>
                  <a:pt x="957294" y="384543"/>
                  <a:pt x="934582" y="403192"/>
                  <a:pt x="946205" y="405517"/>
                </a:cubicBezTo>
                <a:cubicBezTo>
                  <a:pt x="990464" y="414369"/>
                  <a:pt x="1036320" y="400216"/>
                  <a:pt x="1081377" y="397565"/>
                </a:cubicBezTo>
                <a:cubicBezTo>
                  <a:pt x="1107881" y="402866"/>
                  <a:pt x="1135248" y="404921"/>
                  <a:pt x="1160890" y="413468"/>
                </a:cubicBezTo>
                <a:cubicBezTo>
                  <a:pt x="1183380" y="420965"/>
                  <a:pt x="1200940" y="442655"/>
                  <a:pt x="1224501" y="445273"/>
                </a:cubicBezTo>
                <a:lnTo>
                  <a:pt x="1296062" y="453224"/>
                </a:lnTo>
                <a:cubicBezTo>
                  <a:pt x="1317266" y="463826"/>
                  <a:pt x="1337790" y="475912"/>
                  <a:pt x="1359673" y="485030"/>
                </a:cubicBezTo>
                <a:cubicBezTo>
                  <a:pt x="1518538" y="551224"/>
                  <a:pt x="1444421" y="504421"/>
                  <a:pt x="1510748" y="548640"/>
                </a:cubicBezTo>
                <a:cubicBezTo>
                  <a:pt x="1513398" y="559242"/>
                  <a:pt x="1519688" y="569562"/>
                  <a:pt x="1518699" y="580445"/>
                </a:cubicBezTo>
                <a:cubicBezTo>
                  <a:pt x="1516952" y="599661"/>
                  <a:pt x="1513155" y="619825"/>
                  <a:pt x="1502796" y="636104"/>
                </a:cubicBezTo>
                <a:cubicBezTo>
                  <a:pt x="1486707" y="661387"/>
                  <a:pt x="1464220" y="668351"/>
                  <a:pt x="1439186" y="675861"/>
                </a:cubicBezTo>
                <a:cubicBezTo>
                  <a:pt x="1420704" y="681406"/>
                  <a:pt x="1402080" y="686463"/>
                  <a:pt x="1383527" y="691764"/>
                </a:cubicBezTo>
                <a:cubicBezTo>
                  <a:pt x="1377538" y="781589"/>
                  <a:pt x="1379700" y="794234"/>
                  <a:pt x="1367624" y="866692"/>
                </a:cubicBezTo>
                <a:cubicBezTo>
                  <a:pt x="1365402" y="880023"/>
                  <a:pt x="1365717" y="894361"/>
                  <a:pt x="1359673" y="906449"/>
                </a:cubicBezTo>
                <a:cubicBezTo>
                  <a:pt x="1354644" y="916507"/>
                  <a:pt x="1343770" y="922352"/>
                  <a:pt x="1335819" y="930303"/>
                </a:cubicBezTo>
                <a:cubicBezTo>
                  <a:pt x="1302768" y="1084541"/>
                  <a:pt x="1327947" y="993690"/>
                  <a:pt x="1288111" y="1105231"/>
                </a:cubicBezTo>
                <a:cubicBezTo>
                  <a:pt x="1273749" y="1145445"/>
                  <a:pt x="1280657" y="1164742"/>
                  <a:pt x="1232452" y="1176793"/>
                </a:cubicBezTo>
                <a:cubicBezTo>
                  <a:pt x="1204051" y="1183893"/>
                  <a:pt x="1174143" y="1182094"/>
                  <a:pt x="1144988" y="1184744"/>
                </a:cubicBezTo>
                <a:cubicBezTo>
                  <a:pt x="1100373" y="1229359"/>
                  <a:pt x="1086407" y="1233267"/>
                  <a:pt x="1065475" y="1296063"/>
                </a:cubicBezTo>
                <a:cubicBezTo>
                  <a:pt x="1057524" y="1319917"/>
                  <a:pt x="1062542" y="1353676"/>
                  <a:pt x="1041621" y="1367624"/>
                </a:cubicBezTo>
                <a:cubicBezTo>
                  <a:pt x="1033670" y="1372925"/>
                  <a:pt x="1026064" y="1378786"/>
                  <a:pt x="1017767" y="1383527"/>
                </a:cubicBezTo>
                <a:cubicBezTo>
                  <a:pt x="995684" y="1396146"/>
                  <a:pt x="965427" y="1406625"/>
                  <a:pt x="946205" y="1423284"/>
                </a:cubicBezTo>
                <a:cubicBezTo>
                  <a:pt x="917880" y="1447833"/>
                  <a:pt x="892267" y="1475395"/>
                  <a:pt x="866692" y="1502797"/>
                </a:cubicBezTo>
                <a:cubicBezTo>
                  <a:pt x="855112" y="1515204"/>
                  <a:pt x="847659" y="1531378"/>
                  <a:pt x="834887" y="1542553"/>
                </a:cubicBezTo>
                <a:cubicBezTo>
                  <a:pt x="825967" y="1550358"/>
                  <a:pt x="813443" y="1552700"/>
                  <a:pt x="803082" y="1558456"/>
                </a:cubicBezTo>
                <a:cubicBezTo>
                  <a:pt x="789572" y="1565962"/>
                  <a:pt x="775689" y="1573037"/>
                  <a:pt x="763325" y="1582310"/>
                </a:cubicBezTo>
                <a:cubicBezTo>
                  <a:pt x="754329" y="1589057"/>
                  <a:pt x="748110" y="1598965"/>
                  <a:pt x="739471" y="1606164"/>
                </a:cubicBezTo>
                <a:cubicBezTo>
                  <a:pt x="732130" y="1612282"/>
                  <a:pt x="723393" y="1616512"/>
                  <a:pt x="715617" y="1622066"/>
                </a:cubicBezTo>
                <a:cubicBezTo>
                  <a:pt x="704833" y="1629769"/>
                  <a:pt x="695922" y="1640538"/>
                  <a:pt x="683812" y="1645920"/>
                </a:cubicBezTo>
                <a:cubicBezTo>
                  <a:pt x="671462" y="1651409"/>
                  <a:pt x="657094" y="1650315"/>
                  <a:pt x="644055" y="1653871"/>
                </a:cubicBezTo>
                <a:cubicBezTo>
                  <a:pt x="627883" y="1658282"/>
                  <a:pt x="596348" y="1669774"/>
                  <a:pt x="596348" y="1669774"/>
                </a:cubicBezTo>
                <a:cubicBezTo>
                  <a:pt x="591047" y="1677725"/>
                  <a:pt x="587202" y="1686871"/>
                  <a:pt x="580445" y="1693628"/>
                </a:cubicBezTo>
                <a:cubicBezTo>
                  <a:pt x="573688" y="1700385"/>
                  <a:pt x="562709" y="1702189"/>
                  <a:pt x="556591" y="1709530"/>
                </a:cubicBezTo>
                <a:cubicBezTo>
                  <a:pt x="495955" y="1782295"/>
                  <a:pt x="593561" y="1701683"/>
                  <a:pt x="508883" y="1765190"/>
                </a:cubicBezTo>
                <a:cubicBezTo>
                  <a:pt x="506233" y="1773141"/>
                  <a:pt x="502576" y="1780825"/>
                  <a:pt x="500932" y="1789044"/>
                </a:cubicBezTo>
                <a:cubicBezTo>
                  <a:pt x="497257" y="1807421"/>
                  <a:pt x="495831" y="1826180"/>
                  <a:pt x="492981" y="1844703"/>
                </a:cubicBezTo>
                <a:cubicBezTo>
                  <a:pt x="490529" y="1860637"/>
                  <a:pt x="487913" y="1876548"/>
                  <a:pt x="485029" y="1892410"/>
                </a:cubicBezTo>
                <a:cubicBezTo>
                  <a:pt x="482611" y="1905707"/>
                  <a:pt x="485873" y="1921906"/>
                  <a:pt x="477078" y="1932167"/>
                </a:cubicBezTo>
                <a:cubicBezTo>
                  <a:pt x="467789" y="1943004"/>
                  <a:pt x="450574" y="1942769"/>
                  <a:pt x="437322" y="1948070"/>
                </a:cubicBezTo>
                <a:cubicBezTo>
                  <a:pt x="442623" y="1961322"/>
                  <a:pt x="451648" y="1973641"/>
                  <a:pt x="453224" y="1987826"/>
                </a:cubicBezTo>
                <a:cubicBezTo>
                  <a:pt x="455669" y="2009832"/>
                  <a:pt x="440217" y="2027215"/>
                  <a:pt x="429370" y="2043485"/>
                </a:cubicBezTo>
                <a:cubicBezTo>
                  <a:pt x="432021" y="2080591"/>
                  <a:pt x="430857" y="2118169"/>
                  <a:pt x="437322" y="2154804"/>
                </a:cubicBezTo>
                <a:cubicBezTo>
                  <a:pt x="447996" y="2215292"/>
                  <a:pt x="503326" y="2127640"/>
                  <a:pt x="437322" y="2250219"/>
                </a:cubicBezTo>
                <a:cubicBezTo>
                  <a:pt x="429276" y="2265162"/>
                  <a:pt x="410817" y="2271422"/>
                  <a:pt x="397565" y="2282024"/>
                </a:cubicBezTo>
                <a:cubicBezTo>
                  <a:pt x="410817" y="2300577"/>
                  <a:pt x="421579" y="2321191"/>
                  <a:pt x="437322" y="2337684"/>
                </a:cubicBezTo>
                <a:cubicBezTo>
                  <a:pt x="580685" y="2487874"/>
                  <a:pt x="629310" y="2461766"/>
                  <a:pt x="453224" y="2441050"/>
                </a:cubicBezTo>
                <a:cubicBezTo>
                  <a:pt x="400316" y="2434826"/>
                  <a:pt x="347207" y="2430449"/>
                  <a:pt x="294198" y="2425148"/>
                </a:cubicBezTo>
                <a:cubicBezTo>
                  <a:pt x="288897" y="2388042"/>
                  <a:pt x="286017" y="2350509"/>
                  <a:pt x="278295" y="2313830"/>
                </a:cubicBezTo>
                <a:cubicBezTo>
                  <a:pt x="268784" y="2268652"/>
                  <a:pt x="236088" y="2243372"/>
                  <a:pt x="214685" y="2202511"/>
                </a:cubicBezTo>
                <a:cubicBezTo>
                  <a:pt x="174845" y="2126452"/>
                  <a:pt x="175798" y="2111006"/>
                  <a:pt x="159026" y="2035534"/>
                </a:cubicBezTo>
                <a:cubicBezTo>
                  <a:pt x="161676" y="1844703"/>
                  <a:pt x="159999" y="1653762"/>
                  <a:pt x="166977" y="1463040"/>
                </a:cubicBezTo>
                <a:cubicBezTo>
                  <a:pt x="167965" y="1436029"/>
                  <a:pt x="177899" y="1410093"/>
                  <a:pt x="182880" y="1383527"/>
                </a:cubicBezTo>
                <a:cubicBezTo>
                  <a:pt x="189077" y="1350475"/>
                  <a:pt x="194169" y="1302365"/>
                  <a:pt x="206734" y="1272209"/>
                </a:cubicBezTo>
                <a:cubicBezTo>
                  <a:pt x="224970" y="1228444"/>
                  <a:pt x="256202" y="1190242"/>
                  <a:pt x="270344" y="1144988"/>
                </a:cubicBezTo>
                <a:lnTo>
                  <a:pt x="310101" y="1017767"/>
                </a:lnTo>
                <a:cubicBezTo>
                  <a:pt x="307450" y="975360"/>
                  <a:pt x="312962" y="931637"/>
                  <a:pt x="302149" y="890546"/>
                </a:cubicBezTo>
                <a:cubicBezTo>
                  <a:pt x="298776" y="877730"/>
                  <a:pt x="281928" y="873128"/>
                  <a:pt x="270344" y="866692"/>
                </a:cubicBezTo>
                <a:cubicBezTo>
                  <a:pt x="257867" y="859761"/>
                  <a:pt x="243631" y="856587"/>
                  <a:pt x="230588" y="850790"/>
                </a:cubicBezTo>
                <a:cubicBezTo>
                  <a:pt x="219756" y="845976"/>
                  <a:pt x="210135" y="838293"/>
                  <a:pt x="198782" y="834887"/>
                </a:cubicBezTo>
                <a:cubicBezTo>
                  <a:pt x="183340" y="830254"/>
                  <a:pt x="166884" y="830098"/>
                  <a:pt x="151075" y="826936"/>
                </a:cubicBezTo>
                <a:cubicBezTo>
                  <a:pt x="140359" y="824793"/>
                  <a:pt x="129871" y="821635"/>
                  <a:pt x="119269" y="818984"/>
                </a:cubicBezTo>
                <a:cubicBezTo>
                  <a:pt x="108667" y="811033"/>
                  <a:pt x="96088" y="805192"/>
                  <a:pt x="87464" y="795130"/>
                </a:cubicBezTo>
                <a:cubicBezTo>
                  <a:pt x="79750" y="786131"/>
                  <a:pt x="77318" y="773686"/>
                  <a:pt x="71562" y="763325"/>
                </a:cubicBezTo>
                <a:cubicBezTo>
                  <a:pt x="64057" y="749815"/>
                  <a:pt x="55659" y="736821"/>
                  <a:pt x="47708" y="723569"/>
                </a:cubicBezTo>
                <a:cubicBezTo>
                  <a:pt x="43095" y="700507"/>
                  <a:pt x="30701" y="635266"/>
                  <a:pt x="23854" y="620202"/>
                </a:cubicBezTo>
                <a:cubicBezTo>
                  <a:pt x="19201" y="609965"/>
                  <a:pt x="7951" y="604299"/>
                  <a:pt x="0" y="596348"/>
                </a:cubicBezTo>
                <a:cubicBezTo>
                  <a:pt x="5301" y="516835"/>
                  <a:pt x="4632" y="436698"/>
                  <a:pt x="15902" y="357809"/>
                </a:cubicBezTo>
                <a:cubicBezTo>
                  <a:pt x="18088" y="342510"/>
                  <a:pt x="33361" y="332121"/>
                  <a:pt x="39756" y="318052"/>
                </a:cubicBezTo>
                <a:cubicBezTo>
                  <a:pt x="46693" y="302792"/>
                  <a:pt x="48940" y="285701"/>
                  <a:pt x="55659" y="270344"/>
                </a:cubicBezTo>
                <a:cubicBezTo>
                  <a:pt x="67536" y="243196"/>
                  <a:pt x="84409" y="218344"/>
                  <a:pt x="95415" y="190831"/>
                </a:cubicBezTo>
                <a:cubicBezTo>
                  <a:pt x="100716" y="177579"/>
                  <a:pt x="104386" y="163552"/>
                  <a:pt x="111318" y="151075"/>
                </a:cubicBezTo>
                <a:cubicBezTo>
                  <a:pt x="117754" y="139491"/>
                  <a:pt x="128148" y="130508"/>
                  <a:pt x="135172" y="119270"/>
                </a:cubicBezTo>
                <a:cubicBezTo>
                  <a:pt x="141454" y="109218"/>
                  <a:pt x="143963" y="96947"/>
                  <a:pt x="151075" y="87464"/>
                </a:cubicBezTo>
                <a:cubicBezTo>
                  <a:pt x="168771" y="63869"/>
                  <a:pt x="211506" y="29861"/>
                  <a:pt x="238539" y="23854"/>
                </a:cubicBezTo>
                <a:cubicBezTo>
                  <a:pt x="266999" y="17529"/>
                  <a:pt x="296848" y="23854"/>
                  <a:pt x="326003" y="23854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EAC8C64-C28B-4289-8DE0-745F1670F1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7AC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Codename: Save the world</a:t>
            </a:r>
          </a:p>
          <a:p>
            <a:pPr algn="ctr"/>
            <a:endParaRPr lang="en-US" sz="44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pPr algn="ctr"/>
            <a:endParaRPr lang="en-US" sz="44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pPr algn="ctr"/>
            <a:endParaRPr lang="en-US" sz="44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7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8BAE91-B390-4B83-8684-DED678BF1B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E02C285-A9BF-4244-89BD-A0D2C5098C0B}"/>
              </a:ext>
            </a:extLst>
          </p:cNvPr>
          <p:cNvSpPr/>
          <p:nvPr/>
        </p:nvSpPr>
        <p:spPr>
          <a:xfrm>
            <a:off x="469027" y="453224"/>
            <a:ext cx="6424754" cy="5160397"/>
          </a:xfrm>
          <a:custGeom>
            <a:avLst/>
            <a:gdLst>
              <a:gd name="connsiteX0" fmla="*/ 5391084 w 6424754"/>
              <a:gd name="connsiteY0" fmla="*/ 842839 h 5160397"/>
              <a:gd name="connsiteX1" fmla="*/ 5279766 w 6424754"/>
              <a:gd name="connsiteY1" fmla="*/ 811033 h 5160397"/>
              <a:gd name="connsiteX2" fmla="*/ 5232058 w 6424754"/>
              <a:gd name="connsiteY2" fmla="*/ 763326 h 5160397"/>
              <a:gd name="connsiteX3" fmla="*/ 5208204 w 6424754"/>
              <a:gd name="connsiteY3" fmla="*/ 739472 h 5160397"/>
              <a:gd name="connsiteX4" fmla="*/ 5200253 w 6424754"/>
              <a:gd name="connsiteY4" fmla="*/ 659959 h 5160397"/>
              <a:gd name="connsiteX5" fmla="*/ 5168448 w 6424754"/>
              <a:gd name="connsiteY5" fmla="*/ 667910 h 5160397"/>
              <a:gd name="connsiteX6" fmla="*/ 5136643 w 6424754"/>
              <a:gd name="connsiteY6" fmla="*/ 691764 h 5160397"/>
              <a:gd name="connsiteX7" fmla="*/ 5112789 w 6424754"/>
              <a:gd name="connsiteY7" fmla="*/ 707666 h 5160397"/>
              <a:gd name="connsiteX8" fmla="*/ 5096886 w 6424754"/>
              <a:gd name="connsiteY8" fmla="*/ 731520 h 5160397"/>
              <a:gd name="connsiteX9" fmla="*/ 5088935 w 6424754"/>
              <a:gd name="connsiteY9" fmla="*/ 779228 h 5160397"/>
              <a:gd name="connsiteX10" fmla="*/ 5057130 w 6424754"/>
              <a:gd name="connsiteY10" fmla="*/ 763326 h 5160397"/>
              <a:gd name="connsiteX11" fmla="*/ 5041227 w 6424754"/>
              <a:gd name="connsiteY11" fmla="*/ 731520 h 5160397"/>
              <a:gd name="connsiteX12" fmla="*/ 5033276 w 6424754"/>
              <a:gd name="connsiteY12" fmla="*/ 667910 h 5160397"/>
              <a:gd name="connsiteX13" fmla="*/ 5025324 w 6424754"/>
              <a:gd name="connsiteY13" fmla="*/ 612251 h 5160397"/>
              <a:gd name="connsiteX14" fmla="*/ 4969665 w 6424754"/>
              <a:gd name="connsiteY14" fmla="*/ 620202 h 5160397"/>
              <a:gd name="connsiteX15" fmla="*/ 4929909 w 6424754"/>
              <a:gd name="connsiteY15" fmla="*/ 675861 h 5160397"/>
              <a:gd name="connsiteX16" fmla="*/ 4906055 w 6424754"/>
              <a:gd name="connsiteY16" fmla="*/ 699715 h 5160397"/>
              <a:gd name="connsiteX17" fmla="*/ 4898103 w 6424754"/>
              <a:gd name="connsiteY17" fmla="*/ 723569 h 5160397"/>
              <a:gd name="connsiteX18" fmla="*/ 4874250 w 6424754"/>
              <a:gd name="connsiteY18" fmla="*/ 755374 h 5160397"/>
              <a:gd name="connsiteX19" fmla="*/ 4826542 w 6424754"/>
              <a:gd name="connsiteY19" fmla="*/ 795131 h 5160397"/>
              <a:gd name="connsiteX20" fmla="*/ 4802688 w 6424754"/>
              <a:gd name="connsiteY20" fmla="*/ 803082 h 5160397"/>
              <a:gd name="connsiteX21" fmla="*/ 4715223 w 6424754"/>
              <a:gd name="connsiteY21" fmla="*/ 787179 h 5160397"/>
              <a:gd name="connsiteX22" fmla="*/ 4667516 w 6424754"/>
              <a:gd name="connsiteY22" fmla="*/ 771277 h 5160397"/>
              <a:gd name="connsiteX23" fmla="*/ 4635710 w 6424754"/>
              <a:gd name="connsiteY23" fmla="*/ 763326 h 5160397"/>
              <a:gd name="connsiteX24" fmla="*/ 4588003 w 6424754"/>
              <a:gd name="connsiteY24" fmla="*/ 771277 h 5160397"/>
              <a:gd name="connsiteX25" fmla="*/ 4580051 w 6424754"/>
              <a:gd name="connsiteY25" fmla="*/ 811033 h 5160397"/>
              <a:gd name="connsiteX26" fmla="*/ 4556197 w 6424754"/>
              <a:gd name="connsiteY26" fmla="*/ 826936 h 5160397"/>
              <a:gd name="connsiteX27" fmla="*/ 4532343 w 6424754"/>
              <a:gd name="connsiteY27" fmla="*/ 604299 h 5160397"/>
              <a:gd name="connsiteX28" fmla="*/ 4524392 w 6424754"/>
              <a:gd name="connsiteY28" fmla="*/ 564543 h 5160397"/>
              <a:gd name="connsiteX29" fmla="*/ 4373317 w 6424754"/>
              <a:gd name="connsiteY29" fmla="*/ 556592 h 5160397"/>
              <a:gd name="connsiteX30" fmla="*/ 4341512 w 6424754"/>
              <a:gd name="connsiteY30" fmla="*/ 548640 h 5160397"/>
              <a:gd name="connsiteX31" fmla="*/ 4293804 w 6424754"/>
              <a:gd name="connsiteY31" fmla="*/ 588397 h 5160397"/>
              <a:gd name="connsiteX32" fmla="*/ 4269950 w 6424754"/>
              <a:gd name="connsiteY32" fmla="*/ 612251 h 5160397"/>
              <a:gd name="connsiteX33" fmla="*/ 4150681 w 6424754"/>
              <a:gd name="connsiteY33" fmla="*/ 556592 h 5160397"/>
              <a:gd name="connsiteX34" fmla="*/ 4150681 w 6424754"/>
              <a:gd name="connsiteY34" fmla="*/ 556592 h 5160397"/>
              <a:gd name="connsiteX35" fmla="*/ 3959850 w 6424754"/>
              <a:gd name="connsiteY35" fmla="*/ 540689 h 5160397"/>
              <a:gd name="connsiteX36" fmla="*/ 3896239 w 6424754"/>
              <a:gd name="connsiteY36" fmla="*/ 556592 h 5160397"/>
              <a:gd name="connsiteX37" fmla="*/ 3856483 w 6424754"/>
              <a:gd name="connsiteY37" fmla="*/ 604299 h 5160397"/>
              <a:gd name="connsiteX38" fmla="*/ 3840580 w 6424754"/>
              <a:gd name="connsiteY38" fmla="*/ 580446 h 5160397"/>
              <a:gd name="connsiteX39" fmla="*/ 3872385 w 6424754"/>
              <a:gd name="connsiteY39" fmla="*/ 524786 h 5160397"/>
              <a:gd name="connsiteX40" fmla="*/ 3904190 w 6424754"/>
              <a:gd name="connsiteY40" fmla="*/ 508884 h 5160397"/>
              <a:gd name="connsiteX41" fmla="*/ 3951898 w 6424754"/>
              <a:gd name="connsiteY41" fmla="*/ 492981 h 5160397"/>
              <a:gd name="connsiteX42" fmla="*/ 3983703 w 6424754"/>
              <a:gd name="connsiteY42" fmla="*/ 469127 h 5160397"/>
              <a:gd name="connsiteX43" fmla="*/ 3999606 w 6424754"/>
              <a:gd name="connsiteY43" fmla="*/ 445273 h 5160397"/>
              <a:gd name="connsiteX44" fmla="*/ 4039363 w 6424754"/>
              <a:gd name="connsiteY44" fmla="*/ 389614 h 5160397"/>
              <a:gd name="connsiteX45" fmla="*/ 4023460 w 6424754"/>
              <a:gd name="connsiteY45" fmla="*/ 222637 h 5160397"/>
              <a:gd name="connsiteX46" fmla="*/ 3991655 w 6424754"/>
              <a:gd name="connsiteY46" fmla="*/ 206734 h 5160397"/>
              <a:gd name="connsiteX47" fmla="*/ 3959850 w 6424754"/>
              <a:gd name="connsiteY47" fmla="*/ 182880 h 5160397"/>
              <a:gd name="connsiteX48" fmla="*/ 3935996 w 6424754"/>
              <a:gd name="connsiteY48" fmla="*/ 159026 h 5160397"/>
              <a:gd name="connsiteX49" fmla="*/ 3912142 w 6424754"/>
              <a:gd name="connsiteY49" fmla="*/ 151075 h 5160397"/>
              <a:gd name="connsiteX50" fmla="*/ 3864434 w 6424754"/>
              <a:gd name="connsiteY50" fmla="*/ 79513 h 5160397"/>
              <a:gd name="connsiteX51" fmla="*/ 3840580 w 6424754"/>
              <a:gd name="connsiteY51" fmla="*/ 23854 h 5160397"/>
              <a:gd name="connsiteX52" fmla="*/ 3816726 w 6424754"/>
              <a:gd name="connsiteY52" fmla="*/ 15903 h 5160397"/>
              <a:gd name="connsiteX53" fmla="*/ 3761067 w 6424754"/>
              <a:gd name="connsiteY53" fmla="*/ 0 h 5160397"/>
              <a:gd name="connsiteX54" fmla="*/ 3729262 w 6424754"/>
              <a:gd name="connsiteY54" fmla="*/ 15903 h 5160397"/>
              <a:gd name="connsiteX55" fmla="*/ 3705408 w 6424754"/>
              <a:gd name="connsiteY55" fmla="*/ 79513 h 5160397"/>
              <a:gd name="connsiteX56" fmla="*/ 3673603 w 6424754"/>
              <a:gd name="connsiteY56" fmla="*/ 135173 h 5160397"/>
              <a:gd name="connsiteX57" fmla="*/ 3609992 w 6424754"/>
              <a:gd name="connsiteY57" fmla="*/ 214686 h 5160397"/>
              <a:gd name="connsiteX58" fmla="*/ 3538430 w 6424754"/>
              <a:gd name="connsiteY58" fmla="*/ 254442 h 5160397"/>
              <a:gd name="connsiteX59" fmla="*/ 3458917 w 6424754"/>
              <a:gd name="connsiteY59" fmla="*/ 270345 h 5160397"/>
              <a:gd name="connsiteX60" fmla="*/ 3419161 w 6424754"/>
              <a:gd name="connsiteY60" fmla="*/ 278296 h 5160397"/>
              <a:gd name="connsiteX61" fmla="*/ 3339648 w 6424754"/>
              <a:gd name="connsiteY61" fmla="*/ 302150 h 5160397"/>
              <a:gd name="connsiteX62" fmla="*/ 3283989 w 6424754"/>
              <a:gd name="connsiteY62" fmla="*/ 318053 h 5160397"/>
              <a:gd name="connsiteX63" fmla="*/ 3204476 w 6424754"/>
              <a:gd name="connsiteY63" fmla="*/ 381663 h 5160397"/>
              <a:gd name="connsiteX64" fmla="*/ 3188573 w 6424754"/>
              <a:gd name="connsiteY64" fmla="*/ 405517 h 5160397"/>
              <a:gd name="connsiteX65" fmla="*/ 3180622 w 6424754"/>
              <a:gd name="connsiteY65" fmla="*/ 524786 h 5160397"/>
              <a:gd name="connsiteX66" fmla="*/ 3148816 w 6424754"/>
              <a:gd name="connsiteY66" fmla="*/ 540689 h 5160397"/>
              <a:gd name="connsiteX67" fmla="*/ 3053401 w 6424754"/>
              <a:gd name="connsiteY67" fmla="*/ 556592 h 5160397"/>
              <a:gd name="connsiteX68" fmla="*/ 3037498 w 6424754"/>
              <a:gd name="connsiteY68" fmla="*/ 580446 h 5160397"/>
              <a:gd name="connsiteX69" fmla="*/ 3029547 w 6424754"/>
              <a:gd name="connsiteY69" fmla="*/ 612251 h 5160397"/>
              <a:gd name="connsiteX70" fmla="*/ 3013644 w 6424754"/>
              <a:gd name="connsiteY70" fmla="*/ 644056 h 5160397"/>
              <a:gd name="connsiteX71" fmla="*/ 3037498 w 6424754"/>
              <a:gd name="connsiteY71" fmla="*/ 747423 h 5160397"/>
              <a:gd name="connsiteX72" fmla="*/ 3077255 w 6424754"/>
              <a:gd name="connsiteY72" fmla="*/ 755374 h 5160397"/>
              <a:gd name="connsiteX73" fmla="*/ 3101109 w 6424754"/>
              <a:gd name="connsiteY73" fmla="*/ 771277 h 5160397"/>
              <a:gd name="connsiteX74" fmla="*/ 3085206 w 6424754"/>
              <a:gd name="connsiteY74" fmla="*/ 842839 h 5160397"/>
              <a:gd name="connsiteX75" fmla="*/ 3061352 w 6424754"/>
              <a:gd name="connsiteY75" fmla="*/ 779228 h 5160397"/>
              <a:gd name="connsiteX76" fmla="*/ 3037498 w 6424754"/>
              <a:gd name="connsiteY76" fmla="*/ 659959 h 5160397"/>
              <a:gd name="connsiteX77" fmla="*/ 3029547 w 6424754"/>
              <a:gd name="connsiteY77" fmla="*/ 636105 h 5160397"/>
              <a:gd name="connsiteX78" fmla="*/ 3005693 w 6424754"/>
              <a:gd name="connsiteY78" fmla="*/ 628153 h 5160397"/>
              <a:gd name="connsiteX79" fmla="*/ 2957985 w 6424754"/>
              <a:gd name="connsiteY79" fmla="*/ 636105 h 5160397"/>
              <a:gd name="connsiteX80" fmla="*/ 2910277 w 6424754"/>
              <a:gd name="connsiteY80" fmla="*/ 652007 h 5160397"/>
              <a:gd name="connsiteX81" fmla="*/ 2870521 w 6424754"/>
              <a:gd name="connsiteY81" fmla="*/ 659959 h 5160397"/>
              <a:gd name="connsiteX82" fmla="*/ 2862570 w 6424754"/>
              <a:gd name="connsiteY82" fmla="*/ 683813 h 5160397"/>
              <a:gd name="connsiteX83" fmla="*/ 2854618 w 6424754"/>
              <a:gd name="connsiteY83" fmla="*/ 755374 h 5160397"/>
              <a:gd name="connsiteX84" fmla="*/ 2830764 w 6424754"/>
              <a:gd name="connsiteY84" fmla="*/ 747423 h 5160397"/>
              <a:gd name="connsiteX85" fmla="*/ 2814862 w 6424754"/>
              <a:gd name="connsiteY85" fmla="*/ 715618 h 5160397"/>
              <a:gd name="connsiteX86" fmla="*/ 2806910 w 6424754"/>
              <a:gd name="connsiteY86" fmla="*/ 683813 h 5160397"/>
              <a:gd name="connsiteX87" fmla="*/ 2798959 w 6424754"/>
              <a:gd name="connsiteY87" fmla="*/ 715618 h 5160397"/>
              <a:gd name="connsiteX88" fmla="*/ 2775105 w 6424754"/>
              <a:gd name="connsiteY88" fmla="*/ 731520 h 5160397"/>
              <a:gd name="connsiteX89" fmla="*/ 2767154 w 6424754"/>
              <a:gd name="connsiteY89" fmla="*/ 699715 h 5160397"/>
              <a:gd name="connsiteX90" fmla="*/ 2695592 w 6424754"/>
              <a:gd name="connsiteY90" fmla="*/ 699715 h 5160397"/>
              <a:gd name="connsiteX91" fmla="*/ 2655836 w 6424754"/>
              <a:gd name="connsiteY91" fmla="*/ 747423 h 5160397"/>
              <a:gd name="connsiteX92" fmla="*/ 2639933 w 6424754"/>
              <a:gd name="connsiteY92" fmla="*/ 803082 h 5160397"/>
              <a:gd name="connsiteX93" fmla="*/ 2624030 w 6424754"/>
              <a:gd name="connsiteY93" fmla="*/ 1009816 h 5160397"/>
              <a:gd name="connsiteX94" fmla="*/ 2568371 w 6424754"/>
              <a:gd name="connsiteY94" fmla="*/ 1001865 h 5160397"/>
              <a:gd name="connsiteX95" fmla="*/ 2504761 w 6424754"/>
              <a:gd name="connsiteY95" fmla="*/ 946206 h 5160397"/>
              <a:gd name="connsiteX96" fmla="*/ 2472956 w 6424754"/>
              <a:gd name="connsiteY96" fmla="*/ 930303 h 5160397"/>
              <a:gd name="connsiteX97" fmla="*/ 2449102 w 6424754"/>
              <a:gd name="connsiteY97" fmla="*/ 914400 h 5160397"/>
              <a:gd name="connsiteX98" fmla="*/ 2393443 w 6424754"/>
              <a:gd name="connsiteY98" fmla="*/ 890546 h 5160397"/>
              <a:gd name="connsiteX99" fmla="*/ 2369589 w 6424754"/>
              <a:gd name="connsiteY99" fmla="*/ 874644 h 5160397"/>
              <a:gd name="connsiteX100" fmla="*/ 2353686 w 6424754"/>
              <a:gd name="connsiteY100" fmla="*/ 842839 h 5160397"/>
              <a:gd name="connsiteX101" fmla="*/ 2329832 w 6424754"/>
              <a:gd name="connsiteY101" fmla="*/ 834887 h 5160397"/>
              <a:gd name="connsiteX102" fmla="*/ 2321881 w 6424754"/>
              <a:gd name="connsiteY102" fmla="*/ 811033 h 5160397"/>
              <a:gd name="connsiteX103" fmla="*/ 2290076 w 6424754"/>
              <a:gd name="connsiteY103" fmla="*/ 787179 h 5160397"/>
              <a:gd name="connsiteX104" fmla="*/ 2242368 w 6424754"/>
              <a:gd name="connsiteY104" fmla="*/ 731520 h 5160397"/>
              <a:gd name="connsiteX105" fmla="*/ 2282124 w 6424754"/>
              <a:gd name="connsiteY105" fmla="*/ 540689 h 5160397"/>
              <a:gd name="connsiteX106" fmla="*/ 2329832 w 6424754"/>
              <a:gd name="connsiteY106" fmla="*/ 492981 h 5160397"/>
              <a:gd name="connsiteX107" fmla="*/ 2401394 w 6424754"/>
              <a:gd name="connsiteY107" fmla="*/ 445273 h 5160397"/>
              <a:gd name="connsiteX108" fmla="*/ 2449102 w 6424754"/>
              <a:gd name="connsiteY108" fmla="*/ 373712 h 5160397"/>
              <a:gd name="connsiteX109" fmla="*/ 2472956 w 6424754"/>
              <a:gd name="connsiteY109" fmla="*/ 357809 h 5160397"/>
              <a:gd name="connsiteX110" fmla="*/ 2552469 w 6424754"/>
              <a:gd name="connsiteY110" fmla="*/ 302150 h 5160397"/>
              <a:gd name="connsiteX111" fmla="*/ 2624030 w 6424754"/>
              <a:gd name="connsiteY111" fmla="*/ 254442 h 5160397"/>
              <a:gd name="connsiteX112" fmla="*/ 2647884 w 6424754"/>
              <a:gd name="connsiteY112" fmla="*/ 238539 h 5160397"/>
              <a:gd name="connsiteX113" fmla="*/ 2631982 w 6424754"/>
              <a:gd name="connsiteY113" fmla="*/ 214686 h 5160397"/>
              <a:gd name="connsiteX114" fmla="*/ 2600176 w 6424754"/>
              <a:gd name="connsiteY114" fmla="*/ 206734 h 5160397"/>
              <a:gd name="connsiteX115" fmla="*/ 2488858 w 6424754"/>
              <a:gd name="connsiteY115" fmla="*/ 214686 h 5160397"/>
              <a:gd name="connsiteX116" fmla="*/ 2417296 w 6424754"/>
              <a:gd name="connsiteY116" fmla="*/ 262393 h 5160397"/>
              <a:gd name="connsiteX117" fmla="*/ 2393443 w 6424754"/>
              <a:gd name="connsiteY117" fmla="*/ 278296 h 5160397"/>
              <a:gd name="connsiteX118" fmla="*/ 2353686 w 6424754"/>
              <a:gd name="connsiteY118" fmla="*/ 294199 h 5160397"/>
              <a:gd name="connsiteX119" fmla="*/ 2282124 w 6424754"/>
              <a:gd name="connsiteY119" fmla="*/ 373712 h 5160397"/>
              <a:gd name="connsiteX120" fmla="*/ 2258270 w 6424754"/>
              <a:gd name="connsiteY120" fmla="*/ 397566 h 5160397"/>
              <a:gd name="connsiteX121" fmla="*/ 2226465 w 6424754"/>
              <a:gd name="connsiteY121" fmla="*/ 445273 h 5160397"/>
              <a:gd name="connsiteX122" fmla="*/ 2210563 w 6424754"/>
              <a:gd name="connsiteY122" fmla="*/ 477079 h 5160397"/>
              <a:gd name="connsiteX123" fmla="*/ 2178757 w 6424754"/>
              <a:gd name="connsiteY123" fmla="*/ 556592 h 5160397"/>
              <a:gd name="connsiteX124" fmla="*/ 2170806 w 6424754"/>
              <a:gd name="connsiteY124" fmla="*/ 620202 h 5160397"/>
              <a:gd name="connsiteX125" fmla="*/ 2162855 w 6424754"/>
              <a:gd name="connsiteY125" fmla="*/ 675861 h 5160397"/>
              <a:gd name="connsiteX126" fmla="*/ 2170806 w 6424754"/>
              <a:gd name="connsiteY126" fmla="*/ 834887 h 5160397"/>
              <a:gd name="connsiteX127" fmla="*/ 2178757 w 6424754"/>
              <a:gd name="connsiteY127" fmla="*/ 858741 h 5160397"/>
              <a:gd name="connsiteX128" fmla="*/ 2266222 w 6424754"/>
              <a:gd name="connsiteY128" fmla="*/ 938254 h 5160397"/>
              <a:gd name="connsiteX129" fmla="*/ 2313930 w 6424754"/>
              <a:gd name="connsiteY129" fmla="*/ 1017767 h 5160397"/>
              <a:gd name="connsiteX130" fmla="*/ 2298027 w 6424754"/>
              <a:gd name="connsiteY130" fmla="*/ 1089329 h 5160397"/>
              <a:gd name="connsiteX131" fmla="*/ 2226465 w 6424754"/>
              <a:gd name="connsiteY131" fmla="*/ 1073426 h 5160397"/>
              <a:gd name="connsiteX132" fmla="*/ 2146952 w 6424754"/>
              <a:gd name="connsiteY132" fmla="*/ 1057524 h 5160397"/>
              <a:gd name="connsiteX133" fmla="*/ 2075390 w 6424754"/>
              <a:gd name="connsiteY133" fmla="*/ 1065475 h 5160397"/>
              <a:gd name="connsiteX134" fmla="*/ 2043585 w 6424754"/>
              <a:gd name="connsiteY134" fmla="*/ 1073426 h 5160397"/>
              <a:gd name="connsiteX135" fmla="*/ 1987926 w 6424754"/>
              <a:gd name="connsiteY135" fmla="*/ 1105232 h 5160397"/>
              <a:gd name="connsiteX136" fmla="*/ 1900462 w 6424754"/>
              <a:gd name="connsiteY136" fmla="*/ 1160891 h 5160397"/>
              <a:gd name="connsiteX137" fmla="*/ 1820949 w 6424754"/>
              <a:gd name="connsiteY137" fmla="*/ 1176793 h 5160397"/>
              <a:gd name="connsiteX138" fmla="*/ 1789143 w 6424754"/>
              <a:gd name="connsiteY138" fmla="*/ 1216550 h 5160397"/>
              <a:gd name="connsiteX139" fmla="*/ 1773241 w 6424754"/>
              <a:gd name="connsiteY139" fmla="*/ 1240404 h 5160397"/>
              <a:gd name="connsiteX140" fmla="*/ 1725533 w 6424754"/>
              <a:gd name="connsiteY140" fmla="*/ 1288112 h 5160397"/>
              <a:gd name="connsiteX141" fmla="*/ 1685776 w 6424754"/>
              <a:gd name="connsiteY141" fmla="*/ 1327868 h 5160397"/>
              <a:gd name="connsiteX142" fmla="*/ 1661923 w 6424754"/>
              <a:gd name="connsiteY142" fmla="*/ 1351722 h 5160397"/>
              <a:gd name="connsiteX143" fmla="*/ 1638069 w 6424754"/>
              <a:gd name="connsiteY143" fmla="*/ 1367625 h 5160397"/>
              <a:gd name="connsiteX144" fmla="*/ 1614215 w 6424754"/>
              <a:gd name="connsiteY144" fmla="*/ 1463040 h 5160397"/>
              <a:gd name="connsiteX145" fmla="*/ 1606263 w 6424754"/>
              <a:gd name="connsiteY145" fmla="*/ 1574359 h 5160397"/>
              <a:gd name="connsiteX146" fmla="*/ 1558556 w 6424754"/>
              <a:gd name="connsiteY146" fmla="*/ 1598213 h 5160397"/>
              <a:gd name="connsiteX147" fmla="*/ 1447237 w 6424754"/>
              <a:gd name="connsiteY147" fmla="*/ 1606164 h 5160397"/>
              <a:gd name="connsiteX148" fmla="*/ 1399530 w 6424754"/>
              <a:gd name="connsiteY148" fmla="*/ 1669774 h 5160397"/>
              <a:gd name="connsiteX149" fmla="*/ 1383627 w 6424754"/>
              <a:gd name="connsiteY149" fmla="*/ 1693628 h 5160397"/>
              <a:gd name="connsiteX150" fmla="*/ 1359773 w 6424754"/>
              <a:gd name="connsiteY150" fmla="*/ 1725433 h 5160397"/>
              <a:gd name="connsiteX151" fmla="*/ 1288211 w 6424754"/>
              <a:gd name="connsiteY151" fmla="*/ 1749287 h 5160397"/>
              <a:gd name="connsiteX152" fmla="*/ 1256406 w 6424754"/>
              <a:gd name="connsiteY152" fmla="*/ 1773141 h 5160397"/>
              <a:gd name="connsiteX153" fmla="*/ 1232552 w 6424754"/>
              <a:gd name="connsiteY153" fmla="*/ 1781093 h 5160397"/>
              <a:gd name="connsiteX154" fmla="*/ 1216650 w 6424754"/>
              <a:gd name="connsiteY154" fmla="*/ 1804946 h 5160397"/>
              <a:gd name="connsiteX155" fmla="*/ 1192796 w 6424754"/>
              <a:gd name="connsiteY155" fmla="*/ 1876508 h 5160397"/>
              <a:gd name="connsiteX156" fmla="*/ 1160990 w 6424754"/>
              <a:gd name="connsiteY156" fmla="*/ 1924216 h 5160397"/>
              <a:gd name="connsiteX157" fmla="*/ 1129185 w 6424754"/>
              <a:gd name="connsiteY157" fmla="*/ 1932167 h 5160397"/>
              <a:gd name="connsiteX158" fmla="*/ 1065575 w 6424754"/>
              <a:gd name="connsiteY158" fmla="*/ 1963973 h 5160397"/>
              <a:gd name="connsiteX159" fmla="*/ 1009916 w 6424754"/>
              <a:gd name="connsiteY159" fmla="*/ 1995778 h 5160397"/>
              <a:gd name="connsiteX160" fmla="*/ 962208 w 6424754"/>
              <a:gd name="connsiteY160" fmla="*/ 2011680 h 5160397"/>
              <a:gd name="connsiteX161" fmla="*/ 898597 w 6424754"/>
              <a:gd name="connsiteY161" fmla="*/ 2027583 h 5160397"/>
              <a:gd name="connsiteX162" fmla="*/ 834987 w 6424754"/>
              <a:gd name="connsiteY162" fmla="*/ 2035534 h 5160397"/>
              <a:gd name="connsiteX163" fmla="*/ 675961 w 6424754"/>
              <a:gd name="connsiteY163" fmla="*/ 2051437 h 5160397"/>
              <a:gd name="connsiteX164" fmla="*/ 652107 w 6424754"/>
              <a:gd name="connsiteY164" fmla="*/ 2083242 h 5160397"/>
              <a:gd name="connsiteX165" fmla="*/ 620302 w 6424754"/>
              <a:gd name="connsiteY165" fmla="*/ 2138901 h 5160397"/>
              <a:gd name="connsiteX166" fmla="*/ 596448 w 6424754"/>
              <a:gd name="connsiteY166" fmla="*/ 2162755 h 5160397"/>
              <a:gd name="connsiteX167" fmla="*/ 564643 w 6424754"/>
              <a:gd name="connsiteY167" fmla="*/ 2178658 h 5160397"/>
              <a:gd name="connsiteX168" fmla="*/ 524886 w 6424754"/>
              <a:gd name="connsiteY168" fmla="*/ 2202512 h 5160397"/>
              <a:gd name="connsiteX169" fmla="*/ 485130 w 6424754"/>
              <a:gd name="connsiteY169" fmla="*/ 2234317 h 5160397"/>
              <a:gd name="connsiteX170" fmla="*/ 421519 w 6424754"/>
              <a:gd name="connsiteY170" fmla="*/ 2266122 h 5160397"/>
              <a:gd name="connsiteX171" fmla="*/ 397665 w 6424754"/>
              <a:gd name="connsiteY171" fmla="*/ 2282025 h 5160397"/>
              <a:gd name="connsiteX172" fmla="*/ 389714 w 6424754"/>
              <a:gd name="connsiteY172" fmla="*/ 2353586 h 5160397"/>
              <a:gd name="connsiteX173" fmla="*/ 421519 w 6424754"/>
              <a:gd name="connsiteY173" fmla="*/ 2369489 h 5160397"/>
              <a:gd name="connsiteX174" fmla="*/ 445373 w 6424754"/>
              <a:gd name="connsiteY174" fmla="*/ 2409246 h 5160397"/>
              <a:gd name="connsiteX175" fmla="*/ 453324 w 6424754"/>
              <a:gd name="connsiteY175" fmla="*/ 2488759 h 5160397"/>
              <a:gd name="connsiteX176" fmla="*/ 437422 w 6424754"/>
              <a:gd name="connsiteY176" fmla="*/ 2528515 h 5160397"/>
              <a:gd name="connsiteX177" fmla="*/ 389714 w 6424754"/>
              <a:gd name="connsiteY177" fmla="*/ 2536466 h 5160397"/>
              <a:gd name="connsiteX178" fmla="*/ 270444 w 6424754"/>
              <a:gd name="connsiteY178" fmla="*/ 2544418 h 5160397"/>
              <a:gd name="connsiteX179" fmla="*/ 246590 w 6424754"/>
              <a:gd name="connsiteY179" fmla="*/ 2552369 h 5160397"/>
              <a:gd name="connsiteX180" fmla="*/ 230688 w 6424754"/>
              <a:gd name="connsiteY180" fmla="*/ 2703444 h 5160397"/>
              <a:gd name="connsiteX181" fmla="*/ 238639 w 6424754"/>
              <a:gd name="connsiteY181" fmla="*/ 2743200 h 5160397"/>
              <a:gd name="connsiteX182" fmla="*/ 334055 w 6424754"/>
              <a:gd name="connsiteY182" fmla="*/ 2782957 h 5160397"/>
              <a:gd name="connsiteX183" fmla="*/ 405616 w 6424754"/>
              <a:gd name="connsiteY183" fmla="*/ 2790908 h 5160397"/>
              <a:gd name="connsiteX184" fmla="*/ 477178 w 6424754"/>
              <a:gd name="connsiteY184" fmla="*/ 2767054 h 5160397"/>
              <a:gd name="connsiteX185" fmla="*/ 485130 w 6424754"/>
              <a:gd name="connsiteY185" fmla="*/ 2743200 h 5160397"/>
              <a:gd name="connsiteX186" fmla="*/ 501032 w 6424754"/>
              <a:gd name="connsiteY186" fmla="*/ 2711395 h 5160397"/>
              <a:gd name="connsiteX187" fmla="*/ 524886 w 6424754"/>
              <a:gd name="connsiteY187" fmla="*/ 2671639 h 5160397"/>
              <a:gd name="connsiteX188" fmla="*/ 540789 w 6424754"/>
              <a:gd name="connsiteY188" fmla="*/ 2623931 h 5160397"/>
              <a:gd name="connsiteX189" fmla="*/ 572594 w 6424754"/>
              <a:gd name="connsiteY189" fmla="*/ 2576223 h 5160397"/>
              <a:gd name="connsiteX190" fmla="*/ 620302 w 6424754"/>
              <a:gd name="connsiteY190" fmla="*/ 2568272 h 5160397"/>
              <a:gd name="connsiteX191" fmla="*/ 660058 w 6424754"/>
              <a:gd name="connsiteY191" fmla="*/ 2528515 h 5160397"/>
              <a:gd name="connsiteX192" fmla="*/ 675961 w 6424754"/>
              <a:gd name="connsiteY192" fmla="*/ 2504661 h 5160397"/>
              <a:gd name="connsiteX193" fmla="*/ 827036 w 6424754"/>
              <a:gd name="connsiteY193" fmla="*/ 2496710 h 5160397"/>
              <a:gd name="connsiteX194" fmla="*/ 858841 w 6424754"/>
              <a:gd name="connsiteY194" fmla="*/ 2512613 h 5160397"/>
              <a:gd name="connsiteX195" fmla="*/ 866792 w 6424754"/>
              <a:gd name="connsiteY195" fmla="*/ 2544418 h 5160397"/>
              <a:gd name="connsiteX196" fmla="*/ 882695 w 6424754"/>
              <a:gd name="connsiteY196" fmla="*/ 2568272 h 5160397"/>
              <a:gd name="connsiteX197" fmla="*/ 898597 w 6424754"/>
              <a:gd name="connsiteY197" fmla="*/ 2600077 h 5160397"/>
              <a:gd name="connsiteX198" fmla="*/ 946305 w 6424754"/>
              <a:gd name="connsiteY198" fmla="*/ 2655736 h 5160397"/>
              <a:gd name="connsiteX199" fmla="*/ 970159 w 6424754"/>
              <a:gd name="connsiteY199" fmla="*/ 2671639 h 5160397"/>
              <a:gd name="connsiteX200" fmla="*/ 962208 w 6424754"/>
              <a:gd name="connsiteY200" fmla="*/ 2727298 h 5160397"/>
              <a:gd name="connsiteX201" fmla="*/ 962208 w 6424754"/>
              <a:gd name="connsiteY201" fmla="*/ 2751152 h 5160397"/>
              <a:gd name="connsiteX202" fmla="*/ 994013 w 6424754"/>
              <a:gd name="connsiteY202" fmla="*/ 2727298 h 5160397"/>
              <a:gd name="connsiteX203" fmla="*/ 1009916 w 6424754"/>
              <a:gd name="connsiteY203" fmla="*/ 2703444 h 5160397"/>
              <a:gd name="connsiteX204" fmla="*/ 1049672 w 6424754"/>
              <a:gd name="connsiteY204" fmla="*/ 2639833 h 5160397"/>
              <a:gd name="connsiteX205" fmla="*/ 1041721 w 6424754"/>
              <a:gd name="connsiteY205" fmla="*/ 2568272 h 5160397"/>
              <a:gd name="connsiteX206" fmla="*/ 1017867 w 6424754"/>
              <a:gd name="connsiteY206" fmla="*/ 2560320 h 5160397"/>
              <a:gd name="connsiteX207" fmla="*/ 954256 w 6424754"/>
              <a:gd name="connsiteY207" fmla="*/ 2520564 h 5160397"/>
              <a:gd name="connsiteX208" fmla="*/ 922451 w 6424754"/>
              <a:gd name="connsiteY208" fmla="*/ 2496710 h 5160397"/>
              <a:gd name="connsiteX209" fmla="*/ 962208 w 6424754"/>
              <a:gd name="connsiteY209" fmla="*/ 2441051 h 5160397"/>
              <a:gd name="connsiteX210" fmla="*/ 1001964 w 6424754"/>
              <a:gd name="connsiteY210" fmla="*/ 2480807 h 5160397"/>
              <a:gd name="connsiteX211" fmla="*/ 1033770 w 6424754"/>
              <a:gd name="connsiteY211" fmla="*/ 2528515 h 5160397"/>
              <a:gd name="connsiteX212" fmla="*/ 1105331 w 6424754"/>
              <a:gd name="connsiteY212" fmla="*/ 2584174 h 5160397"/>
              <a:gd name="connsiteX213" fmla="*/ 1137136 w 6424754"/>
              <a:gd name="connsiteY213" fmla="*/ 2647785 h 5160397"/>
              <a:gd name="connsiteX214" fmla="*/ 1153039 w 6424754"/>
              <a:gd name="connsiteY214" fmla="*/ 2679590 h 5160397"/>
              <a:gd name="connsiteX215" fmla="*/ 1184844 w 6424754"/>
              <a:gd name="connsiteY215" fmla="*/ 2703444 h 5160397"/>
              <a:gd name="connsiteX216" fmla="*/ 1224601 w 6424754"/>
              <a:gd name="connsiteY216" fmla="*/ 2767054 h 5160397"/>
              <a:gd name="connsiteX217" fmla="*/ 1264357 w 6424754"/>
              <a:gd name="connsiteY217" fmla="*/ 2711395 h 5160397"/>
              <a:gd name="connsiteX218" fmla="*/ 1288211 w 6424754"/>
              <a:gd name="connsiteY218" fmla="*/ 2703444 h 5160397"/>
              <a:gd name="connsiteX219" fmla="*/ 1320016 w 6424754"/>
              <a:gd name="connsiteY219" fmla="*/ 2679590 h 5160397"/>
              <a:gd name="connsiteX220" fmla="*/ 1367724 w 6424754"/>
              <a:gd name="connsiteY220" fmla="*/ 2631882 h 5160397"/>
              <a:gd name="connsiteX221" fmla="*/ 1375676 w 6424754"/>
              <a:gd name="connsiteY221" fmla="*/ 2703444 h 5160397"/>
              <a:gd name="connsiteX222" fmla="*/ 1383627 w 6424754"/>
              <a:gd name="connsiteY222" fmla="*/ 2727298 h 5160397"/>
              <a:gd name="connsiteX223" fmla="*/ 1447237 w 6424754"/>
              <a:gd name="connsiteY223" fmla="*/ 2719346 h 5160397"/>
              <a:gd name="connsiteX224" fmla="*/ 1542653 w 6424754"/>
              <a:gd name="connsiteY224" fmla="*/ 2727298 h 5160397"/>
              <a:gd name="connsiteX225" fmla="*/ 1526750 w 6424754"/>
              <a:gd name="connsiteY225" fmla="*/ 2751152 h 5160397"/>
              <a:gd name="connsiteX226" fmla="*/ 1534702 w 6424754"/>
              <a:gd name="connsiteY226" fmla="*/ 2806811 h 5160397"/>
              <a:gd name="connsiteX227" fmla="*/ 1606263 w 6424754"/>
              <a:gd name="connsiteY227" fmla="*/ 2814762 h 5160397"/>
              <a:gd name="connsiteX228" fmla="*/ 1566507 w 6424754"/>
              <a:gd name="connsiteY228" fmla="*/ 2981739 h 5160397"/>
              <a:gd name="connsiteX229" fmla="*/ 1526750 w 6424754"/>
              <a:gd name="connsiteY229" fmla="*/ 2997642 h 5160397"/>
              <a:gd name="connsiteX230" fmla="*/ 1359773 w 6424754"/>
              <a:gd name="connsiteY230" fmla="*/ 2989691 h 5160397"/>
              <a:gd name="connsiteX231" fmla="*/ 1327968 w 6424754"/>
              <a:gd name="connsiteY231" fmla="*/ 2965837 h 5160397"/>
              <a:gd name="connsiteX232" fmla="*/ 1248455 w 6424754"/>
              <a:gd name="connsiteY232" fmla="*/ 2926080 h 5160397"/>
              <a:gd name="connsiteX233" fmla="*/ 1145088 w 6424754"/>
              <a:gd name="connsiteY233" fmla="*/ 2934032 h 5160397"/>
              <a:gd name="connsiteX234" fmla="*/ 1129185 w 6424754"/>
              <a:gd name="connsiteY234" fmla="*/ 2965837 h 5160397"/>
              <a:gd name="connsiteX235" fmla="*/ 1057623 w 6424754"/>
              <a:gd name="connsiteY235" fmla="*/ 3005593 h 5160397"/>
              <a:gd name="connsiteX236" fmla="*/ 954256 w 6424754"/>
              <a:gd name="connsiteY236" fmla="*/ 2981739 h 5160397"/>
              <a:gd name="connsiteX237" fmla="*/ 906549 w 6424754"/>
              <a:gd name="connsiteY237" fmla="*/ 2949934 h 5160397"/>
              <a:gd name="connsiteX238" fmla="*/ 898597 w 6424754"/>
              <a:gd name="connsiteY238" fmla="*/ 2926080 h 5160397"/>
              <a:gd name="connsiteX239" fmla="*/ 882695 w 6424754"/>
              <a:gd name="connsiteY239" fmla="*/ 2862470 h 5160397"/>
              <a:gd name="connsiteX240" fmla="*/ 858841 w 6424754"/>
              <a:gd name="connsiteY240" fmla="*/ 2822713 h 5160397"/>
              <a:gd name="connsiteX241" fmla="*/ 811133 w 6424754"/>
              <a:gd name="connsiteY241" fmla="*/ 2782957 h 5160397"/>
              <a:gd name="connsiteX242" fmla="*/ 787279 w 6424754"/>
              <a:gd name="connsiteY242" fmla="*/ 2775006 h 5160397"/>
              <a:gd name="connsiteX243" fmla="*/ 652107 w 6424754"/>
              <a:gd name="connsiteY243" fmla="*/ 2790908 h 5160397"/>
              <a:gd name="connsiteX244" fmla="*/ 596448 w 6424754"/>
              <a:gd name="connsiteY244" fmla="*/ 2798859 h 5160397"/>
              <a:gd name="connsiteX245" fmla="*/ 516935 w 6424754"/>
              <a:gd name="connsiteY245" fmla="*/ 2806811 h 5160397"/>
              <a:gd name="connsiteX246" fmla="*/ 413568 w 6424754"/>
              <a:gd name="connsiteY246" fmla="*/ 2822713 h 5160397"/>
              <a:gd name="connsiteX247" fmla="*/ 389714 w 6424754"/>
              <a:gd name="connsiteY247" fmla="*/ 2830665 h 5160397"/>
              <a:gd name="connsiteX248" fmla="*/ 334055 w 6424754"/>
              <a:gd name="connsiteY248" fmla="*/ 2838616 h 5160397"/>
              <a:gd name="connsiteX249" fmla="*/ 286347 w 6424754"/>
              <a:gd name="connsiteY249" fmla="*/ 2846567 h 5160397"/>
              <a:gd name="connsiteX250" fmla="*/ 246590 w 6424754"/>
              <a:gd name="connsiteY250" fmla="*/ 2910178 h 5160397"/>
              <a:gd name="connsiteX251" fmla="*/ 222736 w 6424754"/>
              <a:gd name="connsiteY251" fmla="*/ 2957886 h 5160397"/>
              <a:gd name="connsiteX252" fmla="*/ 214785 w 6424754"/>
              <a:gd name="connsiteY252" fmla="*/ 2981739 h 5160397"/>
              <a:gd name="connsiteX253" fmla="*/ 190931 w 6424754"/>
              <a:gd name="connsiteY253" fmla="*/ 3013545 h 5160397"/>
              <a:gd name="connsiteX254" fmla="*/ 151175 w 6424754"/>
              <a:gd name="connsiteY254" fmla="*/ 3085106 h 5160397"/>
              <a:gd name="connsiteX255" fmla="*/ 127321 w 6424754"/>
              <a:gd name="connsiteY255" fmla="*/ 3101009 h 5160397"/>
              <a:gd name="connsiteX256" fmla="*/ 55759 w 6424754"/>
              <a:gd name="connsiteY256" fmla="*/ 3124863 h 5160397"/>
              <a:gd name="connsiteX257" fmla="*/ 31905 w 6424754"/>
              <a:gd name="connsiteY257" fmla="*/ 3204376 h 5160397"/>
              <a:gd name="connsiteX258" fmla="*/ 16003 w 6424754"/>
              <a:gd name="connsiteY258" fmla="*/ 3236181 h 5160397"/>
              <a:gd name="connsiteX259" fmla="*/ 100 w 6424754"/>
              <a:gd name="connsiteY259" fmla="*/ 3315694 h 5160397"/>
              <a:gd name="connsiteX260" fmla="*/ 16003 w 6424754"/>
              <a:gd name="connsiteY260" fmla="*/ 3641698 h 5160397"/>
              <a:gd name="connsiteX261" fmla="*/ 39856 w 6424754"/>
              <a:gd name="connsiteY261" fmla="*/ 3729162 h 5160397"/>
              <a:gd name="connsiteX262" fmla="*/ 47808 w 6424754"/>
              <a:gd name="connsiteY262" fmla="*/ 3753016 h 5160397"/>
              <a:gd name="connsiteX263" fmla="*/ 95516 w 6424754"/>
              <a:gd name="connsiteY263" fmla="*/ 3792773 h 5160397"/>
              <a:gd name="connsiteX264" fmla="*/ 151175 w 6424754"/>
              <a:gd name="connsiteY264" fmla="*/ 3816626 h 5160397"/>
              <a:gd name="connsiteX265" fmla="*/ 214785 w 6424754"/>
              <a:gd name="connsiteY265" fmla="*/ 3872286 h 5160397"/>
              <a:gd name="connsiteX266" fmla="*/ 246590 w 6424754"/>
              <a:gd name="connsiteY266" fmla="*/ 3896139 h 5160397"/>
              <a:gd name="connsiteX267" fmla="*/ 389714 w 6424754"/>
              <a:gd name="connsiteY267" fmla="*/ 3888188 h 5160397"/>
              <a:gd name="connsiteX268" fmla="*/ 413568 w 6424754"/>
              <a:gd name="connsiteY268" fmla="*/ 3880237 h 5160397"/>
              <a:gd name="connsiteX269" fmla="*/ 461276 w 6424754"/>
              <a:gd name="connsiteY269" fmla="*/ 3872286 h 5160397"/>
              <a:gd name="connsiteX270" fmla="*/ 501032 w 6424754"/>
              <a:gd name="connsiteY270" fmla="*/ 3856383 h 5160397"/>
              <a:gd name="connsiteX271" fmla="*/ 628253 w 6424754"/>
              <a:gd name="connsiteY271" fmla="*/ 3840480 h 5160397"/>
              <a:gd name="connsiteX272" fmla="*/ 763425 w 6424754"/>
              <a:gd name="connsiteY272" fmla="*/ 3872286 h 5160397"/>
              <a:gd name="connsiteX273" fmla="*/ 771376 w 6424754"/>
              <a:gd name="connsiteY273" fmla="*/ 3896139 h 5160397"/>
              <a:gd name="connsiteX274" fmla="*/ 803182 w 6424754"/>
              <a:gd name="connsiteY274" fmla="*/ 4110825 h 5160397"/>
              <a:gd name="connsiteX275" fmla="*/ 819084 w 6424754"/>
              <a:gd name="connsiteY275" fmla="*/ 4158533 h 5160397"/>
              <a:gd name="connsiteX276" fmla="*/ 850890 w 6424754"/>
              <a:gd name="connsiteY276" fmla="*/ 4238046 h 5160397"/>
              <a:gd name="connsiteX277" fmla="*/ 874743 w 6424754"/>
              <a:gd name="connsiteY277" fmla="*/ 4293705 h 5160397"/>
              <a:gd name="connsiteX278" fmla="*/ 890646 w 6424754"/>
              <a:gd name="connsiteY278" fmla="*/ 4436828 h 5160397"/>
              <a:gd name="connsiteX279" fmla="*/ 898597 w 6424754"/>
              <a:gd name="connsiteY279" fmla="*/ 4643562 h 5160397"/>
              <a:gd name="connsiteX280" fmla="*/ 914500 w 6424754"/>
              <a:gd name="connsiteY280" fmla="*/ 4691270 h 5160397"/>
              <a:gd name="connsiteX281" fmla="*/ 938354 w 6424754"/>
              <a:gd name="connsiteY281" fmla="*/ 4770783 h 5160397"/>
              <a:gd name="connsiteX282" fmla="*/ 954256 w 6424754"/>
              <a:gd name="connsiteY282" fmla="*/ 4802588 h 5160397"/>
              <a:gd name="connsiteX283" fmla="*/ 994013 w 6424754"/>
              <a:gd name="connsiteY283" fmla="*/ 4913906 h 5160397"/>
              <a:gd name="connsiteX284" fmla="*/ 1009916 w 6424754"/>
              <a:gd name="connsiteY284" fmla="*/ 4969566 h 5160397"/>
              <a:gd name="connsiteX285" fmla="*/ 1017867 w 6424754"/>
              <a:gd name="connsiteY285" fmla="*/ 5009322 h 5160397"/>
              <a:gd name="connsiteX286" fmla="*/ 1041721 w 6424754"/>
              <a:gd name="connsiteY286" fmla="*/ 5049079 h 5160397"/>
              <a:gd name="connsiteX287" fmla="*/ 1057623 w 6424754"/>
              <a:gd name="connsiteY287" fmla="*/ 5088835 h 5160397"/>
              <a:gd name="connsiteX288" fmla="*/ 1065575 w 6424754"/>
              <a:gd name="connsiteY288" fmla="*/ 5112689 h 5160397"/>
              <a:gd name="connsiteX289" fmla="*/ 1089429 w 6424754"/>
              <a:gd name="connsiteY289" fmla="*/ 5144494 h 5160397"/>
              <a:gd name="connsiteX290" fmla="*/ 1113283 w 6424754"/>
              <a:gd name="connsiteY290" fmla="*/ 5160397 h 5160397"/>
              <a:gd name="connsiteX291" fmla="*/ 1383627 w 6424754"/>
              <a:gd name="connsiteY291" fmla="*/ 5128592 h 5160397"/>
              <a:gd name="connsiteX292" fmla="*/ 1455189 w 6424754"/>
              <a:gd name="connsiteY292" fmla="*/ 5088835 h 5160397"/>
              <a:gd name="connsiteX293" fmla="*/ 1502896 w 6424754"/>
              <a:gd name="connsiteY293" fmla="*/ 5057030 h 5160397"/>
              <a:gd name="connsiteX294" fmla="*/ 1518799 w 6424754"/>
              <a:gd name="connsiteY294" fmla="*/ 5001371 h 5160397"/>
              <a:gd name="connsiteX295" fmla="*/ 1550604 w 6424754"/>
              <a:gd name="connsiteY295" fmla="*/ 4937760 h 5160397"/>
              <a:gd name="connsiteX296" fmla="*/ 1566507 w 6424754"/>
              <a:gd name="connsiteY296" fmla="*/ 4882101 h 5160397"/>
              <a:gd name="connsiteX297" fmla="*/ 1582410 w 6424754"/>
              <a:gd name="connsiteY297" fmla="*/ 4850296 h 5160397"/>
              <a:gd name="connsiteX298" fmla="*/ 1590361 w 6424754"/>
              <a:gd name="connsiteY298" fmla="*/ 4770783 h 5160397"/>
              <a:gd name="connsiteX299" fmla="*/ 1606263 w 6424754"/>
              <a:gd name="connsiteY299" fmla="*/ 4746929 h 5160397"/>
              <a:gd name="connsiteX300" fmla="*/ 1614215 w 6424754"/>
              <a:gd name="connsiteY300" fmla="*/ 4699221 h 5160397"/>
              <a:gd name="connsiteX301" fmla="*/ 1606263 w 6424754"/>
              <a:gd name="connsiteY301" fmla="*/ 4659465 h 5160397"/>
              <a:gd name="connsiteX302" fmla="*/ 1598312 w 6424754"/>
              <a:gd name="connsiteY302" fmla="*/ 4635611 h 5160397"/>
              <a:gd name="connsiteX303" fmla="*/ 1630117 w 6424754"/>
              <a:gd name="connsiteY303" fmla="*/ 4627659 h 5160397"/>
              <a:gd name="connsiteX304" fmla="*/ 1669874 w 6424754"/>
              <a:gd name="connsiteY304" fmla="*/ 4619708 h 5160397"/>
              <a:gd name="connsiteX305" fmla="*/ 1685776 w 6424754"/>
              <a:gd name="connsiteY305" fmla="*/ 4595854 h 5160397"/>
              <a:gd name="connsiteX306" fmla="*/ 1709630 w 6424754"/>
              <a:gd name="connsiteY306" fmla="*/ 4572000 h 5160397"/>
              <a:gd name="connsiteX307" fmla="*/ 1717582 w 6424754"/>
              <a:gd name="connsiteY307" fmla="*/ 4548146 h 5160397"/>
              <a:gd name="connsiteX308" fmla="*/ 1733484 w 6424754"/>
              <a:gd name="connsiteY308" fmla="*/ 4524293 h 5160397"/>
              <a:gd name="connsiteX309" fmla="*/ 1749387 w 6424754"/>
              <a:gd name="connsiteY309" fmla="*/ 4309607 h 5160397"/>
              <a:gd name="connsiteX310" fmla="*/ 1789143 w 6424754"/>
              <a:gd name="connsiteY310" fmla="*/ 4039263 h 5160397"/>
              <a:gd name="connsiteX311" fmla="*/ 1820949 w 6424754"/>
              <a:gd name="connsiteY311" fmla="*/ 4023360 h 5160397"/>
              <a:gd name="connsiteX312" fmla="*/ 1892510 w 6424754"/>
              <a:gd name="connsiteY312" fmla="*/ 4015409 h 5160397"/>
              <a:gd name="connsiteX313" fmla="*/ 1964072 w 6424754"/>
              <a:gd name="connsiteY313" fmla="*/ 3880237 h 5160397"/>
              <a:gd name="connsiteX314" fmla="*/ 2011780 w 6424754"/>
              <a:gd name="connsiteY314" fmla="*/ 3792773 h 5160397"/>
              <a:gd name="connsiteX315" fmla="*/ 2027683 w 6424754"/>
              <a:gd name="connsiteY315" fmla="*/ 3745065 h 5160397"/>
              <a:gd name="connsiteX316" fmla="*/ 2083342 w 6424754"/>
              <a:gd name="connsiteY316" fmla="*/ 3657600 h 5160397"/>
              <a:gd name="connsiteX317" fmla="*/ 1852754 w 6424754"/>
              <a:gd name="connsiteY317" fmla="*/ 3625795 h 5160397"/>
              <a:gd name="connsiteX318" fmla="*/ 1844803 w 6424754"/>
              <a:gd name="connsiteY318" fmla="*/ 3601941 h 5160397"/>
              <a:gd name="connsiteX319" fmla="*/ 1820949 w 6424754"/>
              <a:gd name="connsiteY319" fmla="*/ 3593990 h 5160397"/>
              <a:gd name="connsiteX320" fmla="*/ 1797095 w 6424754"/>
              <a:gd name="connsiteY320" fmla="*/ 3570136 h 5160397"/>
              <a:gd name="connsiteX321" fmla="*/ 1765290 w 6424754"/>
              <a:gd name="connsiteY321" fmla="*/ 3522428 h 5160397"/>
              <a:gd name="connsiteX322" fmla="*/ 1741436 w 6424754"/>
              <a:gd name="connsiteY322" fmla="*/ 3490623 h 5160397"/>
              <a:gd name="connsiteX323" fmla="*/ 1669874 w 6424754"/>
              <a:gd name="connsiteY323" fmla="*/ 3283889 h 5160397"/>
              <a:gd name="connsiteX324" fmla="*/ 1638069 w 6424754"/>
              <a:gd name="connsiteY324" fmla="*/ 3212327 h 5160397"/>
              <a:gd name="connsiteX325" fmla="*/ 1614215 w 6424754"/>
              <a:gd name="connsiteY325" fmla="*/ 3172571 h 5160397"/>
              <a:gd name="connsiteX326" fmla="*/ 1606263 w 6424754"/>
              <a:gd name="connsiteY326" fmla="*/ 3148717 h 5160397"/>
              <a:gd name="connsiteX327" fmla="*/ 1638069 w 6424754"/>
              <a:gd name="connsiteY327" fmla="*/ 3164619 h 5160397"/>
              <a:gd name="connsiteX328" fmla="*/ 1677825 w 6424754"/>
              <a:gd name="connsiteY328" fmla="*/ 3283889 h 5160397"/>
              <a:gd name="connsiteX329" fmla="*/ 1685776 w 6424754"/>
              <a:gd name="connsiteY329" fmla="*/ 3307743 h 5160397"/>
              <a:gd name="connsiteX330" fmla="*/ 1741436 w 6424754"/>
              <a:gd name="connsiteY330" fmla="*/ 3419061 h 5160397"/>
              <a:gd name="connsiteX331" fmla="*/ 1765290 w 6424754"/>
              <a:gd name="connsiteY331" fmla="*/ 3482672 h 5160397"/>
              <a:gd name="connsiteX332" fmla="*/ 1797095 w 6424754"/>
              <a:gd name="connsiteY332" fmla="*/ 3538331 h 5160397"/>
              <a:gd name="connsiteX333" fmla="*/ 1805046 w 6424754"/>
              <a:gd name="connsiteY333" fmla="*/ 3562185 h 5160397"/>
              <a:gd name="connsiteX334" fmla="*/ 1836851 w 6424754"/>
              <a:gd name="connsiteY334" fmla="*/ 3578087 h 5160397"/>
              <a:gd name="connsiteX335" fmla="*/ 1900462 w 6424754"/>
              <a:gd name="connsiteY335" fmla="*/ 3601941 h 5160397"/>
              <a:gd name="connsiteX336" fmla="*/ 2043585 w 6424754"/>
              <a:gd name="connsiteY336" fmla="*/ 3586039 h 5160397"/>
              <a:gd name="connsiteX337" fmla="*/ 2075390 w 6424754"/>
              <a:gd name="connsiteY337" fmla="*/ 3570136 h 5160397"/>
              <a:gd name="connsiteX338" fmla="*/ 2131050 w 6424754"/>
              <a:gd name="connsiteY338" fmla="*/ 3530379 h 5160397"/>
              <a:gd name="connsiteX339" fmla="*/ 2202611 w 6424754"/>
              <a:gd name="connsiteY339" fmla="*/ 3506526 h 5160397"/>
              <a:gd name="connsiteX340" fmla="*/ 2274173 w 6424754"/>
              <a:gd name="connsiteY340" fmla="*/ 3458818 h 5160397"/>
              <a:gd name="connsiteX341" fmla="*/ 2345735 w 6424754"/>
              <a:gd name="connsiteY341" fmla="*/ 3419061 h 5160397"/>
              <a:gd name="connsiteX342" fmla="*/ 2353686 w 6424754"/>
              <a:gd name="connsiteY342" fmla="*/ 3387256 h 5160397"/>
              <a:gd name="connsiteX343" fmla="*/ 2361637 w 6424754"/>
              <a:gd name="connsiteY343" fmla="*/ 3363402 h 5160397"/>
              <a:gd name="connsiteX344" fmla="*/ 2353686 w 6424754"/>
              <a:gd name="connsiteY344" fmla="*/ 3283889 h 5160397"/>
              <a:gd name="connsiteX345" fmla="*/ 2345735 w 6424754"/>
              <a:gd name="connsiteY345" fmla="*/ 3252084 h 5160397"/>
              <a:gd name="connsiteX346" fmla="*/ 2290076 w 6424754"/>
              <a:gd name="connsiteY346" fmla="*/ 3212327 h 5160397"/>
              <a:gd name="connsiteX347" fmla="*/ 2194660 w 6424754"/>
              <a:gd name="connsiteY347" fmla="*/ 3196425 h 5160397"/>
              <a:gd name="connsiteX348" fmla="*/ 2162855 w 6424754"/>
              <a:gd name="connsiteY348" fmla="*/ 3188473 h 5160397"/>
              <a:gd name="connsiteX349" fmla="*/ 2146952 w 6424754"/>
              <a:gd name="connsiteY349" fmla="*/ 3164619 h 5160397"/>
              <a:gd name="connsiteX350" fmla="*/ 2123098 w 6424754"/>
              <a:gd name="connsiteY350" fmla="*/ 3132814 h 5160397"/>
              <a:gd name="connsiteX351" fmla="*/ 2107196 w 6424754"/>
              <a:gd name="connsiteY351" fmla="*/ 3101009 h 5160397"/>
              <a:gd name="connsiteX352" fmla="*/ 2075390 w 6424754"/>
              <a:gd name="connsiteY352" fmla="*/ 3085106 h 5160397"/>
              <a:gd name="connsiteX353" fmla="*/ 2162855 w 6424754"/>
              <a:gd name="connsiteY353" fmla="*/ 3101009 h 5160397"/>
              <a:gd name="connsiteX354" fmla="*/ 2186709 w 6424754"/>
              <a:gd name="connsiteY354" fmla="*/ 3124863 h 5160397"/>
              <a:gd name="connsiteX355" fmla="*/ 2226465 w 6424754"/>
              <a:gd name="connsiteY355" fmla="*/ 3148717 h 5160397"/>
              <a:gd name="connsiteX356" fmla="*/ 2250319 w 6424754"/>
              <a:gd name="connsiteY356" fmla="*/ 3164619 h 5160397"/>
              <a:gd name="connsiteX357" fmla="*/ 2290076 w 6424754"/>
              <a:gd name="connsiteY357" fmla="*/ 3196425 h 5160397"/>
              <a:gd name="connsiteX358" fmla="*/ 2369589 w 6424754"/>
              <a:gd name="connsiteY358" fmla="*/ 3228230 h 5160397"/>
              <a:gd name="connsiteX359" fmla="*/ 2457053 w 6424754"/>
              <a:gd name="connsiteY359" fmla="*/ 3252084 h 5160397"/>
              <a:gd name="connsiteX360" fmla="*/ 2711495 w 6424754"/>
              <a:gd name="connsiteY360" fmla="*/ 3260035 h 5160397"/>
              <a:gd name="connsiteX361" fmla="*/ 2719446 w 6424754"/>
              <a:gd name="connsiteY361" fmla="*/ 3323646 h 5160397"/>
              <a:gd name="connsiteX362" fmla="*/ 2743300 w 6424754"/>
              <a:gd name="connsiteY362" fmla="*/ 3339548 h 5160397"/>
              <a:gd name="connsiteX363" fmla="*/ 2775105 w 6424754"/>
              <a:gd name="connsiteY363" fmla="*/ 3371353 h 5160397"/>
              <a:gd name="connsiteX364" fmla="*/ 2783056 w 6424754"/>
              <a:gd name="connsiteY364" fmla="*/ 3411110 h 5160397"/>
              <a:gd name="connsiteX365" fmla="*/ 2806910 w 6424754"/>
              <a:gd name="connsiteY365" fmla="*/ 3474720 h 5160397"/>
              <a:gd name="connsiteX366" fmla="*/ 2838716 w 6424754"/>
              <a:gd name="connsiteY366" fmla="*/ 3578087 h 5160397"/>
              <a:gd name="connsiteX367" fmla="*/ 2854618 w 6424754"/>
              <a:gd name="connsiteY367" fmla="*/ 3649649 h 5160397"/>
              <a:gd name="connsiteX368" fmla="*/ 2870521 w 6424754"/>
              <a:gd name="connsiteY368" fmla="*/ 3697357 h 5160397"/>
              <a:gd name="connsiteX369" fmla="*/ 2878472 w 6424754"/>
              <a:gd name="connsiteY369" fmla="*/ 3721211 h 5160397"/>
              <a:gd name="connsiteX370" fmla="*/ 2910277 w 6424754"/>
              <a:gd name="connsiteY370" fmla="*/ 3776870 h 5160397"/>
              <a:gd name="connsiteX371" fmla="*/ 2950034 w 6424754"/>
              <a:gd name="connsiteY371" fmla="*/ 3792773 h 5160397"/>
              <a:gd name="connsiteX372" fmla="*/ 2989790 w 6424754"/>
              <a:gd name="connsiteY372" fmla="*/ 3784821 h 5160397"/>
              <a:gd name="connsiteX373" fmla="*/ 3013644 w 6424754"/>
              <a:gd name="connsiteY373" fmla="*/ 3729162 h 5160397"/>
              <a:gd name="connsiteX374" fmla="*/ 3037498 w 6424754"/>
              <a:gd name="connsiteY374" fmla="*/ 3514477 h 5160397"/>
              <a:gd name="connsiteX375" fmla="*/ 3045450 w 6424754"/>
              <a:gd name="connsiteY375" fmla="*/ 3482672 h 5160397"/>
              <a:gd name="connsiteX376" fmla="*/ 3069303 w 6424754"/>
              <a:gd name="connsiteY376" fmla="*/ 3458818 h 5160397"/>
              <a:gd name="connsiteX377" fmla="*/ 3148816 w 6424754"/>
              <a:gd name="connsiteY377" fmla="*/ 3411110 h 5160397"/>
              <a:gd name="connsiteX378" fmla="*/ 3180622 w 6424754"/>
              <a:gd name="connsiteY378" fmla="*/ 3403159 h 5160397"/>
              <a:gd name="connsiteX379" fmla="*/ 3204476 w 6424754"/>
              <a:gd name="connsiteY379" fmla="*/ 3387256 h 5160397"/>
              <a:gd name="connsiteX380" fmla="*/ 3252183 w 6424754"/>
              <a:gd name="connsiteY380" fmla="*/ 3371353 h 5160397"/>
              <a:gd name="connsiteX381" fmla="*/ 3299891 w 6424754"/>
              <a:gd name="connsiteY381" fmla="*/ 3331597 h 5160397"/>
              <a:gd name="connsiteX382" fmla="*/ 3355550 w 6424754"/>
              <a:gd name="connsiteY382" fmla="*/ 3307743 h 5160397"/>
              <a:gd name="connsiteX383" fmla="*/ 3387356 w 6424754"/>
              <a:gd name="connsiteY383" fmla="*/ 3323646 h 5160397"/>
              <a:gd name="connsiteX384" fmla="*/ 3411210 w 6424754"/>
              <a:gd name="connsiteY384" fmla="*/ 3387256 h 5160397"/>
              <a:gd name="connsiteX385" fmla="*/ 3427112 w 6424754"/>
              <a:gd name="connsiteY385" fmla="*/ 3419061 h 5160397"/>
              <a:gd name="connsiteX386" fmla="*/ 3435063 w 6424754"/>
              <a:gd name="connsiteY386" fmla="*/ 3450866 h 5160397"/>
              <a:gd name="connsiteX387" fmla="*/ 3466869 w 6424754"/>
              <a:gd name="connsiteY387" fmla="*/ 3474720 h 5160397"/>
              <a:gd name="connsiteX388" fmla="*/ 3554333 w 6424754"/>
              <a:gd name="connsiteY388" fmla="*/ 3506526 h 5160397"/>
              <a:gd name="connsiteX389" fmla="*/ 3578187 w 6424754"/>
              <a:gd name="connsiteY389" fmla="*/ 3570136 h 5160397"/>
              <a:gd name="connsiteX390" fmla="*/ 3586138 w 6424754"/>
              <a:gd name="connsiteY390" fmla="*/ 3601941 h 5160397"/>
              <a:gd name="connsiteX391" fmla="*/ 3594090 w 6424754"/>
              <a:gd name="connsiteY391" fmla="*/ 3760967 h 5160397"/>
              <a:gd name="connsiteX392" fmla="*/ 3602041 w 6424754"/>
              <a:gd name="connsiteY392" fmla="*/ 3784821 h 5160397"/>
              <a:gd name="connsiteX393" fmla="*/ 3625895 w 6424754"/>
              <a:gd name="connsiteY393" fmla="*/ 3792773 h 5160397"/>
              <a:gd name="connsiteX394" fmla="*/ 3673603 w 6424754"/>
              <a:gd name="connsiteY394" fmla="*/ 3840480 h 5160397"/>
              <a:gd name="connsiteX395" fmla="*/ 3697456 w 6424754"/>
              <a:gd name="connsiteY395" fmla="*/ 3864334 h 5160397"/>
              <a:gd name="connsiteX396" fmla="*/ 3745164 w 6424754"/>
              <a:gd name="connsiteY396" fmla="*/ 3904091 h 5160397"/>
              <a:gd name="connsiteX397" fmla="*/ 3697456 w 6424754"/>
              <a:gd name="connsiteY397" fmla="*/ 3919993 h 5160397"/>
              <a:gd name="connsiteX398" fmla="*/ 3673603 w 6424754"/>
              <a:gd name="connsiteY398" fmla="*/ 3896139 h 5160397"/>
              <a:gd name="connsiteX399" fmla="*/ 3617943 w 6424754"/>
              <a:gd name="connsiteY399" fmla="*/ 3872286 h 5160397"/>
              <a:gd name="connsiteX400" fmla="*/ 3570236 w 6424754"/>
              <a:gd name="connsiteY400" fmla="*/ 3840480 h 5160397"/>
              <a:gd name="connsiteX401" fmla="*/ 3538430 w 6424754"/>
              <a:gd name="connsiteY401" fmla="*/ 3824578 h 5160397"/>
              <a:gd name="connsiteX402" fmla="*/ 3554333 w 6424754"/>
              <a:gd name="connsiteY402" fmla="*/ 3943847 h 5160397"/>
              <a:gd name="connsiteX403" fmla="*/ 3586138 w 6424754"/>
              <a:gd name="connsiteY403" fmla="*/ 3967701 h 5160397"/>
              <a:gd name="connsiteX404" fmla="*/ 3609992 w 6424754"/>
              <a:gd name="connsiteY404" fmla="*/ 3999506 h 5160397"/>
              <a:gd name="connsiteX405" fmla="*/ 3665651 w 6424754"/>
              <a:gd name="connsiteY405" fmla="*/ 4023360 h 5160397"/>
              <a:gd name="connsiteX406" fmla="*/ 3753116 w 6424754"/>
              <a:gd name="connsiteY406" fmla="*/ 4102873 h 5160397"/>
              <a:gd name="connsiteX407" fmla="*/ 3745164 w 6424754"/>
              <a:gd name="connsiteY407" fmla="*/ 3808675 h 5160397"/>
              <a:gd name="connsiteX408" fmla="*/ 3705408 w 6424754"/>
              <a:gd name="connsiteY408" fmla="*/ 3760967 h 5160397"/>
              <a:gd name="connsiteX409" fmla="*/ 3673603 w 6424754"/>
              <a:gd name="connsiteY409" fmla="*/ 3689406 h 5160397"/>
              <a:gd name="connsiteX410" fmla="*/ 3665651 w 6424754"/>
              <a:gd name="connsiteY410" fmla="*/ 3657600 h 5160397"/>
              <a:gd name="connsiteX411" fmla="*/ 3673603 w 6424754"/>
              <a:gd name="connsiteY411" fmla="*/ 3609893 h 5160397"/>
              <a:gd name="connsiteX412" fmla="*/ 3705408 w 6424754"/>
              <a:gd name="connsiteY412" fmla="*/ 3625795 h 5160397"/>
              <a:gd name="connsiteX413" fmla="*/ 3729262 w 6424754"/>
              <a:gd name="connsiteY413" fmla="*/ 3633746 h 5160397"/>
              <a:gd name="connsiteX414" fmla="*/ 3776970 w 6424754"/>
              <a:gd name="connsiteY414" fmla="*/ 3641698 h 5160397"/>
              <a:gd name="connsiteX415" fmla="*/ 3808775 w 6424754"/>
              <a:gd name="connsiteY415" fmla="*/ 3649649 h 5160397"/>
              <a:gd name="connsiteX416" fmla="*/ 3912142 w 6424754"/>
              <a:gd name="connsiteY416" fmla="*/ 3641698 h 5160397"/>
              <a:gd name="connsiteX417" fmla="*/ 3928044 w 6424754"/>
              <a:gd name="connsiteY417" fmla="*/ 3617844 h 5160397"/>
              <a:gd name="connsiteX418" fmla="*/ 3943947 w 6424754"/>
              <a:gd name="connsiteY418" fmla="*/ 3554233 h 5160397"/>
              <a:gd name="connsiteX419" fmla="*/ 3935996 w 6424754"/>
              <a:gd name="connsiteY419" fmla="*/ 3490623 h 5160397"/>
              <a:gd name="connsiteX420" fmla="*/ 3872385 w 6424754"/>
              <a:gd name="connsiteY420" fmla="*/ 3450866 h 5160397"/>
              <a:gd name="connsiteX421" fmla="*/ 3848531 w 6424754"/>
              <a:gd name="connsiteY421" fmla="*/ 3434964 h 5160397"/>
              <a:gd name="connsiteX422" fmla="*/ 3856483 w 6424754"/>
              <a:gd name="connsiteY422" fmla="*/ 3379305 h 5160397"/>
              <a:gd name="connsiteX423" fmla="*/ 3920093 w 6424754"/>
              <a:gd name="connsiteY423" fmla="*/ 3339548 h 5160397"/>
              <a:gd name="connsiteX424" fmla="*/ 4047314 w 6424754"/>
              <a:gd name="connsiteY424" fmla="*/ 3275938 h 5160397"/>
              <a:gd name="connsiteX425" fmla="*/ 4110924 w 6424754"/>
              <a:gd name="connsiteY425" fmla="*/ 3260035 h 5160397"/>
              <a:gd name="connsiteX426" fmla="*/ 4142730 w 6424754"/>
              <a:gd name="connsiteY426" fmla="*/ 3244133 h 5160397"/>
              <a:gd name="connsiteX427" fmla="*/ 4238145 w 6424754"/>
              <a:gd name="connsiteY427" fmla="*/ 3196425 h 5160397"/>
              <a:gd name="connsiteX428" fmla="*/ 4317658 w 6424754"/>
              <a:gd name="connsiteY428" fmla="*/ 3037399 h 5160397"/>
              <a:gd name="connsiteX429" fmla="*/ 4293804 w 6424754"/>
              <a:gd name="connsiteY429" fmla="*/ 2798859 h 5160397"/>
              <a:gd name="connsiteX430" fmla="*/ 4285853 w 6424754"/>
              <a:gd name="connsiteY430" fmla="*/ 2775006 h 5160397"/>
              <a:gd name="connsiteX431" fmla="*/ 4254048 w 6424754"/>
              <a:gd name="connsiteY431" fmla="*/ 2703444 h 5160397"/>
              <a:gd name="connsiteX432" fmla="*/ 4269950 w 6424754"/>
              <a:gd name="connsiteY432" fmla="*/ 2679590 h 5160397"/>
              <a:gd name="connsiteX433" fmla="*/ 4341512 w 6424754"/>
              <a:gd name="connsiteY433" fmla="*/ 2671639 h 5160397"/>
              <a:gd name="connsiteX434" fmla="*/ 4373317 w 6424754"/>
              <a:gd name="connsiteY434" fmla="*/ 2663687 h 5160397"/>
              <a:gd name="connsiteX435" fmla="*/ 4421025 w 6424754"/>
              <a:gd name="connsiteY435" fmla="*/ 2647785 h 5160397"/>
              <a:gd name="connsiteX436" fmla="*/ 4421025 w 6424754"/>
              <a:gd name="connsiteY436" fmla="*/ 2679590 h 5160397"/>
              <a:gd name="connsiteX437" fmla="*/ 4413074 w 6424754"/>
              <a:gd name="connsiteY437" fmla="*/ 2711395 h 5160397"/>
              <a:gd name="connsiteX438" fmla="*/ 4421025 w 6424754"/>
              <a:gd name="connsiteY438" fmla="*/ 2751152 h 5160397"/>
              <a:gd name="connsiteX439" fmla="*/ 4468733 w 6424754"/>
              <a:gd name="connsiteY439" fmla="*/ 2790908 h 5160397"/>
              <a:gd name="connsiteX440" fmla="*/ 4476684 w 6424754"/>
              <a:gd name="connsiteY440" fmla="*/ 2902226 h 5160397"/>
              <a:gd name="connsiteX441" fmla="*/ 4524392 w 6424754"/>
              <a:gd name="connsiteY441" fmla="*/ 2894275 h 5160397"/>
              <a:gd name="connsiteX442" fmla="*/ 4532343 w 6424754"/>
              <a:gd name="connsiteY442" fmla="*/ 2870421 h 5160397"/>
              <a:gd name="connsiteX443" fmla="*/ 4548246 w 6424754"/>
              <a:gd name="connsiteY443" fmla="*/ 2838616 h 5160397"/>
              <a:gd name="connsiteX444" fmla="*/ 4548246 w 6424754"/>
              <a:gd name="connsiteY444" fmla="*/ 2639833 h 5160397"/>
              <a:gd name="connsiteX445" fmla="*/ 4540295 w 6424754"/>
              <a:gd name="connsiteY445" fmla="*/ 2615979 h 5160397"/>
              <a:gd name="connsiteX446" fmla="*/ 4643662 w 6424754"/>
              <a:gd name="connsiteY446" fmla="*/ 2528515 h 5160397"/>
              <a:gd name="connsiteX447" fmla="*/ 4715223 w 6424754"/>
              <a:gd name="connsiteY447" fmla="*/ 2480807 h 5160397"/>
              <a:gd name="connsiteX448" fmla="*/ 4818590 w 6424754"/>
              <a:gd name="connsiteY448" fmla="*/ 2361538 h 5160397"/>
              <a:gd name="connsiteX449" fmla="*/ 4842444 w 6424754"/>
              <a:gd name="connsiteY449" fmla="*/ 2345635 h 5160397"/>
              <a:gd name="connsiteX450" fmla="*/ 4850396 w 6424754"/>
              <a:gd name="connsiteY450" fmla="*/ 2313830 h 5160397"/>
              <a:gd name="connsiteX451" fmla="*/ 4866298 w 6424754"/>
              <a:gd name="connsiteY451" fmla="*/ 2289976 h 5160397"/>
              <a:gd name="connsiteX452" fmla="*/ 4874250 w 6424754"/>
              <a:gd name="connsiteY452" fmla="*/ 2226366 h 5160397"/>
              <a:gd name="connsiteX453" fmla="*/ 4874250 w 6424754"/>
              <a:gd name="connsiteY453" fmla="*/ 2019632 h 5160397"/>
              <a:gd name="connsiteX454" fmla="*/ 4850396 w 6424754"/>
              <a:gd name="connsiteY454" fmla="*/ 2011680 h 5160397"/>
              <a:gd name="connsiteX455" fmla="*/ 4818590 w 6424754"/>
              <a:gd name="connsiteY455" fmla="*/ 2003729 h 5160397"/>
              <a:gd name="connsiteX456" fmla="*/ 4834493 w 6424754"/>
              <a:gd name="connsiteY456" fmla="*/ 1852654 h 5160397"/>
              <a:gd name="connsiteX457" fmla="*/ 4874250 w 6424754"/>
              <a:gd name="connsiteY457" fmla="*/ 1804946 h 5160397"/>
              <a:gd name="connsiteX458" fmla="*/ 4977616 w 6424754"/>
              <a:gd name="connsiteY458" fmla="*/ 1717482 h 5160397"/>
              <a:gd name="connsiteX459" fmla="*/ 5009422 w 6424754"/>
              <a:gd name="connsiteY459" fmla="*/ 1701579 h 5160397"/>
              <a:gd name="connsiteX460" fmla="*/ 5096886 w 6424754"/>
              <a:gd name="connsiteY460" fmla="*/ 1693628 h 5160397"/>
              <a:gd name="connsiteX461" fmla="*/ 5216156 w 6424754"/>
              <a:gd name="connsiteY461" fmla="*/ 1661823 h 5160397"/>
              <a:gd name="connsiteX462" fmla="*/ 5367230 w 6424754"/>
              <a:gd name="connsiteY462" fmla="*/ 1653872 h 5160397"/>
              <a:gd name="connsiteX463" fmla="*/ 5422890 w 6424754"/>
              <a:gd name="connsiteY463" fmla="*/ 1606164 h 5160397"/>
              <a:gd name="connsiteX464" fmla="*/ 5454695 w 6424754"/>
              <a:gd name="connsiteY464" fmla="*/ 1542553 h 5160397"/>
              <a:gd name="connsiteX465" fmla="*/ 5510354 w 6424754"/>
              <a:gd name="connsiteY465" fmla="*/ 1558456 h 5160397"/>
              <a:gd name="connsiteX466" fmla="*/ 5573964 w 6424754"/>
              <a:gd name="connsiteY466" fmla="*/ 1542553 h 5160397"/>
              <a:gd name="connsiteX467" fmla="*/ 5653477 w 6424754"/>
              <a:gd name="connsiteY467" fmla="*/ 1494846 h 5160397"/>
              <a:gd name="connsiteX468" fmla="*/ 5669380 w 6424754"/>
              <a:gd name="connsiteY468" fmla="*/ 1534602 h 5160397"/>
              <a:gd name="connsiteX469" fmla="*/ 5645526 w 6424754"/>
              <a:gd name="connsiteY469" fmla="*/ 1614115 h 5160397"/>
              <a:gd name="connsiteX470" fmla="*/ 5510354 w 6424754"/>
              <a:gd name="connsiteY470" fmla="*/ 1701579 h 5160397"/>
              <a:gd name="connsiteX471" fmla="*/ 5470597 w 6424754"/>
              <a:gd name="connsiteY471" fmla="*/ 1804946 h 5160397"/>
              <a:gd name="connsiteX472" fmla="*/ 5462646 w 6424754"/>
              <a:gd name="connsiteY472" fmla="*/ 1868557 h 5160397"/>
              <a:gd name="connsiteX473" fmla="*/ 5454695 w 6424754"/>
              <a:gd name="connsiteY473" fmla="*/ 1892411 h 5160397"/>
              <a:gd name="connsiteX474" fmla="*/ 5446743 w 6424754"/>
              <a:gd name="connsiteY474" fmla="*/ 1924216 h 5160397"/>
              <a:gd name="connsiteX475" fmla="*/ 5478549 w 6424754"/>
              <a:gd name="connsiteY475" fmla="*/ 2011680 h 5160397"/>
              <a:gd name="connsiteX476" fmla="*/ 5502403 w 6424754"/>
              <a:gd name="connsiteY476" fmla="*/ 2003729 h 5160397"/>
              <a:gd name="connsiteX477" fmla="*/ 5526256 w 6424754"/>
              <a:gd name="connsiteY477" fmla="*/ 1963973 h 5160397"/>
              <a:gd name="connsiteX478" fmla="*/ 5542159 w 6424754"/>
              <a:gd name="connsiteY478" fmla="*/ 1908313 h 5160397"/>
              <a:gd name="connsiteX479" fmla="*/ 5550110 w 6424754"/>
              <a:gd name="connsiteY479" fmla="*/ 1884459 h 5160397"/>
              <a:gd name="connsiteX480" fmla="*/ 5589867 w 6424754"/>
              <a:gd name="connsiteY480" fmla="*/ 1820849 h 5160397"/>
              <a:gd name="connsiteX481" fmla="*/ 5621672 w 6424754"/>
              <a:gd name="connsiteY481" fmla="*/ 1757239 h 5160397"/>
              <a:gd name="connsiteX482" fmla="*/ 5693234 w 6424754"/>
              <a:gd name="connsiteY482" fmla="*/ 1693628 h 5160397"/>
              <a:gd name="connsiteX483" fmla="*/ 5852260 w 6424754"/>
              <a:gd name="connsiteY483" fmla="*/ 1582310 h 5160397"/>
              <a:gd name="connsiteX484" fmla="*/ 6019237 w 6424754"/>
              <a:gd name="connsiteY484" fmla="*/ 1534602 h 5160397"/>
              <a:gd name="connsiteX485" fmla="*/ 6122604 w 6424754"/>
              <a:gd name="connsiteY485" fmla="*/ 1494846 h 5160397"/>
              <a:gd name="connsiteX486" fmla="*/ 6146458 w 6424754"/>
              <a:gd name="connsiteY486" fmla="*/ 1486894 h 5160397"/>
              <a:gd name="connsiteX487" fmla="*/ 6122604 w 6424754"/>
              <a:gd name="connsiteY487" fmla="*/ 1455089 h 5160397"/>
              <a:gd name="connsiteX488" fmla="*/ 6090799 w 6424754"/>
              <a:gd name="connsiteY488" fmla="*/ 1447138 h 5160397"/>
              <a:gd name="connsiteX489" fmla="*/ 6027189 w 6424754"/>
              <a:gd name="connsiteY489" fmla="*/ 1423284 h 5160397"/>
              <a:gd name="connsiteX490" fmla="*/ 6011286 w 6424754"/>
              <a:gd name="connsiteY490" fmla="*/ 1399430 h 5160397"/>
              <a:gd name="connsiteX491" fmla="*/ 6066945 w 6424754"/>
              <a:gd name="connsiteY491" fmla="*/ 1311966 h 5160397"/>
              <a:gd name="connsiteX492" fmla="*/ 6186215 w 6424754"/>
              <a:gd name="connsiteY492" fmla="*/ 1280160 h 5160397"/>
              <a:gd name="connsiteX493" fmla="*/ 6178263 w 6424754"/>
              <a:gd name="connsiteY493" fmla="*/ 1256306 h 5160397"/>
              <a:gd name="connsiteX494" fmla="*/ 6225971 w 6424754"/>
              <a:gd name="connsiteY494" fmla="*/ 1248355 h 5160397"/>
              <a:gd name="connsiteX495" fmla="*/ 6313436 w 6424754"/>
              <a:gd name="connsiteY495" fmla="*/ 1296063 h 5160397"/>
              <a:gd name="connsiteX496" fmla="*/ 6337290 w 6424754"/>
              <a:gd name="connsiteY496" fmla="*/ 1304014 h 5160397"/>
              <a:gd name="connsiteX497" fmla="*/ 6400900 w 6424754"/>
              <a:gd name="connsiteY497" fmla="*/ 1351722 h 5160397"/>
              <a:gd name="connsiteX498" fmla="*/ 6408851 w 6424754"/>
              <a:gd name="connsiteY498" fmla="*/ 1327868 h 5160397"/>
              <a:gd name="connsiteX499" fmla="*/ 6424754 w 6424754"/>
              <a:gd name="connsiteY499" fmla="*/ 1264258 h 5160397"/>
              <a:gd name="connsiteX500" fmla="*/ 6416803 w 6424754"/>
              <a:gd name="connsiteY500" fmla="*/ 1192696 h 5160397"/>
              <a:gd name="connsiteX501" fmla="*/ 6392949 w 6424754"/>
              <a:gd name="connsiteY501" fmla="*/ 1184745 h 5160397"/>
              <a:gd name="connsiteX502" fmla="*/ 6353192 w 6424754"/>
              <a:gd name="connsiteY502" fmla="*/ 1144988 h 5160397"/>
              <a:gd name="connsiteX503" fmla="*/ 6305484 w 6424754"/>
              <a:gd name="connsiteY503" fmla="*/ 1113183 h 5160397"/>
              <a:gd name="connsiteX504" fmla="*/ 6281630 w 6424754"/>
              <a:gd name="connsiteY504" fmla="*/ 1081378 h 5160397"/>
              <a:gd name="connsiteX505" fmla="*/ 6170312 w 6424754"/>
              <a:gd name="connsiteY505" fmla="*/ 993913 h 5160397"/>
              <a:gd name="connsiteX506" fmla="*/ 6074896 w 6424754"/>
              <a:gd name="connsiteY506" fmla="*/ 914400 h 5160397"/>
              <a:gd name="connsiteX507" fmla="*/ 6051043 w 6424754"/>
              <a:gd name="connsiteY507" fmla="*/ 906449 h 5160397"/>
              <a:gd name="connsiteX508" fmla="*/ 5868163 w 6424754"/>
              <a:gd name="connsiteY508" fmla="*/ 898498 h 5160397"/>
              <a:gd name="connsiteX509" fmla="*/ 5844309 w 6424754"/>
              <a:gd name="connsiteY509" fmla="*/ 906449 h 5160397"/>
              <a:gd name="connsiteX510" fmla="*/ 5844309 w 6424754"/>
              <a:gd name="connsiteY510" fmla="*/ 978011 h 5160397"/>
              <a:gd name="connsiteX511" fmla="*/ 5836357 w 6424754"/>
              <a:gd name="connsiteY511" fmla="*/ 1009816 h 5160397"/>
              <a:gd name="connsiteX512" fmla="*/ 5748893 w 6424754"/>
              <a:gd name="connsiteY512" fmla="*/ 1001865 h 5160397"/>
              <a:gd name="connsiteX513" fmla="*/ 5725039 w 6424754"/>
              <a:gd name="connsiteY513" fmla="*/ 985962 h 5160397"/>
              <a:gd name="connsiteX514" fmla="*/ 5677331 w 6424754"/>
              <a:gd name="connsiteY514" fmla="*/ 962108 h 5160397"/>
              <a:gd name="connsiteX515" fmla="*/ 5645526 w 6424754"/>
              <a:gd name="connsiteY515" fmla="*/ 954157 h 5160397"/>
              <a:gd name="connsiteX516" fmla="*/ 5597818 w 6424754"/>
              <a:gd name="connsiteY516" fmla="*/ 962108 h 5160397"/>
              <a:gd name="connsiteX517" fmla="*/ 5581916 w 6424754"/>
              <a:gd name="connsiteY517" fmla="*/ 1017767 h 5160397"/>
              <a:gd name="connsiteX518" fmla="*/ 5558062 w 6424754"/>
              <a:gd name="connsiteY518" fmla="*/ 1081378 h 5160397"/>
              <a:gd name="connsiteX519" fmla="*/ 5542159 w 6424754"/>
              <a:gd name="connsiteY519" fmla="*/ 1025719 h 5160397"/>
              <a:gd name="connsiteX520" fmla="*/ 5526256 w 6424754"/>
              <a:gd name="connsiteY520" fmla="*/ 993913 h 5160397"/>
              <a:gd name="connsiteX521" fmla="*/ 5518305 w 6424754"/>
              <a:gd name="connsiteY521" fmla="*/ 914400 h 5160397"/>
              <a:gd name="connsiteX522" fmla="*/ 5510354 w 6424754"/>
              <a:gd name="connsiteY522" fmla="*/ 882595 h 5160397"/>
              <a:gd name="connsiteX523" fmla="*/ 5502403 w 6424754"/>
              <a:gd name="connsiteY523" fmla="*/ 858741 h 5160397"/>
              <a:gd name="connsiteX524" fmla="*/ 5454695 w 6424754"/>
              <a:gd name="connsiteY524" fmla="*/ 850790 h 5160397"/>
              <a:gd name="connsiteX525" fmla="*/ 5391084 w 6424754"/>
              <a:gd name="connsiteY525" fmla="*/ 842839 h 516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</a:cxnLst>
            <a:rect l="l" t="t" r="r" b="b"/>
            <a:pathLst>
              <a:path w="6424754" h="5160397">
                <a:moveTo>
                  <a:pt x="5391084" y="842839"/>
                </a:moveTo>
                <a:cubicBezTo>
                  <a:pt x="5361929" y="836213"/>
                  <a:pt x="5307758" y="833426"/>
                  <a:pt x="5279766" y="811033"/>
                </a:cubicBezTo>
                <a:cubicBezTo>
                  <a:pt x="5262205" y="796984"/>
                  <a:pt x="5247961" y="779228"/>
                  <a:pt x="5232058" y="763326"/>
                </a:cubicBezTo>
                <a:lnTo>
                  <a:pt x="5208204" y="739472"/>
                </a:lnTo>
                <a:cubicBezTo>
                  <a:pt x="5205554" y="712968"/>
                  <a:pt x="5213189" y="683244"/>
                  <a:pt x="5200253" y="659959"/>
                </a:cubicBezTo>
                <a:cubicBezTo>
                  <a:pt x="5194946" y="650406"/>
                  <a:pt x="5178222" y="663023"/>
                  <a:pt x="5168448" y="667910"/>
                </a:cubicBezTo>
                <a:cubicBezTo>
                  <a:pt x="5156595" y="673837"/>
                  <a:pt x="5147427" y="684061"/>
                  <a:pt x="5136643" y="691764"/>
                </a:cubicBezTo>
                <a:cubicBezTo>
                  <a:pt x="5128867" y="697318"/>
                  <a:pt x="5120740" y="702365"/>
                  <a:pt x="5112789" y="707666"/>
                </a:cubicBezTo>
                <a:cubicBezTo>
                  <a:pt x="5107488" y="715617"/>
                  <a:pt x="5099908" y="722454"/>
                  <a:pt x="5096886" y="731520"/>
                </a:cubicBezTo>
                <a:cubicBezTo>
                  <a:pt x="5091788" y="746815"/>
                  <a:pt x="5101524" y="769156"/>
                  <a:pt x="5088935" y="779228"/>
                </a:cubicBezTo>
                <a:cubicBezTo>
                  <a:pt x="5079680" y="786633"/>
                  <a:pt x="5067732" y="768627"/>
                  <a:pt x="5057130" y="763326"/>
                </a:cubicBezTo>
                <a:cubicBezTo>
                  <a:pt x="5051829" y="752724"/>
                  <a:pt x="5044102" y="743019"/>
                  <a:pt x="5041227" y="731520"/>
                </a:cubicBezTo>
                <a:cubicBezTo>
                  <a:pt x="5036044" y="710790"/>
                  <a:pt x="5036100" y="689091"/>
                  <a:pt x="5033276" y="667910"/>
                </a:cubicBezTo>
                <a:cubicBezTo>
                  <a:pt x="5030799" y="649333"/>
                  <a:pt x="5027975" y="630804"/>
                  <a:pt x="5025324" y="612251"/>
                </a:cubicBezTo>
                <a:cubicBezTo>
                  <a:pt x="5006771" y="614901"/>
                  <a:pt x="4986727" y="612447"/>
                  <a:pt x="4969665" y="620202"/>
                </a:cubicBezTo>
                <a:cubicBezTo>
                  <a:pt x="4919042" y="643212"/>
                  <a:pt x="4949808" y="646013"/>
                  <a:pt x="4929909" y="675861"/>
                </a:cubicBezTo>
                <a:cubicBezTo>
                  <a:pt x="4923672" y="685217"/>
                  <a:pt x="4914006" y="691764"/>
                  <a:pt x="4906055" y="699715"/>
                </a:cubicBezTo>
                <a:cubicBezTo>
                  <a:pt x="4903404" y="707666"/>
                  <a:pt x="4902261" y="716292"/>
                  <a:pt x="4898103" y="723569"/>
                </a:cubicBezTo>
                <a:cubicBezTo>
                  <a:pt x="4891528" y="735075"/>
                  <a:pt x="4882874" y="745312"/>
                  <a:pt x="4874250" y="755374"/>
                </a:cubicBezTo>
                <a:cubicBezTo>
                  <a:pt x="4861062" y="770760"/>
                  <a:pt x="4844945" y="785930"/>
                  <a:pt x="4826542" y="795131"/>
                </a:cubicBezTo>
                <a:cubicBezTo>
                  <a:pt x="4819045" y="798879"/>
                  <a:pt x="4810639" y="800432"/>
                  <a:pt x="4802688" y="803082"/>
                </a:cubicBezTo>
                <a:cubicBezTo>
                  <a:pt x="4787090" y="800482"/>
                  <a:pt x="4732697" y="791945"/>
                  <a:pt x="4715223" y="787179"/>
                </a:cubicBezTo>
                <a:cubicBezTo>
                  <a:pt x="4699051" y="782768"/>
                  <a:pt x="4683778" y="775342"/>
                  <a:pt x="4667516" y="771277"/>
                </a:cubicBezTo>
                <a:lnTo>
                  <a:pt x="4635710" y="763326"/>
                </a:lnTo>
                <a:cubicBezTo>
                  <a:pt x="4619808" y="765976"/>
                  <a:pt x="4600244" y="760785"/>
                  <a:pt x="4588003" y="771277"/>
                </a:cubicBezTo>
                <a:cubicBezTo>
                  <a:pt x="4577742" y="780072"/>
                  <a:pt x="4586756" y="799299"/>
                  <a:pt x="4580051" y="811033"/>
                </a:cubicBezTo>
                <a:cubicBezTo>
                  <a:pt x="4575310" y="819330"/>
                  <a:pt x="4564148" y="821635"/>
                  <a:pt x="4556197" y="826936"/>
                </a:cubicBezTo>
                <a:cubicBezTo>
                  <a:pt x="4502622" y="746570"/>
                  <a:pt x="4546849" y="821890"/>
                  <a:pt x="4532343" y="604299"/>
                </a:cubicBezTo>
                <a:cubicBezTo>
                  <a:pt x="4531444" y="590815"/>
                  <a:pt x="4537336" y="568426"/>
                  <a:pt x="4524392" y="564543"/>
                </a:cubicBezTo>
                <a:cubicBezTo>
                  <a:pt x="4476091" y="550053"/>
                  <a:pt x="4423675" y="559242"/>
                  <a:pt x="4373317" y="556592"/>
                </a:cubicBezTo>
                <a:cubicBezTo>
                  <a:pt x="4362715" y="553941"/>
                  <a:pt x="4352356" y="547285"/>
                  <a:pt x="4341512" y="548640"/>
                </a:cubicBezTo>
                <a:cubicBezTo>
                  <a:pt x="4307457" y="552897"/>
                  <a:pt x="4311205" y="567516"/>
                  <a:pt x="4293804" y="588397"/>
                </a:cubicBezTo>
                <a:cubicBezTo>
                  <a:pt x="4286605" y="597036"/>
                  <a:pt x="4277901" y="604300"/>
                  <a:pt x="4269950" y="612251"/>
                </a:cubicBezTo>
                <a:cubicBezTo>
                  <a:pt x="4163452" y="602568"/>
                  <a:pt x="4198725" y="628657"/>
                  <a:pt x="4150681" y="556592"/>
                </a:cubicBezTo>
                <a:lnTo>
                  <a:pt x="4150681" y="556592"/>
                </a:lnTo>
                <a:cubicBezTo>
                  <a:pt x="4067386" y="535766"/>
                  <a:pt x="4129790" y="549186"/>
                  <a:pt x="3959850" y="540689"/>
                </a:cubicBezTo>
                <a:cubicBezTo>
                  <a:pt x="3938646" y="545990"/>
                  <a:pt x="3916136" y="547548"/>
                  <a:pt x="3896239" y="556592"/>
                </a:cubicBezTo>
                <a:cubicBezTo>
                  <a:pt x="3881599" y="563247"/>
                  <a:pt x="3865050" y="591448"/>
                  <a:pt x="3856483" y="604299"/>
                </a:cubicBezTo>
                <a:cubicBezTo>
                  <a:pt x="3851182" y="596348"/>
                  <a:pt x="3841932" y="589906"/>
                  <a:pt x="3840580" y="580446"/>
                </a:cubicBezTo>
                <a:cubicBezTo>
                  <a:pt x="3837168" y="556564"/>
                  <a:pt x="3855302" y="536988"/>
                  <a:pt x="3872385" y="524786"/>
                </a:cubicBezTo>
                <a:cubicBezTo>
                  <a:pt x="3882030" y="517897"/>
                  <a:pt x="3893185" y="513286"/>
                  <a:pt x="3904190" y="508884"/>
                </a:cubicBezTo>
                <a:cubicBezTo>
                  <a:pt x="3919754" y="502658"/>
                  <a:pt x="3951898" y="492981"/>
                  <a:pt x="3951898" y="492981"/>
                </a:cubicBezTo>
                <a:cubicBezTo>
                  <a:pt x="3962500" y="485030"/>
                  <a:pt x="3974332" y="478498"/>
                  <a:pt x="3983703" y="469127"/>
                </a:cubicBezTo>
                <a:cubicBezTo>
                  <a:pt x="3990460" y="462370"/>
                  <a:pt x="3994051" y="453049"/>
                  <a:pt x="3999606" y="445273"/>
                </a:cubicBezTo>
                <a:cubicBezTo>
                  <a:pt x="4048920" y="376235"/>
                  <a:pt x="4001884" y="445831"/>
                  <a:pt x="4039363" y="389614"/>
                </a:cubicBezTo>
                <a:cubicBezTo>
                  <a:pt x="4034062" y="333955"/>
                  <a:pt x="4037573" y="276737"/>
                  <a:pt x="4023460" y="222637"/>
                </a:cubicBezTo>
                <a:cubicBezTo>
                  <a:pt x="4020468" y="211168"/>
                  <a:pt x="4001706" y="213016"/>
                  <a:pt x="3991655" y="206734"/>
                </a:cubicBezTo>
                <a:cubicBezTo>
                  <a:pt x="3980417" y="199710"/>
                  <a:pt x="3969912" y="191504"/>
                  <a:pt x="3959850" y="182880"/>
                </a:cubicBezTo>
                <a:cubicBezTo>
                  <a:pt x="3951312" y="175562"/>
                  <a:pt x="3945352" y="165263"/>
                  <a:pt x="3935996" y="159026"/>
                </a:cubicBezTo>
                <a:cubicBezTo>
                  <a:pt x="3929022" y="154377"/>
                  <a:pt x="3920093" y="153725"/>
                  <a:pt x="3912142" y="151075"/>
                </a:cubicBezTo>
                <a:cubicBezTo>
                  <a:pt x="3892165" y="124440"/>
                  <a:pt x="3879770" y="110186"/>
                  <a:pt x="3864434" y="79513"/>
                </a:cubicBezTo>
                <a:cubicBezTo>
                  <a:pt x="3854930" y="60504"/>
                  <a:pt x="3857128" y="40401"/>
                  <a:pt x="3840580" y="23854"/>
                </a:cubicBezTo>
                <a:cubicBezTo>
                  <a:pt x="3834653" y="17928"/>
                  <a:pt x="3824785" y="18205"/>
                  <a:pt x="3816726" y="15903"/>
                </a:cubicBezTo>
                <a:cubicBezTo>
                  <a:pt x="3746864" y="-4057"/>
                  <a:pt x="3818241" y="19060"/>
                  <a:pt x="3761067" y="0"/>
                </a:cubicBezTo>
                <a:cubicBezTo>
                  <a:pt x="3750465" y="5301"/>
                  <a:pt x="3736976" y="6903"/>
                  <a:pt x="3729262" y="15903"/>
                </a:cubicBezTo>
                <a:cubicBezTo>
                  <a:pt x="3719846" y="26888"/>
                  <a:pt x="3712235" y="63583"/>
                  <a:pt x="3705408" y="79513"/>
                </a:cubicBezTo>
                <a:cubicBezTo>
                  <a:pt x="3684816" y="127562"/>
                  <a:pt x="3696415" y="95252"/>
                  <a:pt x="3673603" y="135173"/>
                </a:cubicBezTo>
                <a:cubicBezTo>
                  <a:pt x="3648545" y="179025"/>
                  <a:pt x="3664369" y="173905"/>
                  <a:pt x="3609992" y="214686"/>
                </a:cubicBezTo>
                <a:cubicBezTo>
                  <a:pt x="3580103" y="237102"/>
                  <a:pt x="3576129" y="244389"/>
                  <a:pt x="3538430" y="254442"/>
                </a:cubicBezTo>
                <a:cubicBezTo>
                  <a:pt x="3512313" y="261407"/>
                  <a:pt x="3485421" y="265044"/>
                  <a:pt x="3458917" y="270345"/>
                </a:cubicBezTo>
                <a:cubicBezTo>
                  <a:pt x="3445665" y="272995"/>
                  <a:pt x="3431982" y="274022"/>
                  <a:pt x="3419161" y="278296"/>
                </a:cubicBezTo>
                <a:cubicBezTo>
                  <a:pt x="3305810" y="316081"/>
                  <a:pt x="3423751" y="278122"/>
                  <a:pt x="3339648" y="302150"/>
                </a:cubicBezTo>
                <a:cubicBezTo>
                  <a:pt x="3259759" y="324975"/>
                  <a:pt x="3383469" y="293181"/>
                  <a:pt x="3283989" y="318053"/>
                </a:cubicBezTo>
                <a:cubicBezTo>
                  <a:pt x="3243062" y="345337"/>
                  <a:pt x="3234690" y="346414"/>
                  <a:pt x="3204476" y="381663"/>
                </a:cubicBezTo>
                <a:cubicBezTo>
                  <a:pt x="3198257" y="388919"/>
                  <a:pt x="3193874" y="397566"/>
                  <a:pt x="3188573" y="405517"/>
                </a:cubicBezTo>
                <a:cubicBezTo>
                  <a:pt x="3185923" y="445273"/>
                  <a:pt x="3191865" y="486561"/>
                  <a:pt x="3180622" y="524786"/>
                </a:cubicBezTo>
                <a:cubicBezTo>
                  <a:pt x="3177277" y="536158"/>
                  <a:pt x="3160315" y="537814"/>
                  <a:pt x="3148816" y="540689"/>
                </a:cubicBezTo>
                <a:cubicBezTo>
                  <a:pt x="3117535" y="548509"/>
                  <a:pt x="3085206" y="551291"/>
                  <a:pt x="3053401" y="556592"/>
                </a:cubicBezTo>
                <a:cubicBezTo>
                  <a:pt x="3048100" y="564543"/>
                  <a:pt x="3041262" y="571662"/>
                  <a:pt x="3037498" y="580446"/>
                </a:cubicBezTo>
                <a:cubicBezTo>
                  <a:pt x="3033193" y="590490"/>
                  <a:pt x="3033384" y="602019"/>
                  <a:pt x="3029547" y="612251"/>
                </a:cubicBezTo>
                <a:cubicBezTo>
                  <a:pt x="3025385" y="623349"/>
                  <a:pt x="3018945" y="633454"/>
                  <a:pt x="3013644" y="644056"/>
                </a:cubicBezTo>
                <a:cubicBezTo>
                  <a:pt x="3014124" y="648859"/>
                  <a:pt x="3009843" y="731620"/>
                  <a:pt x="3037498" y="747423"/>
                </a:cubicBezTo>
                <a:cubicBezTo>
                  <a:pt x="3049232" y="754128"/>
                  <a:pt x="3064003" y="752724"/>
                  <a:pt x="3077255" y="755374"/>
                </a:cubicBezTo>
                <a:cubicBezTo>
                  <a:pt x="3085206" y="760675"/>
                  <a:pt x="3095808" y="763326"/>
                  <a:pt x="3101109" y="771277"/>
                </a:cubicBezTo>
                <a:cubicBezTo>
                  <a:pt x="3122045" y="802681"/>
                  <a:pt x="3101620" y="815483"/>
                  <a:pt x="3085206" y="842839"/>
                </a:cubicBezTo>
                <a:cubicBezTo>
                  <a:pt x="3077255" y="821635"/>
                  <a:pt x="3067068" y="801140"/>
                  <a:pt x="3061352" y="779228"/>
                </a:cubicBezTo>
                <a:cubicBezTo>
                  <a:pt x="3051118" y="739997"/>
                  <a:pt x="3046293" y="699537"/>
                  <a:pt x="3037498" y="659959"/>
                </a:cubicBezTo>
                <a:cubicBezTo>
                  <a:pt x="3035680" y="651777"/>
                  <a:pt x="3035473" y="642032"/>
                  <a:pt x="3029547" y="636105"/>
                </a:cubicBezTo>
                <a:cubicBezTo>
                  <a:pt x="3023620" y="630178"/>
                  <a:pt x="3013644" y="630804"/>
                  <a:pt x="3005693" y="628153"/>
                </a:cubicBezTo>
                <a:cubicBezTo>
                  <a:pt x="2989790" y="630804"/>
                  <a:pt x="2973626" y="632195"/>
                  <a:pt x="2957985" y="636105"/>
                </a:cubicBezTo>
                <a:cubicBezTo>
                  <a:pt x="2941723" y="640171"/>
                  <a:pt x="2926714" y="648719"/>
                  <a:pt x="2910277" y="652007"/>
                </a:cubicBezTo>
                <a:lnTo>
                  <a:pt x="2870521" y="659959"/>
                </a:lnTo>
                <a:cubicBezTo>
                  <a:pt x="2867871" y="667910"/>
                  <a:pt x="2863948" y="675546"/>
                  <a:pt x="2862570" y="683813"/>
                </a:cubicBezTo>
                <a:cubicBezTo>
                  <a:pt x="2858624" y="707487"/>
                  <a:pt x="2865352" y="733907"/>
                  <a:pt x="2854618" y="755374"/>
                </a:cubicBezTo>
                <a:cubicBezTo>
                  <a:pt x="2850870" y="762871"/>
                  <a:pt x="2838715" y="750073"/>
                  <a:pt x="2830764" y="747423"/>
                </a:cubicBezTo>
                <a:cubicBezTo>
                  <a:pt x="2825463" y="736821"/>
                  <a:pt x="2819024" y="726716"/>
                  <a:pt x="2814862" y="715618"/>
                </a:cubicBezTo>
                <a:cubicBezTo>
                  <a:pt x="2811025" y="705386"/>
                  <a:pt x="2817838" y="683813"/>
                  <a:pt x="2806910" y="683813"/>
                </a:cubicBezTo>
                <a:cubicBezTo>
                  <a:pt x="2795982" y="683813"/>
                  <a:pt x="2805021" y="706525"/>
                  <a:pt x="2798959" y="715618"/>
                </a:cubicBezTo>
                <a:cubicBezTo>
                  <a:pt x="2793658" y="723569"/>
                  <a:pt x="2783056" y="726219"/>
                  <a:pt x="2775105" y="731520"/>
                </a:cubicBezTo>
                <a:cubicBezTo>
                  <a:pt x="2772455" y="720918"/>
                  <a:pt x="2773216" y="708808"/>
                  <a:pt x="2767154" y="699715"/>
                </a:cubicBezTo>
                <a:cubicBezTo>
                  <a:pt x="2746535" y="668787"/>
                  <a:pt x="2722224" y="690838"/>
                  <a:pt x="2695592" y="699715"/>
                </a:cubicBezTo>
                <a:cubicBezTo>
                  <a:pt x="2678005" y="717302"/>
                  <a:pt x="2666907" y="725281"/>
                  <a:pt x="2655836" y="747423"/>
                </a:cubicBezTo>
                <a:cubicBezTo>
                  <a:pt x="2650130" y="758835"/>
                  <a:pt x="2642482" y="792885"/>
                  <a:pt x="2639933" y="803082"/>
                </a:cubicBezTo>
                <a:cubicBezTo>
                  <a:pt x="2634632" y="871993"/>
                  <a:pt x="2647441" y="944787"/>
                  <a:pt x="2624030" y="1009816"/>
                </a:cubicBezTo>
                <a:cubicBezTo>
                  <a:pt x="2617682" y="1027449"/>
                  <a:pt x="2585671" y="1009073"/>
                  <a:pt x="2568371" y="1001865"/>
                </a:cubicBezTo>
                <a:cubicBezTo>
                  <a:pt x="2530411" y="986048"/>
                  <a:pt x="2533608" y="966811"/>
                  <a:pt x="2504761" y="946206"/>
                </a:cubicBezTo>
                <a:cubicBezTo>
                  <a:pt x="2495116" y="939317"/>
                  <a:pt x="2483247" y="936184"/>
                  <a:pt x="2472956" y="930303"/>
                </a:cubicBezTo>
                <a:cubicBezTo>
                  <a:pt x="2464659" y="925562"/>
                  <a:pt x="2457399" y="919141"/>
                  <a:pt x="2449102" y="914400"/>
                </a:cubicBezTo>
                <a:cubicBezTo>
                  <a:pt x="2333288" y="848222"/>
                  <a:pt x="2482641" y="935146"/>
                  <a:pt x="2393443" y="890546"/>
                </a:cubicBezTo>
                <a:cubicBezTo>
                  <a:pt x="2384896" y="886272"/>
                  <a:pt x="2377540" y="879945"/>
                  <a:pt x="2369589" y="874644"/>
                </a:cubicBezTo>
                <a:cubicBezTo>
                  <a:pt x="2364288" y="864042"/>
                  <a:pt x="2362067" y="851220"/>
                  <a:pt x="2353686" y="842839"/>
                </a:cubicBezTo>
                <a:cubicBezTo>
                  <a:pt x="2347759" y="836912"/>
                  <a:pt x="2335759" y="840814"/>
                  <a:pt x="2329832" y="834887"/>
                </a:cubicBezTo>
                <a:cubicBezTo>
                  <a:pt x="2323906" y="828960"/>
                  <a:pt x="2327247" y="817472"/>
                  <a:pt x="2321881" y="811033"/>
                </a:cubicBezTo>
                <a:cubicBezTo>
                  <a:pt x="2313397" y="800852"/>
                  <a:pt x="2300049" y="795906"/>
                  <a:pt x="2290076" y="787179"/>
                </a:cubicBezTo>
                <a:cubicBezTo>
                  <a:pt x="2259223" y="760183"/>
                  <a:pt x="2261672" y="760477"/>
                  <a:pt x="2242368" y="731520"/>
                </a:cubicBezTo>
                <a:cubicBezTo>
                  <a:pt x="2248293" y="630799"/>
                  <a:pt x="2229479" y="609127"/>
                  <a:pt x="2282124" y="540689"/>
                </a:cubicBezTo>
                <a:cubicBezTo>
                  <a:pt x="2295836" y="522863"/>
                  <a:pt x="2312270" y="507030"/>
                  <a:pt x="2329832" y="492981"/>
                </a:cubicBezTo>
                <a:cubicBezTo>
                  <a:pt x="2352219" y="475072"/>
                  <a:pt x="2401394" y="445273"/>
                  <a:pt x="2401394" y="445273"/>
                </a:cubicBezTo>
                <a:cubicBezTo>
                  <a:pt x="2418040" y="411979"/>
                  <a:pt x="2419692" y="403121"/>
                  <a:pt x="2449102" y="373712"/>
                </a:cubicBezTo>
                <a:cubicBezTo>
                  <a:pt x="2455859" y="366955"/>
                  <a:pt x="2465311" y="363543"/>
                  <a:pt x="2472956" y="357809"/>
                </a:cubicBezTo>
                <a:cubicBezTo>
                  <a:pt x="2566666" y="287526"/>
                  <a:pt x="2460016" y="360984"/>
                  <a:pt x="2552469" y="302150"/>
                </a:cubicBezTo>
                <a:cubicBezTo>
                  <a:pt x="2552482" y="302142"/>
                  <a:pt x="2612097" y="262397"/>
                  <a:pt x="2624030" y="254442"/>
                </a:cubicBezTo>
                <a:lnTo>
                  <a:pt x="2647884" y="238539"/>
                </a:lnTo>
                <a:cubicBezTo>
                  <a:pt x="2642583" y="230588"/>
                  <a:pt x="2639933" y="219987"/>
                  <a:pt x="2631982" y="214686"/>
                </a:cubicBezTo>
                <a:cubicBezTo>
                  <a:pt x="2622889" y="208624"/>
                  <a:pt x="2611104" y="206734"/>
                  <a:pt x="2600176" y="206734"/>
                </a:cubicBezTo>
                <a:cubicBezTo>
                  <a:pt x="2562975" y="206734"/>
                  <a:pt x="2525964" y="212035"/>
                  <a:pt x="2488858" y="214686"/>
                </a:cubicBezTo>
                <a:cubicBezTo>
                  <a:pt x="2435914" y="254393"/>
                  <a:pt x="2478650" y="224046"/>
                  <a:pt x="2417296" y="262393"/>
                </a:cubicBezTo>
                <a:cubicBezTo>
                  <a:pt x="2409192" y="267458"/>
                  <a:pt x="2401990" y="274022"/>
                  <a:pt x="2393443" y="278296"/>
                </a:cubicBezTo>
                <a:cubicBezTo>
                  <a:pt x="2380677" y="284679"/>
                  <a:pt x="2366938" y="288898"/>
                  <a:pt x="2353686" y="294199"/>
                </a:cubicBezTo>
                <a:cubicBezTo>
                  <a:pt x="2316338" y="343996"/>
                  <a:pt x="2339203" y="316633"/>
                  <a:pt x="2282124" y="373712"/>
                </a:cubicBezTo>
                <a:cubicBezTo>
                  <a:pt x="2274173" y="381663"/>
                  <a:pt x="2264508" y="388210"/>
                  <a:pt x="2258270" y="397566"/>
                </a:cubicBezTo>
                <a:cubicBezTo>
                  <a:pt x="2247668" y="413468"/>
                  <a:pt x="2236298" y="428884"/>
                  <a:pt x="2226465" y="445273"/>
                </a:cubicBezTo>
                <a:cubicBezTo>
                  <a:pt x="2220367" y="455437"/>
                  <a:pt x="2215232" y="466184"/>
                  <a:pt x="2210563" y="477079"/>
                </a:cubicBezTo>
                <a:cubicBezTo>
                  <a:pt x="2199318" y="503317"/>
                  <a:pt x="2178757" y="556592"/>
                  <a:pt x="2178757" y="556592"/>
                </a:cubicBezTo>
                <a:cubicBezTo>
                  <a:pt x="2176107" y="577795"/>
                  <a:pt x="2173630" y="599021"/>
                  <a:pt x="2170806" y="620202"/>
                </a:cubicBezTo>
                <a:cubicBezTo>
                  <a:pt x="2168329" y="638779"/>
                  <a:pt x="2162855" y="657120"/>
                  <a:pt x="2162855" y="675861"/>
                </a:cubicBezTo>
                <a:cubicBezTo>
                  <a:pt x="2162855" y="728936"/>
                  <a:pt x="2166208" y="782012"/>
                  <a:pt x="2170806" y="834887"/>
                </a:cubicBezTo>
                <a:cubicBezTo>
                  <a:pt x="2171532" y="843237"/>
                  <a:pt x="2173521" y="852196"/>
                  <a:pt x="2178757" y="858741"/>
                </a:cubicBezTo>
                <a:cubicBezTo>
                  <a:pt x="2211272" y="899386"/>
                  <a:pt x="2229848" y="910974"/>
                  <a:pt x="2266222" y="938254"/>
                </a:cubicBezTo>
                <a:cubicBezTo>
                  <a:pt x="2304602" y="995824"/>
                  <a:pt x="2289479" y="968867"/>
                  <a:pt x="2313930" y="1017767"/>
                </a:cubicBezTo>
                <a:cubicBezTo>
                  <a:pt x="2308629" y="1041621"/>
                  <a:pt x="2318643" y="1076210"/>
                  <a:pt x="2298027" y="1089329"/>
                </a:cubicBezTo>
                <a:cubicBezTo>
                  <a:pt x="2277411" y="1102448"/>
                  <a:pt x="2250275" y="1078921"/>
                  <a:pt x="2226465" y="1073426"/>
                </a:cubicBezTo>
                <a:cubicBezTo>
                  <a:pt x="2164794" y="1059194"/>
                  <a:pt x="2226426" y="1070769"/>
                  <a:pt x="2146952" y="1057524"/>
                </a:cubicBezTo>
                <a:cubicBezTo>
                  <a:pt x="2123098" y="1060174"/>
                  <a:pt x="2099112" y="1061826"/>
                  <a:pt x="2075390" y="1065475"/>
                </a:cubicBezTo>
                <a:cubicBezTo>
                  <a:pt x="2064589" y="1067137"/>
                  <a:pt x="2053073" y="1068004"/>
                  <a:pt x="2043585" y="1073426"/>
                </a:cubicBezTo>
                <a:cubicBezTo>
                  <a:pt x="1969892" y="1115536"/>
                  <a:pt x="2071565" y="1084320"/>
                  <a:pt x="1987926" y="1105232"/>
                </a:cubicBezTo>
                <a:cubicBezTo>
                  <a:pt x="1960414" y="1132744"/>
                  <a:pt x="1946504" y="1151683"/>
                  <a:pt x="1900462" y="1160891"/>
                </a:cubicBezTo>
                <a:lnTo>
                  <a:pt x="1820949" y="1176793"/>
                </a:lnTo>
                <a:cubicBezTo>
                  <a:pt x="1810347" y="1190045"/>
                  <a:pt x="1799326" y="1202973"/>
                  <a:pt x="1789143" y="1216550"/>
                </a:cubicBezTo>
                <a:cubicBezTo>
                  <a:pt x="1783409" y="1224195"/>
                  <a:pt x="1779590" y="1233262"/>
                  <a:pt x="1773241" y="1240404"/>
                </a:cubicBezTo>
                <a:cubicBezTo>
                  <a:pt x="1758300" y="1257213"/>
                  <a:pt x="1741436" y="1272209"/>
                  <a:pt x="1725533" y="1288112"/>
                </a:cubicBezTo>
                <a:lnTo>
                  <a:pt x="1685776" y="1327868"/>
                </a:lnTo>
                <a:cubicBezTo>
                  <a:pt x="1677825" y="1335819"/>
                  <a:pt x="1671279" y="1345485"/>
                  <a:pt x="1661923" y="1351722"/>
                </a:cubicBezTo>
                <a:lnTo>
                  <a:pt x="1638069" y="1367625"/>
                </a:lnTo>
                <a:cubicBezTo>
                  <a:pt x="1618527" y="1416479"/>
                  <a:pt x="1619823" y="1404154"/>
                  <a:pt x="1614215" y="1463040"/>
                </a:cubicBezTo>
                <a:cubicBezTo>
                  <a:pt x="1610688" y="1500073"/>
                  <a:pt x="1615285" y="1538269"/>
                  <a:pt x="1606263" y="1574359"/>
                </a:cubicBezTo>
                <a:cubicBezTo>
                  <a:pt x="1603989" y="1583455"/>
                  <a:pt x="1566432" y="1597286"/>
                  <a:pt x="1558556" y="1598213"/>
                </a:cubicBezTo>
                <a:cubicBezTo>
                  <a:pt x="1521610" y="1602560"/>
                  <a:pt x="1484343" y="1603514"/>
                  <a:pt x="1447237" y="1606164"/>
                </a:cubicBezTo>
                <a:cubicBezTo>
                  <a:pt x="1431335" y="1627367"/>
                  <a:pt x="1414232" y="1647721"/>
                  <a:pt x="1399530" y="1669774"/>
                </a:cubicBezTo>
                <a:cubicBezTo>
                  <a:pt x="1394229" y="1677725"/>
                  <a:pt x="1389182" y="1685852"/>
                  <a:pt x="1383627" y="1693628"/>
                </a:cubicBezTo>
                <a:cubicBezTo>
                  <a:pt x="1375924" y="1704412"/>
                  <a:pt x="1370375" y="1717482"/>
                  <a:pt x="1359773" y="1725433"/>
                </a:cubicBezTo>
                <a:cubicBezTo>
                  <a:pt x="1344801" y="1736662"/>
                  <a:pt x="1307119" y="1744560"/>
                  <a:pt x="1288211" y="1749287"/>
                </a:cubicBezTo>
                <a:cubicBezTo>
                  <a:pt x="1277609" y="1757238"/>
                  <a:pt x="1267912" y="1766566"/>
                  <a:pt x="1256406" y="1773141"/>
                </a:cubicBezTo>
                <a:cubicBezTo>
                  <a:pt x="1249129" y="1777299"/>
                  <a:pt x="1239097" y="1775857"/>
                  <a:pt x="1232552" y="1781093"/>
                </a:cubicBezTo>
                <a:cubicBezTo>
                  <a:pt x="1225090" y="1787063"/>
                  <a:pt x="1221951" y="1796995"/>
                  <a:pt x="1216650" y="1804946"/>
                </a:cubicBezTo>
                <a:cubicBezTo>
                  <a:pt x="1203326" y="1858237"/>
                  <a:pt x="1215251" y="1816629"/>
                  <a:pt x="1192796" y="1876508"/>
                </a:cubicBezTo>
                <a:cubicBezTo>
                  <a:pt x="1183999" y="1899968"/>
                  <a:pt x="1187134" y="1909277"/>
                  <a:pt x="1160990" y="1924216"/>
                </a:cubicBezTo>
                <a:cubicBezTo>
                  <a:pt x="1151502" y="1929638"/>
                  <a:pt x="1139787" y="1929517"/>
                  <a:pt x="1129185" y="1932167"/>
                </a:cubicBezTo>
                <a:cubicBezTo>
                  <a:pt x="1107982" y="1942769"/>
                  <a:pt x="1085300" y="1950824"/>
                  <a:pt x="1065575" y="1963973"/>
                </a:cubicBezTo>
                <a:cubicBezTo>
                  <a:pt x="1044062" y="1978315"/>
                  <a:pt x="1035132" y="1985692"/>
                  <a:pt x="1009916" y="1995778"/>
                </a:cubicBezTo>
                <a:cubicBezTo>
                  <a:pt x="994352" y="2002004"/>
                  <a:pt x="978111" y="2006379"/>
                  <a:pt x="962208" y="2011680"/>
                </a:cubicBezTo>
                <a:cubicBezTo>
                  <a:pt x="933177" y="2021357"/>
                  <a:pt x="934247" y="2022099"/>
                  <a:pt x="898597" y="2027583"/>
                </a:cubicBezTo>
                <a:cubicBezTo>
                  <a:pt x="877477" y="2030832"/>
                  <a:pt x="856168" y="2032710"/>
                  <a:pt x="834987" y="2035534"/>
                </a:cubicBezTo>
                <a:cubicBezTo>
                  <a:pt x="729933" y="2049542"/>
                  <a:pt x="826014" y="2039895"/>
                  <a:pt x="675961" y="2051437"/>
                </a:cubicBezTo>
                <a:cubicBezTo>
                  <a:pt x="668010" y="2062039"/>
                  <a:pt x="659131" y="2072004"/>
                  <a:pt x="652107" y="2083242"/>
                </a:cubicBezTo>
                <a:cubicBezTo>
                  <a:pt x="632668" y="2114344"/>
                  <a:pt x="642184" y="2112642"/>
                  <a:pt x="620302" y="2138901"/>
                </a:cubicBezTo>
                <a:cubicBezTo>
                  <a:pt x="613103" y="2147540"/>
                  <a:pt x="605598" y="2156219"/>
                  <a:pt x="596448" y="2162755"/>
                </a:cubicBezTo>
                <a:cubicBezTo>
                  <a:pt x="586803" y="2169645"/>
                  <a:pt x="575004" y="2172902"/>
                  <a:pt x="564643" y="2178658"/>
                </a:cubicBezTo>
                <a:cubicBezTo>
                  <a:pt x="551133" y="2186164"/>
                  <a:pt x="537547" y="2193649"/>
                  <a:pt x="524886" y="2202512"/>
                </a:cubicBezTo>
                <a:cubicBezTo>
                  <a:pt x="510983" y="2212244"/>
                  <a:pt x="499033" y="2224585"/>
                  <a:pt x="485130" y="2234317"/>
                </a:cubicBezTo>
                <a:cubicBezTo>
                  <a:pt x="450989" y="2258216"/>
                  <a:pt x="453091" y="2255598"/>
                  <a:pt x="421519" y="2266122"/>
                </a:cubicBezTo>
                <a:cubicBezTo>
                  <a:pt x="413568" y="2271423"/>
                  <a:pt x="403783" y="2274684"/>
                  <a:pt x="397665" y="2282025"/>
                </a:cubicBezTo>
                <a:cubicBezTo>
                  <a:pt x="381445" y="2301489"/>
                  <a:pt x="372910" y="2330060"/>
                  <a:pt x="389714" y="2353586"/>
                </a:cubicBezTo>
                <a:cubicBezTo>
                  <a:pt x="396603" y="2363231"/>
                  <a:pt x="410917" y="2364188"/>
                  <a:pt x="421519" y="2369489"/>
                </a:cubicBezTo>
                <a:cubicBezTo>
                  <a:pt x="429470" y="2382741"/>
                  <a:pt x="441391" y="2394313"/>
                  <a:pt x="445373" y="2409246"/>
                </a:cubicBezTo>
                <a:cubicBezTo>
                  <a:pt x="452236" y="2434983"/>
                  <a:pt x="455096" y="2462181"/>
                  <a:pt x="453324" y="2488759"/>
                </a:cubicBezTo>
                <a:cubicBezTo>
                  <a:pt x="452375" y="2503000"/>
                  <a:pt x="448840" y="2519951"/>
                  <a:pt x="437422" y="2528515"/>
                </a:cubicBezTo>
                <a:cubicBezTo>
                  <a:pt x="424524" y="2538188"/>
                  <a:pt x="405763" y="2534937"/>
                  <a:pt x="389714" y="2536466"/>
                </a:cubicBezTo>
                <a:cubicBezTo>
                  <a:pt x="350049" y="2540244"/>
                  <a:pt x="310201" y="2541767"/>
                  <a:pt x="270444" y="2544418"/>
                </a:cubicBezTo>
                <a:cubicBezTo>
                  <a:pt x="262493" y="2547068"/>
                  <a:pt x="254087" y="2548621"/>
                  <a:pt x="246590" y="2552369"/>
                </a:cubicBezTo>
                <a:cubicBezTo>
                  <a:pt x="185232" y="2583048"/>
                  <a:pt x="221938" y="2607194"/>
                  <a:pt x="230688" y="2703444"/>
                </a:cubicBezTo>
                <a:cubicBezTo>
                  <a:pt x="231912" y="2716903"/>
                  <a:pt x="230342" y="2732532"/>
                  <a:pt x="238639" y="2743200"/>
                </a:cubicBezTo>
                <a:cubicBezTo>
                  <a:pt x="264645" y="2776637"/>
                  <a:pt x="297115" y="2778032"/>
                  <a:pt x="334055" y="2782957"/>
                </a:cubicBezTo>
                <a:cubicBezTo>
                  <a:pt x="357845" y="2786129"/>
                  <a:pt x="381762" y="2788258"/>
                  <a:pt x="405616" y="2790908"/>
                </a:cubicBezTo>
                <a:cubicBezTo>
                  <a:pt x="428897" y="2787028"/>
                  <a:pt x="459976" y="2788556"/>
                  <a:pt x="477178" y="2767054"/>
                </a:cubicBezTo>
                <a:cubicBezTo>
                  <a:pt x="482414" y="2760509"/>
                  <a:pt x="481828" y="2750904"/>
                  <a:pt x="485130" y="2743200"/>
                </a:cubicBezTo>
                <a:cubicBezTo>
                  <a:pt x="489799" y="2732305"/>
                  <a:pt x="495276" y="2721756"/>
                  <a:pt x="501032" y="2711395"/>
                </a:cubicBezTo>
                <a:cubicBezTo>
                  <a:pt x="508537" y="2697885"/>
                  <a:pt x="518491" y="2685708"/>
                  <a:pt x="524886" y="2671639"/>
                </a:cubicBezTo>
                <a:cubicBezTo>
                  <a:pt x="531823" y="2656379"/>
                  <a:pt x="533292" y="2638924"/>
                  <a:pt x="540789" y="2623931"/>
                </a:cubicBezTo>
                <a:cubicBezTo>
                  <a:pt x="549336" y="2606836"/>
                  <a:pt x="553741" y="2579365"/>
                  <a:pt x="572594" y="2576223"/>
                </a:cubicBezTo>
                <a:lnTo>
                  <a:pt x="620302" y="2568272"/>
                </a:lnTo>
                <a:cubicBezTo>
                  <a:pt x="662704" y="2504666"/>
                  <a:pt x="607053" y="2581520"/>
                  <a:pt x="660058" y="2528515"/>
                </a:cubicBezTo>
                <a:cubicBezTo>
                  <a:pt x="666815" y="2521758"/>
                  <a:pt x="666573" y="2506449"/>
                  <a:pt x="675961" y="2504661"/>
                </a:cubicBezTo>
                <a:cubicBezTo>
                  <a:pt x="725498" y="2495225"/>
                  <a:pt x="776678" y="2499360"/>
                  <a:pt x="827036" y="2496710"/>
                </a:cubicBezTo>
                <a:cubicBezTo>
                  <a:pt x="837638" y="2502011"/>
                  <a:pt x="851253" y="2503507"/>
                  <a:pt x="858841" y="2512613"/>
                </a:cubicBezTo>
                <a:cubicBezTo>
                  <a:pt x="865837" y="2521008"/>
                  <a:pt x="862487" y="2534374"/>
                  <a:pt x="866792" y="2544418"/>
                </a:cubicBezTo>
                <a:cubicBezTo>
                  <a:pt x="870556" y="2553202"/>
                  <a:pt x="877954" y="2559975"/>
                  <a:pt x="882695" y="2568272"/>
                </a:cubicBezTo>
                <a:cubicBezTo>
                  <a:pt x="888576" y="2578563"/>
                  <a:pt x="892315" y="2590026"/>
                  <a:pt x="898597" y="2600077"/>
                </a:cubicBezTo>
                <a:cubicBezTo>
                  <a:pt x="910042" y="2618388"/>
                  <a:pt x="929335" y="2641594"/>
                  <a:pt x="946305" y="2655736"/>
                </a:cubicBezTo>
                <a:cubicBezTo>
                  <a:pt x="953646" y="2661854"/>
                  <a:pt x="962208" y="2666338"/>
                  <a:pt x="970159" y="2671639"/>
                </a:cubicBezTo>
                <a:cubicBezTo>
                  <a:pt x="967509" y="2690192"/>
                  <a:pt x="972141" y="2711405"/>
                  <a:pt x="962208" y="2727298"/>
                </a:cubicBezTo>
                <a:cubicBezTo>
                  <a:pt x="946742" y="2752043"/>
                  <a:pt x="890434" y="2715264"/>
                  <a:pt x="962208" y="2751152"/>
                </a:cubicBezTo>
                <a:cubicBezTo>
                  <a:pt x="972810" y="2743201"/>
                  <a:pt x="984642" y="2736669"/>
                  <a:pt x="994013" y="2727298"/>
                </a:cubicBezTo>
                <a:cubicBezTo>
                  <a:pt x="1000770" y="2720541"/>
                  <a:pt x="1004361" y="2711220"/>
                  <a:pt x="1009916" y="2703444"/>
                </a:cubicBezTo>
                <a:cubicBezTo>
                  <a:pt x="1044322" y="2655277"/>
                  <a:pt x="1024767" y="2689645"/>
                  <a:pt x="1049672" y="2639833"/>
                </a:cubicBezTo>
                <a:cubicBezTo>
                  <a:pt x="1047022" y="2615979"/>
                  <a:pt x="1050634" y="2590556"/>
                  <a:pt x="1041721" y="2568272"/>
                </a:cubicBezTo>
                <a:cubicBezTo>
                  <a:pt x="1038608" y="2560490"/>
                  <a:pt x="1024975" y="2564762"/>
                  <a:pt x="1017867" y="2560320"/>
                </a:cubicBezTo>
                <a:cubicBezTo>
                  <a:pt x="943788" y="2514021"/>
                  <a:pt x="1007928" y="2538454"/>
                  <a:pt x="954256" y="2520564"/>
                </a:cubicBezTo>
                <a:cubicBezTo>
                  <a:pt x="943654" y="2512613"/>
                  <a:pt x="926642" y="2509282"/>
                  <a:pt x="922451" y="2496710"/>
                </a:cubicBezTo>
                <a:cubicBezTo>
                  <a:pt x="905205" y="2444971"/>
                  <a:pt x="933060" y="2448338"/>
                  <a:pt x="962208" y="2441051"/>
                </a:cubicBezTo>
                <a:cubicBezTo>
                  <a:pt x="975460" y="2454303"/>
                  <a:pt x="990719" y="2465814"/>
                  <a:pt x="1001964" y="2480807"/>
                </a:cubicBezTo>
                <a:cubicBezTo>
                  <a:pt x="1044430" y="2537427"/>
                  <a:pt x="962456" y="2469086"/>
                  <a:pt x="1033770" y="2528515"/>
                </a:cubicBezTo>
                <a:cubicBezTo>
                  <a:pt x="1056985" y="2547861"/>
                  <a:pt x="1105331" y="2584174"/>
                  <a:pt x="1105331" y="2584174"/>
                </a:cubicBezTo>
                <a:lnTo>
                  <a:pt x="1137136" y="2647785"/>
                </a:lnTo>
                <a:cubicBezTo>
                  <a:pt x="1142437" y="2658387"/>
                  <a:pt x="1143557" y="2672478"/>
                  <a:pt x="1153039" y="2679590"/>
                </a:cubicBezTo>
                <a:cubicBezTo>
                  <a:pt x="1163641" y="2687541"/>
                  <a:pt x="1175473" y="2694073"/>
                  <a:pt x="1184844" y="2703444"/>
                </a:cubicBezTo>
                <a:cubicBezTo>
                  <a:pt x="1205488" y="2724088"/>
                  <a:pt x="1212004" y="2741860"/>
                  <a:pt x="1224601" y="2767054"/>
                </a:cubicBezTo>
                <a:cubicBezTo>
                  <a:pt x="1231854" y="2756175"/>
                  <a:pt x="1256958" y="2717561"/>
                  <a:pt x="1264357" y="2711395"/>
                </a:cubicBezTo>
                <a:cubicBezTo>
                  <a:pt x="1270796" y="2706029"/>
                  <a:pt x="1280260" y="2706094"/>
                  <a:pt x="1288211" y="2703444"/>
                </a:cubicBezTo>
                <a:cubicBezTo>
                  <a:pt x="1298813" y="2695493"/>
                  <a:pt x="1310166" y="2688455"/>
                  <a:pt x="1320016" y="2679590"/>
                </a:cubicBezTo>
                <a:cubicBezTo>
                  <a:pt x="1336732" y="2664545"/>
                  <a:pt x="1367724" y="2631882"/>
                  <a:pt x="1367724" y="2631882"/>
                </a:cubicBezTo>
                <a:cubicBezTo>
                  <a:pt x="1370375" y="2655736"/>
                  <a:pt x="1371730" y="2679770"/>
                  <a:pt x="1375676" y="2703444"/>
                </a:cubicBezTo>
                <a:cubicBezTo>
                  <a:pt x="1377054" y="2711711"/>
                  <a:pt x="1375445" y="2725480"/>
                  <a:pt x="1383627" y="2727298"/>
                </a:cubicBezTo>
                <a:cubicBezTo>
                  <a:pt x="1404487" y="2731933"/>
                  <a:pt x="1426034" y="2721997"/>
                  <a:pt x="1447237" y="2719346"/>
                </a:cubicBezTo>
                <a:cubicBezTo>
                  <a:pt x="1479042" y="2721997"/>
                  <a:pt x="1513020" y="2715445"/>
                  <a:pt x="1542653" y="2727298"/>
                </a:cubicBezTo>
                <a:cubicBezTo>
                  <a:pt x="1551526" y="2730847"/>
                  <a:pt x="1527701" y="2741643"/>
                  <a:pt x="1526750" y="2751152"/>
                </a:cubicBezTo>
                <a:cubicBezTo>
                  <a:pt x="1524885" y="2769800"/>
                  <a:pt x="1520067" y="2795103"/>
                  <a:pt x="1534702" y="2806811"/>
                </a:cubicBezTo>
                <a:cubicBezTo>
                  <a:pt x="1553443" y="2821804"/>
                  <a:pt x="1582409" y="2812112"/>
                  <a:pt x="1606263" y="2814762"/>
                </a:cubicBezTo>
                <a:cubicBezTo>
                  <a:pt x="1600391" y="2920460"/>
                  <a:pt x="1635757" y="2943267"/>
                  <a:pt x="1566507" y="2981739"/>
                </a:cubicBezTo>
                <a:cubicBezTo>
                  <a:pt x="1554030" y="2988671"/>
                  <a:pt x="1540002" y="2992341"/>
                  <a:pt x="1526750" y="2997642"/>
                </a:cubicBezTo>
                <a:cubicBezTo>
                  <a:pt x="1471091" y="2994992"/>
                  <a:pt x="1414795" y="2998495"/>
                  <a:pt x="1359773" y="2989691"/>
                </a:cubicBezTo>
                <a:cubicBezTo>
                  <a:pt x="1346687" y="2987597"/>
                  <a:pt x="1339474" y="2972412"/>
                  <a:pt x="1327968" y="2965837"/>
                </a:cubicBezTo>
                <a:cubicBezTo>
                  <a:pt x="1302240" y="2951135"/>
                  <a:pt x="1248455" y="2926080"/>
                  <a:pt x="1248455" y="2926080"/>
                </a:cubicBezTo>
                <a:cubicBezTo>
                  <a:pt x="1213999" y="2928731"/>
                  <a:pt x="1177872" y="2923104"/>
                  <a:pt x="1145088" y="2934032"/>
                </a:cubicBezTo>
                <a:cubicBezTo>
                  <a:pt x="1133843" y="2937780"/>
                  <a:pt x="1137566" y="2957456"/>
                  <a:pt x="1129185" y="2965837"/>
                </a:cubicBezTo>
                <a:cubicBezTo>
                  <a:pt x="1119197" y="2975825"/>
                  <a:pt x="1072625" y="2998093"/>
                  <a:pt x="1057623" y="3005593"/>
                </a:cubicBezTo>
                <a:cubicBezTo>
                  <a:pt x="996345" y="2998784"/>
                  <a:pt x="996632" y="3007165"/>
                  <a:pt x="954256" y="2981739"/>
                </a:cubicBezTo>
                <a:cubicBezTo>
                  <a:pt x="937867" y="2971906"/>
                  <a:pt x="906549" y="2949934"/>
                  <a:pt x="906549" y="2949934"/>
                </a:cubicBezTo>
                <a:cubicBezTo>
                  <a:pt x="903898" y="2941983"/>
                  <a:pt x="900630" y="2934211"/>
                  <a:pt x="898597" y="2926080"/>
                </a:cubicBezTo>
                <a:cubicBezTo>
                  <a:pt x="894061" y="2907935"/>
                  <a:pt x="891782" y="2880645"/>
                  <a:pt x="882695" y="2862470"/>
                </a:cubicBezTo>
                <a:cubicBezTo>
                  <a:pt x="875784" y="2848647"/>
                  <a:pt x="868114" y="2835077"/>
                  <a:pt x="858841" y="2822713"/>
                </a:cubicBezTo>
                <a:cubicBezTo>
                  <a:pt x="848289" y="2808644"/>
                  <a:pt x="827296" y="2791038"/>
                  <a:pt x="811133" y="2782957"/>
                </a:cubicBezTo>
                <a:cubicBezTo>
                  <a:pt x="803636" y="2779209"/>
                  <a:pt x="795230" y="2777656"/>
                  <a:pt x="787279" y="2775006"/>
                </a:cubicBezTo>
                <a:lnTo>
                  <a:pt x="652107" y="2790908"/>
                </a:lnTo>
                <a:cubicBezTo>
                  <a:pt x="633510" y="2793232"/>
                  <a:pt x="615061" y="2796669"/>
                  <a:pt x="596448" y="2798859"/>
                </a:cubicBezTo>
                <a:cubicBezTo>
                  <a:pt x="569994" y="2801971"/>
                  <a:pt x="543439" y="2804160"/>
                  <a:pt x="516935" y="2806811"/>
                </a:cubicBezTo>
                <a:cubicBezTo>
                  <a:pt x="459516" y="2825950"/>
                  <a:pt x="527783" y="2805141"/>
                  <a:pt x="413568" y="2822713"/>
                </a:cubicBezTo>
                <a:cubicBezTo>
                  <a:pt x="405284" y="2823987"/>
                  <a:pt x="397933" y="2829021"/>
                  <a:pt x="389714" y="2830665"/>
                </a:cubicBezTo>
                <a:cubicBezTo>
                  <a:pt x="371337" y="2834341"/>
                  <a:pt x="352578" y="2835766"/>
                  <a:pt x="334055" y="2838616"/>
                </a:cubicBezTo>
                <a:cubicBezTo>
                  <a:pt x="318120" y="2841067"/>
                  <a:pt x="302250" y="2843917"/>
                  <a:pt x="286347" y="2846567"/>
                </a:cubicBezTo>
                <a:cubicBezTo>
                  <a:pt x="236820" y="2945621"/>
                  <a:pt x="308522" y="2806958"/>
                  <a:pt x="246590" y="2910178"/>
                </a:cubicBezTo>
                <a:cubicBezTo>
                  <a:pt x="237442" y="2925424"/>
                  <a:pt x="229957" y="2941639"/>
                  <a:pt x="222736" y="2957886"/>
                </a:cubicBezTo>
                <a:cubicBezTo>
                  <a:pt x="219332" y="2965545"/>
                  <a:pt x="218943" y="2974462"/>
                  <a:pt x="214785" y="2981739"/>
                </a:cubicBezTo>
                <a:cubicBezTo>
                  <a:pt x="208210" y="2993245"/>
                  <a:pt x="197955" y="3002307"/>
                  <a:pt x="190931" y="3013545"/>
                </a:cubicBezTo>
                <a:cubicBezTo>
                  <a:pt x="173563" y="3041335"/>
                  <a:pt x="174028" y="3058444"/>
                  <a:pt x="151175" y="3085106"/>
                </a:cubicBezTo>
                <a:cubicBezTo>
                  <a:pt x="144956" y="3092362"/>
                  <a:pt x="135618" y="3096268"/>
                  <a:pt x="127321" y="3101009"/>
                </a:cubicBezTo>
                <a:cubicBezTo>
                  <a:pt x="91868" y="3121268"/>
                  <a:pt x="97515" y="3116512"/>
                  <a:pt x="55759" y="3124863"/>
                </a:cubicBezTo>
                <a:cubicBezTo>
                  <a:pt x="50052" y="3147693"/>
                  <a:pt x="41586" y="3185014"/>
                  <a:pt x="31905" y="3204376"/>
                </a:cubicBezTo>
                <a:lnTo>
                  <a:pt x="16003" y="3236181"/>
                </a:lnTo>
                <a:cubicBezTo>
                  <a:pt x="10702" y="3262685"/>
                  <a:pt x="-1217" y="3288697"/>
                  <a:pt x="100" y="3315694"/>
                </a:cubicBezTo>
                <a:cubicBezTo>
                  <a:pt x="5401" y="3424362"/>
                  <a:pt x="9354" y="3533104"/>
                  <a:pt x="16003" y="3641698"/>
                </a:cubicBezTo>
                <a:cubicBezTo>
                  <a:pt x="21992" y="3739523"/>
                  <a:pt x="13509" y="3676467"/>
                  <a:pt x="39856" y="3729162"/>
                </a:cubicBezTo>
                <a:cubicBezTo>
                  <a:pt x="43604" y="3736659"/>
                  <a:pt x="43159" y="3746042"/>
                  <a:pt x="47808" y="3753016"/>
                </a:cubicBezTo>
                <a:cubicBezTo>
                  <a:pt x="56600" y="3766204"/>
                  <a:pt x="80848" y="3785439"/>
                  <a:pt x="95516" y="3792773"/>
                </a:cubicBezTo>
                <a:cubicBezTo>
                  <a:pt x="137921" y="3813976"/>
                  <a:pt x="101541" y="3783536"/>
                  <a:pt x="151175" y="3816626"/>
                </a:cubicBezTo>
                <a:cubicBezTo>
                  <a:pt x="206319" y="3853389"/>
                  <a:pt x="174552" y="3837801"/>
                  <a:pt x="214785" y="3872286"/>
                </a:cubicBezTo>
                <a:cubicBezTo>
                  <a:pt x="224847" y="3880910"/>
                  <a:pt x="235988" y="3888188"/>
                  <a:pt x="246590" y="3896139"/>
                </a:cubicBezTo>
                <a:cubicBezTo>
                  <a:pt x="294298" y="3893489"/>
                  <a:pt x="342148" y="3892718"/>
                  <a:pt x="389714" y="3888188"/>
                </a:cubicBezTo>
                <a:cubicBezTo>
                  <a:pt x="398058" y="3887393"/>
                  <a:pt x="405386" y="3882055"/>
                  <a:pt x="413568" y="3880237"/>
                </a:cubicBezTo>
                <a:cubicBezTo>
                  <a:pt x="429306" y="3876740"/>
                  <a:pt x="445373" y="3874936"/>
                  <a:pt x="461276" y="3872286"/>
                </a:cubicBezTo>
                <a:cubicBezTo>
                  <a:pt x="474528" y="3866985"/>
                  <a:pt x="487361" y="3860484"/>
                  <a:pt x="501032" y="3856383"/>
                </a:cubicBezTo>
                <a:cubicBezTo>
                  <a:pt x="536747" y="3845668"/>
                  <a:pt x="598267" y="3843206"/>
                  <a:pt x="628253" y="3840480"/>
                </a:cubicBezTo>
                <a:cubicBezTo>
                  <a:pt x="682716" y="3844670"/>
                  <a:pt x="727795" y="3829530"/>
                  <a:pt x="763425" y="3872286"/>
                </a:cubicBezTo>
                <a:cubicBezTo>
                  <a:pt x="768790" y="3878725"/>
                  <a:pt x="768726" y="3888188"/>
                  <a:pt x="771376" y="3896139"/>
                </a:cubicBezTo>
                <a:cubicBezTo>
                  <a:pt x="781978" y="3967701"/>
                  <a:pt x="780306" y="4042194"/>
                  <a:pt x="803182" y="4110825"/>
                </a:cubicBezTo>
                <a:cubicBezTo>
                  <a:pt x="808483" y="4126728"/>
                  <a:pt x="813198" y="4142837"/>
                  <a:pt x="819084" y="4158533"/>
                </a:cubicBezTo>
                <a:cubicBezTo>
                  <a:pt x="829107" y="4185262"/>
                  <a:pt x="841863" y="4210965"/>
                  <a:pt x="850890" y="4238046"/>
                </a:cubicBezTo>
                <a:cubicBezTo>
                  <a:pt x="862589" y="4273144"/>
                  <a:pt x="855093" y="4254403"/>
                  <a:pt x="874743" y="4293705"/>
                </a:cubicBezTo>
                <a:cubicBezTo>
                  <a:pt x="885415" y="4357735"/>
                  <a:pt x="886358" y="4355356"/>
                  <a:pt x="890646" y="4436828"/>
                </a:cubicBezTo>
                <a:cubicBezTo>
                  <a:pt x="894270" y="4505695"/>
                  <a:pt x="892160" y="4574901"/>
                  <a:pt x="898597" y="4643562"/>
                </a:cubicBezTo>
                <a:cubicBezTo>
                  <a:pt x="900162" y="4660252"/>
                  <a:pt x="909500" y="4675270"/>
                  <a:pt x="914500" y="4691270"/>
                </a:cubicBezTo>
                <a:cubicBezTo>
                  <a:pt x="922754" y="4717682"/>
                  <a:pt x="929047" y="4744724"/>
                  <a:pt x="938354" y="4770783"/>
                </a:cubicBezTo>
                <a:cubicBezTo>
                  <a:pt x="942341" y="4781945"/>
                  <a:pt x="949697" y="4791647"/>
                  <a:pt x="954256" y="4802588"/>
                </a:cubicBezTo>
                <a:cubicBezTo>
                  <a:pt x="965498" y="4829569"/>
                  <a:pt x="984641" y="4883448"/>
                  <a:pt x="994013" y="4913906"/>
                </a:cubicBezTo>
                <a:cubicBezTo>
                  <a:pt x="999688" y="4932348"/>
                  <a:pt x="1005236" y="4950846"/>
                  <a:pt x="1009916" y="4969566"/>
                </a:cubicBezTo>
                <a:cubicBezTo>
                  <a:pt x="1013194" y="4982677"/>
                  <a:pt x="1012848" y="4996774"/>
                  <a:pt x="1017867" y="5009322"/>
                </a:cubicBezTo>
                <a:cubicBezTo>
                  <a:pt x="1023607" y="5023671"/>
                  <a:pt x="1034810" y="5035256"/>
                  <a:pt x="1041721" y="5049079"/>
                </a:cubicBezTo>
                <a:cubicBezTo>
                  <a:pt x="1048104" y="5061845"/>
                  <a:pt x="1052611" y="5075471"/>
                  <a:pt x="1057623" y="5088835"/>
                </a:cubicBezTo>
                <a:cubicBezTo>
                  <a:pt x="1060566" y="5096683"/>
                  <a:pt x="1061417" y="5105412"/>
                  <a:pt x="1065575" y="5112689"/>
                </a:cubicBezTo>
                <a:cubicBezTo>
                  <a:pt x="1072150" y="5124195"/>
                  <a:pt x="1080058" y="5135123"/>
                  <a:pt x="1089429" y="5144494"/>
                </a:cubicBezTo>
                <a:cubicBezTo>
                  <a:pt x="1096186" y="5151251"/>
                  <a:pt x="1105332" y="5155096"/>
                  <a:pt x="1113283" y="5160397"/>
                </a:cubicBezTo>
                <a:cubicBezTo>
                  <a:pt x="1203398" y="5149795"/>
                  <a:pt x="1294001" y="5142744"/>
                  <a:pt x="1383627" y="5128592"/>
                </a:cubicBezTo>
                <a:cubicBezTo>
                  <a:pt x="1393719" y="5126998"/>
                  <a:pt x="1451601" y="5091118"/>
                  <a:pt x="1455189" y="5088835"/>
                </a:cubicBezTo>
                <a:cubicBezTo>
                  <a:pt x="1471313" y="5078574"/>
                  <a:pt x="1502896" y="5057030"/>
                  <a:pt x="1502896" y="5057030"/>
                </a:cubicBezTo>
                <a:cubicBezTo>
                  <a:pt x="1508197" y="5038477"/>
                  <a:pt x="1511633" y="5019286"/>
                  <a:pt x="1518799" y="5001371"/>
                </a:cubicBezTo>
                <a:cubicBezTo>
                  <a:pt x="1527603" y="4979360"/>
                  <a:pt x="1544854" y="4960758"/>
                  <a:pt x="1550604" y="4937760"/>
                </a:cubicBezTo>
                <a:cubicBezTo>
                  <a:pt x="1554637" y="4921628"/>
                  <a:pt x="1559665" y="4898066"/>
                  <a:pt x="1566507" y="4882101"/>
                </a:cubicBezTo>
                <a:cubicBezTo>
                  <a:pt x="1571176" y="4871206"/>
                  <a:pt x="1577109" y="4860898"/>
                  <a:pt x="1582410" y="4850296"/>
                </a:cubicBezTo>
                <a:cubicBezTo>
                  <a:pt x="1585060" y="4823792"/>
                  <a:pt x="1584372" y="4796737"/>
                  <a:pt x="1590361" y="4770783"/>
                </a:cubicBezTo>
                <a:cubicBezTo>
                  <a:pt x="1592510" y="4761472"/>
                  <a:pt x="1603241" y="4755995"/>
                  <a:pt x="1606263" y="4746929"/>
                </a:cubicBezTo>
                <a:cubicBezTo>
                  <a:pt x="1611361" y="4731634"/>
                  <a:pt x="1611564" y="4715124"/>
                  <a:pt x="1614215" y="4699221"/>
                </a:cubicBezTo>
                <a:cubicBezTo>
                  <a:pt x="1611564" y="4685969"/>
                  <a:pt x="1609541" y="4672576"/>
                  <a:pt x="1606263" y="4659465"/>
                </a:cubicBezTo>
                <a:cubicBezTo>
                  <a:pt x="1604230" y="4651334"/>
                  <a:pt x="1593283" y="4642316"/>
                  <a:pt x="1598312" y="4635611"/>
                </a:cubicBezTo>
                <a:cubicBezTo>
                  <a:pt x="1604869" y="4626869"/>
                  <a:pt x="1619449" y="4630030"/>
                  <a:pt x="1630117" y="4627659"/>
                </a:cubicBezTo>
                <a:cubicBezTo>
                  <a:pt x="1643310" y="4624727"/>
                  <a:pt x="1656622" y="4622358"/>
                  <a:pt x="1669874" y="4619708"/>
                </a:cubicBezTo>
                <a:cubicBezTo>
                  <a:pt x="1675175" y="4611757"/>
                  <a:pt x="1679658" y="4603195"/>
                  <a:pt x="1685776" y="4595854"/>
                </a:cubicBezTo>
                <a:cubicBezTo>
                  <a:pt x="1692975" y="4587215"/>
                  <a:pt x="1703392" y="4581356"/>
                  <a:pt x="1709630" y="4572000"/>
                </a:cubicBezTo>
                <a:cubicBezTo>
                  <a:pt x="1714279" y="4565026"/>
                  <a:pt x="1713834" y="4555643"/>
                  <a:pt x="1717582" y="4548146"/>
                </a:cubicBezTo>
                <a:cubicBezTo>
                  <a:pt x="1721856" y="4539599"/>
                  <a:pt x="1728183" y="4532244"/>
                  <a:pt x="1733484" y="4524293"/>
                </a:cubicBezTo>
                <a:cubicBezTo>
                  <a:pt x="1747524" y="4397941"/>
                  <a:pt x="1738490" y="4491230"/>
                  <a:pt x="1749387" y="4309607"/>
                </a:cubicBezTo>
                <a:cubicBezTo>
                  <a:pt x="1760225" y="4128969"/>
                  <a:pt x="1695221" y="4092934"/>
                  <a:pt x="1789143" y="4039263"/>
                </a:cubicBezTo>
                <a:cubicBezTo>
                  <a:pt x="1799435" y="4033382"/>
                  <a:pt x="1809399" y="4026025"/>
                  <a:pt x="1820949" y="4023360"/>
                </a:cubicBezTo>
                <a:cubicBezTo>
                  <a:pt x="1844335" y="4017963"/>
                  <a:pt x="1868656" y="4018059"/>
                  <a:pt x="1892510" y="4015409"/>
                </a:cubicBezTo>
                <a:cubicBezTo>
                  <a:pt x="1967240" y="3910788"/>
                  <a:pt x="1900786" y="4013138"/>
                  <a:pt x="1964072" y="3880237"/>
                </a:cubicBezTo>
                <a:cubicBezTo>
                  <a:pt x="1978350" y="3850253"/>
                  <a:pt x="1997639" y="3822822"/>
                  <a:pt x="2011780" y="3792773"/>
                </a:cubicBezTo>
                <a:cubicBezTo>
                  <a:pt x="2018918" y="3777606"/>
                  <a:pt x="2020658" y="3760285"/>
                  <a:pt x="2027683" y="3745065"/>
                </a:cubicBezTo>
                <a:cubicBezTo>
                  <a:pt x="2046873" y="3703487"/>
                  <a:pt x="2058569" y="3690632"/>
                  <a:pt x="2083342" y="3657600"/>
                </a:cubicBezTo>
                <a:cubicBezTo>
                  <a:pt x="2050974" y="3560504"/>
                  <a:pt x="2092017" y="3658797"/>
                  <a:pt x="1852754" y="3625795"/>
                </a:cubicBezTo>
                <a:cubicBezTo>
                  <a:pt x="1844451" y="3624650"/>
                  <a:pt x="1850730" y="3607868"/>
                  <a:pt x="1844803" y="3601941"/>
                </a:cubicBezTo>
                <a:cubicBezTo>
                  <a:pt x="1838876" y="3596014"/>
                  <a:pt x="1828900" y="3596640"/>
                  <a:pt x="1820949" y="3593990"/>
                </a:cubicBezTo>
                <a:cubicBezTo>
                  <a:pt x="1812998" y="3586039"/>
                  <a:pt x="1803999" y="3579012"/>
                  <a:pt x="1797095" y="3570136"/>
                </a:cubicBezTo>
                <a:cubicBezTo>
                  <a:pt x="1785361" y="3555049"/>
                  <a:pt x="1776250" y="3538086"/>
                  <a:pt x="1765290" y="3522428"/>
                </a:cubicBezTo>
                <a:cubicBezTo>
                  <a:pt x="1757690" y="3511571"/>
                  <a:pt x="1749387" y="3501225"/>
                  <a:pt x="1741436" y="3490623"/>
                </a:cubicBezTo>
                <a:cubicBezTo>
                  <a:pt x="1708712" y="3384273"/>
                  <a:pt x="1712393" y="3387826"/>
                  <a:pt x="1669874" y="3283889"/>
                </a:cubicBezTo>
                <a:cubicBezTo>
                  <a:pt x="1659990" y="3259729"/>
                  <a:pt x="1649743" y="3235675"/>
                  <a:pt x="1638069" y="3212327"/>
                </a:cubicBezTo>
                <a:cubicBezTo>
                  <a:pt x="1631158" y="3198504"/>
                  <a:pt x="1621127" y="3186394"/>
                  <a:pt x="1614215" y="3172571"/>
                </a:cubicBezTo>
                <a:cubicBezTo>
                  <a:pt x="1610467" y="3165074"/>
                  <a:pt x="1598312" y="3151368"/>
                  <a:pt x="1606263" y="3148717"/>
                </a:cubicBezTo>
                <a:cubicBezTo>
                  <a:pt x="1617508" y="3144968"/>
                  <a:pt x="1627467" y="3159318"/>
                  <a:pt x="1638069" y="3164619"/>
                </a:cubicBezTo>
                <a:cubicBezTo>
                  <a:pt x="1681745" y="3222855"/>
                  <a:pt x="1654984" y="3177295"/>
                  <a:pt x="1677825" y="3283889"/>
                </a:cubicBezTo>
                <a:cubicBezTo>
                  <a:pt x="1679581" y="3292084"/>
                  <a:pt x="1682207" y="3300159"/>
                  <a:pt x="1685776" y="3307743"/>
                </a:cubicBezTo>
                <a:cubicBezTo>
                  <a:pt x="1703441" y="3345280"/>
                  <a:pt x="1724269" y="3381294"/>
                  <a:pt x="1741436" y="3419061"/>
                </a:cubicBezTo>
                <a:cubicBezTo>
                  <a:pt x="1750807" y="3439677"/>
                  <a:pt x="1755714" y="3462151"/>
                  <a:pt x="1765290" y="3482672"/>
                </a:cubicBezTo>
                <a:cubicBezTo>
                  <a:pt x="1774326" y="3502036"/>
                  <a:pt x="1787539" y="3519218"/>
                  <a:pt x="1797095" y="3538331"/>
                </a:cubicBezTo>
                <a:cubicBezTo>
                  <a:pt x="1800843" y="3545828"/>
                  <a:pt x="1799119" y="3556258"/>
                  <a:pt x="1805046" y="3562185"/>
                </a:cubicBezTo>
                <a:cubicBezTo>
                  <a:pt x="1813427" y="3570566"/>
                  <a:pt x="1826560" y="3572206"/>
                  <a:pt x="1836851" y="3578087"/>
                </a:cubicBezTo>
                <a:cubicBezTo>
                  <a:pt x="1880951" y="3603287"/>
                  <a:pt x="1838605" y="3589570"/>
                  <a:pt x="1900462" y="3601941"/>
                </a:cubicBezTo>
                <a:cubicBezTo>
                  <a:pt x="1948170" y="3596640"/>
                  <a:pt x="1996358" y="3594626"/>
                  <a:pt x="2043585" y="3586039"/>
                </a:cubicBezTo>
                <a:cubicBezTo>
                  <a:pt x="2055247" y="3583919"/>
                  <a:pt x="2065339" y="3576418"/>
                  <a:pt x="2075390" y="3570136"/>
                </a:cubicBezTo>
                <a:cubicBezTo>
                  <a:pt x="2089787" y="3561138"/>
                  <a:pt x="2114236" y="3538786"/>
                  <a:pt x="2131050" y="3530379"/>
                </a:cubicBezTo>
                <a:cubicBezTo>
                  <a:pt x="2160990" y="3515409"/>
                  <a:pt x="2172243" y="3514118"/>
                  <a:pt x="2202611" y="3506526"/>
                </a:cubicBezTo>
                <a:cubicBezTo>
                  <a:pt x="2230679" y="3464424"/>
                  <a:pt x="2207685" y="3489505"/>
                  <a:pt x="2274173" y="3458818"/>
                </a:cubicBezTo>
                <a:cubicBezTo>
                  <a:pt x="2319882" y="3437722"/>
                  <a:pt x="2312756" y="3441047"/>
                  <a:pt x="2345735" y="3419061"/>
                </a:cubicBezTo>
                <a:cubicBezTo>
                  <a:pt x="2348385" y="3408459"/>
                  <a:pt x="2350684" y="3397763"/>
                  <a:pt x="2353686" y="3387256"/>
                </a:cubicBezTo>
                <a:cubicBezTo>
                  <a:pt x="2355988" y="3379197"/>
                  <a:pt x="2361637" y="3371783"/>
                  <a:pt x="2361637" y="3363402"/>
                </a:cubicBezTo>
                <a:cubicBezTo>
                  <a:pt x="2361637" y="3336765"/>
                  <a:pt x="2357453" y="3310258"/>
                  <a:pt x="2353686" y="3283889"/>
                </a:cubicBezTo>
                <a:cubicBezTo>
                  <a:pt x="2352141" y="3273071"/>
                  <a:pt x="2351157" y="3261572"/>
                  <a:pt x="2345735" y="3252084"/>
                </a:cubicBezTo>
                <a:cubicBezTo>
                  <a:pt x="2336237" y="3235462"/>
                  <a:pt x="2307972" y="3216801"/>
                  <a:pt x="2290076" y="3212327"/>
                </a:cubicBezTo>
                <a:cubicBezTo>
                  <a:pt x="2258795" y="3204507"/>
                  <a:pt x="2225941" y="3204246"/>
                  <a:pt x="2194660" y="3196425"/>
                </a:cubicBezTo>
                <a:lnTo>
                  <a:pt x="2162855" y="3188473"/>
                </a:lnTo>
                <a:cubicBezTo>
                  <a:pt x="2157554" y="3180522"/>
                  <a:pt x="2152507" y="3172395"/>
                  <a:pt x="2146952" y="3164619"/>
                </a:cubicBezTo>
                <a:cubicBezTo>
                  <a:pt x="2139249" y="3153835"/>
                  <a:pt x="2130122" y="3144052"/>
                  <a:pt x="2123098" y="3132814"/>
                </a:cubicBezTo>
                <a:cubicBezTo>
                  <a:pt x="2116816" y="3122763"/>
                  <a:pt x="2115577" y="3109390"/>
                  <a:pt x="2107196" y="3101009"/>
                </a:cubicBezTo>
                <a:cubicBezTo>
                  <a:pt x="2098814" y="3092627"/>
                  <a:pt x="2063537" y="3085106"/>
                  <a:pt x="2075390" y="3085106"/>
                </a:cubicBezTo>
                <a:cubicBezTo>
                  <a:pt x="2105023" y="3085106"/>
                  <a:pt x="2133700" y="3095708"/>
                  <a:pt x="2162855" y="3101009"/>
                </a:cubicBezTo>
                <a:cubicBezTo>
                  <a:pt x="2170806" y="3108960"/>
                  <a:pt x="2177713" y="3118116"/>
                  <a:pt x="2186709" y="3124863"/>
                </a:cubicBezTo>
                <a:cubicBezTo>
                  <a:pt x="2199072" y="3134136"/>
                  <a:pt x="2213360" y="3140526"/>
                  <a:pt x="2226465" y="3148717"/>
                </a:cubicBezTo>
                <a:cubicBezTo>
                  <a:pt x="2234569" y="3153782"/>
                  <a:pt x="2242674" y="3158885"/>
                  <a:pt x="2250319" y="3164619"/>
                </a:cubicBezTo>
                <a:cubicBezTo>
                  <a:pt x="2263896" y="3174802"/>
                  <a:pt x="2275955" y="3187011"/>
                  <a:pt x="2290076" y="3196425"/>
                </a:cubicBezTo>
                <a:cubicBezTo>
                  <a:pt x="2311548" y="3210739"/>
                  <a:pt x="2346454" y="3221426"/>
                  <a:pt x="2369589" y="3228230"/>
                </a:cubicBezTo>
                <a:cubicBezTo>
                  <a:pt x="2398581" y="3236757"/>
                  <a:pt x="2426963" y="3249285"/>
                  <a:pt x="2457053" y="3252084"/>
                </a:cubicBezTo>
                <a:cubicBezTo>
                  <a:pt x="2541544" y="3259944"/>
                  <a:pt x="2626681" y="3257385"/>
                  <a:pt x="2711495" y="3260035"/>
                </a:cubicBezTo>
                <a:cubicBezTo>
                  <a:pt x="2714145" y="3281239"/>
                  <a:pt x="2711510" y="3303806"/>
                  <a:pt x="2719446" y="3323646"/>
                </a:cubicBezTo>
                <a:cubicBezTo>
                  <a:pt x="2722995" y="3332519"/>
                  <a:pt x="2736044" y="3333329"/>
                  <a:pt x="2743300" y="3339548"/>
                </a:cubicBezTo>
                <a:cubicBezTo>
                  <a:pt x="2754684" y="3349305"/>
                  <a:pt x="2764503" y="3360751"/>
                  <a:pt x="2775105" y="3371353"/>
                </a:cubicBezTo>
                <a:cubicBezTo>
                  <a:pt x="2777755" y="3384605"/>
                  <a:pt x="2779778" y="3397999"/>
                  <a:pt x="2783056" y="3411110"/>
                </a:cubicBezTo>
                <a:cubicBezTo>
                  <a:pt x="2788636" y="3433428"/>
                  <a:pt x="2799622" y="3452856"/>
                  <a:pt x="2806910" y="3474720"/>
                </a:cubicBezTo>
                <a:cubicBezTo>
                  <a:pt x="2818310" y="3508920"/>
                  <a:pt x="2828544" y="3543502"/>
                  <a:pt x="2838716" y="3578087"/>
                </a:cubicBezTo>
                <a:cubicBezTo>
                  <a:pt x="2865487" y="3669106"/>
                  <a:pt x="2825304" y="3542165"/>
                  <a:pt x="2854618" y="3649649"/>
                </a:cubicBezTo>
                <a:cubicBezTo>
                  <a:pt x="2859029" y="3665821"/>
                  <a:pt x="2865220" y="3681454"/>
                  <a:pt x="2870521" y="3697357"/>
                </a:cubicBezTo>
                <a:lnTo>
                  <a:pt x="2878472" y="3721211"/>
                </a:lnTo>
                <a:cubicBezTo>
                  <a:pt x="2885878" y="3743430"/>
                  <a:pt x="2888882" y="3760824"/>
                  <a:pt x="2910277" y="3776870"/>
                </a:cubicBezTo>
                <a:cubicBezTo>
                  <a:pt x="2921696" y="3785434"/>
                  <a:pt x="2936782" y="3787472"/>
                  <a:pt x="2950034" y="3792773"/>
                </a:cubicBezTo>
                <a:cubicBezTo>
                  <a:pt x="2963286" y="3790122"/>
                  <a:pt x="2978056" y="3791526"/>
                  <a:pt x="2989790" y="3784821"/>
                </a:cubicBezTo>
                <a:cubicBezTo>
                  <a:pt x="3004884" y="3776196"/>
                  <a:pt x="3011232" y="3742426"/>
                  <a:pt x="3013644" y="3729162"/>
                </a:cubicBezTo>
                <a:cubicBezTo>
                  <a:pt x="3024843" y="3667569"/>
                  <a:pt x="3031919" y="3559111"/>
                  <a:pt x="3037498" y="3514477"/>
                </a:cubicBezTo>
                <a:cubicBezTo>
                  <a:pt x="3038853" y="3503633"/>
                  <a:pt x="3040028" y="3492160"/>
                  <a:pt x="3045450" y="3482672"/>
                </a:cubicBezTo>
                <a:cubicBezTo>
                  <a:pt x="3051029" y="3472909"/>
                  <a:pt x="3060427" y="3465722"/>
                  <a:pt x="3069303" y="3458818"/>
                </a:cubicBezTo>
                <a:cubicBezTo>
                  <a:pt x="3086517" y="3445429"/>
                  <a:pt x="3124944" y="3420062"/>
                  <a:pt x="3148816" y="3411110"/>
                </a:cubicBezTo>
                <a:cubicBezTo>
                  <a:pt x="3159048" y="3407273"/>
                  <a:pt x="3170020" y="3405809"/>
                  <a:pt x="3180622" y="3403159"/>
                </a:cubicBezTo>
                <a:cubicBezTo>
                  <a:pt x="3188573" y="3397858"/>
                  <a:pt x="3195743" y="3391137"/>
                  <a:pt x="3204476" y="3387256"/>
                </a:cubicBezTo>
                <a:cubicBezTo>
                  <a:pt x="3219794" y="3380448"/>
                  <a:pt x="3252183" y="3371353"/>
                  <a:pt x="3252183" y="3371353"/>
                </a:cubicBezTo>
                <a:cubicBezTo>
                  <a:pt x="3268086" y="3358101"/>
                  <a:pt x="3282932" y="3343468"/>
                  <a:pt x="3299891" y="3331597"/>
                </a:cubicBezTo>
                <a:cubicBezTo>
                  <a:pt x="3317758" y="3319090"/>
                  <a:pt x="3335608" y="3314390"/>
                  <a:pt x="3355550" y="3307743"/>
                </a:cubicBezTo>
                <a:cubicBezTo>
                  <a:pt x="3366152" y="3313044"/>
                  <a:pt x="3378974" y="3315264"/>
                  <a:pt x="3387356" y="3323646"/>
                </a:cubicBezTo>
                <a:cubicBezTo>
                  <a:pt x="3405063" y="3341353"/>
                  <a:pt x="3403224" y="3365961"/>
                  <a:pt x="3411210" y="3387256"/>
                </a:cubicBezTo>
                <a:cubicBezTo>
                  <a:pt x="3415372" y="3398354"/>
                  <a:pt x="3422950" y="3407963"/>
                  <a:pt x="3427112" y="3419061"/>
                </a:cubicBezTo>
                <a:cubicBezTo>
                  <a:pt x="3430949" y="3429293"/>
                  <a:pt x="3428711" y="3441974"/>
                  <a:pt x="3435063" y="3450866"/>
                </a:cubicBezTo>
                <a:cubicBezTo>
                  <a:pt x="3442766" y="3461650"/>
                  <a:pt x="3456085" y="3467017"/>
                  <a:pt x="3466869" y="3474720"/>
                </a:cubicBezTo>
                <a:cubicBezTo>
                  <a:pt x="3504598" y="3501669"/>
                  <a:pt x="3491310" y="3490770"/>
                  <a:pt x="3554333" y="3506526"/>
                </a:cubicBezTo>
                <a:cubicBezTo>
                  <a:pt x="3562738" y="3527538"/>
                  <a:pt x="3571953" y="3548318"/>
                  <a:pt x="3578187" y="3570136"/>
                </a:cubicBezTo>
                <a:cubicBezTo>
                  <a:pt x="3581189" y="3580643"/>
                  <a:pt x="3583488" y="3591339"/>
                  <a:pt x="3586138" y="3601941"/>
                </a:cubicBezTo>
                <a:cubicBezTo>
                  <a:pt x="3588789" y="3654950"/>
                  <a:pt x="3589492" y="3708092"/>
                  <a:pt x="3594090" y="3760967"/>
                </a:cubicBezTo>
                <a:cubicBezTo>
                  <a:pt x="3594816" y="3769317"/>
                  <a:pt x="3596115" y="3778894"/>
                  <a:pt x="3602041" y="3784821"/>
                </a:cubicBezTo>
                <a:cubicBezTo>
                  <a:pt x="3607968" y="3790748"/>
                  <a:pt x="3617944" y="3790122"/>
                  <a:pt x="3625895" y="3792773"/>
                </a:cubicBezTo>
                <a:cubicBezTo>
                  <a:pt x="3653890" y="3834766"/>
                  <a:pt x="3627576" y="3801028"/>
                  <a:pt x="3673603" y="3840480"/>
                </a:cubicBezTo>
                <a:cubicBezTo>
                  <a:pt x="3682141" y="3847798"/>
                  <a:pt x="3688818" y="3857135"/>
                  <a:pt x="3697456" y="3864334"/>
                </a:cubicBezTo>
                <a:cubicBezTo>
                  <a:pt x="3763883" y="3919692"/>
                  <a:pt x="3675466" y="3834393"/>
                  <a:pt x="3745164" y="3904091"/>
                </a:cubicBezTo>
                <a:cubicBezTo>
                  <a:pt x="3756214" y="3937238"/>
                  <a:pt x="3767739" y="3948107"/>
                  <a:pt x="3697456" y="3919993"/>
                </a:cubicBezTo>
                <a:cubicBezTo>
                  <a:pt x="3687016" y="3915817"/>
                  <a:pt x="3683245" y="3901924"/>
                  <a:pt x="3673603" y="3896139"/>
                </a:cubicBezTo>
                <a:cubicBezTo>
                  <a:pt x="3656294" y="3885754"/>
                  <a:pt x="3635716" y="3881856"/>
                  <a:pt x="3617943" y="3872286"/>
                </a:cubicBezTo>
                <a:cubicBezTo>
                  <a:pt x="3601115" y="3863225"/>
                  <a:pt x="3587331" y="3849027"/>
                  <a:pt x="3570236" y="3840480"/>
                </a:cubicBezTo>
                <a:lnTo>
                  <a:pt x="3538430" y="3824578"/>
                </a:lnTo>
                <a:cubicBezTo>
                  <a:pt x="3529439" y="3878524"/>
                  <a:pt x="3520556" y="3885943"/>
                  <a:pt x="3554333" y="3943847"/>
                </a:cubicBezTo>
                <a:cubicBezTo>
                  <a:pt x="3561010" y="3955294"/>
                  <a:pt x="3576767" y="3958330"/>
                  <a:pt x="3586138" y="3967701"/>
                </a:cubicBezTo>
                <a:cubicBezTo>
                  <a:pt x="3595509" y="3977072"/>
                  <a:pt x="3600621" y="3990135"/>
                  <a:pt x="3609992" y="3999506"/>
                </a:cubicBezTo>
                <a:cubicBezTo>
                  <a:pt x="3628296" y="4017810"/>
                  <a:pt x="3641319" y="4017277"/>
                  <a:pt x="3665651" y="4023360"/>
                </a:cubicBezTo>
                <a:cubicBezTo>
                  <a:pt x="3744756" y="4084886"/>
                  <a:pt x="3720450" y="4053875"/>
                  <a:pt x="3753116" y="4102873"/>
                </a:cubicBezTo>
                <a:cubicBezTo>
                  <a:pt x="3851955" y="4036983"/>
                  <a:pt x="3804472" y="4078855"/>
                  <a:pt x="3745164" y="3808675"/>
                </a:cubicBezTo>
                <a:cubicBezTo>
                  <a:pt x="3740726" y="3788456"/>
                  <a:pt x="3718660" y="3776870"/>
                  <a:pt x="3705408" y="3760967"/>
                </a:cubicBezTo>
                <a:cubicBezTo>
                  <a:pt x="3686759" y="3686376"/>
                  <a:pt x="3712905" y="3777837"/>
                  <a:pt x="3673603" y="3689406"/>
                </a:cubicBezTo>
                <a:cubicBezTo>
                  <a:pt x="3669165" y="3679420"/>
                  <a:pt x="3668302" y="3668202"/>
                  <a:pt x="3665651" y="3657600"/>
                </a:cubicBezTo>
                <a:cubicBezTo>
                  <a:pt x="3668302" y="3641698"/>
                  <a:pt x="3661014" y="3619964"/>
                  <a:pt x="3673603" y="3609893"/>
                </a:cubicBezTo>
                <a:cubicBezTo>
                  <a:pt x="3682859" y="3602489"/>
                  <a:pt x="3694513" y="3621126"/>
                  <a:pt x="3705408" y="3625795"/>
                </a:cubicBezTo>
                <a:cubicBezTo>
                  <a:pt x="3713112" y="3629096"/>
                  <a:pt x="3721080" y="3631928"/>
                  <a:pt x="3729262" y="3633746"/>
                </a:cubicBezTo>
                <a:cubicBezTo>
                  <a:pt x="3745000" y="3637243"/>
                  <a:pt x="3761161" y="3638536"/>
                  <a:pt x="3776970" y="3641698"/>
                </a:cubicBezTo>
                <a:cubicBezTo>
                  <a:pt x="3787686" y="3643841"/>
                  <a:pt x="3798173" y="3646999"/>
                  <a:pt x="3808775" y="3649649"/>
                </a:cubicBezTo>
                <a:cubicBezTo>
                  <a:pt x="3843231" y="3646999"/>
                  <a:pt x="3878751" y="3650602"/>
                  <a:pt x="3912142" y="3641698"/>
                </a:cubicBezTo>
                <a:cubicBezTo>
                  <a:pt x="3921376" y="3639236"/>
                  <a:pt x="3923770" y="3626391"/>
                  <a:pt x="3928044" y="3617844"/>
                </a:cubicBezTo>
                <a:cubicBezTo>
                  <a:pt x="3936196" y="3601540"/>
                  <a:pt x="3940921" y="3569362"/>
                  <a:pt x="3943947" y="3554233"/>
                </a:cubicBezTo>
                <a:cubicBezTo>
                  <a:pt x="3941297" y="3533030"/>
                  <a:pt x="3945552" y="3509735"/>
                  <a:pt x="3935996" y="3490623"/>
                </a:cubicBezTo>
                <a:cubicBezTo>
                  <a:pt x="3917748" y="3454128"/>
                  <a:pt x="3898484" y="3463915"/>
                  <a:pt x="3872385" y="3450866"/>
                </a:cubicBezTo>
                <a:cubicBezTo>
                  <a:pt x="3863838" y="3446592"/>
                  <a:pt x="3856482" y="3440265"/>
                  <a:pt x="3848531" y="3434964"/>
                </a:cubicBezTo>
                <a:cubicBezTo>
                  <a:pt x="3851182" y="3416411"/>
                  <a:pt x="3847509" y="3395758"/>
                  <a:pt x="3856483" y="3379305"/>
                </a:cubicBezTo>
                <a:cubicBezTo>
                  <a:pt x="3877015" y="3341663"/>
                  <a:pt x="3892865" y="3353162"/>
                  <a:pt x="3920093" y="3339548"/>
                </a:cubicBezTo>
                <a:cubicBezTo>
                  <a:pt x="3992018" y="3303586"/>
                  <a:pt x="3964042" y="3305678"/>
                  <a:pt x="4047314" y="3275938"/>
                </a:cubicBezTo>
                <a:cubicBezTo>
                  <a:pt x="4121993" y="3249267"/>
                  <a:pt x="4057688" y="3282849"/>
                  <a:pt x="4110924" y="3260035"/>
                </a:cubicBezTo>
                <a:cubicBezTo>
                  <a:pt x="4121819" y="3255366"/>
                  <a:pt x="4131898" y="3248947"/>
                  <a:pt x="4142730" y="3244133"/>
                </a:cubicBezTo>
                <a:cubicBezTo>
                  <a:pt x="4223175" y="3208380"/>
                  <a:pt x="4138880" y="3253148"/>
                  <a:pt x="4238145" y="3196425"/>
                </a:cubicBezTo>
                <a:cubicBezTo>
                  <a:pt x="4320375" y="3077649"/>
                  <a:pt x="4303781" y="3134544"/>
                  <a:pt x="4317658" y="3037399"/>
                </a:cubicBezTo>
                <a:cubicBezTo>
                  <a:pt x="4312820" y="2976919"/>
                  <a:pt x="4312325" y="2872940"/>
                  <a:pt x="4293804" y="2798859"/>
                </a:cubicBezTo>
                <a:cubicBezTo>
                  <a:pt x="4291771" y="2790728"/>
                  <a:pt x="4288796" y="2782853"/>
                  <a:pt x="4285853" y="2775006"/>
                </a:cubicBezTo>
                <a:cubicBezTo>
                  <a:pt x="4270625" y="2734398"/>
                  <a:pt x="4272117" y="2739583"/>
                  <a:pt x="4254048" y="2703444"/>
                </a:cubicBezTo>
                <a:cubicBezTo>
                  <a:pt x="4259349" y="2695493"/>
                  <a:pt x="4260969" y="2682856"/>
                  <a:pt x="4269950" y="2679590"/>
                </a:cubicBezTo>
                <a:cubicBezTo>
                  <a:pt x="4292506" y="2671388"/>
                  <a:pt x="4317790" y="2675289"/>
                  <a:pt x="4341512" y="2671639"/>
                </a:cubicBezTo>
                <a:cubicBezTo>
                  <a:pt x="4352313" y="2669977"/>
                  <a:pt x="4362850" y="2666827"/>
                  <a:pt x="4373317" y="2663687"/>
                </a:cubicBezTo>
                <a:cubicBezTo>
                  <a:pt x="4389373" y="2658870"/>
                  <a:pt x="4421025" y="2647785"/>
                  <a:pt x="4421025" y="2647785"/>
                </a:cubicBezTo>
                <a:cubicBezTo>
                  <a:pt x="4463538" y="2661955"/>
                  <a:pt x="4440084" y="2646236"/>
                  <a:pt x="4421025" y="2679590"/>
                </a:cubicBezTo>
                <a:cubicBezTo>
                  <a:pt x="4415603" y="2689078"/>
                  <a:pt x="4415724" y="2700793"/>
                  <a:pt x="4413074" y="2711395"/>
                </a:cubicBezTo>
                <a:cubicBezTo>
                  <a:pt x="4415724" y="2724647"/>
                  <a:pt x="4414981" y="2739064"/>
                  <a:pt x="4421025" y="2751152"/>
                </a:cubicBezTo>
                <a:cubicBezTo>
                  <a:pt x="4428678" y="2766458"/>
                  <a:pt x="4455033" y="2781775"/>
                  <a:pt x="4468733" y="2790908"/>
                </a:cubicBezTo>
                <a:cubicBezTo>
                  <a:pt x="4471383" y="2828014"/>
                  <a:pt x="4459047" y="2869472"/>
                  <a:pt x="4476684" y="2902226"/>
                </a:cubicBezTo>
                <a:cubicBezTo>
                  <a:pt x="4484327" y="2916421"/>
                  <a:pt x="4510394" y="2902274"/>
                  <a:pt x="4524392" y="2894275"/>
                </a:cubicBezTo>
                <a:cubicBezTo>
                  <a:pt x="4531669" y="2890117"/>
                  <a:pt x="4529041" y="2878125"/>
                  <a:pt x="4532343" y="2870421"/>
                </a:cubicBezTo>
                <a:cubicBezTo>
                  <a:pt x="4537012" y="2859526"/>
                  <a:pt x="4542945" y="2849218"/>
                  <a:pt x="4548246" y="2838616"/>
                </a:cubicBezTo>
                <a:cubicBezTo>
                  <a:pt x="4556666" y="2737574"/>
                  <a:pt x="4561244" y="2743824"/>
                  <a:pt x="4548246" y="2639833"/>
                </a:cubicBezTo>
                <a:cubicBezTo>
                  <a:pt x="4547206" y="2631516"/>
                  <a:pt x="4542945" y="2623930"/>
                  <a:pt x="4540295" y="2615979"/>
                </a:cubicBezTo>
                <a:cubicBezTo>
                  <a:pt x="4576394" y="2561831"/>
                  <a:pt x="4547716" y="2598876"/>
                  <a:pt x="4643662" y="2528515"/>
                </a:cubicBezTo>
                <a:cubicBezTo>
                  <a:pt x="4693354" y="2492074"/>
                  <a:pt x="4657663" y="2515344"/>
                  <a:pt x="4715223" y="2480807"/>
                </a:cubicBezTo>
                <a:cubicBezTo>
                  <a:pt x="4761330" y="2419331"/>
                  <a:pt x="4761359" y="2413046"/>
                  <a:pt x="4818590" y="2361538"/>
                </a:cubicBezTo>
                <a:cubicBezTo>
                  <a:pt x="4825693" y="2355145"/>
                  <a:pt x="4834493" y="2350936"/>
                  <a:pt x="4842444" y="2345635"/>
                </a:cubicBezTo>
                <a:cubicBezTo>
                  <a:pt x="4845095" y="2335033"/>
                  <a:pt x="4846091" y="2323874"/>
                  <a:pt x="4850396" y="2313830"/>
                </a:cubicBezTo>
                <a:cubicBezTo>
                  <a:pt x="4854160" y="2305046"/>
                  <a:pt x="4863784" y="2299195"/>
                  <a:pt x="4866298" y="2289976"/>
                </a:cubicBezTo>
                <a:cubicBezTo>
                  <a:pt x="4871920" y="2269361"/>
                  <a:pt x="4871599" y="2247569"/>
                  <a:pt x="4874250" y="2226366"/>
                </a:cubicBezTo>
                <a:cubicBezTo>
                  <a:pt x="4875502" y="2205088"/>
                  <a:pt x="4891497" y="2062750"/>
                  <a:pt x="4874250" y="2019632"/>
                </a:cubicBezTo>
                <a:cubicBezTo>
                  <a:pt x="4871137" y="2011850"/>
                  <a:pt x="4858455" y="2013983"/>
                  <a:pt x="4850396" y="2011680"/>
                </a:cubicBezTo>
                <a:cubicBezTo>
                  <a:pt x="4839888" y="2008678"/>
                  <a:pt x="4829192" y="2006379"/>
                  <a:pt x="4818590" y="2003729"/>
                </a:cubicBezTo>
                <a:cubicBezTo>
                  <a:pt x="4773234" y="1943256"/>
                  <a:pt x="4779025" y="1969136"/>
                  <a:pt x="4834493" y="1852654"/>
                </a:cubicBezTo>
                <a:cubicBezTo>
                  <a:pt x="4843393" y="1833964"/>
                  <a:pt x="4860164" y="1820115"/>
                  <a:pt x="4874250" y="1804946"/>
                </a:cubicBezTo>
                <a:cubicBezTo>
                  <a:pt x="4926961" y="1748181"/>
                  <a:pt x="4923397" y="1747604"/>
                  <a:pt x="4977616" y="1717482"/>
                </a:cubicBezTo>
                <a:cubicBezTo>
                  <a:pt x="4987978" y="1711725"/>
                  <a:pt x="4997799" y="1703904"/>
                  <a:pt x="5009422" y="1701579"/>
                </a:cubicBezTo>
                <a:cubicBezTo>
                  <a:pt x="5038128" y="1695838"/>
                  <a:pt x="5067731" y="1696278"/>
                  <a:pt x="5096886" y="1693628"/>
                </a:cubicBezTo>
                <a:cubicBezTo>
                  <a:pt x="5115739" y="1688242"/>
                  <a:pt x="5199321" y="1663694"/>
                  <a:pt x="5216156" y="1661823"/>
                </a:cubicBezTo>
                <a:cubicBezTo>
                  <a:pt x="5266275" y="1656254"/>
                  <a:pt x="5316872" y="1656522"/>
                  <a:pt x="5367230" y="1653872"/>
                </a:cubicBezTo>
                <a:cubicBezTo>
                  <a:pt x="5388632" y="1641031"/>
                  <a:pt x="5414831" y="1633027"/>
                  <a:pt x="5422890" y="1606164"/>
                </a:cubicBezTo>
                <a:cubicBezTo>
                  <a:pt x="5443194" y="1538485"/>
                  <a:pt x="5408067" y="1558097"/>
                  <a:pt x="5454695" y="1542553"/>
                </a:cubicBezTo>
                <a:cubicBezTo>
                  <a:pt x="5464414" y="1545793"/>
                  <a:pt x="5502364" y="1559122"/>
                  <a:pt x="5510354" y="1558456"/>
                </a:cubicBezTo>
                <a:cubicBezTo>
                  <a:pt x="5532134" y="1556641"/>
                  <a:pt x="5552761" y="1547854"/>
                  <a:pt x="5573964" y="1542553"/>
                </a:cubicBezTo>
                <a:cubicBezTo>
                  <a:pt x="5580349" y="1537445"/>
                  <a:pt x="5635403" y="1487100"/>
                  <a:pt x="5653477" y="1494846"/>
                </a:cubicBezTo>
                <a:cubicBezTo>
                  <a:pt x="5666596" y="1500468"/>
                  <a:pt x="5664079" y="1521350"/>
                  <a:pt x="5669380" y="1534602"/>
                </a:cubicBezTo>
                <a:cubicBezTo>
                  <a:pt x="5661429" y="1561106"/>
                  <a:pt x="5663447" y="1593031"/>
                  <a:pt x="5645526" y="1614115"/>
                </a:cubicBezTo>
                <a:cubicBezTo>
                  <a:pt x="5592147" y="1676914"/>
                  <a:pt x="5565565" y="1683176"/>
                  <a:pt x="5510354" y="1701579"/>
                </a:cubicBezTo>
                <a:cubicBezTo>
                  <a:pt x="5462680" y="1733363"/>
                  <a:pt x="5485619" y="1709807"/>
                  <a:pt x="5470597" y="1804946"/>
                </a:cubicBezTo>
                <a:cubicBezTo>
                  <a:pt x="5467264" y="1826053"/>
                  <a:pt x="5466468" y="1847533"/>
                  <a:pt x="5462646" y="1868557"/>
                </a:cubicBezTo>
                <a:cubicBezTo>
                  <a:pt x="5461147" y="1876803"/>
                  <a:pt x="5456998" y="1884352"/>
                  <a:pt x="5454695" y="1892411"/>
                </a:cubicBezTo>
                <a:cubicBezTo>
                  <a:pt x="5451693" y="1902919"/>
                  <a:pt x="5449394" y="1913614"/>
                  <a:pt x="5446743" y="1924216"/>
                </a:cubicBezTo>
                <a:cubicBezTo>
                  <a:pt x="5449520" y="1949206"/>
                  <a:pt x="5437206" y="2004790"/>
                  <a:pt x="5478549" y="2011680"/>
                </a:cubicBezTo>
                <a:cubicBezTo>
                  <a:pt x="5486816" y="2013058"/>
                  <a:pt x="5494452" y="2006379"/>
                  <a:pt x="5502403" y="2003729"/>
                </a:cubicBezTo>
                <a:cubicBezTo>
                  <a:pt x="5510354" y="1990477"/>
                  <a:pt x="5520312" y="1978238"/>
                  <a:pt x="5526256" y="1963973"/>
                </a:cubicBezTo>
                <a:cubicBezTo>
                  <a:pt x="5533677" y="1946161"/>
                  <a:pt x="5536614" y="1926795"/>
                  <a:pt x="5542159" y="1908313"/>
                </a:cubicBezTo>
                <a:cubicBezTo>
                  <a:pt x="5544567" y="1900285"/>
                  <a:pt x="5546097" y="1891817"/>
                  <a:pt x="5550110" y="1884459"/>
                </a:cubicBezTo>
                <a:cubicBezTo>
                  <a:pt x="5562083" y="1862508"/>
                  <a:pt x="5577608" y="1842642"/>
                  <a:pt x="5589867" y="1820849"/>
                </a:cubicBezTo>
                <a:cubicBezTo>
                  <a:pt x="5601489" y="1800187"/>
                  <a:pt x="5607893" y="1776529"/>
                  <a:pt x="5621672" y="1757239"/>
                </a:cubicBezTo>
                <a:cubicBezTo>
                  <a:pt x="5667153" y="1693565"/>
                  <a:pt x="5654485" y="1725919"/>
                  <a:pt x="5693234" y="1693628"/>
                </a:cubicBezTo>
                <a:cubicBezTo>
                  <a:pt x="5764127" y="1634550"/>
                  <a:pt x="5664259" y="1662882"/>
                  <a:pt x="5852260" y="1582310"/>
                </a:cubicBezTo>
                <a:cubicBezTo>
                  <a:pt x="5986016" y="1524986"/>
                  <a:pt x="5806933" y="1597506"/>
                  <a:pt x="6019237" y="1534602"/>
                </a:cubicBezTo>
                <a:cubicBezTo>
                  <a:pt x="6054632" y="1524115"/>
                  <a:pt x="6087582" y="1506521"/>
                  <a:pt x="6122604" y="1494846"/>
                </a:cubicBezTo>
                <a:lnTo>
                  <a:pt x="6146458" y="1486894"/>
                </a:lnTo>
                <a:cubicBezTo>
                  <a:pt x="6138507" y="1476292"/>
                  <a:pt x="6133388" y="1462792"/>
                  <a:pt x="6122604" y="1455089"/>
                </a:cubicBezTo>
                <a:cubicBezTo>
                  <a:pt x="6113712" y="1448737"/>
                  <a:pt x="6101166" y="1450594"/>
                  <a:pt x="6090799" y="1447138"/>
                </a:cubicBezTo>
                <a:cubicBezTo>
                  <a:pt x="6069316" y="1439977"/>
                  <a:pt x="6048392" y="1431235"/>
                  <a:pt x="6027189" y="1423284"/>
                </a:cubicBezTo>
                <a:cubicBezTo>
                  <a:pt x="6021888" y="1415333"/>
                  <a:pt x="6012341" y="1408928"/>
                  <a:pt x="6011286" y="1399430"/>
                </a:cubicBezTo>
                <a:cubicBezTo>
                  <a:pt x="6005320" y="1345737"/>
                  <a:pt x="6029091" y="1343511"/>
                  <a:pt x="6066945" y="1311966"/>
                </a:cubicBezTo>
                <a:cubicBezTo>
                  <a:pt x="6194648" y="1319947"/>
                  <a:pt x="6206635" y="1361840"/>
                  <a:pt x="6186215" y="1280160"/>
                </a:cubicBezTo>
                <a:cubicBezTo>
                  <a:pt x="6184182" y="1272029"/>
                  <a:pt x="6180914" y="1264257"/>
                  <a:pt x="6178263" y="1256306"/>
                </a:cubicBezTo>
                <a:cubicBezTo>
                  <a:pt x="6194166" y="1253656"/>
                  <a:pt x="6209905" y="1247016"/>
                  <a:pt x="6225971" y="1248355"/>
                </a:cubicBezTo>
                <a:cubicBezTo>
                  <a:pt x="6277193" y="1252624"/>
                  <a:pt x="6273332" y="1270999"/>
                  <a:pt x="6313436" y="1296063"/>
                </a:cubicBezTo>
                <a:cubicBezTo>
                  <a:pt x="6320543" y="1300505"/>
                  <a:pt x="6329339" y="1301364"/>
                  <a:pt x="6337290" y="1304014"/>
                </a:cubicBezTo>
                <a:cubicBezTo>
                  <a:pt x="6350507" y="1317231"/>
                  <a:pt x="6381139" y="1351722"/>
                  <a:pt x="6400900" y="1351722"/>
                </a:cubicBezTo>
                <a:cubicBezTo>
                  <a:pt x="6409281" y="1351722"/>
                  <a:pt x="6406646" y="1335954"/>
                  <a:pt x="6408851" y="1327868"/>
                </a:cubicBezTo>
                <a:cubicBezTo>
                  <a:pt x="6414602" y="1306782"/>
                  <a:pt x="6424754" y="1264258"/>
                  <a:pt x="6424754" y="1264258"/>
                </a:cubicBezTo>
                <a:cubicBezTo>
                  <a:pt x="6422104" y="1240404"/>
                  <a:pt x="6425717" y="1214980"/>
                  <a:pt x="6416803" y="1192696"/>
                </a:cubicBezTo>
                <a:cubicBezTo>
                  <a:pt x="6413690" y="1184914"/>
                  <a:pt x="6399654" y="1189774"/>
                  <a:pt x="6392949" y="1184745"/>
                </a:cubicBezTo>
                <a:cubicBezTo>
                  <a:pt x="6377956" y="1173500"/>
                  <a:pt x="6367697" y="1156856"/>
                  <a:pt x="6353192" y="1144988"/>
                </a:cubicBezTo>
                <a:cubicBezTo>
                  <a:pt x="6338400" y="1132885"/>
                  <a:pt x="6319769" y="1125881"/>
                  <a:pt x="6305484" y="1113183"/>
                </a:cubicBezTo>
                <a:cubicBezTo>
                  <a:pt x="6295579" y="1104379"/>
                  <a:pt x="6291001" y="1090749"/>
                  <a:pt x="6281630" y="1081378"/>
                </a:cubicBezTo>
                <a:cubicBezTo>
                  <a:pt x="6194313" y="994061"/>
                  <a:pt x="6259242" y="1070986"/>
                  <a:pt x="6170312" y="993913"/>
                </a:cubicBezTo>
                <a:cubicBezTo>
                  <a:pt x="6100591" y="933488"/>
                  <a:pt x="6132625" y="939141"/>
                  <a:pt x="6074896" y="914400"/>
                </a:cubicBezTo>
                <a:cubicBezTo>
                  <a:pt x="6067193" y="911099"/>
                  <a:pt x="6059399" y="907092"/>
                  <a:pt x="6051043" y="906449"/>
                </a:cubicBezTo>
                <a:cubicBezTo>
                  <a:pt x="5990205" y="901769"/>
                  <a:pt x="5929123" y="901148"/>
                  <a:pt x="5868163" y="898498"/>
                </a:cubicBezTo>
                <a:cubicBezTo>
                  <a:pt x="5860212" y="901148"/>
                  <a:pt x="5849545" y="899904"/>
                  <a:pt x="5844309" y="906449"/>
                </a:cubicBezTo>
                <a:cubicBezTo>
                  <a:pt x="5828138" y="926662"/>
                  <a:pt x="5840324" y="958089"/>
                  <a:pt x="5844309" y="978011"/>
                </a:cubicBezTo>
                <a:cubicBezTo>
                  <a:pt x="5841658" y="988613"/>
                  <a:pt x="5846959" y="1007166"/>
                  <a:pt x="5836357" y="1009816"/>
                </a:cubicBezTo>
                <a:cubicBezTo>
                  <a:pt x="5807956" y="1016916"/>
                  <a:pt x="5777518" y="1007999"/>
                  <a:pt x="5748893" y="1001865"/>
                </a:cubicBezTo>
                <a:cubicBezTo>
                  <a:pt x="5739549" y="999863"/>
                  <a:pt x="5733393" y="990603"/>
                  <a:pt x="5725039" y="985962"/>
                </a:cubicBezTo>
                <a:cubicBezTo>
                  <a:pt x="5709497" y="977327"/>
                  <a:pt x="5693839" y="968711"/>
                  <a:pt x="5677331" y="962108"/>
                </a:cubicBezTo>
                <a:cubicBezTo>
                  <a:pt x="5667185" y="958049"/>
                  <a:pt x="5656128" y="956807"/>
                  <a:pt x="5645526" y="954157"/>
                </a:cubicBezTo>
                <a:cubicBezTo>
                  <a:pt x="5629623" y="956807"/>
                  <a:pt x="5609218" y="950708"/>
                  <a:pt x="5597818" y="962108"/>
                </a:cubicBezTo>
                <a:cubicBezTo>
                  <a:pt x="5584174" y="975752"/>
                  <a:pt x="5586596" y="999048"/>
                  <a:pt x="5581916" y="1017767"/>
                </a:cubicBezTo>
                <a:cubicBezTo>
                  <a:pt x="5568161" y="1072789"/>
                  <a:pt x="5584239" y="1042111"/>
                  <a:pt x="5558062" y="1081378"/>
                </a:cubicBezTo>
                <a:cubicBezTo>
                  <a:pt x="5552761" y="1062825"/>
                  <a:pt x="5548753" y="1043853"/>
                  <a:pt x="5542159" y="1025719"/>
                </a:cubicBezTo>
                <a:cubicBezTo>
                  <a:pt x="5538108" y="1014579"/>
                  <a:pt x="5528740" y="1005503"/>
                  <a:pt x="5526256" y="993913"/>
                </a:cubicBezTo>
                <a:cubicBezTo>
                  <a:pt x="5520675" y="967868"/>
                  <a:pt x="5522072" y="940769"/>
                  <a:pt x="5518305" y="914400"/>
                </a:cubicBezTo>
                <a:cubicBezTo>
                  <a:pt x="5516760" y="903582"/>
                  <a:pt x="5513356" y="893102"/>
                  <a:pt x="5510354" y="882595"/>
                </a:cubicBezTo>
                <a:cubicBezTo>
                  <a:pt x="5508052" y="874536"/>
                  <a:pt x="5509680" y="862899"/>
                  <a:pt x="5502403" y="858741"/>
                </a:cubicBezTo>
                <a:cubicBezTo>
                  <a:pt x="5488405" y="850742"/>
                  <a:pt x="5470433" y="854287"/>
                  <a:pt x="5454695" y="850790"/>
                </a:cubicBezTo>
                <a:cubicBezTo>
                  <a:pt x="5446513" y="848972"/>
                  <a:pt x="5420239" y="849465"/>
                  <a:pt x="5391084" y="84283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2A5B403B-DB02-47C2-BFA2-7807EAFB6DD1}"/>
              </a:ext>
            </a:extLst>
          </p:cNvPr>
          <p:cNvSpPr/>
          <p:nvPr/>
        </p:nvSpPr>
        <p:spPr>
          <a:xfrm>
            <a:off x="5216056" y="725069"/>
            <a:ext cx="445515" cy="185893"/>
          </a:xfrm>
          <a:custGeom>
            <a:avLst/>
            <a:gdLst>
              <a:gd name="connsiteX0" fmla="*/ 206734 w 445515"/>
              <a:gd name="connsiteY0" fmla="*/ 149574 h 185893"/>
              <a:gd name="connsiteX1" fmla="*/ 15902 w 445515"/>
              <a:gd name="connsiteY1" fmla="*/ 117769 h 185893"/>
              <a:gd name="connsiteX2" fmla="*/ 0 w 445515"/>
              <a:gd name="connsiteY2" fmla="*/ 85964 h 185893"/>
              <a:gd name="connsiteX3" fmla="*/ 15902 w 445515"/>
              <a:gd name="connsiteY3" fmla="*/ 6451 h 185893"/>
              <a:gd name="connsiteX4" fmla="*/ 190831 w 445515"/>
              <a:gd name="connsiteY4" fmla="*/ 22354 h 185893"/>
              <a:gd name="connsiteX5" fmla="*/ 246490 w 445515"/>
              <a:gd name="connsiteY5" fmla="*/ 38256 h 185893"/>
              <a:gd name="connsiteX6" fmla="*/ 365760 w 445515"/>
              <a:gd name="connsiteY6" fmla="*/ 62110 h 185893"/>
              <a:gd name="connsiteX7" fmla="*/ 397565 w 445515"/>
              <a:gd name="connsiteY7" fmla="*/ 78013 h 185893"/>
              <a:gd name="connsiteX8" fmla="*/ 421419 w 445515"/>
              <a:gd name="connsiteY8" fmla="*/ 93915 h 185893"/>
              <a:gd name="connsiteX9" fmla="*/ 437321 w 445515"/>
              <a:gd name="connsiteY9" fmla="*/ 133672 h 185893"/>
              <a:gd name="connsiteX10" fmla="*/ 238539 w 445515"/>
              <a:gd name="connsiteY10" fmla="*/ 149574 h 185893"/>
              <a:gd name="connsiteX11" fmla="*/ 190831 w 445515"/>
              <a:gd name="connsiteY11" fmla="*/ 125721 h 185893"/>
              <a:gd name="connsiteX12" fmla="*/ 135172 w 445515"/>
              <a:gd name="connsiteY12" fmla="*/ 101867 h 1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5515" h="185893">
                <a:moveTo>
                  <a:pt x="206734" y="149574"/>
                </a:moveTo>
                <a:cubicBezTo>
                  <a:pt x="65517" y="143155"/>
                  <a:pt x="57101" y="189867"/>
                  <a:pt x="15902" y="117769"/>
                </a:cubicBezTo>
                <a:cubicBezTo>
                  <a:pt x="10021" y="107478"/>
                  <a:pt x="5301" y="96566"/>
                  <a:pt x="0" y="85964"/>
                </a:cubicBezTo>
                <a:cubicBezTo>
                  <a:pt x="5301" y="59460"/>
                  <a:pt x="-9740" y="14998"/>
                  <a:pt x="15902" y="6451"/>
                </a:cubicBezTo>
                <a:cubicBezTo>
                  <a:pt x="71448" y="-12064"/>
                  <a:pt x="132830" y="14354"/>
                  <a:pt x="190831" y="22354"/>
                </a:cubicBezTo>
                <a:cubicBezTo>
                  <a:pt x="209945" y="24990"/>
                  <a:pt x="227609" y="34281"/>
                  <a:pt x="246490" y="38256"/>
                </a:cubicBezTo>
                <a:cubicBezTo>
                  <a:pt x="279529" y="45211"/>
                  <a:pt x="329680" y="46647"/>
                  <a:pt x="365760" y="62110"/>
                </a:cubicBezTo>
                <a:cubicBezTo>
                  <a:pt x="376655" y="66779"/>
                  <a:pt x="387274" y="72132"/>
                  <a:pt x="397565" y="78013"/>
                </a:cubicBezTo>
                <a:cubicBezTo>
                  <a:pt x="405862" y="82754"/>
                  <a:pt x="413468" y="88614"/>
                  <a:pt x="421419" y="93915"/>
                </a:cubicBezTo>
                <a:cubicBezTo>
                  <a:pt x="426720" y="107167"/>
                  <a:pt x="432807" y="120131"/>
                  <a:pt x="437321" y="133672"/>
                </a:cubicBezTo>
                <a:cubicBezTo>
                  <a:pt x="470490" y="233178"/>
                  <a:pt x="402711" y="162203"/>
                  <a:pt x="238539" y="149574"/>
                </a:cubicBezTo>
                <a:cubicBezTo>
                  <a:pt x="194807" y="134997"/>
                  <a:pt x="233986" y="150381"/>
                  <a:pt x="190831" y="125721"/>
                </a:cubicBezTo>
                <a:cubicBezTo>
                  <a:pt x="163316" y="109998"/>
                  <a:pt x="161936" y="110788"/>
                  <a:pt x="135172" y="101867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B96EBE4-CD6B-4A1B-B489-2F0C960DB331}"/>
              </a:ext>
            </a:extLst>
          </p:cNvPr>
          <p:cNvSpPr/>
          <p:nvPr/>
        </p:nvSpPr>
        <p:spPr>
          <a:xfrm>
            <a:off x="1141741" y="1343681"/>
            <a:ext cx="1140319" cy="938343"/>
          </a:xfrm>
          <a:custGeom>
            <a:avLst/>
            <a:gdLst>
              <a:gd name="connsiteX0" fmla="*/ 1140283 w 1140319"/>
              <a:gd name="connsiteY0" fmla="*/ 230677 h 938343"/>
              <a:gd name="connsiteX1" fmla="*/ 1068722 w 1140319"/>
              <a:gd name="connsiteY1" fmla="*/ 222726 h 938343"/>
              <a:gd name="connsiteX2" fmla="*/ 1036916 w 1140319"/>
              <a:gd name="connsiteY2" fmla="*/ 206823 h 938343"/>
              <a:gd name="connsiteX3" fmla="*/ 973306 w 1140319"/>
              <a:gd name="connsiteY3" fmla="*/ 159116 h 938343"/>
              <a:gd name="connsiteX4" fmla="*/ 941501 w 1140319"/>
              <a:gd name="connsiteY4" fmla="*/ 143213 h 938343"/>
              <a:gd name="connsiteX5" fmla="*/ 869939 w 1140319"/>
              <a:gd name="connsiteY5" fmla="*/ 87554 h 938343"/>
              <a:gd name="connsiteX6" fmla="*/ 814280 w 1140319"/>
              <a:gd name="connsiteY6" fmla="*/ 39846 h 938343"/>
              <a:gd name="connsiteX7" fmla="*/ 790426 w 1140319"/>
              <a:gd name="connsiteY7" fmla="*/ 23943 h 938343"/>
              <a:gd name="connsiteX8" fmla="*/ 758621 w 1140319"/>
              <a:gd name="connsiteY8" fmla="*/ 15992 h 938343"/>
              <a:gd name="connsiteX9" fmla="*/ 734767 w 1140319"/>
              <a:gd name="connsiteY9" fmla="*/ 89 h 938343"/>
              <a:gd name="connsiteX10" fmla="*/ 528033 w 1140319"/>
              <a:gd name="connsiteY10" fmla="*/ 71651 h 938343"/>
              <a:gd name="connsiteX11" fmla="*/ 432617 w 1140319"/>
              <a:gd name="connsiteY11" fmla="*/ 119359 h 938343"/>
              <a:gd name="connsiteX12" fmla="*/ 376958 w 1140319"/>
              <a:gd name="connsiteY12" fmla="*/ 143213 h 938343"/>
              <a:gd name="connsiteX13" fmla="*/ 313348 w 1140319"/>
              <a:gd name="connsiteY13" fmla="*/ 167067 h 938343"/>
              <a:gd name="connsiteX14" fmla="*/ 265640 w 1140319"/>
              <a:gd name="connsiteY14" fmla="*/ 198872 h 938343"/>
              <a:gd name="connsiteX15" fmla="*/ 225883 w 1140319"/>
              <a:gd name="connsiteY15" fmla="*/ 294288 h 938343"/>
              <a:gd name="connsiteX16" fmla="*/ 202029 w 1140319"/>
              <a:gd name="connsiteY16" fmla="*/ 341996 h 938343"/>
              <a:gd name="connsiteX17" fmla="*/ 186127 w 1140319"/>
              <a:gd name="connsiteY17" fmla="*/ 381752 h 938343"/>
              <a:gd name="connsiteX18" fmla="*/ 162273 w 1140319"/>
              <a:gd name="connsiteY18" fmla="*/ 516924 h 938343"/>
              <a:gd name="connsiteX19" fmla="*/ 154322 w 1140319"/>
              <a:gd name="connsiteY19" fmla="*/ 540778 h 938343"/>
              <a:gd name="connsiteX20" fmla="*/ 122516 w 1140319"/>
              <a:gd name="connsiteY20" fmla="*/ 604389 h 938343"/>
              <a:gd name="connsiteX21" fmla="*/ 58906 w 1140319"/>
              <a:gd name="connsiteY21" fmla="*/ 636194 h 938343"/>
              <a:gd name="connsiteX22" fmla="*/ 27101 w 1140319"/>
              <a:gd name="connsiteY22" fmla="*/ 652096 h 938343"/>
              <a:gd name="connsiteX23" fmla="*/ 3247 w 1140319"/>
              <a:gd name="connsiteY23" fmla="*/ 707756 h 938343"/>
              <a:gd name="connsiteX24" fmla="*/ 35052 w 1140319"/>
              <a:gd name="connsiteY24" fmla="*/ 866782 h 938343"/>
              <a:gd name="connsiteX25" fmla="*/ 43003 w 1140319"/>
              <a:gd name="connsiteY25" fmla="*/ 898587 h 938343"/>
              <a:gd name="connsiteX26" fmla="*/ 90711 w 1140319"/>
              <a:gd name="connsiteY26" fmla="*/ 922441 h 938343"/>
              <a:gd name="connsiteX27" fmla="*/ 114565 w 1140319"/>
              <a:gd name="connsiteY27" fmla="*/ 938343 h 938343"/>
              <a:gd name="connsiteX28" fmla="*/ 281542 w 1140319"/>
              <a:gd name="connsiteY28" fmla="*/ 922441 h 938343"/>
              <a:gd name="connsiteX29" fmla="*/ 329250 w 1140319"/>
              <a:gd name="connsiteY29" fmla="*/ 906538 h 938343"/>
              <a:gd name="connsiteX30" fmla="*/ 361056 w 1140319"/>
              <a:gd name="connsiteY30" fmla="*/ 898587 h 938343"/>
              <a:gd name="connsiteX31" fmla="*/ 384909 w 1140319"/>
              <a:gd name="connsiteY31" fmla="*/ 811122 h 938343"/>
              <a:gd name="connsiteX32" fmla="*/ 392861 w 1140319"/>
              <a:gd name="connsiteY32" fmla="*/ 787269 h 938343"/>
              <a:gd name="connsiteX33" fmla="*/ 416715 w 1140319"/>
              <a:gd name="connsiteY33" fmla="*/ 493070 h 938343"/>
              <a:gd name="connsiteX34" fmla="*/ 440569 w 1140319"/>
              <a:gd name="connsiteY34" fmla="*/ 469216 h 938343"/>
              <a:gd name="connsiteX35" fmla="*/ 456471 w 1140319"/>
              <a:gd name="connsiteY35" fmla="*/ 445362 h 938343"/>
              <a:gd name="connsiteX36" fmla="*/ 520082 w 1140319"/>
              <a:gd name="connsiteY36" fmla="*/ 429460 h 938343"/>
              <a:gd name="connsiteX37" fmla="*/ 551887 w 1140319"/>
              <a:gd name="connsiteY37" fmla="*/ 485119 h 938343"/>
              <a:gd name="connsiteX38" fmla="*/ 543936 w 1140319"/>
              <a:gd name="connsiteY38" fmla="*/ 612340 h 938343"/>
              <a:gd name="connsiteX39" fmla="*/ 535984 w 1140319"/>
              <a:gd name="connsiteY39" fmla="*/ 660048 h 938343"/>
              <a:gd name="connsiteX40" fmla="*/ 504179 w 1140319"/>
              <a:gd name="connsiteY40" fmla="*/ 715707 h 938343"/>
              <a:gd name="connsiteX41" fmla="*/ 535984 w 1140319"/>
              <a:gd name="connsiteY41" fmla="*/ 731609 h 938343"/>
              <a:gd name="connsiteX42" fmla="*/ 623449 w 1140319"/>
              <a:gd name="connsiteY42" fmla="*/ 755463 h 938343"/>
              <a:gd name="connsiteX43" fmla="*/ 734767 w 1140319"/>
              <a:gd name="connsiteY43" fmla="*/ 747512 h 938343"/>
              <a:gd name="connsiteX44" fmla="*/ 782475 w 1140319"/>
              <a:gd name="connsiteY44" fmla="*/ 707756 h 938343"/>
              <a:gd name="connsiteX45" fmla="*/ 830182 w 1140319"/>
              <a:gd name="connsiteY45" fmla="*/ 699804 h 938343"/>
              <a:gd name="connsiteX46" fmla="*/ 854036 w 1140319"/>
              <a:gd name="connsiteY46" fmla="*/ 691853 h 938343"/>
              <a:gd name="connsiteX47" fmla="*/ 869939 w 1140319"/>
              <a:gd name="connsiteY47" fmla="*/ 596437 h 938343"/>
              <a:gd name="connsiteX48" fmla="*/ 877890 w 1140319"/>
              <a:gd name="connsiteY48" fmla="*/ 564632 h 938343"/>
              <a:gd name="connsiteX49" fmla="*/ 885842 w 1140319"/>
              <a:gd name="connsiteY49" fmla="*/ 508973 h 938343"/>
              <a:gd name="connsiteX50" fmla="*/ 877890 w 1140319"/>
              <a:gd name="connsiteY50" fmla="*/ 397655 h 938343"/>
              <a:gd name="connsiteX51" fmla="*/ 869939 w 1140319"/>
              <a:gd name="connsiteY51" fmla="*/ 373801 h 938343"/>
              <a:gd name="connsiteX52" fmla="*/ 861988 w 1140319"/>
              <a:gd name="connsiteY52" fmla="*/ 341996 h 938343"/>
              <a:gd name="connsiteX53" fmla="*/ 893793 w 1140319"/>
              <a:gd name="connsiteY53" fmla="*/ 334044 h 938343"/>
              <a:gd name="connsiteX54" fmla="*/ 941501 w 1140319"/>
              <a:gd name="connsiteY54" fmla="*/ 349947 h 938343"/>
              <a:gd name="connsiteX55" fmla="*/ 989209 w 1140319"/>
              <a:gd name="connsiteY55" fmla="*/ 357898 h 938343"/>
              <a:gd name="connsiteX56" fmla="*/ 1060770 w 1140319"/>
              <a:gd name="connsiteY56" fmla="*/ 341996 h 938343"/>
              <a:gd name="connsiteX57" fmla="*/ 1076673 w 1140319"/>
              <a:gd name="connsiteY57" fmla="*/ 318142 h 938343"/>
              <a:gd name="connsiteX58" fmla="*/ 1140283 w 1140319"/>
              <a:gd name="connsiteY58" fmla="*/ 230677 h 93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40319" h="938343">
                <a:moveTo>
                  <a:pt x="1140283" y="230677"/>
                </a:moveTo>
                <a:cubicBezTo>
                  <a:pt x="1138958" y="214774"/>
                  <a:pt x="1092108" y="228123"/>
                  <a:pt x="1068722" y="222726"/>
                </a:cubicBezTo>
                <a:cubicBezTo>
                  <a:pt x="1057172" y="220061"/>
                  <a:pt x="1047208" y="212704"/>
                  <a:pt x="1036916" y="206823"/>
                </a:cubicBezTo>
                <a:cubicBezTo>
                  <a:pt x="999688" y="185550"/>
                  <a:pt x="1019199" y="189712"/>
                  <a:pt x="973306" y="159116"/>
                </a:cubicBezTo>
                <a:cubicBezTo>
                  <a:pt x="963444" y="152541"/>
                  <a:pt x="950757" y="150618"/>
                  <a:pt x="941501" y="143213"/>
                </a:cubicBezTo>
                <a:cubicBezTo>
                  <a:pt x="864882" y="81917"/>
                  <a:pt x="923694" y="105472"/>
                  <a:pt x="869939" y="87554"/>
                </a:cubicBezTo>
                <a:cubicBezTo>
                  <a:pt x="841042" y="58657"/>
                  <a:pt x="849981" y="65347"/>
                  <a:pt x="814280" y="39846"/>
                </a:cubicBezTo>
                <a:cubicBezTo>
                  <a:pt x="806504" y="34291"/>
                  <a:pt x="799210" y="27707"/>
                  <a:pt x="790426" y="23943"/>
                </a:cubicBezTo>
                <a:cubicBezTo>
                  <a:pt x="780382" y="19638"/>
                  <a:pt x="769223" y="18642"/>
                  <a:pt x="758621" y="15992"/>
                </a:cubicBezTo>
                <a:cubicBezTo>
                  <a:pt x="750670" y="10691"/>
                  <a:pt x="744243" y="-1147"/>
                  <a:pt x="734767" y="89"/>
                </a:cubicBezTo>
                <a:cubicBezTo>
                  <a:pt x="537526" y="25816"/>
                  <a:pt x="628086" y="16066"/>
                  <a:pt x="528033" y="71651"/>
                </a:cubicBezTo>
                <a:cubicBezTo>
                  <a:pt x="496948" y="88920"/>
                  <a:pt x="464753" y="104136"/>
                  <a:pt x="432617" y="119359"/>
                </a:cubicBezTo>
                <a:cubicBezTo>
                  <a:pt x="414375" y="128000"/>
                  <a:pt x="395699" y="135716"/>
                  <a:pt x="376958" y="143213"/>
                </a:cubicBezTo>
                <a:cubicBezTo>
                  <a:pt x="355932" y="151623"/>
                  <a:pt x="333602" y="156940"/>
                  <a:pt x="313348" y="167067"/>
                </a:cubicBezTo>
                <a:cubicBezTo>
                  <a:pt x="296253" y="175614"/>
                  <a:pt x="265640" y="198872"/>
                  <a:pt x="265640" y="198872"/>
                </a:cubicBezTo>
                <a:cubicBezTo>
                  <a:pt x="230682" y="251308"/>
                  <a:pt x="266197" y="193504"/>
                  <a:pt x="225883" y="294288"/>
                </a:cubicBezTo>
                <a:cubicBezTo>
                  <a:pt x="219280" y="310796"/>
                  <a:pt x="209386" y="325810"/>
                  <a:pt x="202029" y="341996"/>
                </a:cubicBezTo>
                <a:cubicBezTo>
                  <a:pt x="196123" y="354989"/>
                  <a:pt x="191428" y="368500"/>
                  <a:pt x="186127" y="381752"/>
                </a:cubicBezTo>
                <a:cubicBezTo>
                  <a:pt x="185033" y="388316"/>
                  <a:pt x="169409" y="488378"/>
                  <a:pt x="162273" y="516924"/>
                </a:cubicBezTo>
                <a:cubicBezTo>
                  <a:pt x="160240" y="525055"/>
                  <a:pt x="156625" y="532719"/>
                  <a:pt x="154322" y="540778"/>
                </a:cubicBezTo>
                <a:cubicBezTo>
                  <a:pt x="144267" y="575968"/>
                  <a:pt x="151578" y="575327"/>
                  <a:pt x="122516" y="604389"/>
                </a:cubicBezTo>
                <a:cubicBezTo>
                  <a:pt x="105622" y="621283"/>
                  <a:pt x="79402" y="627085"/>
                  <a:pt x="58906" y="636194"/>
                </a:cubicBezTo>
                <a:cubicBezTo>
                  <a:pt x="48075" y="641008"/>
                  <a:pt x="37703" y="646795"/>
                  <a:pt x="27101" y="652096"/>
                </a:cubicBezTo>
                <a:cubicBezTo>
                  <a:pt x="19150" y="670649"/>
                  <a:pt x="5161" y="687662"/>
                  <a:pt x="3247" y="707756"/>
                </a:cubicBezTo>
                <a:cubicBezTo>
                  <a:pt x="-5603" y="800674"/>
                  <a:pt x="3197" y="803071"/>
                  <a:pt x="35052" y="866782"/>
                </a:cubicBezTo>
                <a:cubicBezTo>
                  <a:pt x="37702" y="877384"/>
                  <a:pt x="36941" y="889494"/>
                  <a:pt x="43003" y="898587"/>
                </a:cubicBezTo>
                <a:cubicBezTo>
                  <a:pt x="54395" y="915675"/>
                  <a:pt x="74838" y="914505"/>
                  <a:pt x="90711" y="922441"/>
                </a:cubicBezTo>
                <a:cubicBezTo>
                  <a:pt x="99258" y="926715"/>
                  <a:pt x="106614" y="933042"/>
                  <a:pt x="114565" y="938343"/>
                </a:cubicBezTo>
                <a:cubicBezTo>
                  <a:pt x="170224" y="933042"/>
                  <a:pt x="226235" y="930635"/>
                  <a:pt x="281542" y="922441"/>
                </a:cubicBezTo>
                <a:cubicBezTo>
                  <a:pt x="298124" y="919984"/>
                  <a:pt x="313194" y="911355"/>
                  <a:pt x="329250" y="906538"/>
                </a:cubicBezTo>
                <a:cubicBezTo>
                  <a:pt x="339717" y="903398"/>
                  <a:pt x="350454" y="901237"/>
                  <a:pt x="361056" y="898587"/>
                </a:cubicBezTo>
                <a:cubicBezTo>
                  <a:pt x="371008" y="858780"/>
                  <a:pt x="370736" y="858366"/>
                  <a:pt x="384909" y="811122"/>
                </a:cubicBezTo>
                <a:cubicBezTo>
                  <a:pt x="387317" y="803094"/>
                  <a:pt x="390210" y="795220"/>
                  <a:pt x="392861" y="787269"/>
                </a:cubicBezTo>
                <a:cubicBezTo>
                  <a:pt x="400812" y="689203"/>
                  <a:pt x="402120" y="590370"/>
                  <a:pt x="416715" y="493070"/>
                </a:cubicBezTo>
                <a:cubicBezTo>
                  <a:pt x="418383" y="481950"/>
                  <a:pt x="433370" y="477855"/>
                  <a:pt x="440569" y="469216"/>
                </a:cubicBezTo>
                <a:cubicBezTo>
                  <a:pt x="446687" y="461875"/>
                  <a:pt x="447924" y="449636"/>
                  <a:pt x="456471" y="445362"/>
                </a:cubicBezTo>
                <a:cubicBezTo>
                  <a:pt x="476020" y="435588"/>
                  <a:pt x="520082" y="429460"/>
                  <a:pt x="520082" y="429460"/>
                </a:cubicBezTo>
                <a:cubicBezTo>
                  <a:pt x="530684" y="448013"/>
                  <a:pt x="549123" y="463930"/>
                  <a:pt x="551887" y="485119"/>
                </a:cubicBezTo>
                <a:cubicBezTo>
                  <a:pt x="557383" y="527252"/>
                  <a:pt x="547783" y="570025"/>
                  <a:pt x="543936" y="612340"/>
                </a:cubicBezTo>
                <a:cubicBezTo>
                  <a:pt x="542476" y="628396"/>
                  <a:pt x="541772" y="645001"/>
                  <a:pt x="535984" y="660048"/>
                </a:cubicBezTo>
                <a:cubicBezTo>
                  <a:pt x="528313" y="679992"/>
                  <a:pt x="514781" y="697154"/>
                  <a:pt x="504179" y="715707"/>
                </a:cubicBezTo>
                <a:cubicBezTo>
                  <a:pt x="514781" y="721008"/>
                  <a:pt x="524845" y="727558"/>
                  <a:pt x="535984" y="731609"/>
                </a:cubicBezTo>
                <a:cubicBezTo>
                  <a:pt x="556790" y="739175"/>
                  <a:pt x="598614" y="749255"/>
                  <a:pt x="623449" y="755463"/>
                </a:cubicBezTo>
                <a:cubicBezTo>
                  <a:pt x="660555" y="752813"/>
                  <a:pt x="698133" y="753977"/>
                  <a:pt x="734767" y="747512"/>
                </a:cubicBezTo>
                <a:cubicBezTo>
                  <a:pt x="761156" y="742855"/>
                  <a:pt x="759890" y="717794"/>
                  <a:pt x="782475" y="707756"/>
                </a:cubicBezTo>
                <a:cubicBezTo>
                  <a:pt x="797207" y="701208"/>
                  <a:pt x="814444" y="703301"/>
                  <a:pt x="830182" y="699804"/>
                </a:cubicBezTo>
                <a:cubicBezTo>
                  <a:pt x="838364" y="697986"/>
                  <a:pt x="846085" y="694503"/>
                  <a:pt x="854036" y="691853"/>
                </a:cubicBezTo>
                <a:cubicBezTo>
                  <a:pt x="871929" y="620287"/>
                  <a:pt x="851329" y="708104"/>
                  <a:pt x="869939" y="596437"/>
                </a:cubicBezTo>
                <a:cubicBezTo>
                  <a:pt x="871735" y="585658"/>
                  <a:pt x="875935" y="575384"/>
                  <a:pt x="877890" y="564632"/>
                </a:cubicBezTo>
                <a:cubicBezTo>
                  <a:pt x="881243" y="546193"/>
                  <a:pt x="883191" y="527526"/>
                  <a:pt x="885842" y="508973"/>
                </a:cubicBezTo>
                <a:cubicBezTo>
                  <a:pt x="883191" y="471867"/>
                  <a:pt x="882237" y="434601"/>
                  <a:pt x="877890" y="397655"/>
                </a:cubicBezTo>
                <a:cubicBezTo>
                  <a:pt x="876911" y="389331"/>
                  <a:pt x="872241" y="381860"/>
                  <a:pt x="869939" y="373801"/>
                </a:cubicBezTo>
                <a:cubicBezTo>
                  <a:pt x="866937" y="363294"/>
                  <a:pt x="864638" y="352598"/>
                  <a:pt x="861988" y="341996"/>
                </a:cubicBezTo>
                <a:cubicBezTo>
                  <a:pt x="872590" y="339345"/>
                  <a:pt x="882919" y="332957"/>
                  <a:pt x="893793" y="334044"/>
                </a:cubicBezTo>
                <a:cubicBezTo>
                  <a:pt x="910473" y="335712"/>
                  <a:pt x="924966" y="347191"/>
                  <a:pt x="941501" y="349947"/>
                </a:cubicBezTo>
                <a:lnTo>
                  <a:pt x="989209" y="357898"/>
                </a:lnTo>
                <a:cubicBezTo>
                  <a:pt x="989697" y="357817"/>
                  <a:pt x="1050468" y="350237"/>
                  <a:pt x="1060770" y="341996"/>
                </a:cubicBezTo>
                <a:cubicBezTo>
                  <a:pt x="1068232" y="336026"/>
                  <a:pt x="1071118" y="325918"/>
                  <a:pt x="1076673" y="318142"/>
                </a:cubicBezTo>
                <a:cubicBezTo>
                  <a:pt x="1106888" y="275841"/>
                  <a:pt x="1141608" y="246580"/>
                  <a:pt x="1140283" y="23067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ECDC9DC-1400-4BE8-80BE-00ACBE80BB4D}"/>
              </a:ext>
            </a:extLst>
          </p:cNvPr>
          <p:cNvSpPr/>
          <p:nvPr/>
        </p:nvSpPr>
        <p:spPr>
          <a:xfrm>
            <a:off x="794966" y="2250219"/>
            <a:ext cx="198947" cy="405517"/>
          </a:xfrm>
          <a:custGeom>
            <a:avLst/>
            <a:gdLst>
              <a:gd name="connsiteX0" fmla="*/ 164 w 198947"/>
              <a:gd name="connsiteY0" fmla="*/ 47708 h 405517"/>
              <a:gd name="connsiteX1" fmla="*/ 8116 w 198947"/>
              <a:gd name="connsiteY1" fmla="*/ 87464 h 405517"/>
              <a:gd name="connsiteX2" fmla="*/ 16067 w 198947"/>
              <a:gd name="connsiteY2" fmla="*/ 143124 h 405517"/>
              <a:gd name="connsiteX3" fmla="*/ 39921 w 198947"/>
              <a:gd name="connsiteY3" fmla="*/ 166978 h 405517"/>
              <a:gd name="connsiteX4" fmla="*/ 79677 w 198947"/>
              <a:gd name="connsiteY4" fmla="*/ 254442 h 405517"/>
              <a:gd name="connsiteX5" fmla="*/ 87629 w 198947"/>
              <a:gd name="connsiteY5" fmla="*/ 349858 h 405517"/>
              <a:gd name="connsiteX6" fmla="*/ 95580 w 198947"/>
              <a:gd name="connsiteY6" fmla="*/ 397565 h 405517"/>
              <a:gd name="connsiteX7" fmla="*/ 127385 w 198947"/>
              <a:gd name="connsiteY7" fmla="*/ 405517 h 405517"/>
              <a:gd name="connsiteX8" fmla="*/ 167142 w 198947"/>
              <a:gd name="connsiteY8" fmla="*/ 397565 h 405517"/>
              <a:gd name="connsiteX9" fmla="*/ 198947 w 198947"/>
              <a:gd name="connsiteY9" fmla="*/ 333955 h 405517"/>
              <a:gd name="connsiteX10" fmla="*/ 190996 w 198947"/>
              <a:gd name="connsiteY10" fmla="*/ 238539 h 405517"/>
              <a:gd name="connsiteX11" fmla="*/ 167142 w 198947"/>
              <a:gd name="connsiteY11" fmla="*/ 214685 h 405517"/>
              <a:gd name="connsiteX12" fmla="*/ 151239 w 198947"/>
              <a:gd name="connsiteY12" fmla="*/ 190831 h 405517"/>
              <a:gd name="connsiteX13" fmla="*/ 119434 w 198947"/>
              <a:gd name="connsiteY13" fmla="*/ 151075 h 405517"/>
              <a:gd name="connsiteX14" fmla="*/ 103531 w 198947"/>
              <a:gd name="connsiteY14" fmla="*/ 79513 h 405517"/>
              <a:gd name="connsiteX15" fmla="*/ 63775 w 198947"/>
              <a:gd name="connsiteY15" fmla="*/ 31805 h 405517"/>
              <a:gd name="connsiteX16" fmla="*/ 47872 w 198947"/>
              <a:gd name="connsiteY16" fmla="*/ 7951 h 405517"/>
              <a:gd name="connsiteX17" fmla="*/ 16067 w 198947"/>
              <a:gd name="connsiteY17" fmla="*/ 0 h 405517"/>
              <a:gd name="connsiteX18" fmla="*/ 164 w 198947"/>
              <a:gd name="connsiteY18" fmla="*/ 47708 h 40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947" h="405517">
                <a:moveTo>
                  <a:pt x="164" y="47708"/>
                </a:moveTo>
                <a:cubicBezTo>
                  <a:pt x="-1161" y="62285"/>
                  <a:pt x="5894" y="74133"/>
                  <a:pt x="8116" y="87464"/>
                </a:cubicBezTo>
                <a:cubicBezTo>
                  <a:pt x="11197" y="105951"/>
                  <a:pt x="9107" y="125723"/>
                  <a:pt x="16067" y="143124"/>
                </a:cubicBezTo>
                <a:cubicBezTo>
                  <a:pt x="20243" y="153565"/>
                  <a:pt x="33174" y="157982"/>
                  <a:pt x="39921" y="166978"/>
                </a:cubicBezTo>
                <a:cubicBezTo>
                  <a:pt x="65905" y="201622"/>
                  <a:pt x="65933" y="213208"/>
                  <a:pt x="79677" y="254442"/>
                </a:cubicBezTo>
                <a:cubicBezTo>
                  <a:pt x="82328" y="286247"/>
                  <a:pt x="84104" y="318138"/>
                  <a:pt x="87629" y="349858"/>
                </a:cubicBezTo>
                <a:cubicBezTo>
                  <a:pt x="89409" y="365881"/>
                  <a:pt x="86210" y="384446"/>
                  <a:pt x="95580" y="397565"/>
                </a:cubicBezTo>
                <a:cubicBezTo>
                  <a:pt x="101932" y="406458"/>
                  <a:pt x="116783" y="402866"/>
                  <a:pt x="127385" y="405517"/>
                </a:cubicBezTo>
                <a:cubicBezTo>
                  <a:pt x="140637" y="402866"/>
                  <a:pt x="155681" y="404728"/>
                  <a:pt x="167142" y="397565"/>
                </a:cubicBezTo>
                <a:cubicBezTo>
                  <a:pt x="191171" y="382547"/>
                  <a:pt x="193045" y="357565"/>
                  <a:pt x="198947" y="333955"/>
                </a:cubicBezTo>
                <a:cubicBezTo>
                  <a:pt x="196297" y="302150"/>
                  <a:pt x="199219" y="269377"/>
                  <a:pt x="190996" y="238539"/>
                </a:cubicBezTo>
                <a:cubicBezTo>
                  <a:pt x="188099" y="227674"/>
                  <a:pt x="174341" y="223324"/>
                  <a:pt x="167142" y="214685"/>
                </a:cubicBezTo>
                <a:cubicBezTo>
                  <a:pt x="161024" y="207344"/>
                  <a:pt x="156973" y="198476"/>
                  <a:pt x="151239" y="190831"/>
                </a:cubicBezTo>
                <a:cubicBezTo>
                  <a:pt x="141056" y="177254"/>
                  <a:pt x="130036" y="164327"/>
                  <a:pt x="119434" y="151075"/>
                </a:cubicBezTo>
                <a:cubicBezTo>
                  <a:pt x="118017" y="143992"/>
                  <a:pt x="107745" y="89344"/>
                  <a:pt x="103531" y="79513"/>
                </a:cubicBezTo>
                <a:cubicBezTo>
                  <a:pt x="93079" y="55124"/>
                  <a:pt x="80634" y="52036"/>
                  <a:pt x="63775" y="31805"/>
                </a:cubicBezTo>
                <a:cubicBezTo>
                  <a:pt x="57657" y="24464"/>
                  <a:pt x="55823" y="13252"/>
                  <a:pt x="47872" y="7951"/>
                </a:cubicBezTo>
                <a:cubicBezTo>
                  <a:pt x="38779" y="1889"/>
                  <a:pt x="26669" y="2650"/>
                  <a:pt x="16067" y="0"/>
                </a:cubicBezTo>
                <a:cubicBezTo>
                  <a:pt x="-5763" y="43658"/>
                  <a:pt x="1489" y="33131"/>
                  <a:pt x="164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90142C2-0C3B-4F77-8EA1-530F4F182ED1}"/>
              </a:ext>
            </a:extLst>
          </p:cNvPr>
          <p:cNvSpPr/>
          <p:nvPr/>
        </p:nvSpPr>
        <p:spPr>
          <a:xfrm>
            <a:off x="667910" y="2417165"/>
            <a:ext cx="103367" cy="175075"/>
          </a:xfrm>
          <a:custGeom>
            <a:avLst/>
            <a:gdLst>
              <a:gd name="connsiteX0" fmla="*/ 47707 w 103367"/>
              <a:gd name="connsiteY0" fmla="*/ 32 h 175075"/>
              <a:gd name="connsiteX1" fmla="*/ 15902 w 103367"/>
              <a:gd name="connsiteY1" fmla="*/ 47739 h 175075"/>
              <a:gd name="connsiteX2" fmla="*/ 7951 w 103367"/>
              <a:gd name="connsiteY2" fmla="*/ 103398 h 175075"/>
              <a:gd name="connsiteX3" fmla="*/ 0 w 103367"/>
              <a:gd name="connsiteY3" fmla="*/ 143155 h 175075"/>
              <a:gd name="connsiteX4" fmla="*/ 15902 w 103367"/>
              <a:gd name="connsiteY4" fmla="*/ 174960 h 175075"/>
              <a:gd name="connsiteX5" fmla="*/ 103367 w 103367"/>
              <a:gd name="connsiteY5" fmla="*/ 103398 h 175075"/>
              <a:gd name="connsiteX6" fmla="*/ 79513 w 103367"/>
              <a:gd name="connsiteY6" fmla="*/ 47739 h 175075"/>
              <a:gd name="connsiteX7" fmla="*/ 55659 w 103367"/>
              <a:gd name="connsiteY7" fmla="*/ 39788 h 175075"/>
              <a:gd name="connsiteX8" fmla="*/ 47707 w 103367"/>
              <a:gd name="connsiteY8" fmla="*/ 32 h 17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67" h="175075">
                <a:moveTo>
                  <a:pt x="47707" y="32"/>
                </a:moveTo>
                <a:cubicBezTo>
                  <a:pt x="41081" y="1357"/>
                  <a:pt x="22763" y="29901"/>
                  <a:pt x="15902" y="47739"/>
                </a:cubicBezTo>
                <a:cubicBezTo>
                  <a:pt x="9174" y="65231"/>
                  <a:pt x="11032" y="84912"/>
                  <a:pt x="7951" y="103398"/>
                </a:cubicBezTo>
                <a:cubicBezTo>
                  <a:pt x="5729" y="116729"/>
                  <a:pt x="2650" y="129903"/>
                  <a:pt x="0" y="143155"/>
                </a:cubicBezTo>
                <a:cubicBezTo>
                  <a:pt x="5301" y="153757"/>
                  <a:pt x="4210" y="176909"/>
                  <a:pt x="15902" y="174960"/>
                </a:cubicBezTo>
                <a:cubicBezTo>
                  <a:pt x="89341" y="162720"/>
                  <a:pt x="89236" y="145788"/>
                  <a:pt x="103367" y="103398"/>
                </a:cubicBezTo>
                <a:cubicBezTo>
                  <a:pt x="95416" y="84845"/>
                  <a:pt x="91624" y="63887"/>
                  <a:pt x="79513" y="47739"/>
                </a:cubicBezTo>
                <a:cubicBezTo>
                  <a:pt x="74484" y="41034"/>
                  <a:pt x="63156" y="43536"/>
                  <a:pt x="55659" y="39788"/>
                </a:cubicBezTo>
                <a:cubicBezTo>
                  <a:pt x="52306" y="38112"/>
                  <a:pt x="54333" y="-1293"/>
                  <a:pt x="47707" y="3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F8B4C06-182B-42E5-BD54-A69E413006C8}"/>
              </a:ext>
            </a:extLst>
          </p:cNvPr>
          <p:cNvSpPr/>
          <p:nvPr/>
        </p:nvSpPr>
        <p:spPr>
          <a:xfrm>
            <a:off x="262393" y="1653871"/>
            <a:ext cx="302848" cy="202487"/>
          </a:xfrm>
          <a:custGeom>
            <a:avLst/>
            <a:gdLst>
              <a:gd name="connsiteX0" fmla="*/ 79513 w 302848"/>
              <a:gd name="connsiteY0" fmla="*/ 15903 h 202487"/>
              <a:gd name="connsiteX1" fmla="*/ 190831 w 302848"/>
              <a:gd name="connsiteY1" fmla="*/ 0 h 202487"/>
              <a:gd name="connsiteX2" fmla="*/ 294198 w 302848"/>
              <a:gd name="connsiteY2" fmla="*/ 7952 h 202487"/>
              <a:gd name="connsiteX3" fmla="*/ 286247 w 302848"/>
              <a:gd name="connsiteY3" fmla="*/ 159026 h 202487"/>
              <a:gd name="connsiteX4" fmla="*/ 174929 w 302848"/>
              <a:gd name="connsiteY4" fmla="*/ 190832 h 202487"/>
              <a:gd name="connsiteX5" fmla="*/ 39757 w 302848"/>
              <a:gd name="connsiteY5" fmla="*/ 166978 h 202487"/>
              <a:gd name="connsiteX6" fmla="*/ 23854 w 302848"/>
              <a:gd name="connsiteY6" fmla="*/ 143124 h 202487"/>
              <a:gd name="connsiteX7" fmla="*/ 7951 w 302848"/>
              <a:gd name="connsiteY7" fmla="*/ 71562 h 202487"/>
              <a:gd name="connsiteX8" fmla="*/ 0 w 302848"/>
              <a:gd name="connsiteY8" fmla="*/ 39757 h 202487"/>
              <a:gd name="connsiteX9" fmla="*/ 79513 w 302848"/>
              <a:gd name="connsiteY9" fmla="*/ 15903 h 2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2848" h="202487">
                <a:moveTo>
                  <a:pt x="79513" y="15903"/>
                </a:moveTo>
                <a:cubicBezTo>
                  <a:pt x="111318" y="9277"/>
                  <a:pt x="153063" y="0"/>
                  <a:pt x="190831" y="0"/>
                </a:cubicBezTo>
                <a:cubicBezTo>
                  <a:pt x="225388" y="0"/>
                  <a:pt x="259742" y="5301"/>
                  <a:pt x="294198" y="7952"/>
                </a:cubicBezTo>
                <a:cubicBezTo>
                  <a:pt x="300355" y="57201"/>
                  <a:pt x="313560" y="111229"/>
                  <a:pt x="286247" y="159026"/>
                </a:cubicBezTo>
                <a:cubicBezTo>
                  <a:pt x="270827" y="186011"/>
                  <a:pt x="194406" y="188397"/>
                  <a:pt x="174929" y="190832"/>
                </a:cubicBezTo>
                <a:cubicBezTo>
                  <a:pt x="119570" y="209284"/>
                  <a:pt x="135627" y="208921"/>
                  <a:pt x="39757" y="166978"/>
                </a:cubicBezTo>
                <a:cubicBezTo>
                  <a:pt x="31002" y="163148"/>
                  <a:pt x="29155" y="151075"/>
                  <a:pt x="23854" y="143124"/>
                </a:cubicBezTo>
                <a:cubicBezTo>
                  <a:pt x="4463" y="65559"/>
                  <a:pt x="28140" y="162412"/>
                  <a:pt x="7951" y="71562"/>
                </a:cubicBezTo>
                <a:cubicBezTo>
                  <a:pt x="5580" y="60894"/>
                  <a:pt x="2650" y="50359"/>
                  <a:pt x="0" y="39757"/>
                </a:cubicBezTo>
                <a:cubicBezTo>
                  <a:pt x="20523" y="-21814"/>
                  <a:pt x="47708" y="22529"/>
                  <a:pt x="79513" y="1590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746E5F5-7BFA-4A10-A4B2-05FCD2893648}"/>
              </a:ext>
            </a:extLst>
          </p:cNvPr>
          <p:cNvSpPr/>
          <p:nvPr/>
        </p:nvSpPr>
        <p:spPr>
          <a:xfrm>
            <a:off x="5432928" y="2458520"/>
            <a:ext cx="117082" cy="395998"/>
          </a:xfrm>
          <a:custGeom>
            <a:avLst/>
            <a:gdLst>
              <a:gd name="connsiteX0" fmla="*/ 21667 w 117082"/>
              <a:gd name="connsiteY0" fmla="*/ 6384 h 395998"/>
              <a:gd name="connsiteX1" fmla="*/ 5764 w 117082"/>
              <a:gd name="connsiteY1" fmla="*/ 197216 h 395998"/>
              <a:gd name="connsiteX2" fmla="*/ 45521 w 117082"/>
              <a:gd name="connsiteY2" fmla="*/ 395998 h 395998"/>
              <a:gd name="connsiteX3" fmla="*/ 69375 w 117082"/>
              <a:gd name="connsiteY3" fmla="*/ 388047 h 395998"/>
              <a:gd name="connsiteX4" fmla="*/ 77326 w 117082"/>
              <a:gd name="connsiteY4" fmla="*/ 244923 h 395998"/>
              <a:gd name="connsiteX5" fmla="*/ 93229 w 117082"/>
              <a:gd name="connsiteY5" fmla="*/ 221070 h 395998"/>
              <a:gd name="connsiteX6" fmla="*/ 117082 w 117082"/>
              <a:gd name="connsiteY6" fmla="*/ 213118 h 395998"/>
              <a:gd name="connsiteX7" fmla="*/ 93229 w 117082"/>
              <a:gd name="connsiteY7" fmla="*/ 125654 h 395998"/>
              <a:gd name="connsiteX8" fmla="*/ 45521 w 117082"/>
              <a:gd name="connsiteY8" fmla="*/ 77946 h 395998"/>
              <a:gd name="connsiteX9" fmla="*/ 37569 w 117082"/>
              <a:gd name="connsiteY9" fmla="*/ 46141 h 395998"/>
              <a:gd name="connsiteX10" fmla="*/ 21667 w 117082"/>
              <a:gd name="connsiteY10" fmla="*/ 6384 h 39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082" h="395998">
                <a:moveTo>
                  <a:pt x="21667" y="6384"/>
                </a:moveTo>
                <a:cubicBezTo>
                  <a:pt x="16366" y="31563"/>
                  <a:pt x="3505" y="104613"/>
                  <a:pt x="5764" y="197216"/>
                </a:cubicBezTo>
                <a:cubicBezTo>
                  <a:pt x="10258" y="381459"/>
                  <a:pt x="-27336" y="347429"/>
                  <a:pt x="45521" y="395998"/>
                </a:cubicBezTo>
                <a:cubicBezTo>
                  <a:pt x="53472" y="393348"/>
                  <a:pt x="67648" y="396249"/>
                  <a:pt x="69375" y="388047"/>
                </a:cubicBezTo>
                <a:cubicBezTo>
                  <a:pt x="79218" y="341290"/>
                  <a:pt x="70569" y="292224"/>
                  <a:pt x="77326" y="244923"/>
                </a:cubicBezTo>
                <a:cubicBezTo>
                  <a:pt x="78677" y="235463"/>
                  <a:pt x="85767" y="227040"/>
                  <a:pt x="93229" y="221070"/>
                </a:cubicBezTo>
                <a:cubicBezTo>
                  <a:pt x="99774" y="215834"/>
                  <a:pt x="109131" y="215769"/>
                  <a:pt x="117082" y="213118"/>
                </a:cubicBezTo>
                <a:cubicBezTo>
                  <a:pt x="111331" y="167111"/>
                  <a:pt x="119470" y="155175"/>
                  <a:pt x="93229" y="125654"/>
                </a:cubicBezTo>
                <a:cubicBezTo>
                  <a:pt x="78288" y="108845"/>
                  <a:pt x="45521" y="77946"/>
                  <a:pt x="45521" y="77946"/>
                </a:cubicBezTo>
                <a:cubicBezTo>
                  <a:pt x="42870" y="67344"/>
                  <a:pt x="40571" y="56649"/>
                  <a:pt x="37569" y="46141"/>
                </a:cubicBezTo>
                <a:cubicBezTo>
                  <a:pt x="35266" y="38082"/>
                  <a:pt x="26968" y="-18795"/>
                  <a:pt x="21667" y="638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617191C-CE2F-48F5-A4E1-3115C5A83FFD}"/>
              </a:ext>
            </a:extLst>
          </p:cNvPr>
          <p:cNvSpPr/>
          <p:nvPr/>
        </p:nvSpPr>
        <p:spPr>
          <a:xfrm>
            <a:off x="5390984" y="2878372"/>
            <a:ext cx="206734" cy="168775"/>
          </a:xfrm>
          <a:custGeom>
            <a:avLst/>
            <a:gdLst>
              <a:gd name="connsiteX0" fmla="*/ 47708 w 206734"/>
              <a:gd name="connsiteY0" fmla="*/ 0 h 168775"/>
              <a:gd name="connsiteX1" fmla="*/ 31806 w 206734"/>
              <a:gd name="connsiteY1" fmla="*/ 39757 h 168775"/>
              <a:gd name="connsiteX2" fmla="*/ 15903 w 206734"/>
              <a:gd name="connsiteY2" fmla="*/ 63611 h 168775"/>
              <a:gd name="connsiteX3" fmla="*/ 0 w 206734"/>
              <a:gd name="connsiteY3" fmla="*/ 127221 h 168775"/>
              <a:gd name="connsiteX4" fmla="*/ 7952 w 206734"/>
              <a:gd name="connsiteY4" fmla="*/ 159026 h 168775"/>
              <a:gd name="connsiteX5" fmla="*/ 95416 w 206734"/>
              <a:gd name="connsiteY5" fmla="*/ 135172 h 168775"/>
              <a:gd name="connsiteX6" fmla="*/ 206734 w 206734"/>
              <a:gd name="connsiteY6" fmla="*/ 119270 h 168775"/>
              <a:gd name="connsiteX7" fmla="*/ 198783 w 206734"/>
              <a:gd name="connsiteY7" fmla="*/ 79513 h 168775"/>
              <a:gd name="connsiteX8" fmla="*/ 174929 w 206734"/>
              <a:gd name="connsiteY8" fmla="*/ 63611 h 168775"/>
              <a:gd name="connsiteX9" fmla="*/ 95416 w 206734"/>
              <a:gd name="connsiteY9" fmla="*/ 47708 h 168775"/>
              <a:gd name="connsiteX10" fmla="*/ 63611 w 206734"/>
              <a:gd name="connsiteY10" fmla="*/ 39757 h 168775"/>
              <a:gd name="connsiteX11" fmla="*/ 47708 w 206734"/>
              <a:gd name="connsiteY11" fmla="*/ 0 h 16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734" h="168775">
                <a:moveTo>
                  <a:pt x="47708" y="0"/>
                </a:moveTo>
                <a:cubicBezTo>
                  <a:pt x="42407" y="13252"/>
                  <a:pt x="38189" y="26991"/>
                  <a:pt x="31806" y="39757"/>
                </a:cubicBezTo>
                <a:cubicBezTo>
                  <a:pt x="27532" y="48305"/>
                  <a:pt x="20177" y="55064"/>
                  <a:pt x="15903" y="63611"/>
                </a:cubicBezTo>
                <a:cubicBezTo>
                  <a:pt x="7755" y="79908"/>
                  <a:pt x="3024" y="112105"/>
                  <a:pt x="0" y="127221"/>
                </a:cubicBezTo>
                <a:cubicBezTo>
                  <a:pt x="2651" y="137823"/>
                  <a:pt x="-2415" y="155570"/>
                  <a:pt x="7952" y="159026"/>
                </a:cubicBezTo>
                <a:cubicBezTo>
                  <a:pt x="92755" y="187294"/>
                  <a:pt x="48545" y="146200"/>
                  <a:pt x="95416" y="135172"/>
                </a:cubicBezTo>
                <a:cubicBezTo>
                  <a:pt x="131902" y="126587"/>
                  <a:pt x="206734" y="119270"/>
                  <a:pt x="206734" y="119270"/>
                </a:cubicBezTo>
                <a:cubicBezTo>
                  <a:pt x="204084" y="106018"/>
                  <a:pt x="205488" y="91247"/>
                  <a:pt x="198783" y="79513"/>
                </a:cubicBezTo>
                <a:cubicBezTo>
                  <a:pt x="194042" y="71216"/>
                  <a:pt x="183476" y="67885"/>
                  <a:pt x="174929" y="63611"/>
                </a:cubicBezTo>
                <a:cubicBezTo>
                  <a:pt x="151597" y="51945"/>
                  <a:pt x="118449" y="51896"/>
                  <a:pt x="95416" y="47708"/>
                </a:cubicBezTo>
                <a:cubicBezTo>
                  <a:pt x="84664" y="45753"/>
                  <a:pt x="74213" y="42407"/>
                  <a:pt x="63611" y="39757"/>
                </a:cubicBezTo>
                <a:lnTo>
                  <a:pt x="47708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15D5AF75-19E4-4075-B862-819685919D74}"/>
              </a:ext>
            </a:extLst>
          </p:cNvPr>
          <p:cNvSpPr/>
          <p:nvPr/>
        </p:nvSpPr>
        <p:spPr>
          <a:xfrm>
            <a:off x="5047365" y="3101009"/>
            <a:ext cx="377281" cy="314104"/>
          </a:xfrm>
          <a:custGeom>
            <a:avLst/>
            <a:gdLst>
              <a:gd name="connsiteX0" fmla="*/ 1713 w 377281"/>
              <a:gd name="connsiteY0" fmla="*/ 310101 h 314104"/>
              <a:gd name="connsiteX1" fmla="*/ 25567 w 377281"/>
              <a:gd name="connsiteY1" fmla="*/ 230588 h 314104"/>
              <a:gd name="connsiteX2" fmla="*/ 33518 w 377281"/>
              <a:gd name="connsiteY2" fmla="*/ 206734 h 314104"/>
              <a:gd name="connsiteX3" fmla="*/ 57372 w 377281"/>
              <a:gd name="connsiteY3" fmla="*/ 182880 h 314104"/>
              <a:gd name="connsiteX4" fmla="*/ 113032 w 377281"/>
              <a:gd name="connsiteY4" fmla="*/ 135172 h 314104"/>
              <a:gd name="connsiteX5" fmla="*/ 168691 w 377281"/>
              <a:gd name="connsiteY5" fmla="*/ 111318 h 314104"/>
              <a:gd name="connsiteX6" fmla="*/ 192545 w 377281"/>
              <a:gd name="connsiteY6" fmla="*/ 87464 h 314104"/>
              <a:gd name="connsiteX7" fmla="*/ 216398 w 377281"/>
              <a:gd name="connsiteY7" fmla="*/ 79513 h 314104"/>
              <a:gd name="connsiteX8" fmla="*/ 240252 w 377281"/>
              <a:gd name="connsiteY8" fmla="*/ 63610 h 314104"/>
              <a:gd name="connsiteX9" fmla="*/ 280009 w 377281"/>
              <a:gd name="connsiteY9" fmla="*/ 47708 h 314104"/>
              <a:gd name="connsiteX10" fmla="*/ 327717 w 377281"/>
              <a:gd name="connsiteY10" fmla="*/ 15902 h 314104"/>
              <a:gd name="connsiteX11" fmla="*/ 351571 w 377281"/>
              <a:gd name="connsiteY11" fmla="*/ 0 h 314104"/>
              <a:gd name="connsiteX12" fmla="*/ 375425 w 377281"/>
              <a:gd name="connsiteY12" fmla="*/ 23854 h 314104"/>
              <a:gd name="connsiteX13" fmla="*/ 367473 w 377281"/>
              <a:gd name="connsiteY13" fmla="*/ 127221 h 314104"/>
              <a:gd name="connsiteX14" fmla="*/ 343619 w 377281"/>
              <a:gd name="connsiteY14" fmla="*/ 143123 h 314104"/>
              <a:gd name="connsiteX15" fmla="*/ 311814 w 377281"/>
              <a:gd name="connsiteY15" fmla="*/ 159026 h 314104"/>
              <a:gd name="connsiteX16" fmla="*/ 200496 w 377281"/>
              <a:gd name="connsiteY16" fmla="*/ 174928 h 314104"/>
              <a:gd name="connsiteX17" fmla="*/ 184593 w 377281"/>
              <a:gd name="connsiteY17" fmla="*/ 198782 h 314104"/>
              <a:gd name="connsiteX18" fmla="*/ 136885 w 377281"/>
              <a:gd name="connsiteY18" fmla="*/ 262393 h 314104"/>
              <a:gd name="connsiteX19" fmla="*/ 113032 w 377281"/>
              <a:gd name="connsiteY19" fmla="*/ 270344 h 314104"/>
              <a:gd name="connsiteX20" fmla="*/ 57372 w 377281"/>
              <a:gd name="connsiteY20" fmla="*/ 302149 h 314104"/>
              <a:gd name="connsiteX21" fmla="*/ 1713 w 377281"/>
              <a:gd name="connsiteY21" fmla="*/ 310101 h 31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7281" h="314104">
                <a:moveTo>
                  <a:pt x="1713" y="310101"/>
                </a:moveTo>
                <a:cubicBezTo>
                  <a:pt x="-3588" y="298174"/>
                  <a:pt x="3151" y="290366"/>
                  <a:pt x="25567" y="230588"/>
                </a:cubicBezTo>
                <a:cubicBezTo>
                  <a:pt x="28510" y="222740"/>
                  <a:pt x="28869" y="213708"/>
                  <a:pt x="33518" y="206734"/>
                </a:cubicBezTo>
                <a:cubicBezTo>
                  <a:pt x="39755" y="197378"/>
                  <a:pt x="49014" y="190402"/>
                  <a:pt x="57372" y="182880"/>
                </a:cubicBezTo>
                <a:cubicBezTo>
                  <a:pt x="75535" y="166533"/>
                  <a:pt x="93270" y="149545"/>
                  <a:pt x="113032" y="135172"/>
                </a:cubicBezTo>
                <a:cubicBezTo>
                  <a:pt x="129662" y="123078"/>
                  <a:pt x="149623" y="117674"/>
                  <a:pt x="168691" y="111318"/>
                </a:cubicBezTo>
                <a:cubicBezTo>
                  <a:pt x="176642" y="103367"/>
                  <a:pt x="183189" y="93702"/>
                  <a:pt x="192545" y="87464"/>
                </a:cubicBezTo>
                <a:cubicBezTo>
                  <a:pt x="199518" y="82815"/>
                  <a:pt x="208902" y="83261"/>
                  <a:pt x="216398" y="79513"/>
                </a:cubicBezTo>
                <a:cubicBezTo>
                  <a:pt x="224945" y="75239"/>
                  <a:pt x="231704" y="67884"/>
                  <a:pt x="240252" y="63610"/>
                </a:cubicBezTo>
                <a:cubicBezTo>
                  <a:pt x="253018" y="57227"/>
                  <a:pt x="267479" y="54543"/>
                  <a:pt x="280009" y="47708"/>
                </a:cubicBezTo>
                <a:cubicBezTo>
                  <a:pt x="296788" y="38556"/>
                  <a:pt x="311814" y="26504"/>
                  <a:pt x="327717" y="15902"/>
                </a:cubicBezTo>
                <a:lnTo>
                  <a:pt x="351571" y="0"/>
                </a:lnTo>
                <a:cubicBezTo>
                  <a:pt x="359522" y="7951"/>
                  <a:pt x="374030" y="12696"/>
                  <a:pt x="375425" y="23854"/>
                </a:cubicBezTo>
                <a:cubicBezTo>
                  <a:pt x="379711" y="58145"/>
                  <a:pt x="376377" y="93830"/>
                  <a:pt x="367473" y="127221"/>
                </a:cubicBezTo>
                <a:cubicBezTo>
                  <a:pt x="365011" y="136455"/>
                  <a:pt x="351916" y="138382"/>
                  <a:pt x="343619" y="143123"/>
                </a:cubicBezTo>
                <a:cubicBezTo>
                  <a:pt x="333328" y="149004"/>
                  <a:pt x="323059" y="155278"/>
                  <a:pt x="311814" y="159026"/>
                </a:cubicBezTo>
                <a:cubicBezTo>
                  <a:pt x="286499" y="167464"/>
                  <a:pt x="218047" y="172978"/>
                  <a:pt x="200496" y="174928"/>
                </a:cubicBezTo>
                <a:cubicBezTo>
                  <a:pt x="195195" y="182879"/>
                  <a:pt x="189334" y="190485"/>
                  <a:pt x="184593" y="198782"/>
                </a:cubicBezTo>
                <a:cubicBezTo>
                  <a:pt x="165291" y="232561"/>
                  <a:pt x="172892" y="236674"/>
                  <a:pt x="136885" y="262393"/>
                </a:cubicBezTo>
                <a:cubicBezTo>
                  <a:pt x="130065" y="267264"/>
                  <a:pt x="120983" y="267694"/>
                  <a:pt x="113032" y="270344"/>
                </a:cubicBezTo>
                <a:cubicBezTo>
                  <a:pt x="92590" y="285675"/>
                  <a:pt x="82371" y="298578"/>
                  <a:pt x="57372" y="302149"/>
                </a:cubicBezTo>
                <a:cubicBezTo>
                  <a:pt x="46877" y="303648"/>
                  <a:pt x="7014" y="322028"/>
                  <a:pt x="1713" y="31010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5301610-7C90-49C9-97C9-9CC7E1BC2161}"/>
              </a:ext>
            </a:extLst>
          </p:cNvPr>
          <p:cNvSpPr/>
          <p:nvPr/>
        </p:nvSpPr>
        <p:spPr>
          <a:xfrm>
            <a:off x="5128591" y="4495567"/>
            <a:ext cx="508884" cy="251362"/>
          </a:xfrm>
          <a:custGeom>
            <a:avLst/>
            <a:gdLst>
              <a:gd name="connsiteX0" fmla="*/ 127221 w 508884"/>
              <a:gd name="connsiteY0" fmla="*/ 4871 h 251362"/>
              <a:gd name="connsiteX1" fmla="*/ 302150 w 508884"/>
              <a:gd name="connsiteY1" fmla="*/ 20774 h 251362"/>
              <a:gd name="connsiteX2" fmla="*/ 365760 w 508884"/>
              <a:gd name="connsiteY2" fmla="*/ 36676 h 251362"/>
              <a:gd name="connsiteX3" fmla="*/ 437322 w 508884"/>
              <a:gd name="connsiteY3" fmla="*/ 140043 h 251362"/>
              <a:gd name="connsiteX4" fmla="*/ 477079 w 508884"/>
              <a:gd name="connsiteY4" fmla="*/ 187751 h 251362"/>
              <a:gd name="connsiteX5" fmla="*/ 508884 w 508884"/>
              <a:gd name="connsiteY5" fmla="*/ 243410 h 251362"/>
              <a:gd name="connsiteX6" fmla="*/ 477079 w 508884"/>
              <a:gd name="connsiteY6" fmla="*/ 251362 h 251362"/>
              <a:gd name="connsiteX7" fmla="*/ 413468 w 508884"/>
              <a:gd name="connsiteY7" fmla="*/ 243410 h 251362"/>
              <a:gd name="connsiteX8" fmla="*/ 341906 w 508884"/>
              <a:gd name="connsiteY8" fmla="*/ 219556 h 251362"/>
              <a:gd name="connsiteX9" fmla="*/ 318052 w 508884"/>
              <a:gd name="connsiteY9" fmla="*/ 203654 h 251362"/>
              <a:gd name="connsiteX10" fmla="*/ 254442 w 508884"/>
              <a:gd name="connsiteY10" fmla="*/ 211605 h 251362"/>
              <a:gd name="connsiteX11" fmla="*/ 230588 w 508884"/>
              <a:gd name="connsiteY11" fmla="*/ 219556 h 251362"/>
              <a:gd name="connsiteX12" fmla="*/ 198783 w 508884"/>
              <a:gd name="connsiteY12" fmla="*/ 227508 h 251362"/>
              <a:gd name="connsiteX13" fmla="*/ 174929 w 508884"/>
              <a:gd name="connsiteY13" fmla="*/ 211605 h 251362"/>
              <a:gd name="connsiteX14" fmla="*/ 166978 w 508884"/>
              <a:gd name="connsiteY14" fmla="*/ 187751 h 251362"/>
              <a:gd name="connsiteX15" fmla="*/ 119270 w 508884"/>
              <a:gd name="connsiteY15" fmla="*/ 76433 h 251362"/>
              <a:gd name="connsiteX16" fmla="*/ 0 w 508884"/>
              <a:gd name="connsiteY16" fmla="*/ 60530 h 251362"/>
              <a:gd name="connsiteX17" fmla="*/ 39757 w 508884"/>
              <a:gd name="connsiteY17" fmla="*/ 36676 h 251362"/>
              <a:gd name="connsiteX18" fmla="*/ 127221 w 508884"/>
              <a:gd name="connsiteY18" fmla="*/ 4871 h 2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8884" h="251362">
                <a:moveTo>
                  <a:pt x="127221" y="4871"/>
                </a:moveTo>
                <a:cubicBezTo>
                  <a:pt x="170953" y="2221"/>
                  <a:pt x="39834" y="-10703"/>
                  <a:pt x="302150" y="20774"/>
                </a:cubicBezTo>
                <a:cubicBezTo>
                  <a:pt x="323850" y="23378"/>
                  <a:pt x="365760" y="36676"/>
                  <a:pt x="365760" y="36676"/>
                </a:cubicBezTo>
                <a:cubicBezTo>
                  <a:pt x="439891" y="110807"/>
                  <a:pt x="393704" y="52808"/>
                  <a:pt x="437322" y="140043"/>
                </a:cubicBezTo>
                <a:cubicBezTo>
                  <a:pt x="452129" y="169656"/>
                  <a:pt x="455098" y="161373"/>
                  <a:pt x="477079" y="187751"/>
                </a:cubicBezTo>
                <a:cubicBezTo>
                  <a:pt x="491125" y="204606"/>
                  <a:pt x="499165" y="223972"/>
                  <a:pt x="508884" y="243410"/>
                </a:cubicBezTo>
                <a:cubicBezTo>
                  <a:pt x="498282" y="246061"/>
                  <a:pt x="488007" y="251362"/>
                  <a:pt x="477079" y="251362"/>
                </a:cubicBezTo>
                <a:cubicBezTo>
                  <a:pt x="455710" y="251362"/>
                  <a:pt x="434546" y="246923"/>
                  <a:pt x="413468" y="243410"/>
                </a:cubicBezTo>
                <a:cubicBezTo>
                  <a:pt x="390689" y="239613"/>
                  <a:pt x="361934" y="229570"/>
                  <a:pt x="341906" y="219556"/>
                </a:cubicBezTo>
                <a:cubicBezTo>
                  <a:pt x="333359" y="215282"/>
                  <a:pt x="326003" y="208955"/>
                  <a:pt x="318052" y="203654"/>
                </a:cubicBezTo>
                <a:cubicBezTo>
                  <a:pt x="296849" y="206304"/>
                  <a:pt x="275466" y="207783"/>
                  <a:pt x="254442" y="211605"/>
                </a:cubicBezTo>
                <a:cubicBezTo>
                  <a:pt x="246196" y="213104"/>
                  <a:pt x="238647" y="217253"/>
                  <a:pt x="230588" y="219556"/>
                </a:cubicBezTo>
                <a:cubicBezTo>
                  <a:pt x="220080" y="222558"/>
                  <a:pt x="209385" y="224857"/>
                  <a:pt x="198783" y="227508"/>
                </a:cubicBezTo>
                <a:cubicBezTo>
                  <a:pt x="190832" y="222207"/>
                  <a:pt x="180899" y="219067"/>
                  <a:pt x="174929" y="211605"/>
                </a:cubicBezTo>
                <a:cubicBezTo>
                  <a:pt x="169693" y="205060"/>
                  <a:pt x="169138" y="195849"/>
                  <a:pt x="166978" y="187751"/>
                </a:cubicBezTo>
                <a:cubicBezTo>
                  <a:pt x="161051" y="165526"/>
                  <a:pt x="164500" y="86484"/>
                  <a:pt x="119270" y="76433"/>
                </a:cubicBezTo>
                <a:cubicBezTo>
                  <a:pt x="80117" y="67732"/>
                  <a:pt x="39757" y="65831"/>
                  <a:pt x="0" y="60530"/>
                </a:cubicBezTo>
                <a:cubicBezTo>
                  <a:pt x="13252" y="52579"/>
                  <a:pt x="25634" y="42953"/>
                  <a:pt x="39757" y="36676"/>
                </a:cubicBezTo>
                <a:cubicBezTo>
                  <a:pt x="67771" y="24225"/>
                  <a:pt x="83489" y="7521"/>
                  <a:pt x="127221" y="487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C37B03F-FA1C-4557-8C64-9E7089B1D16B}"/>
              </a:ext>
            </a:extLst>
          </p:cNvPr>
          <p:cNvSpPr/>
          <p:nvPr/>
        </p:nvSpPr>
        <p:spPr>
          <a:xfrm>
            <a:off x="4412974" y="4272793"/>
            <a:ext cx="278105" cy="299207"/>
          </a:xfrm>
          <a:custGeom>
            <a:avLst/>
            <a:gdLst>
              <a:gd name="connsiteX0" fmla="*/ 166977 w 278105"/>
              <a:gd name="connsiteY0" fmla="*/ 12960 h 299207"/>
              <a:gd name="connsiteX1" fmla="*/ 143123 w 278105"/>
              <a:gd name="connsiteY1" fmla="*/ 52717 h 299207"/>
              <a:gd name="connsiteX2" fmla="*/ 119269 w 278105"/>
              <a:gd name="connsiteY2" fmla="*/ 60668 h 299207"/>
              <a:gd name="connsiteX3" fmla="*/ 63610 w 278105"/>
              <a:gd name="connsiteY3" fmla="*/ 84522 h 299207"/>
              <a:gd name="connsiteX4" fmla="*/ 31805 w 278105"/>
              <a:gd name="connsiteY4" fmla="*/ 132230 h 299207"/>
              <a:gd name="connsiteX5" fmla="*/ 0 w 278105"/>
              <a:gd name="connsiteY5" fmla="*/ 179937 h 299207"/>
              <a:gd name="connsiteX6" fmla="*/ 23854 w 278105"/>
              <a:gd name="connsiteY6" fmla="*/ 259450 h 299207"/>
              <a:gd name="connsiteX7" fmla="*/ 135172 w 278105"/>
              <a:gd name="connsiteY7" fmla="*/ 299207 h 299207"/>
              <a:gd name="connsiteX8" fmla="*/ 230588 w 278105"/>
              <a:gd name="connsiteY8" fmla="*/ 275353 h 299207"/>
              <a:gd name="connsiteX9" fmla="*/ 238539 w 278105"/>
              <a:gd name="connsiteY9" fmla="*/ 243548 h 299207"/>
              <a:gd name="connsiteX10" fmla="*/ 246490 w 278105"/>
              <a:gd name="connsiteY10" fmla="*/ 187889 h 299207"/>
              <a:gd name="connsiteX11" fmla="*/ 254442 w 278105"/>
              <a:gd name="connsiteY11" fmla="*/ 148132 h 299207"/>
              <a:gd name="connsiteX12" fmla="*/ 270344 w 278105"/>
              <a:gd name="connsiteY12" fmla="*/ 12960 h 299207"/>
              <a:gd name="connsiteX13" fmla="*/ 166977 w 278105"/>
              <a:gd name="connsiteY13" fmla="*/ 12960 h 29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8105" h="299207">
                <a:moveTo>
                  <a:pt x="166977" y="12960"/>
                </a:moveTo>
                <a:cubicBezTo>
                  <a:pt x="145774" y="19586"/>
                  <a:pt x="154051" y="41789"/>
                  <a:pt x="143123" y="52717"/>
                </a:cubicBezTo>
                <a:cubicBezTo>
                  <a:pt x="137196" y="58644"/>
                  <a:pt x="126973" y="57367"/>
                  <a:pt x="119269" y="60668"/>
                </a:cubicBezTo>
                <a:cubicBezTo>
                  <a:pt x="50478" y="90149"/>
                  <a:pt x="119561" y="65870"/>
                  <a:pt x="63610" y="84522"/>
                </a:cubicBezTo>
                <a:cubicBezTo>
                  <a:pt x="10670" y="137462"/>
                  <a:pt x="60574" y="80446"/>
                  <a:pt x="31805" y="132230"/>
                </a:cubicBezTo>
                <a:cubicBezTo>
                  <a:pt x="22523" y="148937"/>
                  <a:pt x="0" y="179937"/>
                  <a:pt x="0" y="179937"/>
                </a:cubicBezTo>
                <a:cubicBezTo>
                  <a:pt x="7951" y="206441"/>
                  <a:pt x="5025" y="239173"/>
                  <a:pt x="23854" y="259450"/>
                </a:cubicBezTo>
                <a:cubicBezTo>
                  <a:pt x="40119" y="276967"/>
                  <a:pt x="103769" y="291357"/>
                  <a:pt x="135172" y="299207"/>
                </a:cubicBezTo>
                <a:cubicBezTo>
                  <a:pt x="166977" y="291256"/>
                  <a:pt x="201722" y="290896"/>
                  <a:pt x="230588" y="275353"/>
                </a:cubicBezTo>
                <a:cubicBezTo>
                  <a:pt x="240210" y="270172"/>
                  <a:pt x="236584" y="254300"/>
                  <a:pt x="238539" y="243548"/>
                </a:cubicBezTo>
                <a:cubicBezTo>
                  <a:pt x="241891" y="225109"/>
                  <a:pt x="243409" y="206375"/>
                  <a:pt x="246490" y="187889"/>
                </a:cubicBezTo>
                <a:cubicBezTo>
                  <a:pt x="248712" y="174558"/>
                  <a:pt x="252616" y="161523"/>
                  <a:pt x="254442" y="148132"/>
                </a:cubicBezTo>
                <a:cubicBezTo>
                  <a:pt x="260572" y="103180"/>
                  <a:pt x="292586" y="52502"/>
                  <a:pt x="270344" y="12960"/>
                </a:cubicBezTo>
                <a:cubicBezTo>
                  <a:pt x="255992" y="-12555"/>
                  <a:pt x="188180" y="6334"/>
                  <a:pt x="166977" y="1296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3D5309AF-F5FD-4F3E-B5E7-7419FA7AE11F}"/>
              </a:ext>
            </a:extLst>
          </p:cNvPr>
          <p:cNvSpPr/>
          <p:nvPr/>
        </p:nvSpPr>
        <p:spPr>
          <a:xfrm>
            <a:off x="4760460" y="3852543"/>
            <a:ext cx="42128" cy="221059"/>
          </a:xfrm>
          <a:custGeom>
            <a:avLst/>
            <a:gdLst>
              <a:gd name="connsiteX0" fmla="*/ 2371 w 42128"/>
              <a:gd name="connsiteY0" fmla="*/ 3840 h 221059"/>
              <a:gd name="connsiteX1" fmla="*/ 10323 w 42128"/>
              <a:gd name="connsiteY1" fmla="*/ 218525 h 221059"/>
              <a:gd name="connsiteX2" fmla="*/ 26225 w 42128"/>
              <a:gd name="connsiteY2" fmla="*/ 186720 h 221059"/>
              <a:gd name="connsiteX3" fmla="*/ 34177 w 42128"/>
              <a:gd name="connsiteY3" fmla="*/ 146963 h 221059"/>
              <a:gd name="connsiteX4" fmla="*/ 42128 w 42128"/>
              <a:gd name="connsiteY4" fmla="*/ 123109 h 221059"/>
              <a:gd name="connsiteX5" fmla="*/ 2371 w 42128"/>
              <a:gd name="connsiteY5" fmla="*/ 3840 h 22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8" h="221059">
                <a:moveTo>
                  <a:pt x="2371" y="3840"/>
                </a:moveTo>
                <a:cubicBezTo>
                  <a:pt x="-2930" y="19743"/>
                  <a:pt x="1061" y="147516"/>
                  <a:pt x="10323" y="218525"/>
                </a:cubicBezTo>
                <a:cubicBezTo>
                  <a:pt x="11856" y="230278"/>
                  <a:pt x="22477" y="197965"/>
                  <a:pt x="26225" y="186720"/>
                </a:cubicBezTo>
                <a:cubicBezTo>
                  <a:pt x="30499" y="173899"/>
                  <a:pt x="30899" y="160074"/>
                  <a:pt x="34177" y="146963"/>
                </a:cubicBezTo>
                <a:cubicBezTo>
                  <a:pt x="36210" y="138832"/>
                  <a:pt x="39478" y="131060"/>
                  <a:pt x="42128" y="123109"/>
                </a:cubicBezTo>
                <a:cubicBezTo>
                  <a:pt x="33554" y="20223"/>
                  <a:pt x="7672" y="-12063"/>
                  <a:pt x="2371" y="384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F6417C7-3555-465B-8F90-441CDF800F03}"/>
              </a:ext>
            </a:extLst>
          </p:cNvPr>
          <p:cNvSpPr/>
          <p:nvPr/>
        </p:nvSpPr>
        <p:spPr>
          <a:xfrm>
            <a:off x="4905955" y="4198289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D046C97-1352-46F5-8FD2-41CC523D11B6}"/>
              </a:ext>
            </a:extLst>
          </p:cNvPr>
          <p:cNvSpPr/>
          <p:nvPr/>
        </p:nvSpPr>
        <p:spPr>
          <a:xfrm>
            <a:off x="4753465" y="4436424"/>
            <a:ext cx="25691" cy="202633"/>
          </a:xfrm>
          <a:custGeom>
            <a:avLst/>
            <a:gdLst>
              <a:gd name="connsiteX0" fmla="*/ 1415 w 25691"/>
              <a:gd name="connsiteY0" fmla="*/ 404 h 202633"/>
              <a:gd name="connsiteX1" fmla="*/ 9366 w 25691"/>
              <a:gd name="connsiteY1" fmla="*/ 199186 h 202633"/>
              <a:gd name="connsiteX2" fmla="*/ 25269 w 25691"/>
              <a:gd name="connsiteY2" fmla="*/ 151479 h 202633"/>
              <a:gd name="connsiteX3" fmla="*/ 1415 w 25691"/>
              <a:gd name="connsiteY3" fmla="*/ 404 h 20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91" h="202633">
                <a:moveTo>
                  <a:pt x="1415" y="404"/>
                </a:moveTo>
                <a:cubicBezTo>
                  <a:pt x="-1235" y="8355"/>
                  <a:pt x="-976" y="133684"/>
                  <a:pt x="9366" y="199186"/>
                </a:cubicBezTo>
                <a:cubicBezTo>
                  <a:pt x="11980" y="215743"/>
                  <a:pt x="23877" y="168184"/>
                  <a:pt x="25269" y="151479"/>
                </a:cubicBezTo>
                <a:cubicBezTo>
                  <a:pt x="29231" y="103936"/>
                  <a:pt x="4065" y="-7547"/>
                  <a:pt x="1415" y="40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7F652ED-C156-4290-A6A6-A88A7B1FE151}"/>
              </a:ext>
            </a:extLst>
          </p:cNvPr>
          <p:cNvSpPr/>
          <p:nvPr/>
        </p:nvSpPr>
        <p:spPr>
          <a:xfrm>
            <a:off x="4516341" y="4801997"/>
            <a:ext cx="1272209" cy="986553"/>
          </a:xfrm>
          <a:custGeom>
            <a:avLst/>
            <a:gdLst>
              <a:gd name="connsiteX0" fmla="*/ 954156 w 1272209"/>
              <a:gd name="connsiteY0" fmla="*/ 591 h 986553"/>
              <a:gd name="connsiteX1" fmla="*/ 962108 w 1272209"/>
              <a:gd name="connsiteY1" fmla="*/ 40347 h 986553"/>
              <a:gd name="connsiteX2" fmla="*/ 970059 w 1272209"/>
              <a:gd name="connsiteY2" fmla="*/ 103958 h 986553"/>
              <a:gd name="connsiteX3" fmla="*/ 985962 w 1272209"/>
              <a:gd name="connsiteY3" fmla="*/ 135763 h 986553"/>
              <a:gd name="connsiteX4" fmla="*/ 1001864 w 1272209"/>
              <a:gd name="connsiteY4" fmla="*/ 183471 h 986553"/>
              <a:gd name="connsiteX5" fmla="*/ 1057523 w 1272209"/>
              <a:gd name="connsiteY5" fmla="*/ 231179 h 986553"/>
              <a:gd name="connsiteX6" fmla="*/ 1121134 w 1272209"/>
              <a:gd name="connsiteY6" fmla="*/ 294789 h 986553"/>
              <a:gd name="connsiteX7" fmla="*/ 1176793 w 1272209"/>
              <a:gd name="connsiteY7" fmla="*/ 334546 h 986553"/>
              <a:gd name="connsiteX8" fmla="*/ 1240403 w 1272209"/>
              <a:gd name="connsiteY8" fmla="*/ 406107 h 986553"/>
              <a:gd name="connsiteX9" fmla="*/ 1272209 w 1272209"/>
              <a:gd name="connsiteY9" fmla="*/ 604890 h 986553"/>
              <a:gd name="connsiteX10" fmla="*/ 1232452 w 1272209"/>
              <a:gd name="connsiteY10" fmla="*/ 827526 h 986553"/>
              <a:gd name="connsiteX11" fmla="*/ 1216549 w 1272209"/>
              <a:gd name="connsiteY11" fmla="*/ 851380 h 986553"/>
              <a:gd name="connsiteX12" fmla="*/ 1168842 w 1272209"/>
              <a:gd name="connsiteY12" fmla="*/ 914991 h 986553"/>
              <a:gd name="connsiteX13" fmla="*/ 1137036 w 1272209"/>
              <a:gd name="connsiteY13" fmla="*/ 954747 h 986553"/>
              <a:gd name="connsiteX14" fmla="*/ 1049572 w 1272209"/>
              <a:gd name="connsiteY14" fmla="*/ 986553 h 986553"/>
              <a:gd name="connsiteX15" fmla="*/ 946205 w 1272209"/>
              <a:gd name="connsiteY15" fmla="*/ 978601 h 986553"/>
              <a:gd name="connsiteX16" fmla="*/ 874643 w 1272209"/>
              <a:gd name="connsiteY16" fmla="*/ 907040 h 986553"/>
              <a:gd name="connsiteX17" fmla="*/ 850789 w 1272209"/>
              <a:gd name="connsiteY17" fmla="*/ 883186 h 986553"/>
              <a:gd name="connsiteX18" fmla="*/ 811033 w 1272209"/>
              <a:gd name="connsiteY18" fmla="*/ 875234 h 986553"/>
              <a:gd name="connsiteX19" fmla="*/ 771276 w 1272209"/>
              <a:gd name="connsiteY19" fmla="*/ 843429 h 986553"/>
              <a:gd name="connsiteX20" fmla="*/ 739471 w 1272209"/>
              <a:gd name="connsiteY20" fmla="*/ 827526 h 986553"/>
              <a:gd name="connsiteX21" fmla="*/ 683812 w 1272209"/>
              <a:gd name="connsiteY21" fmla="*/ 748013 h 986553"/>
              <a:gd name="connsiteX22" fmla="*/ 667909 w 1272209"/>
              <a:gd name="connsiteY22" fmla="*/ 716208 h 986553"/>
              <a:gd name="connsiteX23" fmla="*/ 628153 w 1272209"/>
              <a:gd name="connsiteY23" fmla="*/ 700306 h 986553"/>
              <a:gd name="connsiteX24" fmla="*/ 341906 w 1272209"/>
              <a:gd name="connsiteY24" fmla="*/ 755965 h 986553"/>
              <a:gd name="connsiteX25" fmla="*/ 270344 w 1272209"/>
              <a:gd name="connsiteY25" fmla="*/ 779819 h 986553"/>
              <a:gd name="connsiteX26" fmla="*/ 174929 w 1272209"/>
              <a:gd name="connsiteY26" fmla="*/ 803673 h 986553"/>
              <a:gd name="connsiteX27" fmla="*/ 135172 w 1272209"/>
              <a:gd name="connsiteY27" fmla="*/ 827526 h 986553"/>
              <a:gd name="connsiteX28" fmla="*/ 103367 w 1272209"/>
              <a:gd name="connsiteY28" fmla="*/ 835478 h 986553"/>
              <a:gd name="connsiteX29" fmla="*/ 87464 w 1272209"/>
              <a:gd name="connsiteY29" fmla="*/ 684403 h 986553"/>
              <a:gd name="connsiteX30" fmla="*/ 55659 w 1272209"/>
              <a:gd name="connsiteY30" fmla="*/ 573085 h 986553"/>
              <a:gd name="connsiteX31" fmla="*/ 39756 w 1272209"/>
              <a:gd name="connsiteY31" fmla="*/ 517426 h 986553"/>
              <a:gd name="connsiteX32" fmla="*/ 31805 w 1272209"/>
              <a:gd name="connsiteY32" fmla="*/ 485620 h 986553"/>
              <a:gd name="connsiteX33" fmla="*/ 15902 w 1272209"/>
              <a:gd name="connsiteY33" fmla="*/ 453815 h 986553"/>
              <a:gd name="connsiteX34" fmla="*/ 7951 w 1272209"/>
              <a:gd name="connsiteY34" fmla="*/ 406107 h 986553"/>
              <a:gd name="connsiteX35" fmla="*/ 0 w 1272209"/>
              <a:gd name="connsiteY35" fmla="*/ 374302 h 986553"/>
              <a:gd name="connsiteX36" fmla="*/ 7951 w 1272209"/>
              <a:gd name="connsiteY36" fmla="*/ 342497 h 986553"/>
              <a:gd name="connsiteX37" fmla="*/ 103367 w 1272209"/>
              <a:gd name="connsiteY37" fmla="*/ 302740 h 986553"/>
              <a:gd name="connsiteX38" fmla="*/ 174929 w 1272209"/>
              <a:gd name="connsiteY38" fmla="*/ 278886 h 986553"/>
              <a:gd name="connsiteX39" fmla="*/ 198782 w 1272209"/>
              <a:gd name="connsiteY39" fmla="*/ 262984 h 986553"/>
              <a:gd name="connsiteX40" fmla="*/ 238539 w 1272209"/>
              <a:gd name="connsiteY40" fmla="*/ 247081 h 986553"/>
              <a:gd name="connsiteX41" fmla="*/ 286247 w 1272209"/>
              <a:gd name="connsiteY41" fmla="*/ 183471 h 986553"/>
              <a:gd name="connsiteX42" fmla="*/ 318052 w 1272209"/>
              <a:gd name="connsiteY42" fmla="*/ 127812 h 986553"/>
              <a:gd name="connsiteX43" fmla="*/ 413468 w 1272209"/>
              <a:gd name="connsiteY43" fmla="*/ 591 h 986553"/>
              <a:gd name="connsiteX44" fmla="*/ 429370 w 1272209"/>
              <a:gd name="connsiteY44" fmla="*/ 32396 h 986553"/>
              <a:gd name="connsiteX45" fmla="*/ 500932 w 1272209"/>
              <a:gd name="connsiteY45" fmla="*/ 96006 h 986553"/>
              <a:gd name="connsiteX46" fmla="*/ 532737 w 1272209"/>
              <a:gd name="connsiteY46" fmla="*/ 111909 h 986553"/>
              <a:gd name="connsiteX47" fmla="*/ 612250 w 1272209"/>
              <a:gd name="connsiteY47" fmla="*/ 48299 h 986553"/>
              <a:gd name="connsiteX48" fmla="*/ 707666 w 1272209"/>
              <a:gd name="connsiteY48" fmla="*/ 16493 h 986553"/>
              <a:gd name="connsiteX49" fmla="*/ 763325 w 1272209"/>
              <a:gd name="connsiteY49" fmla="*/ 24445 h 986553"/>
              <a:gd name="connsiteX50" fmla="*/ 763325 w 1272209"/>
              <a:gd name="connsiteY50" fmla="*/ 191422 h 986553"/>
              <a:gd name="connsiteX51" fmla="*/ 866692 w 1272209"/>
              <a:gd name="connsiteY51" fmla="*/ 167568 h 986553"/>
              <a:gd name="connsiteX52" fmla="*/ 898497 w 1272209"/>
              <a:gd name="connsiteY52" fmla="*/ 119860 h 986553"/>
              <a:gd name="connsiteX53" fmla="*/ 914400 w 1272209"/>
              <a:gd name="connsiteY53" fmla="*/ 96006 h 986553"/>
              <a:gd name="connsiteX54" fmla="*/ 922351 w 1272209"/>
              <a:gd name="connsiteY54" fmla="*/ 72153 h 986553"/>
              <a:gd name="connsiteX55" fmla="*/ 954156 w 1272209"/>
              <a:gd name="connsiteY55" fmla="*/ 591 h 9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72209" h="986553">
                <a:moveTo>
                  <a:pt x="954156" y="591"/>
                </a:moveTo>
                <a:cubicBezTo>
                  <a:pt x="960782" y="-4710"/>
                  <a:pt x="960053" y="26990"/>
                  <a:pt x="962108" y="40347"/>
                </a:cubicBezTo>
                <a:cubicBezTo>
                  <a:pt x="965357" y="61467"/>
                  <a:pt x="964876" y="83227"/>
                  <a:pt x="970059" y="103958"/>
                </a:cubicBezTo>
                <a:cubicBezTo>
                  <a:pt x="972934" y="115457"/>
                  <a:pt x="981560" y="124758"/>
                  <a:pt x="985962" y="135763"/>
                </a:cubicBezTo>
                <a:cubicBezTo>
                  <a:pt x="992188" y="151327"/>
                  <a:pt x="991806" y="170061"/>
                  <a:pt x="1001864" y="183471"/>
                </a:cubicBezTo>
                <a:cubicBezTo>
                  <a:pt x="1016525" y="203020"/>
                  <a:pt x="1039659" y="214506"/>
                  <a:pt x="1057523" y="231179"/>
                </a:cubicBezTo>
                <a:cubicBezTo>
                  <a:pt x="1079445" y="251639"/>
                  <a:pt x="1096184" y="278155"/>
                  <a:pt x="1121134" y="294789"/>
                </a:cubicBezTo>
                <a:cubicBezTo>
                  <a:pt x="1140012" y="307375"/>
                  <a:pt x="1159534" y="319753"/>
                  <a:pt x="1176793" y="334546"/>
                </a:cubicBezTo>
                <a:cubicBezTo>
                  <a:pt x="1199246" y="353792"/>
                  <a:pt x="1222972" y="385190"/>
                  <a:pt x="1240403" y="406107"/>
                </a:cubicBezTo>
                <a:cubicBezTo>
                  <a:pt x="1267338" y="567717"/>
                  <a:pt x="1257416" y="501351"/>
                  <a:pt x="1272209" y="604890"/>
                </a:cubicBezTo>
                <a:cubicBezTo>
                  <a:pt x="1256527" y="730348"/>
                  <a:pt x="1275242" y="752646"/>
                  <a:pt x="1232452" y="827526"/>
                </a:cubicBezTo>
                <a:cubicBezTo>
                  <a:pt x="1227711" y="835823"/>
                  <a:pt x="1221850" y="843429"/>
                  <a:pt x="1216549" y="851380"/>
                </a:cubicBezTo>
                <a:cubicBezTo>
                  <a:pt x="1201470" y="896618"/>
                  <a:pt x="1217211" y="861248"/>
                  <a:pt x="1168842" y="914991"/>
                </a:cubicBezTo>
                <a:cubicBezTo>
                  <a:pt x="1157489" y="927605"/>
                  <a:pt x="1149036" y="942747"/>
                  <a:pt x="1137036" y="954747"/>
                </a:cubicBezTo>
                <a:cubicBezTo>
                  <a:pt x="1113680" y="978103"/>
                  <a:pt x="1079724" y="979015"/>
                  <a:pt x="1049572" y="986553"/>
                </a:cubicBezTo>
                <a:cubicBezTo>
                  <a:pt x="1015116" y="983902"/>
                  <a:pt x="979502" y="987850"/>
                  <a:pt x="946205" y="978601"/>
                </a:cubicBezTo>
                <a:cubicBezTo>
                  <a:pt x="919946" y="971307"/>
                  <a:pt x="890301" y="924935"/>
                  <a:pt x="874643" y="907040"/>
                </a:cubicBezTo>
                <a:cubicBezTo>
                  <a:pt x="867238" y="898577"/>
                  <a:pt x="860847" y="888215"/>
                  <a:pt x="850789" y="883186"/>
                </a:cubicBezTo>
                <a:cubicBezTo>
                  <a:pt x="838701" y="877142"/>
                  <a:pt x="824285" y="877885"/>
                  <a:pt x="811033" y="875234"/>
                </a:cubicBezTo>
                <a:cubicBezTo>
                  <a:pt x="797781" y="864632"/>
                  <a:pt x="785397" y="852843"/>
                  <a:pt x="771276" y="843429"/>
                </a:cubicBezTo>
                <a:cubicBezTo>
                  <a:pt x="761414" y="836854"/>
                  <a:pt x="748471" y="835240"/>
                  <a:pt x="739471" y="827526"/>
                </a:cubicBezTo>
                <a:cubicBezTo>
                  <a:pt x="730515" y="819850"/>
                  <a:pt x="684942" y="749897"/>
                  <a:pt x="683812" y="748013"/>
                </a:cubicBezTo>
                <a:cubicBezTo>
                  <a:pt x="677714" y="737849"/>
                  <a:pt x="676909" y="723922"/>
                  <a:pt x="667909" y="716208"/>
                </a:cubicBezTo>
                <a:cubicBezTo>
                  <a:pt x="657072" y="706919"/>
                  <a:pt x="641405" y="705607"/>
                  <a:pt x="628153" y="700306"/>
                </a:cubicBezTo>
                <a:cubicBezTo>
                  <a:pt x="267272" y="750082"/>
                  <a:pt x="497576" y="697589"/>
                  <a:pt x="341906" y="755965"/>
                </a:cubicBezTo>
                <a:cubicBezTo>
                  <a:pt x="318363" y="764794"/>
                  <a:pt x="294738" y="773721"/>
                  <a:pt x="270344" y="779819"/>
                </a:cubicBezTo>
                <a:lnTo>
                  <a:pt x="174929" y="803673"/>
                </a:lnTo>
                <a:cubicBezTo>
                  <a:pt x="161677" y="811624"/>
                  <a:pt x="149295" y="821249"/>
                  <a:pt x="135172" y="827526"/>
                </a:cubicBezTo>
                <a:cubicBezTo>
                  <a:pt x="125186" y="831964"/>
                  <a:pt x="106823" y="845845"/>
                  <a:pt x="103367" y="835478"/>
                </a:cubicBezTo>
                <a:cubicBezTo>
                  <a:pt x="87354" y="787440"/>
                  <a:pt x="96522" y="734223"/>
                  <a:pt x="87464" y="684403"/>
                </a:cubicBezTo>
                <a:cubicBezTo>
                  <a:pt x="80561" y="646435"/>
                  <a:pt x="65018" y="610524"/>
                  <a:pt x="55659" y="573085"/>
                </a:cubicBezTo>
                <a:cubicBezTo>
                  <a:pt x="30800" y="473644"/>
                  <a:pt x="62573" y="597286"/>
                  <a:pt x="39756" y="517426"/>
                </a:cubicBezTo>
                <a:cubicBezTo>
                  <a:pt x="36754" y="506918"/>
                  <a:pt x="35642" y="495852"/>
                  <a:pt x="31805" y="485620"/>
                </a:cubicBezTo>
                <a:cubicBezTo>
                  <a:pt x="27643" y="474522"/>
                  <a:pt x="21203" y="464417"/>
                  <a:pt x="15902" y="453815"/>
                </a:cubicBezTo>
                <a:cubicBezTo>
                  <a:pt x="13252" y="437912"/>
                  <a:pt x="11113" y="421916"/>
                  <a:pt x="7951" y="406107"/>
                </a:cubicBezTo>
                <a:cubicBezTo>
                  <a:pt x="5808" y="395391"/>
                  <a:pt x="0" y="385230"/>
                  <a:pt x="0" y="374302"/>
                </a:cubicBezTo>
                <a:cubicBezTo>
                  <a:pt x="0" y="363374"/>
                  <a:pt x="-217" y="349757"/>
                  <a:pt x="7951" y="342497"/>
                </a:cubicBezTo>
                <a:cubicBezTo>
                  <a:pt x="47795" y="307081"/>
                  <a:pt x="64025" y="315854"/>
                  <a:pt x="103367" y="302740"/>
                </a:cubicBezTo>
                <a:cubicBezTo>
                  <a:pt x="193188" y="272799"/>
                  <a:pt x="98712" y="297942"/>
                  <a:pt x="174929" y="278886"/>
                </a:cubicBezTo>
                <a:cubicBezTo>
                  <a:pt x="182880" y="273585"/>
                  <a:pt x="190235" y="267258"/>
                  <a:pt x="198782" y="262984"/>
                </a:cubicBezTo>
                <a:cubicBezTo>
                  <a:pt x="211548" y="256601"/>
                  <a:pt x="227978" y="256682"/>
                  <a:pt x="238539" y="247081"/>
                </a:cubicBezTo>
                <a:cubicBezTo>
                  <a:pt x="258151" y="229252"/>
                  <a:pt x="270344" y="204674"/>
                  <a:pt x="286247" y="183471"/>
                </a:cubicBezTo>
                <a:cubicBezTo>
                  <a:pt x="303540" y="131588"/>
                  <a:pt x="281023" y="190761"/>
                  <a:pt x="318052" y="127812"/>
                </a:cubicBezTo>
                <a:cubicBezTo>
                  <a:pt x="390036" y="5439"/>
                  <a:pt x="336601" y="46711"/>
                  <a:pt x="413468" y="591"/>
                </a:cubicBezTo>
                <a:cubicBezTo>
                  <a:pt x="418769" y="11193"/>
                  <a:pt x="421966" y="23140"/>
                  <a:pt x="429370" y="32396"/>
                </a:cubicBezTo>
                <a:cubicBezTo>
                  <a:pt x="449713" y="57825"/>
                  <a:pt x="472864" y="79967"/>
                  <a:pt x="500932" y="96006"/>
                </a:cubicBezTo>
                <a:cubicBezTo>
                  <a:pt x="511223" y="101887"/>
                  <a:pt x="522135" y="106608"/>
                  <a:pt x="532737" y="111909"/>
                </a:cubicBezTo>
                <a:cubicBezTo>
                  <a:pt x="559241" y="90706"/>
                  <a:pt x="582452" y="64552"/>
                  <a:pt x="612250" y="48299"/>
                </a:cubicBezTo>
                <a:cubicBezTo>
                  <a:pt x="641682" y="32245"/>
                  <a:pt x="707666" y="16493"/>
                  <a:pt x="707666" y="16493"/>
                </a:cubicBezTo>
                <a:cubicBezTo>
                  <a:pt x="726219" y="19144"/>
                  <a:pt x="761460" y="5797"/>
                  <a:pt x="763325" y="24445"/>
                </a:cubicBezTo>
                <a:cubicBezTo>
                  <a:pt x="782308" y="214271"/>
                  <a:pt x="658125" y="149343"/>
                  <a:pt x="763325" y="191422"/>
                </a:cubicBezTo>
                <a:cubicBezTo>
                  <a:pt x="797781" y="183471"/>
                  <a:pt x="835440" y="184113"/>
                  <a:pt x="866692" y="167568"/>
                </a:cubicBezTo>
                <a:cubicBezTo>
                  <a:pt x="883583" y="158625"/>
                  <a:pt x="887895" y="135763"/>
                  <a:pt x="898497" y="119860"/>
                </a:cubicBezTo>
                <a:lnTo>
                  <a:pt x="914400" y="96006"/>
                </a:lnTo>
                <a:cubicBezTo>
                  <a:pt x="917050" y="88055"/>
                  <a:pt x="917702" y="79126"/>
                  <a:pt x="922351" y="72153"/>
                </a:cubicBezTo>
                <a:cubicBezTo>
                  <a:pt x="948079" y="33561"/>
                  <a:pt x="947530" y="5892"/>
                  <a:pt x="954156" y="5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6881EBBE-875E-4574-B86F-DF3A96D04072}"/>
              </a:ext>
            </a:extLst>
          </p:cNvPr>
          <p:cNvSpPr/>
          <p:nvPr/>
        </p:nvSpPr>
        <p:spPr>
          <a:xfrm>
            <a:off x="5526157" y="5834351"/>
            <a:ext cx="119269" cy="137079"/>
          </a:xfrm>
          <a:custGeom>
            <a:avLst/>
            <a:gdLst>
              <a:gd name="connsiteX0" fmla="*/ 0 w 119269"/>
              <a:gd name="connsiteY0" fmla="*/ 1906 h 137079"/>
              <a:gd name="connsiteX1" fmla="*/ 23853 w 119269"/>
              <a:gd name="connsiteY1" fmla="*/ 89371 h 137079"/>
              <a:gd name="connsiteX2" fmla="*/ 31805 w 119269"/>
              <a:gd name="connsiteY2" fmla="*/ 113225 h 137079"/>
              <a:gd name="connsiteX3" fmla="*/ 39756 w 119269"/>
              <a:gd name="connsiteY3" fmla="*/ 137079 h 137079"/>
              <a:gd name="connsiteX4" fmla="*/ 87464 w 119269"/>
              <a:gd name="connsiteY4" fmla="*/ 129127 h 137079"/>
              <a:gd name="connsiteX5" fmla="*/ 95415 w 119269"/>
              <a:gd name="connsiteY5" fmla="*/ 89371 h 137079"/>
              <a:gd name="connsiteX6" fmla="*/ 119269 w 119269"/>
              <a:gd name="connsiteY6" fmla="*/ 49614 h 137079"/>
              <a:gd name="connsiteX7" fmla="*/ 0 w 119269"/>
              <a:gd name="connsiteY7" fmla="*/ 1906 h 13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269" h="137079">
                <a:moveTo>
                  <a:pt x="0" y="1906"/>
                </a:moveTo>
                <a:cubicBezTo>
                  <a:pt x="11237" y="58095"/>
                  <a:pt x="3679" y="28848"/>
                  <a:pt x="23853" y="89371"/>
                </a:cubicBezTo>
                <a:lnTo>
                  <a:pt x="31805" y="113225"/>
                </a:lnTo>
                <a:lnTo>
                  <a:pt x="39756" y="137079"/>
                </a:lnTo>
                <a:cubicBezTo>
                  <a:pt x="55659" y="134428"/>
                  <a:pt x="75223" y="139619"/>
                  <a:pt x="87464" y="129127"/>
                </a:cubicBezTo>
                <a:cubicBezTo>
                  <a:pt x="97725" y="120332"/>
                  <a:pt x="90396" y="101919"/>
                  <a:pt x="95415" y="89371"/>
                </a:cubicBezTo>
                <a:cubicBezTo>
                  <a:pt x="101155" y="75022"/>
                  <a:pt x="111318" y="62866"/>
                  <a:pt x="119269" y="49614"/>
                </a:cubicBezTo>
                <a:cubicBezTo>
                  <a:pt x="104041" y="-26527"/>
                  <a:pt x="124832" y="9858"/>
                  <a:pt x="0" y="1906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FCBF7AC1-791B-40A2-BA4F-1609A5FEB02B}"/>
              </a:ext>
            </a:extLst>
          </p:cNvPr>
          <p:cNvSpPr/>
          <p:nvPr/>
        </p:nvSpPr>
        <p:spPr>
          <a:xfrm>
            <a:off x="2329394" y="4826442"/>
            <a:ext cx="213649" cy="446180"/>
          </a:xfrm>
          <a:custGeom>
            <a:avLst/>
            <a:gdLst>
              <a:gd name="connsiteX0" fmla="*/ 16241 w 213649"/>
              <a:gd name="connsiteY0" fmla="*/ 143123 h 446180"/>
              <a:gd name="connsiteX1" fmla="*/ 55997 w 213649"/>
              <a:gd name="connsiteY1" fmla="*/ 151075 h 446180"/>
              <a:gd name="connsiteX2" fmla="*/ 79851 w 213649"/>
              <a:gd name="connsiteY2" fmla="*/ 127221 h 446180"/>
              <a:gd name="connsiteX3" fmla="*/ 127559 w 213649"/>
              <a:gd name="connsiteY3" fmla="*/ 63610 h 446180"/>
              <a:gd name="connsiteX4" fmla="*/ 135510 w 213649"/>
              <a:gd name="connsiteY4" fmla="*/ 39756 h 446180"/>
              <a:gd name="connsiteX5" fmla="*/ 183218 w 213649"/>
              <a:gd name="connsiteY5" fmla="*/ 0 h 446180"/>
              <a:gd name="connsiteX6" fmla="*/ 207072 w 213649"/>
              <a:gd name="connsiteY6" fmla="*/ 23854 h 446180"/>
              <a:gd name="connsiteX7" fmla="*/ 191169 w 213649"/>
              <a:gd name="connsiteY7" fmla="*/ 174928 h 446180"/>
              <a:gd name="connsiteX8" fmla="*/ 183218 w 213649"/>
              <a:gd name="connsiteY8" fmla="*/ 214685 h 446180"/>
              <a:gd name="connsiteX9" fmla="*/ 167316 w 213649"/>
              <a:gd name="connsiteY9" fmla="*/ 270344 h 446180"/>
              <a:gd name="connsiteX10" fmla="*/ 159364 w 213649"/>
              <a:gd name="connsiteY10" fmla="*/ 310101 h 446180"/>
              <a:gd name="connsiteX11" fmla="*/ 119608 w 213649"/>
              <a:gd name="connsiteY11" fmla="*/ 389614 h 446180"/>
              <a:gd name="connsiteX12" fmla="*/ 111656 w 213649"/>
              <a:gd name="connsiteY12" fmla="*/ 429370 h 446180"/>
              <a:gd name="connsiteX13" fmla="*/ 24192 w 213649"/>
              <a:gd name="connsiteY13" fmla="*/ 437321 h 446180"/>
              <a:gd name="connsiteX14" fmla="*/ 8289 w 213649"/>
              <a:gd name="connsiteY14" fmla="*/ 381662 h 446180"/>
              <a:gd name="connsiteX15" fmla="*/ 338 w 213649"/>
              <a:gd name="connsiteY15" fmla="*/ 341906 h 446180"/>
              <a:gd name="connsiteX16" fmla="*/ 16241 w 213649"/>
              <a:gd name="connsiteY16" fmla="*/ 143123 h 44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649" h="446180">
                <a:moveTo>
                  <a:pt x="16241" y="143123"/>
                </a:moveTo>
                <a:cubicBezTo>
                  <a:pt x="25518" y="111318"/>
                  <a:pt x="42886" y="154353"/>
                  <a:pt x="55997" y="151075"/>
                </a:cubicBezTo>
                <a:cubicBezTo>
                  <a:pt x="66906" y="148348"/>
                  <a:pt x="73104" y="136217"/>
                  <a:pt x="79851" y="127221"/>
                </a:cubicBezTo>
                <a:cubicBezTo>
                  <a:pt x="139130" y="48182"/>
                  <a:pt x="71211" y="119958"/>
                  <a:pt x="127559" y="63610"/>
                </a:cubicBezTo>
                <a:cubicBezTo>
                  <a:pt x="130209" y="55659"/>
                  <a:pt x="130861" y="46730"/>
                  <a:pt x="135510" y="39756"/>
                </a:cubicBezTo>
                <a:cubicBezTo>
                  <a:pt x="147755" y="21388"/>
                  <a:pt x="165616" y="11734"/>
                  <a:pt x="183218" y="0"/>
                </a:cubicBezTo>
                <a:cubicBezTo>
                  <a:pt x="191169" y="7951"/>
                  <a:pt x="205895" y="12671"/>
                  <a:pt x="207072" y="23854"/>
                </a:cubicBezTo>
                <a:cubicBezTo>
                  <a:pt x="222640" y="171744"/>
                  <a:pt x="207817" y="108339"/>
                  <a:pt x="191169" y="174928"/>
                </a:cubicBezTo>
                <a:cubicBezTo>
                  <a:pt x="187891" y="188039"/>
                  <a:pt x="186496" y="201574"/>
                  <a:pt x="183218" y="214685"/>
                </a:cubicBezTo>
                <a:cubicBezTo>
                  <a:pt x="178538" y="233404"/>
                  <a:pt x="171996" y="251625"/>
                  <a:pt x="167316" y="270344"/>
                </a:cubicBezTo>
                <a:cubicBezTo>
                  <a:pt x="164038" y="283455"/>
                  <a:pt x="164383" y="297553"/>
                  <a:pt x="159364" y="310101"/>
                </a:cubicBezTo>
                <a:cubicBezTo>
                  <a:pt x="148359" y="337614"/>
                  <a:pt x="119608" y="389614"/>
                  <a:pt x="119608" y="389614"/>
                </a:cubicBezTo>
                <a:cubicBezTo>
                  <a:pt x="116957" y="402866"/>
                  <a:pt x="118361" y="417636"/>
                  <a:pt x="111656" y="429370"/>
                </a:cubicBezTo>
                <a:cubicBezTo>
                  <a:pt x="94077" y="460134"/>
                  <a:pt x="43499" y="439735"/>
                  <a:pt x="24192" y="437321"/>
                </a:cubicBezTo>
                <a:cubicBezTo>
                  <a:pt x="15339" y="410761"/>
                  <a:pt x="14944" y="411610"/>
                  <a:pt x="8289" y="381662"/>
                </a:cubicBezTo>
                <a:cubicBezTo>
                  <a:pt x="5357" y="368469"/>
                  <a:pt x="804" y="355412"/>
                  <a:pt x="338" y="341906"/>
                </a:cubicBezTo>
                <a:cubicBezTo>
                  <a:pt x="-1854" y="278333"/>
                  <a:pt x="6964" y="174928"/>
                  <a:pt x="16241" y="14312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BA754085-598F-4EE6-8F08-F8FB67A5CC8F}"/>
              </a:ext>
            </a:extLst>
          </p:cNvPr>
          <p:cNvSpPr/>
          <p:nvPr/>
        </p:nvSpPr>
        <p:spPr>
          <a:xfrm>
            <a:off x="6421928" y="5524538"/>
            <a:ext cx="209460" cy="319671"/>
          </a:xfrm>
          <a:custGeom>
            <a:avLst/>
            <a:gdLst>
              <a:gd name="connsiteX0" fmla="*/ 2726 w 209460"/>
              <a:gd name="connsiteY0" fmla="*/ 1619 h 319671"/>
              <a:gd name="connsiteX1" fmla="*/ 42482 w 209460"/>
              <a:gd name="connsiteY1" fmla="*/ 33424 h 319671"/>
              <a:gd name="connsiteX2" fmla="*/ 66336 w 209460"/>
              <a:gd name="connsiteY2" fmla="*/ 57278 h 319671"/>
              <a:gd name="connsiteX3" fmla="*/ 98142 w 209460"/>
              <a:gd name="connsiteY3" fmla="*/ 73180 h 319671"/>
              <a:gd name="connsiteX4" fmla="*/ 121995 w 209460"/>
              <a:gd name="connsiteY4" fmla="*/ 89083 h 319671"/>
              <a:gd name="connsiteX5" fmla="*/ 185606 w 209460"/>
              <a:gd name="connsiteY5" fmla="*/ 128839 h 319671"/>
              <a:gd name="connsiteX6" fmla="*/ 209460 w 209460"/>
              <a:gd name="connsiteY6" fmla="*/ 176547 h 319671"/>
              <a:gd name="connsiteX7" fmla="*/ 169703 w 209460"/>
              <a:gd name="connsiteY7" fmla="*/ 256060 h 319671"/>
              <a:gd name="connsiteX8" fmla="*/ 137898 w 209460"/>
              <a:gd name="connsiteY8" fmla="*/ 279914 h 319671"/>
              <a:gd name="connsiteX9" fmla="*/ 82239 w 209460"/>
              <a:gd name="connsiteY9" fmla="*/ 311719 h 319671"/>
              <a:gd name="connsiteX10" fmla="*/ 58385 w 209460"/>
              <a:gd name="connsiteY10" fmla="*/ 319671 h 319671"/>
              <a:gd name="connsiteX11" fmla="*/ 34531 w 209460"/>
              <a:gd name="connsiteY11" fmla="*/ 303768 h 319671"/>
              <a:gd name="connsiteX12" fmla="*/ 26580 w 209460"/>
              <a:gd name="connsiteY12" fmla="*/ 120888 h 319671"/>
              <a:gd name="connsiteX13" fmla="*/ 18629 w 209460"/>
              <a:gd name="connsiteY13" fmla="*/ 65229 h 319671"/>
              <a:gd name="connsiteX14" fmla="*/ 2726 w 209460"/>
              <a:gd name="connsiteY14" fmla="*/ 9570 h 319671"/>
              <a:gd name="connsiteX15" fmla="*/ 2726 w 209460"/>
              <a:gd name="connsiteY15" fmla="*/ 1619 h 3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460" h="319671">
                <a:moveTo>
                  <a:pt x="2726" y="1619"/>
                </a:moveTo>
                <a:cubicBezTo>
                  <a:pt x="9352" y="5595"/>
                  <a:pt x="29710" y="22249"/>
                  <a:pt x="42482" y="33424"/>
                </a:cubicBezTo>
                <a:cubicBezTo>
                  <a:pt x="50945" y="40829"/>
                  <a:pt x="57186" y="50742"/>
                  <a:pt x="66336" y="57278"/>
                </a:cubicBezTo>
                <a:cubicBezTo>
                  <a:pt x="75981" y="64167"/>
                  <a:pt x="87850" y="67299"/>
                  <a:pt x="98142" y="73180"/>
                </a:cubicBezTo>
                <a:cubicBezTo>
                  <a:pt x="106439" y="77921"/>
                  <a:pt x="114350" y="83349"/>
                  <a:pt x="121995" y="89083"/>
                </a:cubicBezTo>
                <a:cubicBezTo>
                  <a:pt x="173850" y="127975"/>
                  <a:pt x="142909" y="114607"/>
                  <a:pt x="185606" y="128839"/>
                </a:cubicBezTo>
                <a:cubicBezTo>
                  <a:pt x="193647" y="140900"/>
                  <a:pt x="209460" y="160086"/>
                  <a:pt x="209460" y="176547"/>
                </a:cubicBezTo>
                <a:cubicBezTo>
                  <a:pt x="209460" y="213655"/>
                  <a:pt x="195788" y="229975"/>
                  <a:pt x="169703" y="256060"/>
                </a:cubicBezTo>
                <a:cubicBezTo>
                  <a:pt x="160332" y="265431"/>
                  <a:pt x="148682" y="272211"/>
                  <a:pt x="137898" y="279914"/>
                </a:cubicBezTo>
                <a:cubicBezTo>
                  <a:pt x="117932" y="294176"/>
                  <a:pt x="105537" y="301734"/>
                  <a:pt x="82239" y="311719"/>
                </a:cubicBezTo>
                <a:cubicBezTo>
                  <a:pt x="74535" y="315021"/>
                  <a:pt x="66336" y="317020"/>
                  <a:pt x="58385" y="319671"/>
                </a:cubicBezTo>
                <a:cubicBezTo>
                  <a:pt x="50434" y="314370"/>
                  <a:pt x="36041" y="313204"/>
                  <a:pt x="34531" y="303768"/>
                </a:cubicBezTo>
                <a:cubicBezTo>
                  <a:pt x="24891" y="243517"/>
                  <a:pt x="30639" y="181770"/>
                  <a:pt x="26580" y="120888"/>
                </a:cubicBezTo>
                <a:cubicBezTo>
                  <a:pt x="25333" y="102188"/>
                  <a:pt x="22556" y="83554"/>
                  <a:pt x="18629" y="65229"/>
                </a:cubicBezTo>
                <a:cubicBezTo>
                  <a:pt x="14586" y="46362"/>
                  <a:pt x="333" y="28716"/>
                  <a:pt x="2726" y="9570"/>
                </a:cubicBezTo>
                <a:cubicBezTo>
                  <a:pt x="3766" y="1253"/>
                  <a:pt x="-3900" y="-2357"/>
                  <a:pt x="2726" y="161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A078173A-9B71-4FA3-BF13-A9282213A0C2}"/>
              </a:ext>
            </a:extLst>
          </p:cNvPr>
          <p:cNvSpPr/>
          <p:nvPr/>
        </p:nvSpPr>
        <p:spPr>
          <a:xfrm>
            <a:off x="6154266" y="5828306"/>
            <a:ext cx="302193" cy="326004"/>
          </a:xfrm>
          <a:custGeom>
            <a:avLst/>
            <a:gdLst>
              <a:gd name="connsiteX0" fmla="*/ 44 w 302193"/>
              <a:gd name="connsiteY0" fmla="*/ 246491 h 326004"/>
              <a:gd name="connsiteX1" fmla="*/ 39800 w 302193"/>
              <a:gd name="connsiteY1" fmla="*/ 206734 h 326004"/>
              <a:gd name="connsiteX2" fmla="*/ 79557 w 302193"/>
              <a:gd name="connsiteY2" fmla="*/ 151075 h 326004"/>
              <a:gd name="connsiteX3" fmla="*/ 103411 w 302193"/>
              <a:gd name="connsiteY3" fmla="*/ 103367 h 326004"/>
              <a:gd name="connsiteX4" fmla="*/ 135216 w 302193"/>
              <a:gd name="connsiteY4" fmla="*/ 55659 h 326004"/>
              <a:gd name="connsiteX5" fmla="*/ 151118 w 302193"/>
              <a:gd name="connsiteY5" fmla="*/ 23854 h 326004"/>
              <a:gd name="connsiteX6" fmla="*/ 182924 w 302193"/>
              <a:gd name="connsiteY6" fmla="*/ 15903 h 326004"/>
              <a:gd name="connsiteX7" fmla="*/ 254485 w 302193"/>
              <a:gd name="connsiteY7" fmla="*/ 0 h 326004"/>
              <a:gd name="connsiteX8" fmla="*/ 286291 w 302193"/>
              <a:gd name="connsiteY8" fmla="*/ 7951 h 326004"/>
              <a:gd name="connsiteX9" fmla="*/ 294242 w 302193"/>
              <a:gd name="connsiteY9" fmla="*/ 47708 h 326004"/>
              <a:gd name="connsiteX10" fmla="*/ 302193 w 302193"/>
              <a:gd name="connsiteY10" fmla="*/ 71562 h 326004"/>
              <a:gd name="connsiteX11" fmla="*/ 294242 w 302193"/>
              <a:gd name="connsiteY11" fmla="*/ 111318 h 326004"/>
              <a:gd name="connsiteX12" fmla="*/ 246534 w 302193"/>
              <a:gd name="connsiteY12" fmla="*/ 159026 h 326004"/>
              <a:gd name="connsiteX13" fmla="*/ 222680 w 302193"/>
              <a:gd name="connsiteY13" fmla="*/ 166977 h 326004"/>
              <a:gd name="connsiteX14" fmla="*/ 174972 w 302193"/>
              <a:gd name="connsiteY14" fmla="*/ 254442 h 326004"/>
              <a:gd name="connsiteX15" fmla="*/ 135216 w 302193"/>
              <a:gd name="connsiteY15" fmla="*/ 310101 h 326004"/>
              <a:gd name="connsiteX16" fmla="*/ 95459 w 302193"/>
              <a:gd name="connsiteY16" fmla="*/ 326004 h 326004"/>
              <a:gd name="connsiteX17" fmla="*/ 79557 w 302193"/>
              <a:gd name="connsiteY17" fmla="*/ 286247 h 326004"/>
              <a:gd name="connsiteX18" fmla="*/ 71605 w 302193"/>
              <a:gd name="connsiteY18" fmla="*/ 262393 h 326004"/>
              <a:gd name="connsiteX19" fmla="*/ 47751 w 302193"/>
              <a:gd name="connsiteY19" fmla="*/ 246491 h 326004"/>
              <a:gd name="connsiteX20" fmla="*/ 44 w 302193"/>
              <a:gd name="connsiteY20" fmla="*/ 246491 h 32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2193" h="326004">
                <a:moveTo>
                  <a:pt x="44" y="246491"/>
                </a:moveTo>
                <a:cubicBezTo>
                  <a:pt x="-1281" y="239865"/>
                  <a:pt x="27349" y="220742"/>
                  <a:pt x="39800" y="206734"/>
                </a:cubicBezTo>
                <a:cubicBezTo>
                  <a:pt x="45923" y="199845"/>
                  <a:pt x="73224" y="162475"/>
                  <a:pt x="79557" y="151075"/>
                </a:cubicBezTo>
                <a:cubicBezTo>
                  <a:pt x="88192" y="135533"/>
                  <a:pt x="94452" y="118725"/>
                  <a:pt x="103411" y="103367"/>
                </a:cubicBezTo>
                <a:cubicBezTo>
                  <a:pt x="113041" y="86858"/>
                  <a:pt x="125383" y="72048"/>
                  <a:pt x="135216" y="55659"/>
                </a:cubicBezTo>
                <a:cubicBezTo>
                  <a:pt x="141314" y="45495"/>
                  <a:pt x="142012" y="31442"/>
                  <a:pt x="151118" y="23854"/>
                </a:cubicBezTo>
                <a:cubicBezTo>
                  <a:pt x="159513" y="16858"/>
                  <a:pt x="172256" y="18274"/>
                  <a:pt x="182924" y="15903"/>
                </a:cubicBezTo>
                <a:cubicBezTo>
                  <a:pt x="273763" y="-4284"/>
                  <a:pt x="176928" y="19389"/>
                  <a:pt x="254485" y="0"/>
                </a:cubicBezTo>
                <a:cubicBezTo>
                  <a:pt x="265087" y="2650"/>
                  <a:pt x="279295" y="-444"/>
                  <a:pt x="286291" y="7951"/>
                </a:cubicBezTo>
                <a:cubicBezTo>
                  <a:pt x="294943" y="18333"/>
                  <a:pt x="290964" y="34597"/>
                  <a:pt x="294242" y="47708"/>
                </a:cubicBezTo>
                <a:cubicBezTo>
                  <a:pt x="296275" y="55839"/>
                  <a:pt x="299543" y="63611"/>
                  <a:pt x="302193" y="71562"/>
                </a:cubicBezTo>
                <a:cubicBezTo>
                  <a:pt x="299543" y="84814"/>
                  <a:pt x="299731" y="98968"/>
                  <a:pt x="294242" y="111318"/>
                </a:cubicBezTo>
                <a:cubicBezTo>
                  <a:pt x="284759" y="132656"/>
                  <a:pt x="266918" y="148835"/>
                  <a:pt x="246534" y="159026"/>
                </a:cubicBezTo>
                <a:cubicBezTo>
                  <a:pt x="239037" y="162774"/>
                  <a:pt x="230631" y="164327"/>
                  <a:pt x="222680" y="166977"/>
                </a:cubicBezTo>
                <a:cubicBezTo>
                  <a:pt x="173684" y="281303"/>
                  <a:pt x="224016" y="175970"/>
                  <a:pt x="174972" y="254442"/>
                </a:cubicBezTo>
                <a:cubicBezTo>
                  <a:pt x="158522" y="280763"/>
                  <a:pt x="163201" y="292610"/>
                  <a:pt x="135216" y="310101"/>
                </a:cubicBezTo>
                <a:cubicBezTo>
                  <a:pt x="123112" y="317666"/>
                  <a:pt x="108711" y="320703"/>
                  <a:pt x="95459" y="326004"/>
                </a:cubicBezTo>
                <a:cubicBezTo>
                  <a:pt x="90158" y="312752"/>
                  <a:pt x="84569" y="299611"/>
                  <a:pt x="79557" y="286247"/>
                </a:cubicBezTo>
                <a:cubicBezTo>
                  <a:pt x="76614" y="278399"/>
                  <a:pt x="76841" y="268938"/>
                  <a:pt x="71605" y="262393"/>
                </a:cubicBezTo>
                <a:cubicBezTo>
                  <a:pt x="65635" y="254931"/>
                  <a:pt x="55702" y="251792"/>
                  <a:pt x="47751" y="246491"/>
                </a:cubicBezTo>
                <a:cubicBezTo>
                  <a:pt x="29770" y="219518"/>
                  <a:pt x="1369" y="253117"/>
                  <a:pt x="44" y="2464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94C6BD1B-F745-4EB2-876B-58E67C8A7685}"/>
              </a:ext>
            </a:extLst>
          </p:cNvPr>
          <p:cNvSpPr/>
          <p:nvPr/>
        </p:nvSpPr>
        <p:spPr>
          <a:xfrm>
            <a:off x="7012968" y="1298211"/>
            <a:ext cx="3530462" cy="2669490"/>
          </a:xfrm>
          <a:custGeom>
            <a:avLst/>
            <a:gdLst>
              <a:gd name="connsiteX0" fmla="*/ 1168924 w 3530462"/>
              <a:gd name="connsiteY0" fmla="*/ 1150791 h 2669490"/>
              <a:gd name="connsiteX1" fmla="*/ 1129168 w 3530462"/>
              <a:gd name="connsiteY1" fmla="*/ 1063326 h 2669490"/>
              <a:gd name="connsiteX2" fmla="*/ 1097362 w 3530462"/>
              <a:gd name="connsiteY2" fmla="*/ 1031521 h 2669490"/>
              <a:gd name="connsiteX3" fmla="*/ 1057606 w 3530462"/>
              <a:gd name="connsiteY3" fmla="*/ 991765 h 2669490"/>
              <a:gd name="connsiteX4" fmla="*/ 1009898 w 3530462"/>
              <a:gd name="connsiteY4" fmla="*/ 967911 h 2669490"/>
              <a:gd name="connsiteX5" fmla="*/ 962190 w 3530462"/>
              <a:gd name="connsiteY5" fmla="*/ 952008 h 2669490"/>
              <a:gd name="connsiteX6" fmla="*/ 930385 w 3530462"/>
              <a:gd name="connsiteY6" fmla="*/ 928154 h 2669490"/>
              <a:gd name="connsiteX7" fmla="*/ 890629 w 3530462"/>
              <a:gd name="connsiteY7" fmla="*/ 912252 h 2669490"/>
              <a:gd name="connsiteX8" fmla="*/ 858823 w 3530462"/>
              <a:gd name="connsiteY8" fmla="*/ 896349 h 2669490"/>
              <a:gd name="connsiteX9" fmla="*/ 834969 w 3530462"/>
              <a:gd name="connsiteY9" fmla="*/ 880446 h 2669490"/>
              <a:gd name="connsiteX10" fmla="*/ 811115 w 3530462"/>
              <a:gd name="connsiteY10" fmla="*/ 856592 h 2669490"/>
              <a:gd name="connsiteX11" fmla="*/ 763408 w 3530462"/>
              <a:gd name="connsiteY11" fmla="*/ 840690 h 2669490"/>
              <a:gd name="connsiteX12" fmla="*/ 731602 w 3530462"/>
              <a:gd name="connsiteY12" fmla="*/ 824787 h 2669490"/>
              <a:gd name="connsiteX13" fmla="*/ 660041 w 3530462"/>
              <a:gd name="connsiteY13" fmla="*/ 808885 h 2669490"/>
              <a:gd name="connsiteX14" fmla="*/ 604382 w 3530462"/>
              <a:gd name="connsiteY14" fmla="*/ 785031 h 2669490"/>
              <a:gd name="connsiteX15" fmla="*/ 516917 w 3530462"/>
              <a:gd name="connsiteY15" fmla="*/ 808885 h 2669490"/>
              <a:gd name="connsiteX16" fmla="*/ 485112 w 3530462"/>
              <a:gd name="connsiteY16" fmla="*/ 816836 h 2669490"/>
              <a:gd name="connsiteX17" fmla="*/ 381745 w 3530462"/>
              <a:gd name="connsiteY17" fmla="*/ 872495 h 2669490"/>
              <a:gd name="connsiteX18" fmla="*/ 357891 w 3530462"/>
              <a:gd name="connsiteY18" fmla="*/ 880446 h 2669490"/>
              <a:gd name="connsiteX19" fmla="*/ 334037 w 3530462"/>
              <a:gd name="connsiteY19" fmla="*/ 896349 h 2669490"/>
              <a:gd name="connsiteX20" fmla="*/ 190914 w 3530462"/>
              <a:gd name="connsiteY20" fmla="*/ 896349 h 2669490"/>
              <a:gd name="connsiteX21" fmla="*/ 167060 w 3530462"/>
              <a:gd name="connsiteY21" fmla="*/ 888398 h 2669490"/>
              <a:gd name="connsiteX22" fmla="*/ 87547 w 3530462"/>
              <a:gd name="connsiteY22" fmla="*/ 769128 h 2669490"/>
              <a:gd name="connsiteX23" fmla="*/ 47790 w 3530462"/>
              <a:gd name="connsiteY23" fmla="*/ 665761 h 2669490"/>
              <a:gd name="connsiteX24" fmla="*/ 55742 w 3530462"/>
              <a:gd name="connsiteY24" fmla="*/ 633956 h 2669490"/>
              <a:gd name="connsiteX25" fmla="*/ 119352 w 3530462"/>
              <a:gd name="connsiteY25" fmla="*/ 610102 h 2669490"/>
              <a:gd name="connsiteX26" fmla="*/ 190914 w 3530462"/>
              <a:gd name="connsiteY26" fmla="*/ 554443 h 2669490"/>
              <a:gd name="connsiteX27" fmla="*/ 151157 w 3530462"/>
              <a:gd name="connsiteY27" fmla="*/ 538540 h 2669490"/>
              <a:gd name="connsiteX28" fmla="*/ 15985 w 3530462"/>
              <a:gd name="connsiteY28" fmla="*/ 514686 h 2669490"/>
              <a:gd name="connsiteX29" fmla="*/ 82 w 3530462"/>
              <a:gd name="connsiteY29" fmla="*/ 482881 h 2669490"/>
              <a:gd name="connsiteX30" fmla="*/ 167060 w 3530462"/>
              <a:gd name="connsiteY30" fmla="*/ 427222 h 2669490"/>
              <a:gd name="connsiteX31" fmla="*/ 198865 w 3530462"/>
              <a:gd name="connsiteY31" fmla="*/ 411319 h 2669490"/>
              <a:gd name="connsiteX32" fmla="*/ 182962 w 3530462"/>
              <a:gd name="connsiteY32" fmla="*/ 379514 h 2669490"/>
              <a:gd name="connsiteX33" fmla="*/ 95498 w 3530462"/>
              <a:gd name="connsiteY33" fmla="*/ 307952 h 2669490"/>
              <a:gd name="connsiteX34" fmla="*/ 31888 w 3530462"/>
              <a:gd name="connsiteY34" fmla="*/ 236391 h 2669490"/>
              <a:gd name="connsiteX35" fmla="*/ 23936 w 3530462"/>
              <a:gd name="connsiteY35" fmla="*/ 212537 h 2669490"/>
              <a:gd name="connsiteX36" fmla="*/ 87547 w 3530462"/>
              <a:gd name="connsiteY36" fmla="*/ 101219 h 2669490"/>
              <a:gd name="connsiteX37" fmla="*/ 135255 w 3530462"/>
              <a:gd name="connsiteY37" fmla="*/ 77365 h 2669490"/>
              <a:gd name="connsiteX38" fmla="*/ 167060 w 3530462"/>
              <a:gd name="connsiteY38" fmla="*/ 69413 h 2669490"/>
              <a:gd name="connsiteX39" fmla="*/ 246573 w 3530462"/>
              <a:gd name="connsiteY39" fmla="*/ 53511 h 2669490"/>
              <a:gd name="connsiteX40" fmla="*/ 318135 w 3530462"/>
              <a:gd name="connsiteY40" fmla="*/ 37608 h 2669490"/>
              <a:gd name="connsiteX41" fmla="*/ 341989 w 3530462"/>
              <a:gd name="connsiteY41" fmla="*/ 21706 h 2669490"/>
              <a:gd name="connsiteX42" fmla="*/ 572576 w 3530462"/>
              <a:gd name="connsiteY42" fmla="*/ 13754 h 2669490"/>
              <a:gd name="connsiteX43" fmla="*/ 596430 w 3530462"/>
              <a:gd name="connsiteY43" fmla="*/ 29657 h 2669490"/>
              <a:gd name="connsiteX44" fmla="*/ 675943 w 3530462"/>
              <a:gd name="connsiteY44" fmla="*/ 61462 h 2669490"/>
              <a:gd name="connsiteX45" fmla="*/ 739554 w 3530462"/>
              <a:gd name="connsiteY45" fmla="*/ 101219 h 2669490"/>
              <a:gd name="connsiteX46" fmla="*/ 811115 w 3530462"/>
              <a:gd name="connsiteY46" fmla="*/ 125072 h 2669490"/>
              <a:gd name="connsiteX47" fmla="*/ 858823 w 3530462"/>
              <a:gd name="connsiteY47" fmla="*/ 148926 h 2669490"/>
              <a:gd name="connsiteX48" fmla="*/ 978093 w 3530462"/>
              <a:gd name="connsiteY48" fmla="*/ 172780 h 2669490"/>
              <a:gd name="connsiteX49" fmla="*/ 1121216 w 3530462"/>
              <a:gd name="connsiteY49" fmla="*/ 164829 h 2669490"/>
              <a:gd name="connsiteX50" fmla="*/ 1192778 w 3530462"/>
              <a:gd name="connsiteY50" fmla="*/ 148926 h 2669490"/>
              <a:gd name="connsiteX51" fmla="*/ 1240486 w 3530462"/>
              <a:gd name="connsiteY51" fmla="*/ 140975 h 2669490"/>
              <a:gd name="connsiteX52" fmla="*/ 1319999 w 3530462"/>
              <a:gd name="connsiteY52" fmla="*/ 117121 h 2669490"/>
              <a:gd name="connsiteX53" fmla="*/ 1486976 w 3530462"/>
              <a:gd name="connsiteY53" fmla="*/ 125072 h 2669490"/>
              <a:gd name="connsiteX54" fmla="*/ 1526733 w 3530462"/>
              <a:gd name="connsiteY54" fmla="*/ 140975 h 2669490"/>
              <a:gd name="connsiteX55" fmla="*/ 1598295 w 3530462"/>
              <a:gd name="connsiteY55" fmla="*/ 164829 h 2669490"/>
              <a:gd name="connsiteX56" fmla="*/ 1701662 w 3530462"/>
              <a:gd name="connsiteY56" fmla="*/ 236391 h 2669490"/>
              <a:gd name="connsiteX57" fmla="*/ 1733467 w 3530462"/>
              <a:gd name="connsiteY57" fmla="*/ 252293 h 2669490"/>
              <a:gd name="connsiteX58" fmla="*/ 1797077 w 3530462"/>
              <a:gd name="connsiteY58" fmla="*/ 284099 h 2669490"/>
              <a:gd name="connsiteX59" fmla="*/ 1876590 w 3530462"/>
              <a:gd name="connsiteY59" fmla="*/ 276147 h 2669490"/>
              <a:gd name="connsiteX60" fmla="*/ 1924298 w 3530462"/>
              <a:gd name="connsiteY60" fmla="*/ 244342 h 2669490"/>
              <a:gd name="connsiteX61" fmla="*/ 1948152 w 3530462"/>
              <a:gd name="connsiteY61" fmla="*/ 236391 h 2669490"/>
              <a:gd name="connsiteX62" fmla="*/ 1987909 w 3530462"/>
              <a:gd name="connsiteY62" fmla="*/ 220488 h 2669490"/>
              <a:gd name="connsiteX63" fmla="*/ 2202594 w 3530462"/>
              <a:gd name="connsiteY63" fmla="*/ 212537 h 2669490"/>
              <a:gd name="connsiteX64" fmla="*/ 2266204 w 3530462"/>
              <a:gd name="connsiteY64" fmla="*/ 236391 h 2669490"/>
              <a:gd name="connsiteX65" fmla="*/ 2417279 w 3530462"/>
              <a:gd name="connsiteY65" fmla="*/ 220488 h 2669490"/>
              <a:gd name="connsiteX66" fmla="*/ 2464987 w 3530462"/>
              <a:gd name="connsiteY66" fmla="*/ 180732 h 2669490"/>
              <a:gd name="connsiteX67" fmla="*/ 2528597 w 3530462"/>
              <a:gd name="connsiteY67" fmla="*/ 133024 h 2669490"/>
              <a:gd name="connsiteX68" fmla="*/ 2655818 w 3530462"/>
              <a:gd name="connsiteY68" fmla="*/ 164829 h 2669490"/>
              <a:gd name="connsiteX69" fmla="*/ 2671721 w 3530462"/>
              <a:gd name="connsiteY69" fmla="*/ 188683 h 2669490"/>
              <a:gd name="connsiteX70" fmla="*/ 2687623 w 3530462"/>
              <a:gd name="connsiteY70" fmla="*/ 252293 h 2669490"/>
              <a:gd name="connsiteX71" fmla="*/ 2671721 w 3530462"/>
              <a:gd name="connsiteY71" fmla="*/ 435173 h 2669490"/>
              <a:gd name="connsiteX72" fmla="*/ 2655818 w 3530462"/>
              <a:gd name="connsiteY72" fmla="*/ 474930 h 2669490"/>
              <a:gd name="connsiteX73" fmla="*/ 2608110 w 3530462"/>
              <a:gd name="connsiteY73" fmla="*/ 570346 h 2669490"/>
              <a:gd name="connsiteX74" fmla="*/ 2536549 w 3530462"/>
              <a:gd name="connsiteY74" fmla="*/ 633956 h 2669490"/>
              <a:gd name="connsiteX75" fmla="*/ 2480889 w 3530462"/>
              <a:gd name="connsiteY75" fmla="*/ 657810 h 2669490"/>
              <a:gd name="connsiteX76" fmla="*/ 2449084 w 3530462"/>
              <a:gd name="connsiteY76" fmla="*/ 689615 h 2669490"/>
              <a:gd name="connsiteX77" fmla="*/ 2425230 w 3530462"/>
              <a:gd name="connsiteY77" fmla="*/ 705518 h 2669490"/>
              <a:gd name="connsiteX78" fmla="*/ 2393425 w 3530462"/>
              <a:gd name="connsiteY78" fmla="*/ 737323 h 2669490"/>
              <a:gd name="connsiteX79" fmla="*/ 2377522 w 3530462"/>
              <a:gd name="connsiteY79" fmla="*/ 785031 h 2669490"/>
              <a:gd name="connsiteX80" fmla="*/ 2369571 w 3530462"/>
              <a:gd name="connsiteY80" fmla="*/ 816836 h 2669490"/>
              <a:gd name="connsiteX81" fmla="*/ 2464987 w 3530462"/>
              <a:gd name="connsiteY81" fmla="*/ 912252 h 2669490"/>
              <a:gd name="connsiteX82" fmla="*/ 2480889 w 3530462"/>
              <a:gd name="connsiteY82" fmla="*/ 944057 h 2669490"/>
              <a:gd name="connsiteX83" fmla="*/ 2536549 w 3530462"/>
              <a:gd name="connsiteY83" fmla="*/ 975862 h 2669490"/>
              <a:gd name="connsiteX84" fmla="*/ 2576305 w 3530462"/>
              <a:gd name="connsiteY84" fmla="*/ 991765 h 2669490"/>
              <a:gd name="connsiteX85" fmla="*/ 2624013 w 3530462"/>
              <a:gd name="connsiteY85" fmla="*/ 1007667 h 2669490"/>
              <a:gd name="connsiteX86" fmla="*/ 2655818 w 3530462"/>
              <a:gd name="connsiteY86" fmla="*/ 1023570 h 2669490"/>
              <a:gd name="connsiteX87" fmla="*/ 2671721 w 3530462"/>
              <a:gd name="connsiteY87" fmla="*/ 1047424 h 2669490"/>
              <a:gd name="connsiteX88" fmla="*/ 2703526 w 3530462"/>
              <a:gd name="connsiteY88" fmla="*/ 1118986 h 2669490"/>
              <a:gd name="connsiteX89" fmla="*/ 2711477 w 3530462"/>
              <a:gd name="connsiteY89" fmla="*/ 1158742 h 2669490"/>
              <a:gd name="connsiteX90" fmla="*/ 2751234 w 3530462"/>
              <a:gd name="connsiteY90" fmla="*/ 1278012 h 2669490"/>
              <a:gd name="connsiteX91" fmla="*/ 2759185 w 3530462"/>
              <a:gd name="connsiteY91" fmla="*/ 1246206 h 2669490"/>
              <a:gd name="connsiteX92" fmla="*/ 2775088 w 3530462"/>
              <a:gd name="connsiteY92" fmla="*/ 1111034 h 2669490"/>
              <a:gd name="connsiteX93" fmla="*/ 2806893 w 3530462"/>
              <a:gd name="connsiteY93" fmla="*/ 967911 h 2669490"/>
              <a:gd name="connsiteX94" fmla="*/ 2814844 w 3530462"/>
              <a:gd name="connsiteY94" fmla="*/ 745274 h 2669490"/>
              <a:gd name="connsiteX95" fmla="*/ 2862552 w 3530462"/>
              <a:gd name="connsiteY95" fmla="*/ 729372 h 2669490"/>
              <a:gd name="connsiteX96" fmla="*/ 3029529 w 3530462"/>
              <a:gd name="connsiteY96" fmla="*/ 745274 h 2669490"/>
              <a:gd name="connsiteX97" fmla="*/ 3101091 w 3530462"/>
              <a:gd name="connsiteY97" fmla="*/ 761177 h 2669490"/>
              <a:gd name="connsiteX98" fmla="*/ 3156750 w 3530462"/>
              <a:gd name="connsiteY98" fmla="*/ 800933 h 2669490"/>
              <a:gd name="connsiteX99" fmla="*/ 3180604 w 3530462"/>
              <a:gd name="connsiteY99" fmla="*/ 808885 h 2669490"/>
              <a:gd name="connsiteX100" fmla="*/ 3188555 w 3530462"/>
              <a:gd name="connsiteY100" fmla="*/ 888398 h 2669490"/>
              <a:gd name="connsiteX101" fmla="*/ 3164702 w 3530462"/>
              <a:gd name="connsiteY101" fmla="*/ 912252 h 2669490"/>
              <a:gd name="connsiteX102" fmla="*/ 3204458 w 3530462"/>
              <a:gd name="connsiteY102" fmla="*/ 896349 h 2669490"/>
              <a:gd name="connsiteX103" fmla="*/ 3212409 w 3530462"/>
              <a:gd name="connsiteY103" fmla="*/ 848641 h 2669490"/>
              <a:gd name="connsiteX104" fmla="*/ 3220361 w 3530462"/>
              <a:gd name="connsiteY104" fmla="*/ 808885 h 2669490"/>
              <a:gd name="connsiteX105" fmla="*/ 3252166 w 3530462"/>
              <a:gd name="connsiteY105" fmla="*/ 816836 h 2669490"/>
              <a:gd name="connsiteX106" fmla="*/ 3268069 w 3530462"/>
              <a:gd name="connsiteY106" fmla="*/ 840690 h 2669490"/>
              <a:gd name="connsiteX107" fmla="*/ 3291922 w 3530462"/>
              <a:gd name="connsiteY107" fmla="*/ 864544 h 2669490"/>
              <a:gd name="connsiteX108" fmla="*/ 3315776 w 3530462"/>
              <a:gd name="connsiteY108" fmla="*/ 920203 h 2669490"/>
              <a:gd name="connsiteX109" fmla="*/ 3355533 w 3530462"/>
              <a:gd name="connsiteY109" fmla="*/ 1047424 h 2669490"/>
              <a:gd name="connsiteX110" fmla="*/ 3371435 w 3530462"/>
              <a:gd name="connsiteY110" fmla="*/ 1071278 h 2669490"/>
              <a:gd name="connsiteX111" fmla="*/ 3411192 w 3530462"/>
              <a:gd name="connsiteY111" fmla="*/ 1103083 h 2669490"/>
              <a:gd name="connsiteX112" fmla="*/ 3435046 w 3530462"/>
              <a:gd name="connsiteY112" fmla="*/ 1118986 h 2669490"/>
              <a:gd name="connsiteX113" fmla="*/ 3530462 w 3530462"/>
              <a:gd name="connsiteY113" fmla="*/ 1206450 h 2669490"/>
              <a:gd name="connsiteX114" fmla="*/ 3427095 w 3530462"/>
              <a:gd name="connsiteY114" fmla="*/ 1270060 h 2669490"/>
              <a:gd name="connsiteX115" fmla="*/ 3387338 w 3530462"/>
              <a:gd name="connsiteY115" fmla="*/ 1293914 h 2669490"/>
              <a:gd name="connsiteX116" fmla="*/ 3339630 w 3530462"/>
              <a:gd name="connsiteY116" fmla="*/ 1357525 h 2669490"/>
              <a:gd name="connsiteX117" fmla="*/ 3299874 w 3530462"/>
              <a:gd name="connsiteY117" fmla="*/ 1381379 h 2669490"/>
              <a:gd name="connsiteX118" fmla="*/ 3268069 w 3530462"/>
              <a:gd name="connsiteY118" fmla="*/ 1405232 h 2669490"/>
              <a:gd name="connsiteX119" fmla="*/ 3212409 w 3530462"/>
              <a:gd name="connsiteY119" fmla="*/ 1413184 h 2669490"/>
              <a:gd name="connsiteX120" fmla="*/ 3180604 w 3530462"/>
              <a:gd name="connsiteY120" fmla="*/ 1421135 h 2669490"/>
              <a:gd name="connsiteX121" fmla="*/ 3212409 w 3530462"/>
              <a:gd name="connsiteY121" fmla="*/ 1429086 h 2669490"/>
              <a:gd name="connsiteX122" fmla="*/ 3236263 w 3530462"/>
              <a:gd name="connsiteY122" fmla="*/ 1572210 h 2669490"/>
              <a:gd name="connsiteX123" fmla="*/ 3212409 w 3530462"/>
              <a:gd name="connsiteY123" fmla="*/ 1596064 h 2669490"/>
              <a:gd name="connsiteX124" fmla="*/ 3140848 w 3530462"/>
              <a:gd name="connsiteY124" fmla="*/ 1635820 h 2669490"/>
              <a:gd name="connsiteX125" fmla="*/ 3109042 w 3530462"/>
              <a:gd name="connsiteY125" fmla="*/ 1659674 h 2669490"/>
              <a:gd name="connsiteX126" fmla="*/ 3013627 w 3530462"/>
              <a:gd name="connsiteY126" fmla="*/ 1731236 h 2669490"/>
              <a:gd name="connsiteX127" fmla="*/ 2997724 w 3530462"/>
              <a:gd name="connsiteY127" fmla="*/ 1755090 h 2669490"/>
              <a:gd name="connsiteX128" fmla="*/ 2981822 w 3530462"/>
              <a:gd name="connsiteY128" fmla="*/ 1826652 h 2669490"/>
              <a:gd name="connsiteX129" fmla="*/ 2918211 w 3530462"/>
              <a:gd name="connsiteY129" fmla="*/ 1961824 h 2669490"/>
              <a:gd name="connsiteX130" fmla="*/ 2910260 w 3530462"/>
              <a:gd name="connsiteY130" fmla="*/ 1985678 h 2669490"/>
              <a:gd name="connsiteX131" fmla="*/ 2886406 w 3530462"/>
              <a:gd name="connsiteY131" fmla="*/ 2025434 h 2669490"/>
              <a:gd name="connsiteX132" fmla="*/ 2870503 w 3530462"/>
              <a:gd name="connsiteY132" fmla="*/ 2057239 h 2669490"/>
              <a:gd name="connsiteX133" fmla="*/ 2806893 w 3530462"/>
              <a:gd name="connsiteY133" fmla="*/ 2089045 h 2669490"/>
              <a:gd name="connsiteX134" fmla="*/ 2711477 w 3530462"/>
              <a:gd name="connsiteY134" fmla="*/ 2256022 h 2669490"/>
              <a:gd name="connsiteX135" fmla="*/ 2679672 w 3530462"/>
              <a:gd name="connsiteY135" fmla="*/ 2303730 h 2669490"/>
              <a:gd name="connsiteX136" fmla="*/ 2719429 w 3530462"/>
              <a:gd name="connsiteY136" fmla="*/ 2375292 h 2669490"/>
              <a:gd name="connsiteX137" fmla="*/ 2663769 w 3530462"/>
              <a:gd name="connsiteY137" fmla="*/ 2311681 h 2669490"/>
              <a:gd name="connsiteX138" fmla="*/ 2647867 w 3530462"/>
              <a:gd name="connsiteY138" fmla="*/ 2263973 h 2669490"/>
              <a:gd name="connsiteX139" fmla="*/ 2631964 w 3530462"/>
              <a:gd name="connsiteY139" fmla="*/ 2176509 h 2669490"/>
              <a:gd name="connsiteX140" fmla="*/ 2552451 w 3530462"/>
              <a:gd name="connsiteY140" fmla="*/ 2184460 h 2669490"/>
              <a:gd name="connsiteX141" fmla="*/ 2488841 w 3530462"/>
              <a:gd name="connsiteY141" fmla="*/ 2192412 h 2669490"/>
              <a:gd name="connsiteX142" fmla="*/ 2409328 w 3530462"/>
              <a:gd name="connsiteY142" fmla="*/ 2256022 h 2669490"/>
              <a:gd name="connsiteX143" fmla="*/ 2321863 w 3530462"/>
              <a:gd name="connsiteY143" fmla="*/ 2295779 h 2669490"/>
              <a:gd name="connsiteX144" fmla="*/ 2290058 w 3530462"/>
              <a:gd name="connsiteY144" fmla="*/ 2311681 h 2669490"/>
              <a:gd name="connsiteX145" fmla="*/ 2234399 w 3530462"/>
              <a:gd name="connsiteY145" fmla="*/ 2327584 h 2669490"/>
              <a:gd name="connsiteX146" fmla="*/ 2210545 w 3530462"/>
              <a:gd name="connsiteY146" fmla="*/ 2335535 h 2669490"/>
              <a:gd name="connsiteX147" fmla="*/ 2234399 w 3530462"/>
              <a:gd name="connsiteY147" fmla="*/ 2494561 h 2669490"/>
              <a:gd name="connsiteX148" fmla="*/ 2266204 w 3530462"/>
              <a:gd name="connsiteY148" fmla="*/ 2550220 h 2669490"/>
              <a:gd name="connsiteX149" fmla="*/ 2298009 w 3530462"/>
              <a:gd name="connsiteY149" fmla="*/ 2566123 h 2669490"/>
              <a:gd name="connsiteX150" fmla="*/ 2361620 w 3530462"/>
              <a:gd name="connsiteY150" fmla="*/ 2605879 h 2669490"/>
              <a:gd name="connsiteX151" fmla="*/ 2353669 w 3530462"/>
              <a:gd name="connsiteY151" fmla="*/ 2653587 h 2669490"/>
              <a:gd name="connsiteX152" fmla="*/ 2321863 w 3530462"/>
              <a:gd name="connsiteY152" fmla="*/ 2661539 h 2669490"/>
              <a:gd name="connsiteX153" fmla="*/ 2282107 w 3530462"/>
              <a:gd name="connsiteY153" fmla="*/ 2669490 h 2669490"/>
              <a:gd name="connsiteX154" fmla="*/ 2131032 w 3530462"/>
              <a:gd name="connsiteY154" fmla="*/ 2629733 h 2669490"/>
              <a:gd name="connsiteX155" fmla="*/ 2059470 w 3530462"/>
              <a:gd name="connsiteY155" fmla="*/ 2597928 h 2669490"/>
              <a:gd name="connsiteX156" fmla="*/ 1956103 w 3530462"/>
              <a:gd name="connsiteY156" fmla="*/ 2526366 h 2669490"/>
              <a:gd name="connsiteX157" fmla="*/ 1900444 w 3530462"/>
              <a:gd name="connsiteY157" fmla="*/ 2462756 h 2669490"/>
              <a:gd name="connsiteX158" fmla="*/ 1868639 w 3530462"/>
              <a:gd name="connsiteY158" fmla="*/ 2415048 h 2669490"/>
              <a:gd name="connsiteX159" fmla="*/ 1836834 w 3530462"/>
              <a:gd name="connsiteY159" fmla="*/ 2383243 h 2669490"/>
              <a:gd name="connsiteX160" fmla="*/ 1812980 w 3530462"/>
              <a:gd name="connsiteY160" fmla="*/ 2327584 h 2669490"/>
              <a:gd name="connsiteX161" fmla="*/ 1781175 w 3530462"/>
              <a:gd name="connsiteY161" fmla="*/ 2271925 h 2669490"/>
              <a:gd name="connsiteX162" fmla="*/ 1757321 w 3530462"/>
              <a:gd name="connsiteY162" fmla="*/ 2224217 h 2669490"/>
              <a:gd name="connsiteX163" fmla="*/ 1709613 w 3530462"/>
              <a:gd name="connsiteY163" fmla="*/ 2128801 h 2669490"/>
              <a:gd name="connsiteX164" fmla="*/ 1725515 w 3530462"/>
              <a:gd name="connsiteY164" fmla="*/ 2224217 h 2669490"/>
              <a:gd name="connsiteX165" fmla="*/ 1789126 w 3530462"/>
              <a:gd name="connsiteY165" fmla="*/ 2375292 h 2669490"/>
              <a:gd name="connsiteX166" fmla="*/ 1828882 w 3530462"/>
              <a:gd name="connsiteY166" fmla="*/ 2462756 h 2669490"/>
              <a:gd name="connsiteX167" fmla="*/ 1781175 w 3530462"/>
              <a:gd name="connsiteY167" fmla="*/ 2470707 h 2669490"/>
              <a:gd name="connsiteX168" fmla="*/ 1701662 w 3530462"/>
              <a:gd name="connsiteY168" fmla="*/ 2335535 h 2669490"/>
              <a:gd name="connsiteX169" fmla="*/ 1693710 w 3530462"/>
              <a:gd name="connsiteY169" fmla="*/ 2287827 h 2669490"/>
              <a:gd name="connsiteX170" fmla="*/ 1677808 w 3530462"/>
              <a:gd name="connsiteY170" fmla="*/ 2263973 h 2669490"/>
              <a:gd name="connsiteX171" fmla="*/ 1598295 w 3530462"/>
              <a:gd name="connsiteY171" fmla="*/ 2160606 h 2669490"/>
              <a:gd name="connsiteX172" fmla="*/ 1502879 w 3530462"/>
              <a:gd name="connsiteY172" fmla="*/ 1985678 h 2669490"/>
              <a:gd name="connsiteX173" fmla="*/ 1455171 w 3530462"/>
              <a:gd name="connsiteY173" fmla="*/ 1937970 h 2669490"/>
              <a:gd name="connsiteX174" fmla="*/ 1431317 w 3530462"/>
              <a:gd name="connsiteY174" fmla="*/ 1930019 h 2669490"/>
              <a:gd name="connsiteX175" fmla="*/ 1399512 w 3530462"/>
              <a:gd name="connsiteY175" fmla="*/ 1890262 h 2669490"/>
              <a:gd name="connsiteX176" fmla="*/ 1391561 w 3530462"/>
              <a:gd name="connsiteY176" fmla="*/ 1866408 h 2669490"/>
              <a:gd name="connsiteX177" fmla="*/ 1383609 w 3530462"/>
              <a:gd name="connsiteY177" fmla="*/ 1834603 h 2669490"/>
              <a:gd name="connsiteX178" fmla="*/ 1375658 w 3530462"/>
              <a:gd name="connsiteY178" fmla="*/ 1810749 h 2669490"/>
              <a:gd name="connsiteX179" fmla="*/ 1359755 w 3530462"/>
              <a:gd name="connsiteY179" fmla="*/ 1747139 h 2669490"/>
              <a:gd name="connsiteX180" fmla="*/ 1351804 w 3530462"/>
              <a:gd name="connsiteY180" fmla="*/ 1437038 h 2669490"/>
              <a:gd name="connsiteX181" fmla="*/ 1335902 w 3530462"/>
              <a:gd name="connsiteY181" fmla="*/ 1381379 h 2669490"/>
              <a:gd name="connsiteX182" fmla="*/ 1312048 w 3530462"/>
              <a:gd name="connsiteY182" fmla="*/ 1341622 h 2669490"/>
              <a:gd name="connsiteX183" fmla="*/ 1272291 w 3530462"/>
              <a:gd name="connsiteY183" fmla="*/ 1293914 h 2669490"/>
              <a:gd name="connsiteX184" fmla="*/ 1248437 w 3530462"/>
              <a:gd name="connsiteY184" fmla="*/ 1254158 h 2669490"/>
              <a:gd name="connsiteX185" fmla="*/ 1232535 w 3530462"/>
              <a:gd name="connsiteY185" fmla="*/ 1214401 h 2669490"/>
              <a:gd name="connsiteX186" fmla="*/ 1184827 w 3530462"/>
              <a:gd name="connsiteY186" fmla="*/ 1174645 h 2669490"/>
              <a:gd name="connsiteX187" fmla="*/ 1168924 w 3530462"/>
              <a:gd name="connsiteY187" fmla="*/ 1150791 h 266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3530462" h="2669490">
                <a:moveTo>
                  <a:pt x="1168924" y="1150791"/>
                </a:moveTo>
                <a:cubicBezTo>
                  <a:pt x="1159647" y="1132238"/>
                  <a:pt x="1154429" y="1095804"/>
                  <a:pt x="1129168" y="1063326"/>
                </a:cubicBezTo>
                <a:cubicBezTo>
                  <a:pt x="1119963" y="1051491"/>
                  <a:pt x="1107120" y="1042905"/>
                  <a:pt x="1097362" y="1031521"/>
                </a:cubicBezTo>
                <a:cubicBezTo>
                  <a:pt x="1070374" y="1000035"/>
                  <a:pt x="1095197" y="1012649"/>
                  <a:pt x="1057606" y="991765"/>
                </a:cubicBezTo>
                <a:cubicBezTo>
                  <a:pt x="1042064" y="983131"/>
                  <a:pt x="1026310" y="974749"/>
                  <a:pt x="1009898" y="967911"/>
                </a:cubicBezTo>
                <a:cubicBezTo>
                  <a:pt x="994425" y="961464"/>
                  <a:pt x="962190" y="952008"/>
                  <a:pt x="962190" y="952008"/>
                </a:cubicBezTo>
                <a:cubicBezTo>
                  <a:pt x="951588" y="944057"/>
                  <a:pt x="941969" y="934590"/>
                  <a:pt x="930385" y="928154"/>
                </a:cubicBezTo>
                <a:cubicBezTo>
                  <a:pt x="917908" y="921223"/>
                  <a:pt x="903672" y="918049"/>
                  <a:pt x="890629" y="912252"/>
                </a:cubicBezTo>
                <a:cubicBezTo>
                  <a:pt x="879797" y="907438"/>
                  <a:pt x="869115" y="902230"/>
                  <a:pt x="858823" y="896349"/>
                </a:cubicBezTo>
                <a:cubicBezTo>
                  <a:pt x="850526" y="891608"/>
                  <a:pt x="842310" y="886564"/>
                  <a:pt x="834969" y="880446"/>
                </a:cubicBezTo>
                <a:cubicBezTo>
                  <a:pt x="826330" y="873247"/>
                  <a:pt x="820945" y="862053"/>
                  <a:pt x="811115" y="856592"/>
                </a:cubicBezTo>
                <a:cubicBezTo>
                  <a:pt x="796462" y="848451"/>
                  <a:pt x="778972" y="846915"/>
                  <a:pt x="763408" y="840690"/>
                </a:cubicBezTo>
                <a:cubicBezTo>
                  <a:pt x="752402" y="836288"/>
                  <a:pt x="742701" y="828949"/>
                  <a:pt x="731602" y="824787"/>
                </a:cubicBezTo>
                <a:cubicBezTo>
                  <a:pt x="718770" y="819975"/>
                  <a:pt x="670835" y="811044"/>
                  <a:pt x="660041" y="808885"/>
                </a:cubicBezTo>
                <a:cubicBezTo>
                  <a:pt x="641488" y="800934"/>
                  <a:pt x="624332" y="788100"/>
                  <a:pt x="604382" y="785031"/>
                </a:cubicBezTo>
                <a:cubicBezTo>
                  <a:pt x="574784" y="780477"/>
                  <a:pt x="543145" y="800142"/>
                  <a:pt x="516917" y="808885"/>
                </a:cubicBezTo>
                <a:cubicBezTo>
                  <a:pt x="506550" y="812341"/>
                  <a:pt x="495714" y="814186"/>
                  <a:pt x="485112" y="816836"/>
                </a:cubicBezTo>
                <a:cubicBezTo>
                  <a:pt x="456579" y="833955"/>
                  <a:pt x="410780" y="862817"/>
                  <a:pt x="381745" y="872495"/>
                </a:cubicBezTo>
                <a:lnTo>
                  <a:pt x="357891" y="880446"/>
                </a:lnTo>
                <a:cubicBezTo>
                  <a:pt x="349940" y="885747"/>
                  <a:pt x="343103" y="893327"/>
                  <a:pt x="334037" y="896349"/>
                </a:cubicBezTo>
                <a:cubicBezTo>
                  <a:pt x="286525" y="912186"/>
                  <a:pt x="239687" y="900413"/>
                  <a:pt x="190914" y="896349"/>
                </a:cubicBezTo>
                <a:cubicBezTo>
                  <a:pt x="182963" y="893699"/>
                  <a:pt x="172987" y="894325"/>
                  <a:pt x="167060" y="888398"/>
                </a:cubicBezTo>
                <a:cubicBezTo>
                  <a:pt x="131641" y="852979"/>
                  <a:pt x="106585" y="814343"/>
                  <a:pt x="87547" y="769128"/>
                </a:cubicBezTo>
                <a:cubicBezTo>
                  <a:pt x="73221" y="735105"/>
                  <a:pt x="47790" y="665761"/>
                  <a:pt x="47790" y="665761"/>
                </a:cubicBezTo>
                <a:cubicBezTo>
                  <a:pt x="50441" y="655159"/>
                  <a:pt x="48746" y="642351"/>
                  <a:pt x="55742" y="633956"/>
                </a:cubicBezTo>
                <a:cubicBezTo>
                  <a:pt x="66685" y="620825"/>
                  <a:pt x="104293" y="613867"/>
                  <a:pt x="119352" y="610102"/>
                </a:cubicBezTo>
                <a:cubicBezTo>
                  <a:pt x="176416" y="572060"/>
                  <a:pt x="153545" y="591812"/>
                  <a:pt x="190914" y="554443"/>
                </a:cubicBezTo>
                <a:cubicBezTo>
                  <a:pt x="177662" y="549142"/>
                  <a:pt x="165256" y="540766"/>
                  <a:pt x="151157" y="538540"/>
                </a:cubicBezTo>
                <a:cubicBezTo>
                  <a:pt x="9768" y="516215"/>
                  <a:pt x="76068" y="554742"/>
                  <a:pt x="15985" y="514686"/>
                </a:cubicBezTo>
                <a:cubicBezTo>
                  <a:pt x="10684" y="504084"/>
                  <a:pt x="-1097" y="494675"/>
                  <a:pt x="82" y="482881"/>
                </a:cubicBezTo>
                <a:cubicBezTo>
                  <a:pt x="8924" y="394457"/>
                  <a:pt x="103953" y="430728"/>
                  <a:pt x="167060" y="427222"/>
                </a:cubicBezTo>
                <a:cubicBezTo>
                  <a:pt x="177662" y="421921"/>
                  <a:pt x="195117" y="422564"/>
                  <a:pt x="198865" y="411319"/>
                </a:cubicBezTo>
                <a:cubicBezTo>
                  <a:pt x="202613" y="400074"/>
                  <a:pt x="190935" y="388285"/>
                  <a:pt x="182962" y="379514"/>
                </a:cubicBezTo>
                <a:cubicBezTo>
                  <a:pt x="53852" y="237494"/>
                  <a:pt x="162572" y="366642"/>
                  <a:pt x="95498" y="307952"/>
                </a:cubicBezTo>
                <a:cubicBezTo>
                  <a:pt x="59770" y="276690"/>
                  <a:pt x="57513" y="270557"/>
                  <a:pt x="31888" y="236391"/>
                </a:cubicBezTo>
                <a:cubicBezTo>
                  <a:pt x="29237" y="228440"/>
                  <a:pt x="23240" y="220890"/>
                  <a:pt x="23936" y="212537"/>
                </a:cubicBezTo>
                <a:cubicBezTo>
                  <a:pt x="29679" y="143613"/>
                  <a:pt x="33477" y="137265"/>
                  <a:pt x="87547" y="101219"/>
                </a:cubicBezTo>
                <a:cubicBezTo>
                  <a:pt x="102341" y="91357"/>
                  <a:pt x="118747" y="83968"/>
                  <a:pt x="135255" y="77365"/>
                </a:cubicBezTo>
                <a:cubicBezTo>
                  <a:pt x="145401" y="73306"/>
                  <a:pt x="156375" y="71703"/>
                  <a:pt x="167060" y="69413"/>
                </a:cubicBezTo>
                <a:cubicBezTo>
                  <a:pt x="193489" y="63750"/>
                  <a:pt x="220351" y="60067"/>
                  <a:pt x="246573" y="53511"/>
                </a:cubicBezTo>
                <a:cubicBezTo>
                  <a:pt x="291489" y="42281"/>
                  <a:pt x="267662" y="47702"/>
                  <a:pt x="318135" y="37608"/>
                </a:cubicBezTo>
                <a:cubicBezTo>
                  <a:pt x="326086" y="32307"/>
                  <a:pt x="333442" y="25980"/>
                  <a:pt x="341989" y="21706"/>
                </a:cubicBezTo>
                <a:cubicBezTo>
                  <a:pt x="422607" y="-18603"/>
                  <a:pt x="448889" y="8601"/>
                  <a:pt x="572576" y="13754"/>
                </a:cubicBezTo>
                <a:cubicBezTo>
                  <a:pt x="580527" y="19055"/>
                  <a:pt x="587753" y="25652"/>
                  <a:pt x="596430" y="29657"/>
                </a:cubicBezTo>
                <a:cubicBezTo>
                  <a:pt x="622349" y="41619"/>
                  <a:pt x="653106" y="44335"/>
                  <a:pt x="675943" y="61462"/>
                </a:cubicBezTo>
                <a:cubicBezTo>
                  <a:pt x="701814" y="80865"/>
                  <a:pt x="709685" y="89731"/>
                  <a:pt x="739554" y="101219"/>
                </a:cubicBezTo>
                <a:cubicBezTo>
                  <a:pt x="763022" y="110245"/>
                  <a:pt x="787769" y="115734"/>
                  <a:pt x="811115" y="125072"/>
                </a:cubicBezTo>
                <a:cubicBezTo>
                  <a:pt x="827623" y="131675"/>
                  <a:pt x="842228" y="142543"/>
                  <a:pt x="858823" y="148926"/>
                </a:cubicBezTo>
                <a:cubicBezTo>
                  <a:pt x="906000" y="167071"/>
                  <a:pt x="927483" y="166454"/>
                  <a:pt x="978093" y="172780"/>
                </a:cubicBezTo>
                <a:cubicBezTo>
                  <a:pt x="1025801" y="170130"/>
                  <a:pt x="1073727" y="170106"/>
                  <a:pt x="1121216" y="164829"/>
                </a:cubicBezTo>
                <a:cubicBezTo>
                  <a:pt x="1145502" y="162130"/>
                  <a:pt x="1168817" y="153718"/>
                  <a:pt x="1192778" y="148926"/>
                </a:cubicBezTo>
                <a:cubicBezTo>
                  <a:pt x="1208587" y="145764"/>
                  <a:pt x="1224583" y="143625"/>
                  <a:pt x="1240486" y="140975"/>
                </a:cubicBezTo>
                <a:cubicBezTo>
                  <a:pt x="1243264" y="140049"/>
                  <a:pt x="1307980" y="117121"/>
                  <a:pt x="1319999" y="117121"/>
                </a:cubicBezTo>
                <a:cubicBezTo>
                  <a:pt x="1375721" y="117121"/>
                  <a:pt x="1431317" y="122422"/>
                  <a:pt x="1486976" y="125072"/>
                </a:cubicBezTo>
                <a:cubicBezTo>
                  <a:pt x="1500228" y="130373"/>
                  <a:pt x="1513062" y="136874"/>
                  <a:pt x="1526733" y="140975"/>
                </a:cubicBezTo>
                <a:cubicBezTo>
                  <a:pt x="1571712" y="154469"/>
                  <a:pt x="1560015" y="140060"/>
                  <a:pt x="1598295" y="164829"/>
                </a:cubicBezTo>
                <a:cubicBezTo>
                  <a:pt x="1633479" y="187595"/>
                  <a:pt x="1664179" y="217650"/>
                  <a:pt x="1701662" y="236391"/>
                </a:cubicBezTo>
                <a:cubicBezTo>
                  <a:pt x="1712264" y="241692"/>
                  <a:pt x="1723106" y="246537"/>
                  <a:pt x="1733467" y="252293"/>
                </a:cubicBezTo>
                <a:cubicBezTo>
                  <a:pt x="1789802" y="283590"/>
                  <a:pt x="1753468" y="269561"/>
                  <a:pt x="1797077" y="284099"/>
                </a:cubicBezTo>
                <a:cubicBezTo>
                  <a:pt x="1823581" y="281448"/>
                  <a:pt x="1851166" y="284092"/>
                  <a:pt x="1876590" y="276147"/>
                </a:cubicBezTo>
                <a:cubicBezTo>
                  <a:pt x="1894833" y="270446"/>
                  <a:pt x="1906166" y="250386"/>
                  <a:pt x="1924298" y="244342"/>
                </a:cubicBezTo>
                <a:cubicBezTo>
                  <a:pt x="1932249" y="241692"/>
                  <a:pt x="1940304" y="239334"/>
                  <a:pt x="1948152" y="236391"/>
                </a:cubicBezTo>
                <a:cubicBezTo>
                  <a:pt x="1961516" y="231379"/>
                  <a:pt x="1973698" y="221820"/>
                  <a:pt x="1987909" y="220488"/>
                </a:cubicBezTo>
                <a:cubicBezTo>
                  <a:pt x="2059207" y="213804"/>
                  <a:pt x="2131032" y="215187"/>
                  <a:pt x="2202594" y="212537"/>
                </a:cubicBezTo>
                <a:cubicBezTo>
                  <a:pt x="2223797" y="220488"/>
                  <a:pt x="2243574" y="235553"/>
                  <a:pt x="2266204" y="236391"/>
                </a:cubicBezTo>
                <a:cubicBezTo>
                  <a:pt x="2316806" y="238265"/>
                  <a:pt x="2367459" y="229546"/>
                  <a:pt x="2417279" y="220488"/>
                </a:cubicBezTo>
                <a:cubicBezTo>
                  <a:pt x="2431952" y="217820"/>
                  <a:pt x="2456188" y="188431"/>
                  <a:pt x="2464987" y="180732"/>
                </a:cubicBezTo>
                <a:cubicBezTo>
                  <a:pt x="2495213" y="154284"/>
                  <a:pt x="2500190" y="151961"/>
                  <a:pt x="2528597" y="133024"/>
                </a:cubicBezTo>
                <a:cubicBezTo>
                  <a:pt x="2553223" y="137128"/>
                  <a:pt x="2625494" y="139559"/>
                  <a:pt x="2655818" y="164829"/>
                </a:cubicBezTo>
                <a:cubicBezTo>
                  <a:pt x="2663159" y="170947"/>
                  <a:pt x="2666420" y="180732"/>
                  <a:pt x="2671721" y="188683"/>
                </a:cubicBezTo>
                <a:cubicBezTo>
                  <a:pt x="2677022" y="209886"/>
                  <a:pt x="2687623" y="230437"/>
                  <a:pt x="2687623" y="252293"/>
                </a:cubicBezTo>
                <a:cubicBezTo>
                  <a:pt x="2687623" y="313483"/>
                  <a:pt x="2680374" y="374598"/>
                  <a:pt x="2671721" y="435173"/>
                </a:cubicBezTo>
                <a:cubicBezTo>
                  <a:pt x="2669702" y="449303"/>
                  <a:pt x="2661896" y="462015"/>
                  <a:pt x="2655818" y="474930"/>
                </a:cubicBezTo>
                <a:cubicBezTo>
                  <a:pt x="2640677" y="507105"/>
                  <a:pt x="2633254" y="545202"/>
                  <a:pt x="2608110" y="570346"/>
                </a:cubicBezTo>
                <a:cubicBezTo>
                  <a:pt x="2582492" y="595964"/>
                  <a:pt x="2567426" y="613371"/>
                  <a:pt x="2536549" y="633956"/>
                </a:cubicBezTo>
                <a:cubicBezTo>
                  <a:pt x="2516897" y="647057"/>
                  <a:pt x="2502094" y="650742"/>
                  <a:pt x="2480889" y="657810"/>
                </a:cubicBezTo>
                <a:cubicBezTo>
                  <a:pt x="2470287" y="668412"/>
                  <a:pt x="2460468" y="679858"/>
                  <a:pt x="2449084" y="689615"/>
                </a:cubicBezTo>
                <a:cubicBezTo>
                  <a:pt x="2441828" y="695834"/>
                  <a:pt x="2432486" y="699299"/>
                  <a:pt x="2425230" y="705518"/>
                </a:cubicBezTo>
                <a:cubicBezTo>
                  <a:pt x="2413846" y="715275"/>
                  <a:pt x="2404027" y="726721"/>
                  <a:pt x="2393425" y="737323"/>
                </a:cubicBezTo>
                <a:cubicBezTo>
                  <a:pt x="2388124" y="753226"/>
                  <a:pt x="2382339" y="768975"/>
                  <a:pt x="2377522" y="785031"/>
                </a:cubicBezTo>
                <a:cubicBezTo>
                  <a:pt x="2374382" y="795498"/>
                  <a:pt x="2365512" y="806690"/>
                  <a:pt x="2369571" y="816836"/>
                </a:cubicBezTo>
                <a:cubicBezTo>
                  <a:pt x="2381133" y="845740"/>
                  <a:pt x="2445360" y="895428"/>
                  <a:pt x="2464987" y="912252"/>
                </a:cubicBezTo>
                <a:cubicBezTo>
                  <a:pt x="2470288" y="922854"/>
                  <a:pt x="2472030" y="936182"/>
                  <a:pt x="2480889" y="944057"/>
                </a:cubicBezTo>
                <a:cubicBezTo>
                  <a:pt x="2496860" y="958254"/>
                  <a:pt x="2517436" y="966306"/>
                  <a:pt x="2536549" y="975862"/>
                </a:cubicBezTo>
                <a:cubicBezTo>
                  <a:pt x="2549315" y="982245"/>
                  <a:pt x="2562891" y="986887"/>
                  <a:pt x="2576305" y="991765"/>
                </a:cubicBezTo>
                <a:cubicBezTo>
                  <a:pt x="2592059" y="997494"/>
                  <a:pt x="2609020" y="1000170"/>
                  <a:pt x="2624013" y="1007667"/>
                </a:cubicBezTo>
                <a:lnTo>
                  <a:pt x="2655818" y="1023570"/>
                </a:lnTo>
                <a:cubicBezTo>
                  <a:pt x="2661119" y="1031521"/>
                  <a:pt x="2666980" y="1039127"/>
                  <a:pt x="2671721" y="1047424"/>
                </a:cubicBezTo>
                <a:cubicBezTo>
                  <a:pt x="2686576" y="1073420"/>
                  <a:pt x="2692168" y="1090593"/>
                  <a:pt x="2703526" y="1118986"/>
                </a:cubicBezTo>
                <a:cubicBezTo>
                  <a:pt x="2706176" y="1132238"/>
                  <a:pt x="2707594" y="1145798"/>
                  <a:pt x="2711477" y="1158742"/>
                </a:cubicBezTo>
                <a:cubicBezTo>
                  <a:pt x="2723519" y="1198882"/>
                  <a:pt x="2751234" y="1278012"/>
                  <a:pt x="2751234" y="1278012"/>
                </a:cubicBezTo>
                <a:cubicBezTo>
                  <a:pt x="2753884" y="1267410"/>
                  <a:pt x="2757741" y="1257038"/>
                  <a:pt x="2759185" y="1246206"/>
                </a:cubicBezTo>
                <a:cubicBezTo>
                  <a:pt x="2766252" y="1193200"/>
                  <a:pt x="2763613" y="1159800"/>
                  <a:pt x="2775088" y="1111034"/>
                </a:cubicBezTo>
                <a:cubicBezTo>
                  <a:pt x="2809978" y="962757"/>
                  <a:pt x="2790883" y="1079987"/>
                  <a:pt x="2806893" y="967911"/>
                </a:cubicBezTo>
                <a:cubicBezTo>
                  <a:pt x="2809543" y="893699"/>
                  <a:pt x="2797970" y="817591"/>
                  <a:pt x="2814844" y="745274"/>
                </a:cubicBezTo>
                <a:cubicBezTo>
                  <a:pt x="2818653" y="728950"/>
                  <a:pt x="2845815" y="730302"/>
                  <a:pt x="2862552" y="729372"/>
                </a:cubicBezTo>
                <a:cubicBezTo>
                  <a:pt x="2882442" y="728267"/>
                  <a:pt x="3001029" y="742107"/>
                  <a:pt x="3029529" y="745274"/>
                </a:cubicBezTo>
                <a:cubicBezTo>
                  <a:pt x="3053383" y="750575"/>
                  <a:pt x="3078704" y="751383"/>
                  <a:pt x="3101091" y="761177"/>
                </a:cubicBezTo>
                <a:cubicBezTo>
                  <a:pt x="3121979" y="770316"/>
                  <a:pt x="3137199" y="789203"/>
                  <a:pt x="3156750" y="800933"/>
                </a:cubicBezTo>
                <a:cubicBezTo>
                  <a:pt x="3163937" y="805245"/>
                  <a:pt x="3172653" y="806234"/>
                  <a:pt x="3180604" y="808885"/>
                </a:cubicBezTo>
                <a:cubicBezTo>
                  <a:pt x="3197295" y="842266"/>
                  <a:pt x="3207191" y="846467"/>
                  <a:pt x="3188555" y="888398"/>
                </a:cubicBezTo>
                <a:cubicBezTo>
                  <a:pt x="3183988" y="898674"/>
                  <a:pt x="3154644" y="907223"/>
                  <a:pt x="3164702" y="912252"/>
                </a:cubicBezTo>
                <a:cubicBezTo>
                  <a:pt x="3177468" y="918635"/>
                  <a:pt x="3191206" y="901650"/>
                  <a:pt x="3204458" y="896349"/>
                </a:cubicBezTo>
                <a:cubicBezTo>
                  <a:pt x="3207108" y="880446"/>
                  <a:pt x="3209525" y="864503"/>
                  <a:pt x="3212409" y="848641"/>
                </a:cubicBezTo>
                <a:cubicBezTo>
                  <a:pt x="3214827" y="835345"/>
                  <a:pt x="3209808" y="817327"/>
                  <a:pt x="3220361" y="808885"/>
                </a:cubicBezTo>
                <a:cubicBezTo>
                  <a:pt x="3228894" y="802058"/>
                  <a:pt x="3241564" y="814186"/>
                  <a:pt x="3252166" y="816836"/>
                </a:cubicBezTo>
                <a:cubicBezTo>
                  <a:pt x="3257467" y="824787"/>
                  <a:pt x="3261951" y="833349"/>
                  <a:pt x="3268069" y="840690"/>
                </a:cubicBezTo>
                <a:cubicBezTo>
                  <a:pt x="3275268" y="849328"/>
                  <a:pt x="3286137" y="854902"/>
                  <a:pt x="3291922" y="864544"/>
                </a:cubicBezTo>
                <a:cubicBezTo>
                  <a:pt x="3302307" y="881853"/>
                  <a:pt x="3308987" y="901194"/>
                  <a:pt x="3315776" y="920203"/>
                </a:cubicBezTo>
                <a:cubicBezTo>
                  <a:pt x="3324344" y="944194"/>
                  <a:pt x="3344137" y="1030329"/>
                  <a:pt x="3355533" y="1047424"/>
                </a:cubicBezTo>
                <a:cubicBezTo>
                  <a:pt x="3360834" y="1055375"/>
                  <a:pt x="3364678" y="1064521"/>
                  <a:pt x="3371435" y="1071278"/>
                </a:cubicBezTo>
                <a:cubicBezTo>
                  <a:pt x="3383435" y="1083278"/>
                  <a:pt x="3397615" y="1092900"/>
                  <a:pt x="3411192" y="1103083"/>
                </a:cubicBezTo>
                <a:cubicBezTo>
                  <a:pt x="3418837" y="1108817"/>
                  <a:pt x="3428001" y="1112529"/>
                  <a:pt x="3435046" y="1118986"/>
                </a:cubicBezTo>
                <a:cubicBezTo>
                  <a:pt x="3539472" y="1214709"/>
                  <a:pt x="3471144" y="1166904"/>
                  <a:pt x="3530462" y="1206450"/>
                </a:cubicBezTo>
                <a:cubicBezTo>
                  <a:pt x="3467403" y="1237978"/>
                  <a:pt x="3522089" y="1208992"/>
                  <a:pt x="3427095" y="1270060"/>
                </a:cubicBezTo>
                <a:cubicBezTo>
                  <a:pt x="3414095" y="1278417"/>
                  <a:pt x="3387338" y="1293914"/>
                  <a:pt x="3387338" y="1293914"/>
                </a:cubicBezTo>
                <a:cubicBezTo>
                  <a:pt x="3374591" y="1313034"/>
                  <a:pt x="3355081" y="1343790"/>
                  <a:pt x="3339630" y="1357525"/>
                </a:cubicBezTo>
                <a:cubicBezTo>
                  <a:pt x="3328079" y="1367792"/>
                  <a:pt x="3312733" y="1372806"/>
                  <a:pt x="3299874" y="1381379"/>
                </a:cubicBezTo>
                <a:cubicBezTo>
                  <a:pt x="3288848" y="1388730"/>
                  <a:pt x="3280523" y="1400703"/>
                  <a:pt x="3268069" y="1405232"/>
                </a:cubicBezTo>
                <a:cubicBezTo>
                  <a:pt x="3250456" y="1411637"/>
                  <a:pt x="3230848" y="1409831"/>
                  <a:pt x="3212409" y="1413184"/>
                </a:cubicBezTo>
                <a:cubicBezTo>
                  <a:pt x="3201657" y="1415139"/>
                  <a:pt x="3191206" y="1418485"/>
                  <a:pt x="3180604" y="1421135"/>
                </a:cubicBezTo>
                <a:cubicBezTo>
                  <a:pt x="3191206" y="1423785"/>
                  <a:pt x="3202635" y="1424199"/>
                  <a:pt x="3212409" y="1429086"/>
                </a:cubicBezTo>
                <a:cubicBezTo>
                  <a:pt x="3273106" y="1459434"/>
                  <a:pt x="3254072" y="1492070"/>
                  <a:pt x="3236263" y="1572210"/>
                </a:cubicBezTo>
                <a:cubicBezTo>
                  <a:pt x="3233824" y="1583187"/>
                  <a:pt x="3220947" y="1588746"/>
                  <a:pt x="3212409" y="1596064"/>
                </a:cubicBezTo>
                <a:cubicBezTo>
                  <a:pt x="3159609" y="1641321"/>
                  <a:pt x="3203222" y="1601168"/>
                  <a:pt x="3140848" y="1635820"/>
                </a:cubicBezTo>
                <a:cubicBezTo>
                  <a:pt x="3129263" y="1642256"/>
                  <a:pt x="3119899" y="1652074"/>
                  <a:pt x="3109042" y="1659674"/>
                </a:cubicBezTo>
                <a:cubicBezTo>
                  <a:pt x="3068899" y="1687774"/>
                  <a:pt x="3049170" y="1695693"/>
                  <a:pt x="3013627" y="1731236"/>
                </a:cubicBezTo>
                <a:cubicBezTo>
                  <a:pt x="3006870" y="1737993"/>
                  <a:pt x="3003025" y="1747139"/>
                  <a:pt x="2997724" y="1755090"/>
                </a:cubicBezTo>
                <a:cubicBezTo>
                  <a:pt x="2992423" y="1778944"/>
                  <a:pt x="2989549" y="1803470"/>
                  <a:pt x="2981822" y="1826652"/>
                </a:cubicBezTo>
                <a:cubicBezTo>
                  <a:pt x="2932641" y="1974195"/>
                  <a:pt x="2961353" y="1875539"/>
                  <a:pt x="2918211" y="1961824"/>
                </a:cubicBezTo>
                <a:cubicBezTo>
                  <a:pt x="2914463" y="1969321"/>
                  <a:pt x="2914008" y="1978181"/>
                  <a:pt x="2910260" y="1985678"/>
                </a:cubicBezTo>
                <a:cubicBezTo>
                  <a:pt x="2903349" y="1999501"/>
                  <a:pt x="2893911" y="2011924"/>
                  <a:pt x="2886406" y="2025434"/>
                </a:cubicBezTo>
                <a:cubicBezTo>
                  <a:pt x="2880650" y="2035795"/>
                  <a:pt x="2879759" y="2049834"/>
                  <a:pt x="2870503" y="2057239"/>
                </a:cubicBezTo>
                <a:cubicBezTo>
                  <a:pt x="2851992" y="2072048"/>
                  <a:pt x="2806893" y="2089045"/>
                  <a:pt x="2806893" y="2089045"/>
                </a:cubicBezTo>
                <a:cubicBezTo>
                  <a:pt x="2775088" y="2144704"/>
                  <a:pt x="2745453" y="2201661"/>
                  <a:pt x="2711477" y="2256022"/>
                </a:cubicBezTo>
                <a:cubicBezTo>
                  <a:pt x="2668935" y="2324089"/>
                  <a:pt x="2700691" y="2240671"/>
                  <a:pt x="2679672" y="2303730"/>
                </a:cubicBezTo>
                <a:cubicBezTo>
                  <a:pt x="2692924" y="2327584"/>
                  <a:pt x="2743836" y="2363089"/>
                  <a:pt x="2719429" y="2375292"/>
                </a:cubicBezTo>
                <a:cubicBezTo>
                  <a:pt x="2694228" y="2387892"/>
                  <a:pt x="2679005" y="2335381"/>
                  <a:pt x="2663769" y="2311681"/>
                </a:cubicBezTo>
                <a:cubicBezTo>
                  <a:pt x="2654704" y="2297580"/>
                  <a:pt x="2652278" y="2280145"/>
                  <a:pt x="2647867" y="2263973"/>
                </a:cubicBezTo>
                <a:cubicBezTo>
                  <a:pt x="2643101" y="2246497"/>
                  <a:pt x="2634564" y="2192110"/>
                  <a:pt x="2631964" y="2176509"/>
                </a:cubicBezTo>
                <a:lnTo>
                  <a:pt x="2552451" y="2184460"/>
                </a:lnTo>
                <a:cubicBezTo>
                  <a:pt x="2531213" y="2186820"/>
                  <a:pt x="2507953" y="2182856"/>
                  <a:pt x="2488841" y="2192412"/>
                </a:cubicBezTo>
                <a:cubicBezTo>
                  <a:pt x="2458482" y="2207591"/>
                  <a:pt x="2437298" y="2236793"/>
                  <a:pt x="2409328" y="2256022"/>
                </a:cubicBezTo>
                <a:cubicBezTo>
                  <a:pt x="2382691" y="2274335"/>
                  <a:pt x="2350964" y="2282845"/>
                  <a:pt x="2321863" y="2295779"/>
                </a:cubicBezTo>
                <a:cubicBezTo>
                  <a:pt x="2311032" y="2300593"/>
                  <a:pt x="2301197" y="2307630"/>
                  <a:pt x="2290058" y="2311681"/>
                </a:cubicBezTo>
                <a:cubicBezTo>
                  <a:pt x="2271924" y="2318275"/>
                  <a:pt x="2252881" y="2322039"/>
                  <a:pt x="2234399" y="2327584"/>
                </a:cubicBezTo>
                <a:cubicBezTo>
                  <a:pt x="2226371" y="2329992"/>
                  <a:pt x="2218496" y="2332885"/>
                  <a:pt x="2210545" y="2335535"/>
                </a:cubicBezTo>
                <a:cubicBezTo>
                  <a:pt x="2219192" y="2447951"/>
                  <a:pt x="2209440" y="2411364"/>
                  <a:pt x="2234399" y="2494561"/>
                </a:cubicBezTo>
                <a:cubicBezTo>
                  <a:pt x="2241394" y="2517877"/>
                  <a:pt x="2245459" y="2532438"/>
                  <a:pt x="2266204" y="2550220"/>
                </a:cubicBezTo>
                <a:cubicBezTo>
                  <a:pt x="2275204" y="2557934"/>
                  <a:pt x="2287958" y="2559841"/>
                  <a:pt x="2298009" y="2566123"/>
                </a:cubicBezTo>
                <a:cubicBezTo>
                  <a:pt x="2380574" y="2617726"/>
                  <a:pt x="2281044" y="2565592"/>
                  <a:pt x="2361620" y="2605879"/>
                </a:cubicBezTo>
                <a:cubicBezTo>
                  <a:pt x="2358970" y="2621782"/>
                  <a:pt x="2363040" y="2640468"/>
                  <a:pt x="2353669" y="2653587"/>
                </a:cubicBezTo>
                <a:cubicBezTo>
                  <a:pt x="2347317" y="2662480"/>
                  <a:pt x="2332531" y="2659168"/>
                  <a:pt x="2321863" y="2661539"/>
                </a:cubicBezTo>
                <a:cubicBezTo>
                  <a:pt x="2308670" y="2664471"/>
                  <a:pt x="2295359" y="2666840"/>
                  <a:pt x="2282107" y="2669490"/>
                </a:cubicBezTo>
                <a:cubicBezTo>
                  <a:pt x="2273768" y="2667405"/>
                  <a:pt x="2155946" y="2639076"/>
                  <a:pt x="2131032" y="2629733"/>
                </a:cubicBezTo>
                <a:cubicBezTo>
                  <a:pt x="2106590" y="2620567"/>
                  <a:pt x="2082540" y="2610142"/>
                  <a:pt x="2059470" y="2597928"/>
                </a:cubicBezTo>
                <a:cubicBezTo>
                  <a:pt x="2021996" y="2578089"/>
                  <a:pt x="1987877" y="2554168"/>
                  <a:pt x="1956103" y="2526366"/>
                </a:cubicBezTo>
                <a:cubicBezTo>
                  <a:pt x="1935645" y="2508465"/>
                  <a:pt x="1916038" y="2484198"/>
                  <a:pt x="1900444" y="2462756"/>
                </a:cubicBezTo>
                <a:cubicBezTo>
                  <a:pt x="1889203" y="2447299"/>
                  <a:pt x="1880578" y="2429972"/>
                  <a:pt x="1868639" y="2415048"/>
                </a:cubicBezTo>
                <a:cubicBezTo>
                  <a:pt x="1859273" y="2403340"/>
                  <a:pt x="1847436" y="2393845"/>
                  <a:pt x="1836834" y="2383243"/>
                </a:cubicBezTo>
                <a:cubicBezTo>
                  <a:pt x="1828883" y="2364690"/>
                  <a:pt x="1822007" y="2345638"/>
                  <a:pt x="1812980" y="2327584"/>
                </a:cubicBezTo>
                <a:cubicBezTo>
                  <a:pt x="1803424" y="2308472"/>
                  <a:pt x="1791306" y="2290739"/>
                  <a:pt x="1781175" y="2271925"/>
                </a:cubicBezTo>
                <a:cubicBezTo>
                  <a:pt x="1772746" y="2256270"/>
                  <a:pt x="1765750" y="2239871"/>
                  <a:pt x="1757321" y="2224217"/>
                </a:cubicBezTo>
                <a:cubicBezTo>
                  <a:pt x="1711953" y="2139963"/>
                  <a:pt x="1737780" y="2199221"/>
                  <a:pt x="1709613" y="2128801"/>
                </a:cubicBezTo>
                <a:cubicBezTo>
                  <a:pt x="1714914" y="2160606"/>
                  <a:pt x="1715616" y="2193530"/>
                  <a:pt x="1725515" y="2224217"/>
                </a:cubicBezTo>
                <a:cubicBezTo>
                  <a:pt x="1742290" y="2276219"/>
                  <a:pt x="1761013" y="2328439"/>
                  <a:pt x="1789126" y="2375292"/>
                </a:cubicBezTo>
                <a:cubicBezTo>
                  <a:pt x="1821605" y="2429422"/>
                  <a:pt x="1808093" y="2400387"/>
                  <a:pt x="1828882" y="2462756"/>
                </a:cubicBezTo>
                <a:cubicBezTo>
                  <a:pt x="1812980" y="2465406"/>
                  <a:pt x="1792575" y="2482107"/>
                  <a:pt x="1781175" y="2470707"/>
                </a:cubicBezTo>
                <a:cubicBezTo>
                  <a:pt x="1744211" y="2433743"/>
                  <a:pt x="1701662" y="2335535"/>
                  <a:pt x="1701662" y="2335535"/>
                </a:cubicBezTo>
                <a:cubicBezTo>
                  <a:pt x="1699011" y="2319632"/>
                  <a:pt x="1698808" y="2303122"/>
                  <a:pt x="1693710" y="2287827"/>
                </a:cubicBezTo>
                <a:cubicBezTo>
                  <a:pt x="1690688" y="2278761"/>
                  <a:pt x="1683542" y="2271618"/>
                  <a:pt x="1677808" y="2263973"/>
                </a:cubicBezTo>
                <a:cubicBezTo>
                  <a:pt x="1651726" y="2229197"/>
                  <a:pt x="1621220" y="2197540"/>
                  <a:pt x="1598295" y="2160606"/>
                </a:cubicBezTo>
                <a:cubicBezTo>
                  <a:pt x="1563069" y="2103854"/>
                  <a:pt x="1546095" y="2037538"/>
                  <a:pt x="1502879" y="1985678"/>
                </a:cubicBezTo>
                <a:cubicBezTo>
                  <a:pt x="1488481" y="1968401"/>
                  <a:pt x="1476507" y="1945082"/>
                  <a:pt x="1455171" y="1937970"/>
                </a:cubicBezTo>
                <a:lnTo>
                  <a:pt x="1431317" y="1930019"/>
                </a:lnTo>
                <a:cubicBezTo>
                  <a:pt x="1420715" y="1916767"/>
                  <a:pt x="1408507" y="1904654"/>
                  <a:pt x="1399512" y="1890262"/>
                </a:cubicBezTo>
                <a:cubicBezTo>
                  <a:pt x="1395070" y="1883155"/>
                  <a:pt x="1393864" y="1874467"/>
                  <a:pt x="1391561" y="1866408"/>
                </a:cubicBezTo>
                <a:cubicBezTo>
                  <a:pt x="1388559" y="1855900"/>
                  <a:pt x="1386611" y="1845111"/>
                  <a:pt x="1383609" y="1834603"/>
                </a:cubicBezTo>
                <a:cubicBezTo>
                  <a:pt x="1381306" y="1826544"/>
                  <a:pt x="1377863" y="1818835"/>
                  <a:pt x="1375658" y="1810749"/>
                </a:cubicBezTo>
                <a:cubicBezTo>
                  <a:pt x="1369907" y="1789663"/>
                  <a:pt x="1359755" y="1747139"/>
                  <a:pt x="1359755" y="1747139"/>
                </a:cubicBezTo>
                <a:cubicBezTo>
                  <a:pt x="1357105" y="1643772"/>
                  <a:pt x="1356608" y="1540327"/>
                  <a:pt x="1351804" y="1437038"/>
                </a:cubicBezTo>
                <a:cubicBezTo>
                  <a:pt x="1351543" y="1431419"/>
                  <a:pt x="1339853" y="1389280"/>
                  <a:pt x="1335902" y="1381379"/>
                </a:cubicBezTo>
                <a:cubicBezTo>
                  <a:pt x="1328990" y="1367556"/>
                  <a:pt x="1319554" y="1355132"/>
                  <a:pt x="1312048" y="1341622"/>
                </a:cubicBezTo>
                <a:cubicBezTo>
                  <a:pt x="1288311" y="1298896"/>
                  <a:pt x="1308877" y="1318305"/>
                  <a:pt x="1272291" y="1293914"/>
                </a:cubicBezTo>
                <a:cubicBezTo>
                  <a:pt x="1264340" y="1280662"/>
                  <a:pt x="1255348" y="1267981"/>
                  <a:pt x="1248437" y="1254158"/>
                </a:cubicBezTo>
                <a:cubicBezTo>
                  <a:pt x="1242054" y="1241392"/>
                  <a:pt x="1240100" y="1226505"/>
                  <a:pt x="1232535" y="1214401"/>
                </a:cubicBezTo>
                <a:cubicBezTo>
                  <a:pt x="1218369" y="1191734"/>
                  <a:pt x="1204062" y="1190033"/>
                  <a:pt x="1184827" y="1174645"/>
                </a:cubicBezTo>
                <a:cubicBezTo>
                  <a:pt x="1178973" y="1169962"/>
                  <a:pt x="1178201" y="1169344"/>
                  <a:pt x="1168924" y="11507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6501C627-9229-4930-A32B-2023DF841C05}"/>
              </a:ext>
            </a:extLst>
          </p:cNvPr>
          <p:cNvSpPr/>
          <p:nvPr/>
        </p:nvSpPr>
        <p:spPr>
          <a:xfrm>
            <a:off x="10455965" y="2676626"/>
            <a:ext cx="203781" cy="183021"/>
          </a:xfrm>
          <a:custGeom>
            <a:avLst/>
            <a:gdLst>
              <a:gd name="connsiteX0" fmla="*/ 39757 w 203781"/>
              <a:gd name="connsiteY0" fmla="*/ 2964 h 183021"/>
              <a:gd name="connsiteX1" fmla="*/ 15903 w 203781"/>
              <a:gd name="connsiteY1" fmla="*/ 74525 h 183021"/>
              <a:gd name="connsiteX2" fmla="*/ 7952 w 203781"/>
              <a:gd name="connsiteY2" fmla="*/ 98379 h 183021"/>
              <a:gd name="connsiteX3" fmla="*/ 0 w 203781"/>
              <a:gd name="connsiteY3" fmla="*/ 122233 h 183021"/>
              <a:gd name="connsiteX4" fmla="*/ 198783 w 203781"/>
              <a:gd name="connsiteY4" fmla="*/ 138136 h 183021"/>
              <a:gd name="connsiteX5" fmla="*/ 135172 w 203781"/>
              <a:gd name="connsiteY5" fmla="*/ 66574 h 183021"/>
              <a:gd name="connsiteX6" fmla="*/ 127221 w 203781"/>
              <a:gd name="connsiteY6" fmla="*/ 42720 h 183021"/>
              <a:gd name="connsiteX7" fmla="*/ 103367 w 203781"/>
              <a:gd name="connsiteY7" fmla="*/ 18866 h 183021"/>
              <a:gd name="connsiteX8" fmla="*/ 63611 w 203781"/>
              <a:gd name="connsiteY8" fmla="*/ 2964 h 183021"/>
              <a:gd name="connsiteX9" fmla="*/ 39757 w 203781"/>
              <a:gd name="connsiteY9" fmla="*/ 2964 h 18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781" h="183021">
                <a:moveTo>
                  <a:pt x="39757" y="2964"/>
                </a:moveTo>
                <a:lnTo>
                  <a:pt x="15903" y="74525"/>
                </a:lnTo>
                <a:lnTo>
                  <a:pt x="7952" y="98379"/>
                </a:lnTo>
                <a:lnTo>
                  <a:pt x="0" y="122233"/>
                </a:lnTo>
                <a:cubicBezTo>
                  <a:pt x="25672" y="199244"/>
                  <a:pt x="17914" y="201440"/>
                  <a:pt x="198783" y="138136"/>
                </a:cubicBezTo>
                <a:cubicBezTo>
                  <a:pt x="225482" y="128791"/>
                  <a:pt x="136605" y="67649"/>
                  <a:pt x="135172" y="66574"/>
                </a:cubicBezTo>
                <a:cubicBezTo>
                  <a:pt x="132522" y="58623"/>
                  <a:pt x="131870" y="49694"/>
                  <a:pt x="127221" y="42720"/>
                </a:cubicBezTo>
                <a:cubicBezTo>
                  <a:pt x="120984" y="33364"/>
                  <a:pt x="112903" y="24826"/>
                  <a:pt x="103367" y="18866"/>
                </a:cubicBezTo>
                <a:cubicBezTo>
                  <a:pt x="91264" y="11301"/>
                  <a:pt x="76730" y="8586"/>
                  <a:pt x="63611" y="2964"/>
                </a:cubicBezTo>
                <a:cubicBezTo>
                  <a:pt x="58163" y="629"/>
                  <a:pt x="53009" y="-2337"/>
                  <a:pt x="39757" y="296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D19DEA1E-49DE-4D55-95E9-D5C1B3DBDADE}"/>
              </a:ext>
            </a:extLst>
          </p:cNvPr>
          <p:cNvSpPr/>
          <p:nvPr/>
        </p:nvSpPr>
        <p:spPr>
          <a:xfrm>
            <a:off x="10017945" y="0"/>
            <a:ext cx="2064627" cy="2157812"/>
          </a:xfrm>
          <a:custGeom>
            <a:avLst/>
            <a:gdLst>
              <a:gd name="connsiteX0" fmla="*/ 74135 w 2064627"/>
              <a:gd name="connsiteY0" fmla="*/ 787179 h 2157812"/>
              <a:gd name="connsiteX1" fmla="*/ 416041 w 2064627"/>
              <a:gd name="connsiteY1" fmla="*/ 803081 h 2157812"/>
              <a:gd name="connsiteX2" fmla="*/ 463749 w 2064627"/>
              <a:gd name="connsiteY2" fmla="*/ 858741 h 2157812"/>
              <a:gd name="connsiteX3" fmla="*/ 503505 w 2064627"/>
              <a:gd name="connsiteY3" fmla="*/ 914400 h 2157812"/>
              <a:gd name="connsiteX4" fmla="*/ 511457 w 2064627"/>
              <a:gd name="connsiteY4" fmla="*/ 938254 h 2157812"/>
              <a:gd name="connsiteX5" fmla="*/ 519408 w 2064627"/>
              <a:gd name="connsiteY5" fmla="*/ 1041621 h 2157812"/>
              <a:gd name="connsiteX6" fmla="*/ 527359 w 2064627"/>
              <a:gd name="connsiteY6" fmla="*/ 1105231 h 2157812"/>
              <a:gd name="connsiteX7" fmla="*/ 551213 w 2064627"/>
              <a:gd name="connsiteY7" fmla="*/ 1137036 h 2157812"/>
              <a:gd name="connsiteX8" fmla="*/ 559165 w 2064627"/>
              <a:gd name="connsiteY8" fmla="*/ 1160890 h 2157812"/>
              <a:gd name="connsiteX9" fmla="*/ 614824 w 2064627"/>
              <a:gd name="connsiteY9" fmla="*/ 1224501 h 2157812"/>
              <a:gd name="connsiteX10" fmla="*/ 638678 w 2064627"/>
              <a:gd name="connsiteY10" fmla="*/ 1232452 h 2157812"/>
              <a:gd name="connsiteX11" fmla="*/ 678434 w 2064627"/>
              <a:gd name="connsiteY11" fmla="*/ 1256306 h 2157812"/>
              <a:gd name="connsiteX12" fmla="*/ 726142 w 2064627"/>
              <a:gd name="connsiteY12" fmla="*/ 1272208 h 2157812"/>
              <a:gd name="connsiteX13" fmla="*/ 742045 w 2064627"/>
              <a:gd name="connsiteY13" fmla="*/ 1296062 h 2157812"/>
              <a:gd name="connsiteX14" fmla="*/ 718191 w 2064627"/>
              <a:gd name="connsiteY14" fmla="*/ 1494845 h 2157812"/>
              <a:gd name="connsiteX15" fmla="*/ 710239 w 2064627"/>
              <a:gd name="connsiteY15" fmla="*/ 1534601 h 2157812"/>
              <a:gd name="connsiteX16" fmla="*/ 678434 w 2064627"/>
              <a:gd name="connsiteY16" fmla="*/ 1542553 h 2157812"/>
              <a:gd name="connsiteX17" fmla="*/ 638678 w 2064627"/>
              <a:gd name="connsiteY17" fmla="*/ 1550504 h 2157812"/>
              <a:gd name="connsiteX18" fmla="*/ 598921 w 2064627"/>
              <a:gd name="connsiteY18" fmla="*/ 1566407 h 2157812"/>
              <a:gd name="connsiteX19" fmla="*/ 590970 w 2064627"/>
              <a:gd name="connsiteY19" fmla="*/ 1590261 h 2157812"/>
              <a:gd name="connsiteX20" fmla="*/ 622775 w 2064627"/>
              <a:gd name="connsiteY20" fmla="*/ 1717481 h 2157812"/>
              <a:gd name="connsiteX21" fmla="*/ 630726 w 2064627"/>
              <a:gd name="connsiteY21" fmla="*/ 1741335 h 2157812"/>
              <a:gd name="connsiteX22" fmla="*/ 678434 w 2064627"/>
              <a:gd name="connsiteY22" fmla="*/ 1804946 h 2157812"/>
              <a:gd name="connsiteX23" fmla="*/ 710239 w 2064627"/>
              <a:gd name="connsiteY23" fmla="*/ 1900361 h 2157812"/>
              <a:gd name="connsiteX24" fmla="*/ 757947 w 2064627"/>
              <a:gd name="connsiteY24" fmla="*/ 1987826 h 2157812"/>
              <a:gd name="connsiteX25" fmla="*/ 797704 w 2064627"/>
              <a:gd name="connsiteY25" fmla="*/ 2043485 h 2157812"/>
              <a:gd name="connsiteX26" fmla="*/ 845412 w 2064627"/>
              <a:gd name="connsiteY26" fmla="*/ 2075290 h 2157812"/>
              <a:gd name="connsiteX27" fmla="*/ 893119 w 2064627"/>
              <a:gd name="connsiteY27" fmla="*/ 2107095 h 2157812"/>
              <a:gd name="connsiteX28" fmla="*/ 980584 w 2064627"/>
              <a:gd name="connsiteY28" fmla="*/ 2154803 h 2157812"/>
              <a:gd name="connsiteX29" fmla="*/ 1028292 w 2064627"/>
              <a:gd name="connsiteY29" fmla="*/ 2035534 h 2157812"/>
              <a:gd name="connsiteX30" fmla="*/ 1060097 w 2064627"/>
              <a:gd name="connsiteY30" fmla="*/ 1940118 h 2157812"/>
              <a:gd name="connsiteX31" fmla="*/ 1068048 w 2064627"/>
              <a:gd name="connsiteY31" fmla="*/ 1908313 h 2157812"/>
              <a:gd name="connsiteX32" fmla="*/ 1091902 w 2064627"/>
              <a:gd name="connsiteY32" fmla="*/ 1860605 h 2157812"/>
              <a:gd name="connsiteX33" fmla="*/ 1099853 w 2064627"/>
              <a:gd name="connsiteY33" fmla="*/ 1820848 h 2157812"/>
              <a:gd name="connsiteX34" fmla="*/ 1115756 w 2064627"/>
              <a:gd name="connsiteY34" fmla="*/ 1717481 h 2157812"/>
              <a:gd name="connsiteX35" fmla="*/ 1123707 w 2064627"/>
              <a:gd name="connsiteY35" fmla="*/ 1693628 h 2157812"/>
              <a:gd name="connsiteX36" fmla="*/ 1147561 w 2064627"/>
              <a:gd name="connsiteY36" fmla="*/ 1677725 h 2157812"/>
              <a:gd name="connsiteX37" fmla="*/ 1179366 w 2064627"/>
              <a:gd name="connsiteY37" fmla="*/ 1669774 h 2157812"/>
              <a:gd name="connsiteX38" fmla="*/ 1274782 w 2064627"/>
              <a:gd name="connsiteY38" fmla="*/ 1653871 h 2157812"/>
              <a:gd name="connsiteX39" fmla="*/ 1338392 w 2064627"/>
              <a:gd name="connsiteY39" fmla="*/ 1566407 h 2157812"/>
              <a:gd name="connsiteX40" fmla="*/ 1362246 w 2064627"/>
              <a:gd name="connsiteY40" fmla="*/ 1550504 h 2157812"/>
              <a:gd name="connsiteX41" fmla="*/ 1394052 w 2064627"/>
              <a:gd name="connsiteY41" fmla="*/ 1526650 h 2157812"/>
              <a:gd name="connsiteX42" fmla="*/ 1417905 w 2064627"/>
              <a:gd name="connsiteY42" fmla="*/ 1518699 h 2157812"/>
              <a:gd name="connsiteX43" fmla="*/ 1473565 w 2064627"/>
              <a:gd name="connsiteY43" fmla="*/ 1486894 h 2157812"/>
              <a:gd name="connsiteX44" fmla="*/ 1545126 w 2064627"/>
              <a:gd name="connsiteY44" fmla="*/ 1447137 h 2157812"/>
              <a:gd name="connsiteX45" fmla="*/ 1616688 w 2064627"/>
              <a:gd name="connsiteY45" fmla="*/ 1399429 h 2157812"/>
              <a:gd name="connsiteX46" fmla="*/ 1648493 w 2064627"/>
              <a:gd name="connsiteY46" fmla="*/ 1351721 h 2157812"/>
              <a:gd name="connsiteX47" fmla="*/ 1656445 w 2064627"/>
              <a:gd name="connsiteY47" fmla="*/ 1327868 h 2157812"/>
              <a:gd name="connsiteX48" fmla="*/ 1672347 w 2064627"/>
              <a:gd name="connsiteY48" fmla="*/ 1296062 h 2157812"/>
              <a:gd name="connsiteX49" fmla="*/ 1648493 w 2064627"/>
              <a:gd name="connsiteY49" fmla="*/ 1192695 h 2157812"/>
              <a:gd name="connsiteX50" fmla="*/ 1584883 w 2064627"/>
              <a:gd name="connsiteY50" fmla="*/ 1152939 h 2157812"/>
              <a:gd name="connsiteX51" fmla="*/ 1561029 w 2064627"/>
              <a:gd name="connsiteY51" fmla="*/ 1137036 h 2157812"/>
              <a:gd name="connsiteX52" fmla="*/ 1545126 w 2064627"/>
              <a:gd name="connsiteY52" fmla="*/ 1113182 h 2157812"/>
              <a:gd name="connsiteX53" fmla="*/ 1537175 w 2064627"/>
              <a:gd name="connsiteY53" fmla="*/ 1057523 h 2157812"/>
              <a:gd name="connsiteX54" fmla="*/ 1592834 w 2064627"/>
              <a:gd name="connsiteY54" fmla="*/ 1041621 h 2157812"/>
              <a:gd name="connsiteX55" fmla="*/ 1680298 w 2064627"/>
              <a:gd name="connsiteY55" fmla="*/ 1049572 h 2157812"/>
              <a:gd name="connsiteX56" fmla="*/ 1704152 w 2064627"/>
              <a:gd name="connsiteY56" fmla="*/ 1065474 h 2157812"/>
              <a:gd name="connsiteX57" fmla="*/ 1712104 w 2064627"/>
              <a:gd name="connsiteY57" fmla="*/ 1033669 h 2157812"/>
              <a:gd name="connsiteX58" fmla="*/ 1720055 w 2064627"/>
              <a:gd name="connsiteY58" fmla="*/ 970059 h 2157812"/>
              <a:gd name="connsiteX59" fmla="*/ 1704152 w 2064627"/>
              <a:gd name="connsiteY59" fmla="*/ 946205 h 2157812"/>
              <a:gd name="connsiteX60" fmla="*/ 1696201 w 2064627"/>
              <a:gd name="connsiteY60" fmla="*/ 914400 h 2157812"/>
              <a:gd name="connsiteX61" fmla="*/ 1712104 w 2064627"/>
              <a:gd name="connsiteY61" fmla="*/ 890546 h 2157812"/>
              <a:gd name="connsiteX62" fmla="*/ 1728006 w 2064627"/>
              <a:gd name="connsiteY62" fmla="*/ 763325 h 2157812"/>
              <a:gd name="connsiteX63" fmla="*/ 1704152 w 2064627"/>
              <a:gd name="connsiteY63" fmla="*/ 747422 h 2157812"/>
              <a:gd name="connsiteX64" fmla="*/ 1720055 w 2064627"/>
              <a:gd name="connsiteY64" fmla="*/ 707666 h 2157812"/>
              <a:gd name="connsiteX65" fmla="*/ 1728006 w 2064627"/>
              <a:gd name="connsiteY65" fmla="*/ 675861 h 2157812"/>
              <a:gd name="connsiteX66" fmla="*/ 1720055 w 2064627"/>
              <a:gd name="connsiteY66" fmla="*/ 636104 h 2157812"/>
              <a:gd name="connsiteX67" fmla="*/ 1696201 w 2064627"/>
              <a:gd name="connsiteY67" fmla="*/ 604299 h 2157812"/>
              <a:gd name="connsiteX68" fmla="*/ 1759812 w 2064627"/>
              <a:gd name="connsiteY68" fmla="*/ 516834 h 2157812"/>
              <a:gd name="connsiteX69" fmla="*/ 1783665 w 2064627"/>
              <a:gd name="connsiteY69" fmla="*/ 500932 h 2157812"/>
              <a:gd name="connsiteX70" fmla="*/ 1823422 w 2064627"/>
              <a:gd name="connsiteY70" fmla="*/ 461175 h 2157812"/>
              <a:gd name="connsiteX71" fmla="*/ 1871130 w 2064627"/>
              <a:gd name="connsiteY71" fmla="*/ 389614 h 2157812"/>
              <a:gd name="connsiteX72" fmla="*/ 1910886 w 2064627"/>
              <a:gd name="connsiteY72" fmla="*/ 365760 h 2157812"/>
              <a:gd name="connsiteX73" fmla="*/ 1990399 w 2064627"/>
              <a:gd name="connsiteY73" fmla="*/ 286247 h 2157812"/>
              <a:gd name="connsiteX74" fmla="*/ 2054010 w 2064627"/>
              <a:gd name="connsiteY74" fmla="*/ 238539 h 2157812"/>
              <a:gd name="connsiteX75" fmla="*/ 2061961 w 2064627"/>
              <a:gd name="connsiteY75" fmla="*/ 214685 h 2157812"/>
              <a:gd name="connsiteX76" fmla="*/ 1720055 w 2064627"/>
              <a:gd name="connsiteY76" fmla="*/ 198782 h 2157812"/>
              <a:gd name="connsiteX77" fmla="*/ 1696201 w 2064627"/>
              <a:gd name="connsiteY77" fmla="*/ 174928 h 2157812"/>
              <a:gd name="connsiteX78" fmla="*/ 1529224 w 2064627"/>
              <a:gd name="connsiteY78" fmla="*/ 103367 h 2157812"/>
              <a:gd name="connsiteX79" fmla="*/ 1489467 w 2064627"/>
              <a:gd name="connsiteY79" fmla="*/ 71561 h 2157812"/>
              <a:gd name="connsiteX80" fmla="*/ 1553078 w 2064627"/>
              <a:gd name="connsiteY80" fmla="*/ 55659 h 2157812"/>
              <a:gd name="connsiteX81" fmla="*/ 1521272 w 2064627"/>
              <a:gd name="connsiteY81" fmla="*/ 39756 h 2157812"/>
              <a:gd name="connsiteX82" fmla="*/ 1394052 w 2064627"/>
              <a:gd name="connsiteY82" fmla="*/ 15902 h 2157812"/>
              <a:gd name="connsiteX83" fmla="*/ 1322490 w 2064627"/>
              <a:gd name="connsiteY83" fmla="*/ 0 h 2157812"/>
              <a:gd name="connsiteX84" fmla="*/ 1171415 w 2064627"/>
              <a:gd name="connsiteY84" fmla="*/ 15902 h 2157812"/>
              <a:gd name="connsiteX85" fmla="*/ 1107805 w 2064627"/>
              <a:gd name="connsiteY85" fmla="*/ 47708 h 2157812"/>
              <a:gd name="connsiteX86" fmla="*/ 1075999 w 2064627"/>
              <a:gd name="connsiteY86" fmla="*/ 63610 h 2157812"/>
              <a:gd name="connsiteX87" fmla="*/ 1044194 w 2064627"/>
              <a:gd name="connsiteY87" fmla="*/ 119269 h 2157812"/>
              <a:gd name="connsiteX88" fmla="*/ 1036243 w 2064627"/>
              <a:gd name="connsiteY88" fmla="*/ 143123 h 2157812"/>
              <a:gd name="connsiteX89" fmla="*/ 964681 w 2064627"/>
              <a:gd name="connsiteY89" fmla="*/ 151074 h 2157812"/>
              <a:gd name="connsiteX90" fmla="*/ 940827 w 2064627"/>
              <a:gd name="connsiteY90" fmla="*/ 182880 h 2157812"/>
              <a:gd name="connsiteX91" fmla="*/ 916973 w 2064627"/>
              <a:gd name="connsiteY91" fmla="*/ 190831 h 2157812"/>
              <a:gd name="connsiteX92" fmla="*/ 909022 w 2064627"/>
              <a:gd name="connsiteY92" fmla="*/ 302149 h 2157812"/>
              <a:gd name="connsiteX93" fmla="*/ 797704 w 2064627"/>
              <a:gd name="connsiteY93" fmla="*/ 349857 h 2157812"/>
              <a:gd name="connsiteX94" fmla="*/ 710239 w 2064627"/>
              <a:gd name="connsiteY94" fmla="*/ 326003 h 2157812"/>
              <a:gd name="connsiteX95" fmla="*/ 686385 w 2064627"/>
              <a:gd name="connsiteY95" fmla="*/ 254441 h 2157812"/>
              <a:gd name="connsiteX96" fmla="*/ 694337 w 2064627"/>
              <a:gd name="connsiteY96" fmla="*/ 190831 h 2157812"/>
              <a:gd name="connsiteX97" fmla="*/ 543262 w 2064627"/>
              <a:gd name="connsiteY97" fmla="*/ 198782 h 2157812"/>
              <a:gd name="connsiteX98" fmla="*/ 495554 w 2064627"/>
              <a:gd name="connsiteY98" fmla="*/ 206734 h 2157812"/>
              <a:gd name="connsiteX99" fmla="*/ 431944 w 2064627"/>
              <a:gd name="connsiteY99" fmla="*/ 214685 h 2157812"/>
              <a:gd name="connsiteX100" fmla="*/ 304723 w 2064627"/>
              <a:gd name="connsiteY100" fmla="*/ 238539 h 2157812"/>
              <a:gd name="connsiteX101" fmla="*/ 249064 w 2064627"/>
              <a:gd name="connsiteY101" fmla="*/ 262393 h 2157812"/>
              <a:gd name="connsiteX102" fmla="*/ 233161 w 2064627"/>
              <a:gd name="connsiteY102" fmla="*/ 302149 h 2157812"/>
              <a:gd name="connsiteX103" fmla="*/ 288820 w 2064627"/>
              <a:gd name="connsiteY103" fmla="*/ 341906 h 2157812"/>
              <a:gd name="connsiteX104" fmla="*/ 264966 w 2064627"/>
              <a:gd name="connsiteY104" fmla="*/ 365760 h 2157812"/>
              <a:gd name="connsiteX105" fmla="*/ 193405 w 2064627"/>
              <a:gd name="connsiteY105" fmla="*/ 373711 h 2157812"/>
              <a:gd name="connsiteX106" fmla="*/ 209307 w 2064627"/>
              <a:gd name="connsiteY106" fmla="*/ 485029 h 2157812"/>
              <a:gd name="connsiteX107" fmla="*/ 241112 w 2064627"/>
              <a:gd name="connsiteY107" fmla="*/ 508883 h 2157812"/>
              <a:gd name="connsiteX108" fmla="*/ 280869 w 2064627"/>
              <a:gd name="connsiteY108" fmla="*/ 516834 h 2157812"/>
              <a:gd name="connsiteX109" fmla="*/ 304723 w 2064627"/>
              <a:gd name="connsiteY109" fmla="*/ 524786 h 2157812"/>
              <a:gd name="connsiteX110" fmla="*/ 129794 w 2064627"/>
              <a:gd name="connsiteY110" fmla="*/ 548640 h 2157812"/>
              <a:gd name="connsiteX111" fmla="*/ 90038 w 2064627"/>
              <a:gd name="connsiteY111" fmla="*/ 564542 h 2157812"/>
              <a:gd name="connsiteX112" fmla="*/ 10525 w 2064627"/>
              <a:gd name="connsiteY112" fmla="*/ 580445 h 2157812"/>
              <a:gd name="connsiteX113" fmla="*/ 2573 w 2064627"/>
              <a:gd name="connsiteY113" fmla="*/ 620201 h 2157812"/>
              <a:gd name="connsiteX114" fmla="*/ 58232 w 2064627"/>
              <a:gd name="connsiteY114" fmla="*/ 644055 h 2157812"/>
              <a:gd name="connsiteX115" fmla="*/ 82086 w 2064627"/>
              <a:gd name="connsiteY115" fmla="*/ 659958 h 2157812"/>
              <a:gd name="connsiteX116" fmla="*/ 66184 w 2064627"/>
              <a:gd name="connsiteY116" fmla="*/ 683812 h 2157812"/>
              <a:gd name="connsiteX117" fmla="*/ 74135 w 2064627"/>
              <a:gd name="connsiteY117" fmla="*/ 707666 h 2157812"/>
              <a:gd name="connsiteX118" fmla="*/ 74135 w 2064627"/>
              <a:gd name="connsiteY118" fmla="*/ 787179 h 215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064627" h="2157812">
                <a:moveTo>
                  <a:pt x="74135" y="787179"/>
                </a:moveTo>
                <a:cubicBezTo>
                  <a:pt x="131119" y="803081"/>
                  <a:pt x="323809" y="762980"/>
                  <a:pt x="416041" y="803081"/>
                </a:cubicBezTo>
                <a:cubicBezTo>
                  <a:pt x="438451" y="812824"/>
                  <a:pt x="448275" y="839829"/>
                  <a:pt x="463749" y="858741"/>
                </a:cubicBezTo>
                <a:cubicBezTo>
                  <a:pt x="468384" y="864405"/>
                  <a:pt x="498246" y="903882"/>
                  <a:pt x="503505" y="914400"/>
                </a:cubicBezTo>
                <a:cubicBezTo>
                  <a:pt x="507253" y="921897"/>
                  <a:pt x="508806" y="930303"/>
                  <a:pt x="511457" y="938254"/>
                </a:cubicBezTo>
                <a:cubicBezTo>
                  <a:pt x="514107" y="972710"/>
                  <a:pt x="516132" y="1007219"/>
                  <a:pt x="519408" y="1041621"/>
                </a:cubicBezTo>
                <a:cubicBezTo>
                  <a:pt x="521434" y="1062893"/>
                  <a:pt x="520602" y="1084959"/>
                  <a:pt x="527359" y="1105231"/>
                </a:cubicBezTo>
                <a:cubicBezTo>
                  <a:pt x="531550" y="1117803"/>
                  <a:pt x="543262" y="1126434"/>
                  <a:pt x="551213" y="1137036"/>
                </a:cubicBezTo>
                <a:cubicBezTo>
                  <a:pt x="553864" y="1144987"/>
                  <a:pt x="555007" y="1153613"/>
                  <a:pt x="559165" y="1160890"/>
                </a:cubicBezTo>
                <a:cubicBezTo>
                  <a:pt x="568760" y="1177682"/>
                  <a:pt x="599957" y="1213882"/>
                  <a:pt x="614824" y="1224501"/>
                </a:cubicBezTo>
                <a:cubicBezTo>
                  <a:pt x="621644" y="1229373"/>
                  <a:pt x="631181" y="1228704"/>
                  <a:pt x="638678" y="1232452"/>
                </a:cubicBezTo>
                <a:cubicBezTo>
                  <a:pt x="652501" y="1239363"/>
                  <a:pt x="664365" y="1249911"/>
                  <a:pt x="678434" y="1256306"/>
                </a:cubicBezTo>
                <a:cubicBezTo>
                  <a:pt x="693694" y="1263242"/>
                  <a:pt x="726142" y="1272208"/>
                  <a:pt x="726142" y="1272208"/>
                </a:cubicBezTo>
                <a:cubicBezTo>
                  <a:pt x="731443" y="1280159"/>
                  <a:pt x="741364" y="1286530"/>
                  <a:pt x="742045" y="1296062"/>
                </a:cubicBezTo>
                <a:cubicBezTo>
                  <a:pt x="744135" y="1325323"/>
                  <a:pt x="721030" y="1476862"/>
                  <a:pt x="718191" y="1494845"/>
                </a:cubicBezTo>
                <a:cubicBezTo>
                  <a:pt x="716083" y="1508194"/>
                  <a:pt x="718891" y="1524219"/>
                  <a:pt x="710239" y="1534601"/>
                </a:cubicBezTo>
                <a:cubicBezTo>
                  <a:pt x="703243" y="1542996"/>
                  <a:pt x="689102" y="1540182"/>
                  <a:pt x="678434" y="1542553"/>
                </a:cubicBezTo>
                <a:cubicBezTo>
                  <a:pt x="665241" y="1545485"/>
                  <a:pt x="651930" y="1547854"/>
                  <a:pt x="638678" y="1550504"/>
                </a:cubicBezTo>
                <a:cubicBezTo>
                  <a:pt x="625426" y="1555805"/>
                  <a:pt x="609886" y="1557269"/>
                  <a:pt x="598921" y="1566407"/>
                </a:cubicBezTo>
                <a:cubicBezTo>
                  <a:pt x="592482" y="1571773"/>
                  <a:pt x="589663" y="1581982"/>
                  <a:pt x="590970" y="1590261"/>
                </a:cubicBezTo>
                <a:cubicBezTo>
                  <a:pt x="597787" y="1633438"/>
                  <a:pt x="611651" y="1675208"/>
                  <a:pt x="622775" y="1717481"/>
                </a:cubicBezTo>
                <a:cubicBezTo>
                  <a:pt x="624908" y="1725586"/>
                  <a:pt x="626226" y="1734264"/>
                  <a:pt x="630726" y="1741335"/>
                </a:cubicBezTo>
                <a:cubicBezTo>
                  <a:pt x="644956" y="1763696"/>
                  <a:pt x="662531" y="1783742"/>
                  <a:pt x="678434" y="1804946"/>
                </a:cubicBezTo>
                <a:cubicBezTo>
                  <a:pt x="689036" y="1836751"/>
                  <a:pt x="695246" y="1870375"/>
                  <a:pt x="710239" y="1900361"/>
                </a:cubicBezTo>
                <a:cubicBezTo>
                  <a:pt x="730471" y="1940825"/>
                  <a:pt x="729684" y="1940721"/>
                  <a:pt x="757947" y="1987826"/>
                </a:cubicBezTo>
                <a:cubicBezTo>
                  <a:pt x="764025" y="1997956"/>
                  <a:pt x="791934" y="2038356"/>
                  <a:pt x="797704" y="2043485"/>
                </a:cubicBezTo>
                <a:cubicBezTo>
                  <a:pt x="811989" y="2056183"/>
                  <a:pt x="831898" y="2061775"/>
                  <a:pt x="845412" y="2075290"/>
                </a:cubicBezTo>
                <a:cubicBezTo>
                  <a:pt x="875191" y="2105071"/>
                  <a:pt x="858597" y="2095588"/>
                  <a:pt x="893119" y="2107095"/>
                </a:cubicBezTo>
                <a:cubicBezTo>
                  <a:pt x="897372" y="2110497"/>
                  <a:pt x="964772" y="2171932"/>
                  <a:pt x="980584" y="2154803"/>
                </a:cubicBezTo>
                <a:cubicBezTo>
                  <a:pt x="1009627" y="2123340"/>
                  <a:pt x="1013420" y="2075687"/>
                  <a:pt x="1028292" y="2035534"/>
                </a:cubicBezTo>
                <a:cubicBezTo>
                  <a:pt x="1039936" y="2004095"/>
                  <a:pt x="1051966" y="1972643"/>
                  <a:pt x="1060097" y="1940118"/>
                </a:cubicBezTo>
                <a:cubicBezTo>
                  <a:pt x="1062747" y="1929516"/>
                  <a:pt x="1063989" y="1918459"/>
                  <a:pt x="1068048" y="1908313"/>
                </a:cubicBezTo>
                <a:cubicBezTo>
                  <a:pt x="1074651" y="1891805"/>
                  <a:pt x="1083951" y="1876508"/>
                  <a:pt x="1091902" y="1860605"/>
                </a:cubicBezTo>
                <a:cubicBezTo>
                  <a:pt x="1094552" y="1847353"/>
                  <a:pt x="1097631" y="1834179"/>
                  <a:pt x="1099853" y="1820848"/>
                </a:cubicBezTo>
                <a:cubicBezTo>
                  <a:pt x="1105584" y="1786461"/>
                  <a:pt x="1109331" y="1751745"/>
                  <a:pt x="1115756" y="1717481"/>
                </a:cubicBezTo>
                <a:cubicBezTo>
                  <a:pt x="1117301" y="1709243"/>
                  <a:pt x="1118471" y="1700173"/>
                  <a:pt x="1123707" y="1693628"/>
                </a:cubicBezTo>
                <a:cubicBezTo>
                  <a:pt x="1129677" y="1686166"/>
                  <a:pt x="1138777" y="1681489"/>
                  <a:pt x="1147561" y="1677725"/>
                </a:cubicBezTo>
                <a:cubicBezTo>
                  <a:pt x="1157605" y="1673420"/>
                  <a:pt x="1168625" y="1671788"/>
                  <a:pt x="1179366" y="1669774"/>
                </a:cubicBezTo>
                <a:cubicBezTo>
                  <a:pt x="1211058" y="1663832"/>
                  <a:pt x="1242977" y="1659172"/>
                  <a:pt x="1274782" y="1653871"/>
                </a:cubicBezTo>
                <a:cubicBezTo>
                  <a:pt x="1295985" y="1624716"/>
                  <a:pt x="1308397" y="1586404"/>
                  <a:pt x="1338392" y="1566407"/>
                </a:cubicBezTo>
                <a:cubicBezTo>
                  <a:pt x="1346343" y="1561106"/>
                  <a:pt x="1354470" y="1556059"/>
                  <a:pt x="1362246" y="1550504"/>
                </a:cubicBezTo>
                <a:cubicBezTo>
                  <a:pt x="1373030" y="1542801"/>
                  <a:pt x="1382546" y="1533225"/>
                  <a:pt x="1394052" y="1526650"/>
                </a:cubicBezTo>
                <a:cubicBezTo>
                  <a:pt x="1401329" y="1522492"/>
                  <a:pt x="1410202" y="1522000"/>
                  <a:pt x="1417905" y="1518699"/>
                </a:cubicBezTo>
                <a:cubicBezTo>
                  <a:pt x="1462146" y="1499739"/>
                  <a:pt x="1436714" y="1508390"/>
                  <a:pt x="1473565" y="1486894"/>
                </a:cubicBezTo>
                <a:cubicBezTo>
                  <a:pt x="1497136" y="1473144"/>
                  <a:pt x="1522690" y="1462669"/>
                  <a:pt x="1545126" y="1447137"/>
                </a:cubicBezTo>
                <a:cubicBezTo>
                  <a:pt x="1631126" y="1387599"/>
                  <a:pt x="1521029" y="1437694"/>
                  <a:pt x="1616688" y="1399429"/>
                </a:cubicBezTo>
                <a:cubicBezTo>
                  <a:pt x="1627290" y="1383526"/>
                  <a:pt x="1639211" y="1368428"/>
                  <a:pt x="1648493" y="1351721"/>
                </a:cubicBezTo>
                <a:cubicBezTo>
                  <a:pt x="1652563" y="1344395"/>
                  <a:pt x="1653143" y="1335572"/>
                  <a:pt x="1656445" y="1327868"/>
                </a:cubicBezTo>
                <a:cubicBezTo>
                  <a:pt x="1661114" y="1316973"/>
                  <a:pt x="1667046" y="1306664"/>
                  <a:pt x="1672347" y="1296062"/>
                </a:cubicBezTo>
                <a:cubicBezTo>
                  <a:pt x="1664396" y="1261606"/>
                  <a:pt x="1660909" y="1225805"/>
                  <a:pt x="1648493" y="1192695"/>
                </a:cubicBezTo>
                <a:cubicBezTo>
                  <a:pt x="1638834" y="1166937"/>
                  <a:pt x="1604253" y="1162624"/>
                  <a:pt x="1584883" y="1152939"/>
                </a:cubicBezTo>
                <a:cubicBezTo>
                  <a:pt x="1576336" y="1148665"/>
                  <a:pt x="1568980" y="1142337"/>
                  <a:pt x="1561029" y="1137036"/>
                </a:cubicBezTo>
                <a:cubicBezTo>
                  <a:pt x="1555728" y="1129085"/>
                  <a:pt x="1549867" y="1121479"/>
                  <a:pt x="1545126" y="1113182"/>
                </a:cubicBezTo>
                <a:cubicBezTo>
                  <a:pt x="1535722" y="1096726"/>
                  <a:pt x="1518230" y="1076468"/>
                  <a:pt x="1537175" y="1057523"/>
                </a:cubicBezTo>
                <a:cubicBezTo>
                  <a:pt x="1540977" y="1053721"/>
                  <a:pt x="1592559" y="1041690"/>
                  <a:pt x="1592834" y="1041621"/>
                </a:cubicBezTo>
                <a:cubicBezTo>
                  <a:pt x="1621989" y="1044271"/>
                  <a:pt x="1651673" y="1043438"/>
                  <a:pt x="1680298" y="1049572"/>
                </a:cubicBezTo>
                <a:cubicBezTo>
                  <a:pt x="1689642" y="1051574"/>
                  <a:pt x="1695605" y="1069748"/>
                  <a:pt x="1704152" y="1065474"/>
                </a:cubicBezTo>
                <a:cubicBezTo>
                  <a:pt x="1713926" y="1060587"/>
                  <a:pt x="1709453" y="1044271"/>
                  <a:pt x="1712104" y="1033669"/>
                </a:cubicBezTo>
                <a:cubicBezTo>
                  <a:pt x="1714754" y="1012466"/>
                  <a:pt x="1721990" y="991340"/>
                  <a:pt x="1720055" y="970059"/>
                </a:cubicBezTo>
                <a:cubicBezTo>
                  <a:pt x="1719190" y="960542"/>
                  <a:pt x="1707916" y="954989"/>
                  <a:pt x="1704152" y="946205"/>
                </a:cubicBezTo>
                <a:cubicBezTo>
                  <a:pt x="1699847" y="936161"/>
                  <a:pt x="1698851" y="925002"/>
                  <a:pt x="1696201" y="914400"/>
                </a:cubicBezTo>
                <a:cubicBezTo>
                  <a:pt x="1701502" y="906449"/>
                  <a:pt x="1708340" y="899330"/>
                  <a:pt x="1712104" y="890546"/>
                </a:cubicBezTo>
                <a:cubicBezTo>
                  <a:pt x="1725090" y="860246"/>
                  <a:pt x="1727049" y="774809"/>
                  <a:pt x="1728006" y="763325"/>
                </a:cubicBezTo>
                <a:cubicBezTo>
                  <a:pt x="1720055" y="758024"/>
                  <a:pt x="1705503" y="756882"/>
                  <a:pt x="1704152" y="747422"/>
                </a:cubicBezTo>
                <a:cubicBezTo>
                  <a:pt x="1702134" y="733293"/>
                  <a:pt x="1715541" y="721206"/>
                  <a:pt x="1720055" y="707666"/>
                </a:cubicBezTo>
                <a:cubicBezTo>
                  <a:pt x="1723511" y="697299"/>
                  <a:pt x="1725356" y="686463"/>
                  <a:pt x="1728006" y="675861"/>
                </a:cubicBezTo>
                <a:cubicBezTo>
                  <a:pt x="1725356" y="662609"/>
                  <a:pt x="1725544" y="648454"/>
                  <a:pt x="1720055" y="636104"/>
                </a:cubicBezTo>
                <a:cubicBezTo>
                  <a:pt x="1714673" y="623994"/>
                  <a:pt x="1695101" y="617505"/>
                  <a:pt x="1696201" y="604299"/>
                </a:cubicBezTo>
                <a:cubicBezTo>
                  <a:pt x="1700212" y="556163"/>
                  <a:pt x="1727891" y="539634"/>
                  <a:pt x="1759812" y="516834"/>
                </a:cubicBezTo>
                <a:cubicBezTo>
                  <a:pt x="1767588" y="511280"/>
                  <a:pt x="1775714" y="506233"/>
                  <a:pt x="1783665" y="500932"/>
                </a:cubicBezTo>
                <a:cubicBezTo>
                  <a:pt x="1852579" y="397564"/>
                  <a:pt x="1743907" y="553942"/>
                  <a:pt x="1823422" y="461175"/>
                </a:cubicBezTo>
                <a:cubicBezTo>
                  <a:pt x="1845968" y="434872"/>
                  <a:pt x="1844972" y="412503"/>
                  <a:pt x="1871130" y="389614"/>
                </a:cubicBezTo>
                <a:cubicBezTo>
                  <a:pt x="1882761" y="379437"/>
                  <a:pt x="1899207" y="375882"/>
                  <a:pt x="1910886" y="365760"/>
                </a:cubicBezTo>
                <a:cubicBezTo>
                  <a:pt x="1939211" y="341211"/>
                  <a:pt x="1962997" y="311822"/>
                  <a:pt x="1990399" y="286247"/>
                </a:cubicBezTo>
                <a:cubicBezTo>
                  <a:pt x="2014013" y="264208"/>
                  <a:pt x="2029327" y="254994"/>
                  <a:pt x="2054010" y="238539"/>
                </a:cubicBezTo>
                <a:cubicBezTo>
                  <a:pt x="2056660" y="230588"/>
                  <a:pt x="2070299" y="215540"/>
                  <a:pt x="2061961" y="214685"/>
                </a:cubicBezTo>
                <a:cubicBezTo>
                  <a:pt x="1625826" y="169954"/>
                  <a:pt x="1853187" y="243163"/>
                  <a:pt x="1720055" y="198782"/>
                </a:cubicBezTo>
                <a:cubicBezTo>
                  <a:pt x="1712104" y="190831"/>
                  <a:pt x="1701230" y="184986"/>
                  <a:pt x="1696201" y="174928"/>
                </a:cubicBezTo>
                <a:cubicBezTo>
                  <a:pt x="1642785" y="68097"/>
                  <a:pt x="1761425" y="127808"/>
                  <a:pt x="1529224" y="103367"/>
                </a:cubicBezTo>
                <a:cubicBezTo>
                  <a:pt x="1515972" y="92765"/>
                  <a:pt x="1481877" y="86741"/>
                  <a:pt x="1489467" y="71561"/>
                </a:cubicBezTo>
                <a:cubicBezTo>
                  <a:pt x="1499241" y="52012"/>
                  <a:pt x="1553078" y="55659"/>
                  <a:pt x="1553078" y="55659"/>
                </a:cubicBezTo>
                <a:cubicBezTo>
                  <a:pt x="1542476" y="50358"/>
                  <a:pt x="1532771" y="42631"/>
                  <a:pt x="1521272" y="39756"/>
                </a:cubicBezTo>
                <a:cubicBezTo>
                  <a:pt x="1479415" y="29292"/>
                  <a:pt x="1436502" y="23620"/>
                  <a:pt x="1394052" y="15902"/>
                </a:cubicBezTo>
                <a:cubicBezTo>
                  <a:pt x="1332476" y="4706"/>
                  <a:pt x="1364550" y="14019"/>
                  <a:pt x="1322490" y="0"/>
                </a:cubicBezTo>
                <a:cubicBezTo>
                  <a:pt x="1314662" y="522"/>
                  <a:pt x="1208321" y="524"/>
                  <a:pt x="1171415" y="15902"/>
                </a:cubicBezTo>
                <a:cubicBezTo>
                  <a:pt x="1149532" y="25020"/>
                  <a:pt x="1129008" y="37106"/>
                  <a:pt x="1107805" y="47708"/>
                </a:cubicBezTo>
                <a:lnTo>
                  <a:pt x="1075999" y="63610"/>
                </a:lnTo>
                <a:cubicBezTo>
                  <a:pt x="1042220" y="97389"/>
                  <a:pt x="1057008" y="74419"/>
                  <a:pt x="1044194" y="119269"/>
                </a:cubicBezTo>
                <a:cubicBezTo>
                  <a:pt x="1041892" y="127328"/>
                  <a:pt x="1044025" y="140010"/>
                  <a:pt x="1036243" y="143123"/>
                </a:cubicBezTo>
                <a:cubicBezTo>
                  <a:pt x="1013959" y="152037"/>
                  <a:pt x="988535" y="148424"/>
                  <a:pt x="964681" y="151074"/>
                </a:cubicBezTo>
                <a:cubicBezTo>
                  <a:pt x="956730" y="161676"/>
                  <a:pt x="951008" y="174396"/>
                  <a:pt x="940827" y="182880"/>
                </a:cubicBezTo>
                <a:cubicBezTo>
                  <a:pt x="934388" y="188246"/>
                  <a:pt x="919133" y="182733"/>
                  <a:pt x="916973" y="190831"/>
                </a:cubicBezTo>
                <a:cubicBezTo>
                  <a:pt x="907388" y="226775"/>
                  <a:pt x="922505" y="267478"/>
                  <a:pt x="909022" y="302149"/>
                </a:cubicBezTo>
                <a:cubicBezTo>
                  <a:pt x="897195" y="332560"/>
                  <a:pt x="818029" y="344776"/>
                  <a:pt x="797704" y="349857"/>
                </a:cubicBezTo>
                <a:cubicBezTo>
                  <a:pt x="768549" y="341906"/>
                  <a:pt x="733184" y="345670"/>
                  <a:pt x="710239" y="326003"/>
                </a:cubicBezTo>
                <a:cubicBezTo>
                  <a:pt x="691148" y="309639"/>
                  <a:pt x="686385" y="254441"/>
                  <a:pt x="686385" y="254441"/>
                </a:cubicBezTo>
                <a:cubicBezTo>
                  <a:pt x="689036" y="233238"/>
                  <a:pt x="714252" y="198576"/>
                  <a:pt x="694337" y="190831"/>
                </a:cubicBezTo>
                <a:cubicBezTo>
                  <a:pt x="647338" y="172554"/>
                  <a:pt x="593529" y="194761"/>
                  <a:pt x="543262" y="198782"/>
                </a:cubicBezTo>
                <a:cubicBezTo>
                  <a:pt x="527191" y="200068"/>
                  <a:pt x="511514" y="204454"/>
                  <a:pt x="495554" y="206734"/>
                </a:cubicBezTo>
                <a:cubicBezTo>
                  <a:pt x="474400" y="209756"/>
                  <a:pt x="452946" y="210747"/>
                  <a:pt x="431944" y="214685"/>
                </a:cubicBezTo>
                <a:cubicBezTo>
                  <a:pt x="263263" y="246313"/>
                  <a:pt x="472478" y="217570"/>
                  <a:pt x="304723" y="238539"/>
                </a:cubicBezTo>
                <a:cubicBezTo>
                  <a:pt x="291855" y="242828"/>
                  <a:pt x="256926" y="253221"/>
                  <a:pt x="249064" y="262393"/>
                </a:cubicBezTo>
                <a:cubicBezTo>
                  <a:pt x="239775" y="273230"/>
                  <a:pt x="238462" y="288897"/>
                  <a:pt x="233161" y="302149"/>
                </a:cubicBezTo>
                <a:cubicBezTo>
                  <a:pt x="251714" y="315401"/>
                  <a:pt x="278624" y="321513"/>
                  <a:pt x="288820" y="341906"/>
                </a:cubicBezTo>
                <a:cubicBezTo>
                  <a:pt x="293849" y="351964"/>
                  <a:pt x="275634" y="362204"/>
                  <a:pt x="264966" y="365760"/>
                </a:cubicBezTo>
                <a:cubicBezTo>
                  <a:pt x="242197" y="373350"/>
                  <a:pt x="217259" y="371061"/>
                  <a:pt x="193405" y="373711"/>
                </a:cubicBezTo>
                <a:cubicBezTo>
                  <a:pt x="198706" y="410817"/>
                  <a:pt x="196832" y="449683"/>
                  <a:pt x="209307" y="485029"/>
                </a:cubicBezTo>
                <a:cubicBezTo>
                  <a:pt x="213718" y="497526"/>
                  <a:pt x="229002" y="503501"/>
                  <a:pt x="241112" y="508883"/>
                </a:cubicBezTo>
                <a:cubicBezTo>
                  <a:pt x="253462" y="514372"/>
                  <a:pt x="267758" y="513556"/>
                  <a:pt x="280869" y="516834"/>
                </a:cubicBezTo>
                <a:cubicBezTo>
                  <a:pt x="289000" y="518867"/>
                  <a:pt x="296772" y="522135"/>
                  <a:pt x="304723" y="524786"/>
                </a:cubicBezTo>
                <a:cubicBezTo>
                  <a:pt x="131594" y="568066"/>
                  <a:pt x="387892" y="507887"/>
                  <a:pt x="129794" y="548640"/>
                </a:cubicBezTo>
                <a:cubicBezTo>
                  <a:pt x="115696" y="550866"/>
                  <a:pt x="103829" y="560864"/>
                  <a:pt x="90038" y="564542"/>
                </a:cubicBezTo>
                <a:cubicBezTo>
                  <a:pt x="63921" y="571506"/>
                  <a:pt x="37029" y="575144"/>
                  <a:pt x="10525" y="580445"/>
                </a:cubicBezTo>
                <a:cubicBezTo>
                  <a:pt x="7874" y="593697"/>
                  <a:pt x="-5536" y="609389"/>
                  <a:pt x="2573" y="620201"/>
                </a:cubicBezTo>
                <a:cubicBezTo>
                  <a:pt x="14684" y="636349"/>
                  <a:pt x="40178" y="635028"/>
                  <a:pt x="58232" y="644055"/>
                </a:cubicBezTo>
                <a:cubicBezTo>
                  <a:pt x="66779" y="648329"/>
                  <a:pt x="74135" y="654657"/>
                  <a:pt x="82086" y="659958"/>
                </a:cubicBezTo>
                <a:cubicBezTo>
                  <a:pt x="76785" y="667909"/>
                  <a:pt x="67755" y="674386"/>
                  <a:pt x="66184" y="683812"/>
                </a:cubicBezTo>
                <a:cubicBezTo>
                  <a:pt x="64806" y="692079"/>
                  <a:pt x="73209" y="699336"/>
                  <a:pt x="74135" y="707666"/>
                </a:cubicBezTo>
                <a:cubicBezTo>
                  <a:pt x="75891" y="723471"/>
                  <a:pt x="17151" y="771277"/>
                  <a:pt x="74135" y="7871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1482F01-ED9B-4B2D-8D20-ED5EA08BE719}"/>
              </a:ext>
            </a:extLst>
          </p:cNvPr>
          <p:cNvSpPr/>
          <p:nvPr/>
        </p:nvSpPr>
        <p:spPr>
          <a:xfrm>
            <a:off x="9668331" y="3697357"/>
            <a:ext cx="232139" cy="135172"/>
          </a:xfrm>
          <a:custGeom>
            <a:avLst/>
            <a:gdLst>
              <a:gd name="connsiteX0" fmla="*/ 16358 w 232139"/>
              <a:gd name="connsiteY0" fmla="*/ 0 h 135172"/>
              <a:gd name="connsiteX1" fmla="*/ 127676 w 232139"/>
              <a:gd name="connsiteY1" fmla="*/ 23853 h 135172"/>
              <a:gd name="connsiteX2" fmla="*/ 151530 w 232139"/>
              <a:gd name="connsiteY2" fmla="*/ 31805 h 135172"/>
              <a:gd name="connsiteX3" fmla="*/ 223092 w 232139"/>
              <a:gd name="connsiteY3" fmla="*/ 87464 h 135172"/>
              <a:gd name="connsiteX4" fmla="*/ 231043 w 232139"/>
              <a:gd name="connsiteY4" fmla="*/ 111318 h 135172"/>
              <a:gd name="connsiteX5" fmla="*/ 159481 w 232139"/>
              <a:gd name="connsiteY5" fmla="*/ 135172 h 135172"/>
              <a:gd name="connsiteX6" fmla="*/ 111773 w 232139"/>
              <a:gd name="connsiteY6" fmla="*/ 127220 h 135172"/>
              <a:gd name="connsiteX7" fmla="*/ 72017 w 232139"/>
              <a:gd name="connsiteY7" fmla="*/ 111318 h 135172"/>
              <a:gd name="connsiteX8" fmla="*/ 40212 w 232139"/>
              <a:gd name="connsiteY8" fmla="*/ 103366 h 135172"/>
              <a:gd name="connsiteX9" fmla="*/ 455 w 232139"/>
              <a:gd name="connsiteY9" fmla="*/ 47707 h 135172"/>
              <a:gd name="connsiteX10" fmla="*/ 16358 w 232139"/>
              <a:gd name="connsiteY10" fmla="*/ 0 h 1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2139" h="135172">
                <a:moveTo>
                  <a:pt x="16358" y="0"/>
                </a:moveTo>
                <a:cubicBezTo>
                  <a:pt x="96596" y="10029"/>
                  <a:pt x="59701" y="1195"/>
                  <a:pt x="127676" y="23853"/>
                </a:cubicBezTo>
                <a:lnTo>
                  <a:pt x="151530" y="31805"/>
                </a:lnTo>
                <a:cubicBezTo>
                  <a:pt x="205165" y="85440"/>
                  <a:pt x="177902" y="72401"/>
                  <a:pt x="223092" y="87464"/>
                </a:cubicBezTo>
                <a:cubicBezTo>
                  <a:pt x="225742" y="95415"/>
                  <a:pt x="235355" y="104131"/>
                  <a:pt x="231043" y="111318"/>
                </a:cubicBezTo>
                <a:cubicBezTo>
                  <a:pt x="222066" y="126280"/>
                  <a:pt x="171050" y="132858"/>
                  <a:pt x="159481" y="135172"/>
                </a:cubicBezTo>
                <a:cubicBezTo>
                  <a:pt x="143578" y="132521"/>
                  <a:pt x="127327" y="131462"/>
                  <a:pt x="111773" y="127220"/>
                </a:cubicBezTo>
                <a:cubicBezTo>
                  <a:pt x="98003" y="123465"/>
                  <a:pt x="85557" y="115832"/>
                  <a:pt x="72017" y="111318"/>
                </a:cubicBezTo>
                <a:cubicBezTo>
                  <a:pt x="61650" y="107862"/>
                  <a:pt x="50814" y="106017"/>
                  <a:pt x="40212" y="103366"/>
                </a:cubicBezTo>
                <a:cubicBezTo>
                  <a:pt x="34267" y="97421"/>
                  <a:pt x="-4623" y="68016"/>
                  <a:pt x="455" y="47707"/>
                </a:cubicBezTo>
                <a:cubicBezTo>
                  <a:pt x="1893" y="41957"/>
                  <a:pt x="11057" y="42406"/>
                  <a:pt x="1635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DB8EE62B-B764-43CD-A039-8A3F7710881A}"/>
              </a:ext>
            </a:extLst>
          </p:cNvPr>
          <p:cNvSpPr/>
          <p:nvPr/>
        </p:nvSpPr>
        <p:spPr>
          <a:xfrm>
            <a:off x="8204795" y="3676826"/>
            <a:ext cx="231270" cy="348071"/>
          </a:xfrm>
          <a:custGeom>
            <a:avLst/>
            <a:gdLst>
              <a:gd name="connsiteX0" fmla="*/ 8634 w 231270"/>
              <a:gd name="connsiteY0" fmla="*/ 21479 h 348071"/>
              <a:gd name="connsiteX1" fmla="*/ 16585 w 231270"/>
              <a:gd name="connsiteY1" fmla="*/ 339531 h 348071"/>
              <a:gd name="connsiteX2" fmla="*/ 88147 w 231270"/>
              <a:gd name="connsiteY2" fmla="*/ 315677 h 348071"/>
              <a:gd name="connsiteX3" fmla="*/ 175611 w 231270"/>
              <a:gd name="connsiteY3" fmla="*/ 228212 h 348071"/>
              <a:gd name="connsiteX4" fmla="*/ 231270 w 231270"/>
              <a:gd name="connsiteY4" fmla="*/ 164602 h 348071"/>
              <a:gd name="connsiteX5" fmla="*/ 207417 w 231270"/>
              <a:gd name="connsiteY5" fmla="*/ 132797 h 348071"/>
              <a:gd name="connsiteX6" fmla="*/ 119952 w 231270"/>
              <a:gd name="connsiteY6" fmla="*/ 93040 h 348071"/>
              <a:gd name="connsiteX7" fmla="*/ 683 w 231270"/>
              <a:gd name="connsiteY7" fmla="*/ 29430 h 348071"/>
              <a:gd name="connsiteX8" fmla="*/ 8634 w 231270"/>
              <a:gd name="connsiteY8" fmla="*/ 21479 h 3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270" h="348071">
                <a:moveTo>
                  <a:pt x="8634" y="21479"/>
                </a:moveTo>
                <a:cubicBezTo>
                  <a:pt x="11284" y="73163"/>
                  <a:pt x="-11085" y="237154"/>
                  <a:pt x="16585" y="339531"/>
                </a:cubicBezTo>
                <a:cubicBezTo>
                  <a:pt x="23145" y="363804"/>
                  <a:pt x="67548" y="330096"/>
                  <a:pt x="88147" y="315677"/>
                </a:cubicBezTo>
                <a:cubicBezTo>
                  <a:pt x="121925" y="292032"/>
                  <a:pt x="152739" y="262518"/>
                  <a:pt x="175611" y="228212"/>
                </a:cubicBezTo>
                <a:cubicBezTo>
                  <a:pt x="212718" y="172554"/>
                  <a:pt x="191515" y="191107"/>
                  <a:pt x="231270" y="164602"/>
                </a:cubicBezTo>
                <a:cubicBezTo>
                  <a:pt x="223319" y="154000"/>
                  <a:pt x="217390" y="141523"/>
                  <a:pt x="207417" y="132797"/>
                </a:cubicBezTo>
                <a:cubicBezTo>
                  <a:pt x="173622" y="103226"/>
                  <a:pt x="160264" y="110676"/>
                  <a:pt x="119952" y="93040"/>
                </a:cubicBezTo>
                <a:cubicBezTo>
                  <a:pt x="88411" y="79241"/>
                  <a:pt x="33621" y="51388"/>
                  <a:pt x="683" y="29430"/>
                </a:cubicBezTo>
                <a:cubicBezTo>
                  <a:pt x="-2436" y="27351"/>
                  <a:pt x="5984" y="-30205"/>
                  <a:pt x="8634" y="214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164B1E7B-D2FB-4341-B326-DE5416F988FF}"/>
              </a:ext>
            </a:extLst>
          </p:cNvPr>
          <p:cNvSpPr/>
          <p:nvPr/>
        </p:nvSpPr>
        <p:spPr>
          <a:xfrm>
            <a:off x="8081386" y="3609892"/>
            <a:ext cx="96492" cy="51555"/>
          </a:xfrm>
          <a:custGeom>
            <a:avLst/>
            <a:gdLst>
              <a:gd name="connsiteX0" fmla="*/ 52798 w 96492"/>
              <a:gd name="connsiteY0" fmla="*/ 47708 h 51555"/>
              <a:gd name="connsiteX1" fmla="*/ 5091 w 96492"/>
              <a:gd name="connsiteY1" fmla="*/ 39757 h 51555"/>
              <a:gd name="connsiteX2" fmla="*/ 52798 w 96492"/>
              <a:gd name="connsiteY2" fmla="*/ 0 h 51555"/>
              <a:gd name="connsiteX3" fmla="*/ 92555 w 96492"/>
              <a:gd name="connsiteY3" fmla="*/ 47708 h 51555"/>
              <a:gd name="connsiteX4" fmla="*/ 52798 w 96492"/>
              <a:gd name="connsiteY4" fmla="*/ 47708 h 5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92" h="51555">
                <a:moveTo>
                  <a:pt x="52798" y="47708"/>
                </a:moveTo>
                <a:cubicBezTo>
                  <a:pt x="38221" y="46383"/>
                  <a:pt x="15162" y="52346"/>
                  <a:pt x="5091" y="39757"/>
                </a:cubicBezTo>
                <a:cubicBezTo>
                  <a:pt x="-19164" y="9437"/>
                  <a:pt x="51021" y="444"/>
                  <a:pt x="52798" y="0"/>
                </a:cubicBezTo>
                <a:cubicBezTo>
                  <a:pt x="77623" y="6206"/>
                  <a:pt x="107309" y="3447"/>
                  <a:pt x="92555" y="47708"/>
                </a:cubicBezTo>
                <a:cubicBezTo>
                  <a:pt x="89905" y="55659"/>
                  <a:pt x="67375" y="49033"/>
                  <a:pt x="52798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37CA3E67-DB0C-4120-8587-E718FC9D345F}"/>
              </a:ext>
            </a:extLst>
          </p:cNvPr>
          <p:cNvSpPr/>
          <p:nvPr/>
        </p:nvSpPr>
        <p:spPr>
          <a:xfrm>
            <a:off x="7717567" y="3482671"/>
            <a:ext cx="90775" cy="50387"/>
          </a:xfrm>
          <a:custGeom>
            <a:avLst/>
            <a:gdLst>
              <a:gd name="connsiteX0" fmla="*/ 82663 w 90775"/>
              <a:gd name="connsiteY0" fmla="*/ 47708 h 50387"/>
              <a:gd name="connsiteX1" fmla="*/ 11101 w 90775"/>
              <a:gd name="connsiteY1" fmla="*/ 39757 h 50387"/>
              <a:gd name="connsiteX2" fmla="*/ 3150 w 90775"/>
              <a:gd name="connsiteY2" fmla="*/ 7952 h 50387"/>
              <a:gd name="connsiteX3" fmla="*/ 42906 w 90775"/>
              <a:gd name="connsiteY3" fmla="*/ 0 h 50387"/>
              <a:gd name="connsiteX4" fmla="*/ 82663 w 90775"/>
              <a:gd name="connsiteY4" fmla="*/ 7952 h 50387"/>
              <a:gd name="connsiteX5" fmla="*/ 82663 w 90775"/>
              <a:gd name="connsiteY5" fmla="*/ 47708 h 5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775" h="50387">
                <a:moveTo>
                  <a:pt x="82663" y="47708"/>
                </a:moveTo>
                <a:cubicBezTo>
                  <a:pt x="70736" y="53009"/>
                  <a:pt x="32568" y="50490"/>
                  <a:pt x="11101" y="39757"/>
                </a:cubicBezTo>
                <a:cubicBezTo>
                  <a:pt x="1327" y="34870"/>
                  <a:pt x="-3677" y="16485"/>
                  <a:pt x="3150" y="7952"/>
                </a:cubicBezTo>
                <a:cubicBezTo>
                  <a:pt x="11592" y="-2601"/>
                  <a:pt x="29654" y="2651"/>
                  <a:pt x="42906" y="0"/>
                </a:cubicBezTo>
                <a:cubicBezTo>
                  <a:pt x="56158" y="2651"/>
                  <a:pt x="71666" y="97"/>
                  <a:pt x="82663" y="7952"/>
                </a:cubicBezTo>
                <a:cubicBezTo>
                  <a:pt x="92308" y="14841"/>
                  <a:pt x="94590" y="42407"/>
                  <a:pt x="82663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D2F4E728-48CA-4017-ABB9-E8AC1DAA8F64}"/>
              </a:ext>
            </a:extLst>
          </p:cNvPr>
          <p:cNvSpPr/>
          <p:nvPr/>
        </p:nvSpPr>
        <p:spPr>
          <a:xfrm>
            <a:off x="7418567" y="3331019"/>
            <a:ext cx="132027" cy="93398"/>
          </a:xfrm>
          <a:custGeom>
            <a:avLst/>
            <a:gdLst>
              <a:gd name="connsiteX0" fmla="*/ 111318 w 132027"/>
              <a:gd name="connsiteY0" fmla="*/ 88042 h 93398"/>
              <a:gd name="connsiteX1" fmla="*/ 7951 w 132027"/>
              <a:gd name="connsiteY1" fmla="*/ 80091 h 93398"/>
              <a:gd name="connsiteX2" fmla="*/ 0 w 132027"/>
              <a:gd name="connsiteY2" fmla="*/ 56237 h 93398"/>
              <a:gd name="connsiteX3" fmla="*/ 39756 w 132027"/>
              <a:gd name="connsiteY3" fmla="*/ 578 h 93398"/>
              <a:gd name="connsiteX4" fmla="*/ 127221 w 132027"/>
              <a:gd name="connsiteY4" fmla="*/ 8529 h 93398"/>
              <a:gd name="connsiteX5" fmla="*/ 111318 w 132027"/>
              <a:gd name="connsiteY5" fmla="*/ 88042 h 9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27" h="93398">
                <a:moveTo>
                  <a:pt x="111318" y="88042"/>
                </a:moveTo>
                <a:cubicBezTo>
                  <a:pt x="91440" y="99969"/>
                  <a:pt x="41179" y="89585"/>
                  <a:pt x="7951" y="80091"/>
                </a:cubicBezTo>
                <a:cubicBezTo>
                  <a:pt x="-108" y="77788"/>
                  <a:pt x="0" y="64618"/>
                  <a:pt x="0" y="56237"/>
                </a:cubicBezTo>
                <a:cubicBezTo>
                  <a:pt x="0" y="9995"/>
                  <a:pt x="4875" y="18018"/>
                  <a:pt x="39756" y="578"/>
                </a:cubicBezTo>
                <a:cubicBezTo>
                  <a:pt x="68911" y="3228"/>
                  <a:pt x="101934" y="-6222"/>
                  <a:pt x="127221" y="8529"/>
                </a:cubicBezTo>
                <a:cubicBezTo>
                  <a:pt x="137351" y="14438"/>
                  <a:pt x="131196" y="76115"/>
                  <a:pt x="111318" y="8804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4DAD100D-4333-49FA-9E41-C0BC72B77D82}"/>
              </a:ext>
            </a:extLst>
          </p:cNvPr>
          <p:cNvSpPr/>
          <p:nvPr/>
        </p:nvSpPr>
        <p:spPr>
          <a:xfrm>
            <a:off x="9413639" y="3745064"/>
            <a:ext cx="144020" cy="151075"/>
          </a:xfrm>
          <a:custGeom>
            <a:avLst/>
            <a:gdLst>
              <a:gd name="connsiteX0" fmla="*/ 40462 w 144020"/>
              <a:gd name="connsiteY0" fmla="*/ 135173 h 151075"/>
              <a:gd name="connsiteX1" fmla="*/ 705 w 144020"/>
              <a:gd name="connsiteY1" fmla="*/ 103367 h 151075"/>
              <a:gd name="connsiteX2" fmla="*/ 72267 w 144020"/>
              <a:gd name="connsiteY2" fmla="*/ 0 h 151075"/>
              <a:gd name="connsiteX3" fmla="*/ 135878 w 144020"/>
              <a:gd name="connsiteY3" fmla="*/ 23854 h 151075"/>
              <a:gd name="connsiteX4" fmla="*/ 143829 w 144020"/>
              <a:gd name="connsiteY4" fmla="*/ 63611 h 151075"/>
              <a:gd name="connsiteX5" fmla="*/ 135878 w 144020"/>
              <a:gd name="connsiteY5" fmla="*/ 151075 h 151075"/>
              <a:gd name="connsiteX6" fmla="*/ 40462 w 144020"/>
              <a:gd name="connsiteY6" fmla="*/ 135173 h 15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20" h="151075">
                <a:moveTo>
                  <a:pt x="40462" y="135173"/>
                </a:moveTo>
                <a:cubicBezTo>
                  <a:pt x="17933" y="127222"/>
                  <a:pt x="1834" y="120301"/>
                  <a:pt x="705" y="103367"/>
                </a:cubicBezTo>
                <a:cubicBezTo>
                  <a:pt x="-4892" y="19403"/>
                  <a:pt x="23160" y="19643"/>
                  <a:pt x="72267" y="0"/>
                </a:cubicBezTo>
                <a:cubicBezTo>
                  <a:pt x="93471" y="7951"/>
                  <a:pt x="118953" y="8809"/>
                  <a:pt x="135878" y="23854"/>
                </a:cubicBezTo>
                <a:cubicBezTo>
                  <a:pt x="145979" y="32833"/>
                  <a:pt x="143829" y="50096"/>
                  <a:pt x="143829" y="63611"/>
                </a:cubicBezTo>
                <a:cubicBezTo>
                  <a:pt x="143829" y="92886"/>
                  <a:pt x="138528" y="121920"/>
                  <a:pt x="135878" y="151075"/>
                </a:cubicBezTo>
                <a:cubicBezTo>
                  <a:pt x="13964" y="142948"/>
                  <a:pt x="62991" y="143124"/>
                  <a:pt x="40462" y="13517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DA603589-BA48-443E-956B-02A53349969A}"/>
              </a:ext>
            </a:extLst>
          </p:cNvPr>
          <p:cNvSpPr/>
          <p:nvPr/>
        </p:nvSpPr>
        <p:spPr>
          <a:xfrm>
            <a:off x="9760356" y="4083660"/>
            <a:ext cx="1518803" cy="2457056"/>
          </a:xfrm>
          <a:custGeom>
            <a:avLst/>
            <a:gdLst>
              <a:gd name="connsiteX0" fmla="*/ 270344 w 1518803"/>
              <a:gd name="connsiteY0" fmla="*/ 0 h 2457056"/>
              <a:gd name="connsiteX1" fmla="*/ 318052 w 1518803"/>
              <a:gd name="connsiteY1" fmla="*/ 15903 h 2457056"/>
              <a:gd name="connsiteX2" fmla="*/ 429370 w 1518803"/>
              <a:gd name="connsiteY2" fmla="*/ 31805 h 2457056"/>
              <a:gd name="connsiteX3" fmla="*/ 492981 w 1518803"/>
              <a:gd name="connsiteY3" fmla="*/ 47708 h 2457056"/>
              <a:gd name="connsiteX4" fmla="*/ 580445 w 1518803"/>
              <a:gd name="connsiteY4" fmla="*/ 63610 h 2457056"/>
              <a:gd name="connsiteX5" fmla="*/ 628153 w 1518803"/>
              <a:gd name="connsiteY5" fmla="*/ 79513 h 2457056"/>
              <a:gd name="connsiteX6" fmla="*/ 652007 w 1518803"/>
              <a:gd name="connsiteY6" fmla="*/ 103367 h 2457056"/>
              <a:gd name="connsiteX7" fmla="*/ 723569 w 1518803"/>
              <a:gd name="connsiteY7" fmla="*/ 151075 h 2457056"/>
              <a:gd name="connsiteX8" fmla="*/ 771276 w 1518803"/>
              <a:gd name="connsiteY8" fmla="*/ 206734 h 2457056"/>
              <a:gd name="connsiteX9" fmla="*/ 850789 w 1518803"/>
              <a:gd name="connsiteY9" fmla="*/ 198783 h 2457056"/>
              <a:gd name="connsiteX10" fmla="*/ 978010 w 1518803"/>
              <a:gd name="connsiteY10" fmla="*/ 238539 h 2457056"/>
              <a:gd name="connsiteX11" fmla="*/ 985962 w 1518803"/>
              <a:gd name="connsiteY11" fmla="*/ 262393 h 2457056"/>
              <a:gd name="connsiteX12" fmla="*/ 962108 w 1518803"/>
              <a:gd name="connsiteY12" fmla="*/ 373711 h 2457056"/>
              <a:gd name="connsiteX13" fmla="*/ 946205 w 1518803"/>
              <a:gd name="connsiteY13" fmla="*/ 405517 h 2457056"/>
              <a:gd name="connsiteX14" fmla="*/ 1081377 w 1518803"/>
              <a:gd name="connsiteY14" fmla="*/ 397565 h 2457056"/>
              <a:gd name="connsiteX15" fmla="*/ 1160890 w 1518803"/>
              <a:gd name="connsiteY15" fmla="*/ 413468 h 2457056"/>
              <a:gd name="connsiteX16" fmla="*/ 1224501 w 1518803"/>
              <a:gd name="connsiteY16" fmla="*/ 445273 h 2457056"/>
              <a:gd name="connsiteX17" fmla="*/ 1296062 w 1518803"/>
              <a:gd name="connsiteY17" fmla="*/ 453224 h 2457056"/>
              <a:gd name="connsiteX18" fmla="*/ 1359673 w 1518803"/>
              <a:gd name="connsiteY18" fmla="*/ 485030 h 2457056"/>
              <a:gd name="connsiteX19" fmla="*/ 1510748 w 1518803"/>
              <a:gd name="connsiteY19" fmla="*/ 548640 h 2457056"/>
              <a:gd name="connsiteX20" fmla="*/ 1518699 w 1518803"/>
              <a:gd name="connsiteY20" fmla="*/ 580445 h 2457056"/>
              <a:gd name="connsiteX21" fmla="*/ 1502796 w 1518803"/>
              <a:gd name="connsiteY21" fmla="*/ 636104 h 2457056"/>
              <a:gd name="connsiteX22" fmla="*/ 1439186 w 1518803"/>
              <a:gd name="connsiteY22" fmla="*/ 675861 h 2457056"/>
              <a:gd name="connsiteX23" fmla="*/ 1383527 w 1518803"/>
              <a:gd name="connsiteY23" fmla="*/ 691764 h 2457056"/>
              <a:gd name="connsiteX24" fmla="*/ 1367624 w 1518803"/>
              <a:gd name="connsiteY24" fmla="*/ 866692 h 2457056"/>
              <a:gd name="connsiteX25" fmla="*/ 1359673 w 1518803"/>
              <a:gd name="connsiteY25" fmla="*/ 906449 h 2457056"/>
              <a:gd name="connsiteX26" fmla="*/ 1335819 w 1518803"/>
              <a:gd name="connsiteY26" fmla="*/ 930303 h 2457056"/>
              <a:gd name="connsiteX27" fmla="*/ 1288111 w 1518803"/>
              <a:gd name="connsiteY27" fmla="*/ 1105231 h 2457056"/>
              <a:gd name="connsiteX28" fmla="*/ 1232452 w 1518803"/>
              <a:gd name="connsiteY28" fmla="*/ 1176793 h 2457056"/>
              <a:gd name="connsiteX29" fmla="*/ 1144988 w 1518803"/>
              <a:gd name="connsiteY29" fmla="*/ 1184744 h 2457056"/>
              <a:gd name="connsiteX30" fmla="*/ 1065475 w 1518803"/>
              <a:gd name="connsiteY30" fmla="*/ 1296063 h 2457056"/>
              <a:gd name="connsiteX31" fmla="*/ 1041621 w 1518803"/>
              <a:gd name="connsiteY31" fmla="*/ 1367624 h 2457056"/>
              <a:gd name="connsiteX32" fmla="*/ 1017767 w 1518803"/>
              <a:gd name="connsiteY32" fmla="*/ 1383527 h 2457056"/>
              <a:gd name="connsiteX33" fmla="*/ 946205 w 1518803"/>
              <a:gd name="connsiteY33" fmla="*/ 1423284 h 2457056"/>
              <a:gd name="connsiteX34" fmla="*/ 866692 w 1518803"/>
              <a:gd name="connsiteY34" fmla="*/ 1502797 h 2457056"/>
              <a:gd name="connsiteX35" fmla="*/ 834887 w 1518803"/>
              <a:gd name="connsiteY35" fmla="*/ 1542553 h 2457056"/>
              <a:gd name="connsiteX36" fmla="*/ 803082 w 1518803"/>
              <a:gd name="connsiteY36" fmla="*/ 1558456 h 2457056"/>
              <a:gd name="connsiteX37" fmla="*/ 763325 w 1518803"/>
              <a:gd name="connsiteY37" fmla="*/ 1582310 h 2457056"/>
              <a:gd name="connsiteX38" fmla="*/ 739471 w 1518803"/>
              <a:gd name="connsiteY38" fmla="*/ 1606164 h 2457056"/>
              <a:gd name="connsiteX39" fmla="*/ 715617 w 1518803"/>
              <a:gd name="connsiteY39" fmla="*/ 1622066 h 2457056"/>
              <a:gd name="connsiteX40" fmla="*/ 683812 w 1518803"/>
              <a:gd name="connsiteY40" fmla="*/ 1645920 h 2457056"/>
              <a:gd name="connsiteX41" fmla="*/ 644055 w 1518803"/>
              <a:gd name="connsiteY41" fmla="*/ 1653871 h 2457056"/>
              <a:gd name="connsiteX42" fmla="*/ 596348 w 1518803"/>
              <a:gd name="connsiteY42" fmla="*/ 1669774 h 2457056"/>
              <a:gd name="connsiteX43" fmla="*/ 580445 w 1518803"/>
              <a:gd name="connsiteY43" fmla="*/ 1693628 h 2457056"/>
              <a:gd name="connsiteX44" fmla="*/ 556591 w 1518803"/>
              <a:gd name="connsiteY44" fmla="*/ 1709530 h 2457056"/>
              <a:gd name="connsiteX45" fmla="*/ 508883 w 1518803"/>
              <a:gd name="connsiteY45" fmla="*/ 1765190 h 2457056"/>
              <a:gd name="connsiteX46" fmla="*/ 500932 w 1518803"/>
              <a:gd name="connsiteY46" fmla="*/ 1789044 h 2457056"/>
              <a:gd name="connsiteX47" fmla="*/ 492981 w 1518803"/>
              <a:gd name="connsiteY47" fmla="*/ 1844703 h 2457056"/>
              <a:gd name="connsiteX48" fmla="*/ 485029 w 1518803"/>
              <a:gd name="connsiteY48" fmla="*/ 1892410 h 2457056"/>
              <a:gd name="connsiteX49" fmla="*/ 477078 w 1518803"/>
              <a:gd name="connsiteY49" fmla="*/ 1932167 h 2457056"/>
              <a:gd name="connsiteX50" fmla="*/ 437322 w 1518803"/>
              <a:gd name="connsiteY50" fmla="*/ 1948070 h 2457056"/>
              <a:gd name="connsiteX51" fmla="*/ 453224 w 1518803"/>
              <a:gd name="connsiteY51" fmla="*/ 1987826 h 2457056"/>
              <a:gd name="connsiteX52" fmla="*/ 429370 w 1518803"/>
              <a:gd name="connsiteY52" fmla="*/ 2043485 h 2457056"/>
              <a:gd name="connsiteX53" fmla="*/ 437322 w 1518803"/>
              <a:gd name="connsiteY53" fmla="*/ 2154804 h 2457056"/>
              <a:gd name="connsiteX54" fmla="*/ 437322 w 1518803"/>
              <a:gd name="connsiteY54" fmla="*/ 2250219 h 2457056"/>
              <a:gd name="connsiteX55" fmla="*/ 397565 w 1518803"/>
              <a:gd name="connsiteY55" fmla="*/ 2282024 h 2457056"/>
              <a:gd name="connsiteX56" fmla="*/ 437322 w 1518803"/>
              <a:gd name="connsiteY56" fmla="*/ 2337684 h 2457056"/>
              <a:gd name="connsiteX57" fmla="*/ 453224 w 1518803"/>
              <a:gd name="connsiteY57" fmla="*/ 2441050 h 2457056"/>
              <a:gd name="connsiteX58" fmla="*/ 294198 w 1518803"/>
              <a:gd name="connsiteY58" fmla="*/ 2425148 h 2457056"/>
              <a:gd name="connsiteX59" fmla="*/ 278295 w 1518803"/>
              <a:gd name="connsiteY59" fmla="*/ 2313830 h 2457056"/>
              <a:gd name="connsiteX60" fmla="*/ 214685 w 1518803"/>
              <a:gd name="connsiteY60" fmla="*/ 2202511 h 2457056"/>
              <a:gd name="connsiteX61" fmla="*/ 159026 w 1518803"/>
              <a:gd name="connsiteY61" fmla="*/ 2035534 h 2457056"/>
              <a:gd name="connsiteX62" fmla="*/ 166977 w 1518803"/>
              <a:gd name="connsiteY62" fmla="*/ 1463040 h 2457056"/>
              <a:gd name="connsiteX63" fmla="*/ 182880 w 1518803"/>
              <a:gd name="connsiteY63" fmla="*/ 1383527 h 2457056"/>
              <a:gd name="connsiteX64" fmla="*/ 206734 w 1518803"/>
              <a:gd name="connsiteY64" fmla="*/ 1272209 h 2457056"/>
              <a:gd name="connsiteX65" fmla="*/ 270344 w 1518803"/>
              <a:gd name="connsiteY65" fmla="*/ 1144988 h 2457056"/>
              <a:gd name="connsiteX66" fmla="*/ 310101 w 1518803"/>
              <a:gd name="connsiteY66" fmla="*/ 1017767 h 2457056"/>
              <a:gd name="connsiteX67" fmla="*/ 302149 w 1518803"/>
              <a:gd name="connsiteY67" fmla="*/ 890546 h 2457056"/>
              <a:gd name="connsiteX68" fmla="*/ 270344 w 1518803"/>
              <a:gd name="connsiteY68" fmla="*/ 866692 h 2457056"/>
              <a:gd name="connsiteX69" fmla="*/ 230588 w 1518803"/>
              <a:gd name="connsiteY69" fmla="*/ 850790 h 2457056"/>
              <a:gd name="connsiteX70" fmla="*/ 198782 w 1518803"/>
              <a:gd name="connsiteY70" fmla="*/ 834887 h 2457056"/>
              <a:gd name="connsiteX71" fmla="*/ 151075 w 1518803"/>
              <a:gd name="connsiteY71" fmla="*/ 826936 h 2457056"/>
              <a:gd name="connsiteX72" fmla="*/ 119269 w 1518803"/>
              <a:gd name="connsiteY72" fmla="*/ 818984 h 2457056"/>
              <a:gd name="connsiteX73" fmla="*/ 87464 w 1518803"/>
              <a:gd name="connsiteY73" fmla="*/ 795130 h 2457056"/>
              <a:gd name="connsiteX74" fmla="*/ 71562 w 1518803"/>
              <a:gd name="connsiteY74" fmla="*/ 763325 h 2457056"/>
              <a:gd name="connsiteX75" fmla="*/ 47708 w 1518803"/>
              <a:gd name="connsiteY75" fmla="*/ 723569 h 2457056"/>
              <a:gd name="connsiteX76" fmla="*/ 23854 w 1518803"/>
              <a:gd name="connsiteY76" fmla="*/ 620202 h 2457056"/>
              <a:gd name="connsiteX77" fmla="*/ 0 w 1518803"/>
              <a:gd name="connsiteY77" fmla="*/ 596348 h 2457056"/>
              <a:gd name="connsiteX78" fmla="*/ 15902 w 1518803"/>
              <a:gd name="connsiteY78" fmla="*/ 357809 h 2457056"/>
              <a:gd name="connsiteX79" fmla="*/ 39756 w 1518803"/>
              <a:gd name="connsiteY79" fmla="*/ 318052 h 2457056"/>
              <a:gd name="connsiteX80" fmla="*/ 55659 w 1518803"/>
              <a:gd name="connsiteY80" fmla="*/ 270344 h 2457056"/>
              <a:gd name="connsiteX81" fmla="*/ 95415 w 1518803"/>
              <a:gd name="connsiteY81" fmla="*/ 190831 h 2457056"/>
              <a:gd name="connsiteX82" fmla="*/ 111318 w 1518803"/>
              <a:gd name="connsiteY82" fmla="*/ 151075 h 2457056"/>
              <a:gd name="connsiteX83" fmla="*/ 135172 w 1518803"/>
              <a:gd name="connsiteY83" fmla="*/ 119270 h 2457056"/>
              <a:gd name="connsiteX84" fmla="*/ 151075 w 1518803"/>
              <a:gd name="connsiteY84" fmla="*/ 87464 h 2457056"/>
              <a:gd name="connsiteX85" fmla="*/ 238539 w 1518803"/>
              <a:gd name="connsiteY85" fmla="*/ 23854 h 2457056"/>
              <a:gd name="connsiteX86" fmla="*/ 326003 w 1518803"/>
              <a:gd name="connsiteY86" fmla="*/ 23854 h 24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518803" h="2457056">
                <a:moveTo>
                  <a:pt x="270344" y="0"/>
                </a:moveTo>
                <a:cubicBezTo>
                  <a:pt x="286247" y="5301"/>
                  <a:pt x="301790" y="11837"/>
                  <a:pt x="318052" y="15903"/>
                </a:cubicBezTo>
                <a:cubicBezTo>
                  <a:pt x="340978" y="21635"/>
                  <a:pt x="410545" y="29452"/>
                  <a:pt x="429370" y="31805"/>
                </a:cubicBezTo>
                <a:cubicBezTo>
                  <a:pt x="450574" y="37106"/>
                  <a:pt x="471610" y="43128"/>
                  <a:pt x="492981" y="47708"/>
                </a:cubicBezTo>
                <a:cubicBezTo>
                  <a:pt x="521265" y="53769"/>
                  <a:pt x="552337" y="55944"/>
                  <a:pt x="580445" y="63610"/>
                </a:cubicBezTo>
                <a:cubicBezTo>
                  <a:pt x="596617" y="68021"/>
                  <a:pt x="628153" y="79513"/>
                  <a:pt x="628153" y="79513"/>
                </a:cubicBezTo>
                <a:cubicBezTo>
                  <a:pt x="636104" y="87464"/>
                  <a:pt x="643469" y="96049"/>
                  <a:pt x="652007" y="103367"/>
                </a:cubicBezTo>
                <a:cubicBezTo>
                  <a:pt x="677773" y="125453"/>
                  <a:pt x="693909" y="133279"/>
                  <a:pt x="723569" y="151075"/>
                </a:cubicBezTo>
                <a:cubicBezTo>
                  <a:pt x="726081" y="154424"/>
                  <a:pt x="761886" y="205289"/>
                  <a:pt x="771276" y="206734"/>
                </a:cubicBezTo>
                <a:cubicBezTo>
                  <a:pt x="797603" y="210784"/>
                  <a:pt x="824285" y="201433"/>
                  <a:pt x="850789" y="198783"/>
                </a:cubicBezTo>
                <a:cubicBezTo>
                  <a:pt x="893196" y="212035"/>
                  <a:pt x="937809" y="219621"/>
                  <a:pt x="978010" y="238539"/>
                </a:cubicBezTo>
                <a:cubicBezTo>
                  <a:pt x="985594" y="242108"/>
                  <a:pt x="985962" y="254011"/>
                  <a:pt x="985962" y="262393"/>
                </a:cubicBezTo>
                <a:cubicBezTo>
                  <a:pt x="985962" y="316268"/>
                  <a:pt x="981257" y="330625"/>
                  <a:pt x="962108" y="373711"/>
                </a:cubicBezTo>
                <a:cubicBezTo>
                  <a:pt x="957294" y="384543"/>
                  <a:pt x="934582" y="403192"/>
                  <a:pt x="946205" y="405517"/>
                </a:cubicBezTo>
                <a:cubicBezTo>
                  <a:pt x="990464" y="414369"/>
                  <a:pt x="1036320" y="400216"/>
                  <a:pt x="1081377" y="397565"/>
                </a:cubicBezTo>
                <a:cubicBezTo>
                  <a:pt x="1107881" y="402866"/>
                  <a:pt x="1135248" y="404921"/>
                  <a:pt x="1160890" y="413468"/>
                </a:cubicBezTo>
                <a:cubicBezTo>
                  <a:pt x="1183380" y="420965"/>
                  <a:pt x="1200940" y="442655"/>
                  <a:pt x="1224501" y="445273"/>
                </a:cubicBezTo>
                <a:lnTo>
                  <a:pt x="1296062" y="453224"/>
                </a:lnTo>
                <a:cubicBezTo>
                  <a:pt x="1317266" y="463826"/>
                  <a:pt x="1337790" y="475912"/>
                  <a:pt x="1359673" y="485030"/>
                </a:cubicBezTo>
                <a:cubicBezTo>
                  <a:pt x="1518538" y="551224"/>
                  <a:pt x="1444421" y="504421"/>
                  <a:pt x="1510748" y="548640"/>
                </a:cubicBezTo>
                <a:cubicBezTo>
                  <a:pt x="1513398" y="559242"/>
                  <a:pt x="1519688" y="569562"/>
                  <a:pt x="1518699" y="580445"/>
                </a:cubicBezTo>
                <a:cubicBezTo>
                  <a:pt x="1516952" y="599661"/>
                  <a:pt x="1513155" y="619825"/>
                  <a:pt x="1502796" y="636104"/>
                </a:cubicBezTo>
                <a:cubicBezTo>
                  <a:pt x="1486707" y="661387"/>
                  <a:pt x="1464220" y="668351"/>
                  <a:pt x="1439186" y="675861"/>
                </a:cubicBezTo>
                <a:cubicBezTo>
                  <a:pt x="1420704" y="681406"/>
                  <a:pt x="1402080" y="686463"/>
                  <a:pt x="1383527" y="691764"/>
                </a:cubicBezTo>
                <a:cubicBezTo>
                  <a:pt x="1377538" y="781589"/>
                  <a:pt x="1379700" y="794234"/>
                  <a:pt x="1367624" y="866692"/>
                </a:cubicBezTo>
                <a:cubicBezTo>
                  <a:pt x="1365402" y="880023"/>
                  <a:pt x="1365717" y="894361"/>
                  <a:pt x="1359673" y="906449"/>
                </a:cubicBezTo>
                <a:cubicBezTo>
                  <a:pt x="1354644" y="916507"/>
                  <a:pt x="1343770" y="922352"/>
                  <a:pt x="1335819" y="930303"/>
                </a:cubicBezTo>
                <a:cubicBezTo>
                  <a:pt x="1302768" y="1084541"/>
                  <a:pt x="1327947" y="993690"/>
                  <a:pt x="1288111" y="1105231"/>
                </a:cubicBezTo>
                <a:cubicBezTo>
                  <a:pt x="1273749" y="1145445"/>
                  <a:pt x="1280657" y="1164742"/>
                  <a:pt x="1232452" y="1176793"/>
                </a:cubicBezTo>
                <a:cubicBezTo>
                  <a:pt x="1204051" y="1183893"/>
                  <a:pt x="1174143" y="1182094"/>
                  <a:pt x="1144988" y="1184744"/>
                </a:cubicBezTo>
                <a:cubicBezTo>
                  <a:pt x="1100373" y="1229359"/>
                  <a:pt x="1086407" y="1233267"/>
                  <a:pt x="1065475" y="1296063"/>
                </a:cubicBezTo>
                <a:cubicBezTo>
                  <a:pt x="1057524" y="1319917"/>
                  <a:pt x="1062542" y="1353676"/>
                  <a:pt x="1041621" y="1367624"/>
                </a:cubicBezTo>
                <a:cubicBezTo>
                  <a:pt x="1033670" y="1372925"/>
                  <a:pt x="1026064" y="1378786"/>
                  <a:pt x="1017767" y="1383527"/>
                </a:cubicBezTo>
                <a:cubicBezTo>
                  <a:pt x="995684" y="1396146"/>
                  <a:pt x="965427" y="1406625"/>
                  <a:pt x="946205" y="1423284"/>
                </a:cubicBezTo>
                <a:cubicBezTo>
                  <a:pt x="917880" y="1447833"/>
                  <a:pt x="892267" y="1475395"/>
                  <a:pt x="866692" y="1502797"/>
                </a:cubicBezTo>
                <a:cubicBezTo>
                  <a:pt x="855112" y="1515204"/>
                  <a:pt x="847659" y="1531378"/>
                  <a:pt x="834887" y="1542553"/>
                </a:cubicBezTo>
                <a:cubicBezTo>
                  <a:pt x="825967" y="1550358"/>
                  <a:pt x="813443" y="1552700"/>
                  <a:pt x="803082" y="1558456"/>
                </a:cubicBezTo>
                <a:cubicBezTo>
                  <a:pt x="789572" y="1565962"/>
                  <a:pt x="775689" y="1573037"/>
                  <a:pt x="763325" y="1582310"/>
                </a:cubicBezTo>
                <a:cubicBezTo>
                  <a:pt x="754329" y="1589057"/>
                  <a:pt x="748110" y="1598965"/>
                  <a:pt x="739471" y="1606164"/>
                </a:cubicBezTo>
                <a:cubicBezTo>
                  <a:pt x="732130" y="1612282"/>
                  <a:pt x="723393" y="1616512"/>
                  <a:pt x="715617" y="1622066"/>
                </a:cubicBezTo>
                <a:cubicBezTo>
                  <a:pt x="704833" y="1629769"/>
                  <a:pt x="695922" y="1640538"/>
                  <a:pt x="683812" y="1645920"/>
                </a:cubicBezTo>
                <a:cubicBezTo>
                  <a:pt x="671462" y="1651409"/>
                  <a:pt x="657094" y="1650315"/>
                  <a:pt x="644055" y="1653871"/>
                </a:cubicBezTo>
                <a:cubicBezTo>
                  <a:pt x="627883" y="1658282"/>
                  <a:pt x="596348" y="1669774"/>
                  <a:pt x="596348" y="1669774"/>
                </a:cubicBezTo>
                <a:cubicBezTo>
                  <a:pt x="591047" y="1677725"/>
                  <a:pt x="587202" y="1686871"/>
                  <a:pt x="580445" y="1693628"/>
                </a:cubicBezTo>
                <a:cubicBezTo>
                  <a:pt x="573688" y="1700385"/>
                  <a:pt x="562709" y="1702189"/>
                  <a:pt x="556591" y="1709530"/>
                </a:cubicBezTo>
                <a:cubicBezTo>
                  <a:pt x="495955" y="1782295"/>
                  <a:pt x="593561" y="1701683"/>
                  <a:pt x="508883" y="1765190"/>
                </a:cubicBezTo>
                <a:cubicBezTo>
                  <a:pt x="506233" y="1773141"/>
                  <a:pt x="502576" y="1780825"/>
                  <a:pt x="500932" y="1789044"/>
                </a:cubicBezTo>
                <a:cubicBezTo>
                  <a:pt x="497257" y="1807421"/>
                  <a:pt x="495831" y="1826180"/>
                  <a:pt x="492981" y="1844703"/>
                </a:cubicBezTo>
                <a:cubicBezTo>
                  <a:pt x="490529" y="1860637"/>
                  <a:pt x="487913" y="1876548"/>
                  <a:pt x="485029" y="1892410"/>
                </a:cubicBezTo>
                <a:cubicBezTo>
                  <a:pt x="482611" y="1905707"/>
                  <a:pt x="485873" y="1921906"/>
                  <a:pt x="477078" y="1932167"/>
                </a:cubicBezTo>
                <a:cubicBezTo>
                  <a:pt x="467789" y="1943004"/>
                  <a:pt x="450574" y="1942769"/>
                  <a:pt x="437322" y="1948070"/>
                </a:cubicBezTo>
                <a:cubicBezTo>
                  <a:pt x="442623" y="1961322"/>
                  <a:pt x="451648" y="1973641"/>
                  <a:pt x="453224" y="1987826"/>
                </a:cubicBezTo>
                <a:cubicBezTo>
                  <a:pt x="455669" y="2009832"/>
                  <a:pt x="440217" y="2027215"/>
                  <a:pt x="429370" y="2043485"/>
                </a:cubicBezTo>
                <a:cubicBezTo>
                  <a:pt x="432021" y="2080591"/>
                  <a:pt x="430857" y="2118169"/>
                  <a:pt x="437322" y="2154804"/>
                </a:cubicBezTo>
                <a:cubicBezTo>
                  <a:pt x="447996" y="2215292"/>
                  <a:pt x="503326" y="2127640"/>
                  <a:pt x="437322" y="2250219"/>
                </a:cubicBezTo>
                <a:cubicBezTo>
                  <a:pt x="429276" y="2265162"/>
                  <a:pt x="410817" y="2271422"/>
                  <a:pt x="397565" y="2282024"/>
                </a:cubicBezTo>
                <a:cubicBezTo>
                  <a:pt x="410817" y="2300577"/>
                  <a:pt x="421579" y="2321191"/>
                  <a:pt x="437322" y="2337684"/>
                </a:cubicBezTo>
                <a:cubicBezTo>
                  <a:pt x="580685" y="2487874"/>
                  <a:pt x="629310" y="2461766"/>
                  <a:pt x="453224" y="2441050"/>
                </a:cubicBezTo>
                <a:cubicBezTo>
                  <a:pt x="400316" y="2434826"/>
                  <a:pt x="347207" y="2430449"/>
                  <a:pt x="294198" y="2425148"/>
                </a:cubicBezTo>
                <a:cubicBezTo>
                  <a:pt x="288897" y="2388042"/>
                  <a:pt x="286017" y="2350509"/>
                  <a:pt x="278295" y="2313830"/>
                </a:cubicBezTo>
                <a:cubicBezTo>
                  <a:pt x="268784" y="2268652"/>
                  <a:pt x="236088" y="2243372"/>
                  <a:pt x="214685" y="2202511"/>
                </a:cubicBezTo>
                <a:cubicBezTo>
                  <a:pt x="174845" y="2126452"/>
                  <a:pt x="175798" y="2111006"/>
                  <a:pt x="159026" y="2035534"/>
                </a:cubicBezTo>
                <a:cubicBezTo>
                  <a:pt x="161676" y="1844703"/>
                  <a:pt x="159999" y="1653762"/>
                  <a:pt x="166977" y="1463040"/>
                </a:cubicBezTo>
                <a:cubicBezTo>
                  <a:pt x="167965" y="1436029"/>
                  <a:pt x="177899" y="1410093"/>
                  <a:pt x="182880" y="1383527"/>
                </a:cubicBezTo>
                <a:cubicBezTo>
                  <a:pt x="189077" y="1350475"/>
                  <a:pt x="194169" y="1302365"/>
                  <a:pt x="206734" y="1272209"/>
                </a:cubicBezTo>
                <a:cubicBezTo>
                  <a:pt x="224970" y="1228444"/>
                  <a:pt x="256202" y="1190242"/>
                  <a:pt x="270344" y="1144988"/>
                </a:cubicBezTo>
                <a:lnTo>
                  <a:pt x="310101" y="1017767"/>
                </a:lnTo>
                <a:cubicBezTo>
                  <a:pt x="307450" y="975360"/>
                  <a:pt x="312962" y="931637"/>
                  <a:pt x="302149" y="890546"/>
                </a:cubicBezTo>
                <a:cubicBezTo>
                  <a:pt x="298776" y="877730"/>
                  <a:pt x="281928" y="873128"/>
                  <a:pt x="270344" y="866692"/>
                </a:cubicBezTo>
                <a:cubicBezTo>
                  <a:pt x="257867" y="859761"/>
                  <a:pt x="243631" y="856587"/>
                  <a:pt x="230588" y="850790"/>
                </a:cubicBezTo>
                <a:cubicBezTo>
                  <a:pt x="219756" y="845976"/>
                  <a:pt x="210135" y="838293"/>
                  <a:pt x="198782" y="834887"/>
                </a:cubicBezTo>
                <a:cubicBezTo>
                  <a:pt x="183340" y="830254"/>
                  <a:pt x="166884" y="830098"/>
                  <a:pt x="151075" y="826936"/>
                </a:cubicBezTo>
                <a:cubicBezTo>
                  <a:pt x="140359" y="824793"/>
                  <a:pt x="129871" y="821635"/>
                  <a:pt x="119269" y="818984"/>
                </a:cubicBezTo>
                <a:cubicBezTo>
                  <a:pt x="108667" y="811033"/>
                  <a:pt x="96088" y="805192"/>
                  <a:pt x="87464" y="795130"/>
                </a:cubicBezTo>
                <a:cubicBezTo>
                  <a:pt x="79750" y="786131"/>
                  <a:pt x="77318" y="773686"/>
                  <a:pt x="71562" y="763325"/>
                </a:cubicBezTo>
                <a:cubicBezTo>
                  <a:pt x="64057" y="749815"/>
                  <a:pt x="55659" y="736821"/>
                  <a:pt x="47708" y="723569"/>
                </a:cubicBezTo>
                <a:cubicBezTo>
                  <a:pt x="43095" y="700507"/>
                  <a:pt x="30701" y="635266"/>
                  <a:pt x="23854" y="620202"/>
                </a:cubicBezTo>
                <a:cubicBezTo>
                  <a:pt x="19201" y="609965"/>
                  <a:pt x="7951" y="604299"/>
                  <a:pt x="0" y="596348"/>
                </a:cubicBezTo>
                <a:cubicBezTo>
                  <a:pt x="5301" y="516835"/>
                  <a:pt x="4632" y="436698"/>
                  <a:pt x="15902" y="357809"/>
                </a:cubicBezTo>
                <a:cubicBezTo>
                  <a:pt x="18088" y="342510"/>
                  <a:pt x="33361" y="332121"/>
                  <a:pt x="39756" y="318052"/>
                </a:cubicBezTo>
                <a:cubicBezTo>
                  <a:pt x="46693" y="302792"/>
                  <a:pt x="48940" y="285701"/>
                  <a:pt x="55659" y="270344"/>
                </a:cubicBezTo>
                <a:cubicBezTo>
                  <a:pt x="67536" y="243196"/>
                  <a:pt x="84409" y="218344"/>
                  <a:pt x="95415" y="190831"/>
                </a:cubicBezTo>
                <a:cubicBezTo>
                  <a:pt x="100716" y="177579"/>
                  <a:pt x="104386" y="163552"/>
                  <a:pt x="111318" y="151075"/>
                </a:cubicBezTo>
                <a:cubicBezTo>
                  <a:pt x="117754" y="139491"/>
                  <a:pt x="128148" y="130508"/>
                  <a:pt x="135172" y="119270"/>
                </a:cubicBezTo>
                <a:cubicBezTo>
                  <a:pt x="141454" y="109218"/>
                  <a:pt x="143963" y="96947"/>
                  <a:pt x="151075" y="87464"/>
                </a:cubicBezTo>
                <a:cubicBezTo>
                  <a:pt x="168771" y="63869"/>
                  <a:pt x="211506" y="29861"/>
                  <a:pt x="238539" y="23854"/>
                </a:cubicBezTo>
                <a:cubicBezTo>
                  <a:pt x="266999" y="17529"/>
                  <a:pt x="296848" y="23854"/>
                  <a:pt x="326003" y="23854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98571B5-635F-4763-B40C-DDDCED3D4C3A}"/>
              </a:ext>
            </a:extLst>
          </p:cNvPr>
          <p:cNvGrpSpPr/>
          <p:nvPr/>
        </p:nvGrpSpPr>
        <p:grpSpPr>
          <a:xfrm>
            <a:off x="2013927" y="2417165"/>
            <a:ext cx="323850" cy="1018918"/>
            <a:chOff x="921988" y="2715753"/>
            <a:chExt cx="323850" cy="1018918"/>
          </a:xfrm>
          <a:solidFill>
            <a:schemeClr val="bg1"/>
          </a:solidFill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5968B97-B745-4204-B3AD-DB2967FA3DB5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AF89472-3467-48ED-9C1F-421ABCB15803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E3EFFCF-306A-437D-B4E5-08F61A43C98F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B35AA1B-6278-4A26-BB86-0239E9110160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>
              <a:off x="1081708" y="2715753"/>
              <a:ext cx="2205" cy="1018918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C352716-16F5-4CA8-AC7A-724A8A9E1276}"/>
              </a:ext>
            </a:extLst>
          </p:cNvPr>
          <p:cNvGrpSpPr/>
          <p:nvPr/>
        </p:nvGrpSpPr>
        <p:grpSpPr>
          <a:xfrm rot="2741949">
            <a:off x="2222650" y="3239513"/>
            <a:ext cx="323850" cy="324000"/>
            <a:chOff x="921988" y="3410671"/>
            <a:chExt cx="323850" cy="32400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E25C3D2-07D2-4D37-B6D1-B925728F74B4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E37A9F5-5E8B-4FA3-9A56-795086A3271A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11C150F-627F-4412-B8D6-D97FDEFB31F6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DE37C90-1961-4548-87AF-9ED846D336C8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9350E53-9094-4467-8F90-14447B07516A}"/>
              </a:ext>
            </a:extLst>
          </p:cNvPr>
          <p:cNvGrpSpPr/>
          <p:nvPr/>
        </p:nvGrpSpPr>
        <p:grpSpPr>
          <a:xfrm>
            <a:off x="3692782" y="2164518"/>
            <a:ext cx="1260000" cy="1260000"/>
            <a:chOff x="921988" y="3410671"/>
            <a:chExt cx="323850" cy="324000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D0548D9-EFBB-4261-A7D8-160A6854FC8F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5C1D7B5-BF45-4E21-8E35-12AB7BCDEEAD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FEF5617B-C5D8-483D-94E7-85874288327B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29CC4FE-3701-4443-A697-8C53F315E7CC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Std Bold" panose="020B0804020101010102" pitchFamily="34" charset="0"/>
                  <a:cs typeface="Circular Std Bold" panose="020B0804020101010102" pitchFamily="34" charset="0"/>
                </a:rPr>
                <a:t>B</a:t>
              </a:r>
            </a:p>
          </p:txBody>
        </p:sp>
      </p:grp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500CBBA9-6E53-4B8A-8815-8DAC27658BE5}"/>
              </a:ext>
            </a:extLst>
          </p:cNvPr>
          <p:cNvSpPr/>
          <p:nvPr/>
        </p:nvSpPr>
        <p:spPr>
          <a:xfrm>
            <a:off x="2329394" y="4826442"/>
            <a:ext cx="213649" cy="446180"/>
          </a:xfrm>
          <a:custGeom>
            <a:avLst/>
            <a:gdLst>
              <a:gd name="connsiteX0" fmla="*/ 16241 w 213649"/>
              <a:gd name="connsiteY0" fmla="*/ 143123 h 446180"/>
              <a:gd name="connsiteX1" fmla="*/ 55997 w 213649"/>
              <a:gd name="connsiteY1" fmla="*/ 151075 h 446180"/>
              <a:gd name="connsiteX2" fmla="*/ 79851 w 213649"/>
              <a:gd name="connsiteY2" fmla="*/ 127221 h 446180"/>
              <a:gd name="connsiteX3" fmla="*/ 127559 w 213649"/>
              <a:gd name="connsiteY3" fmla="*/ 63610 h 446180"/>
              <a:gd name="connsiteX4" fmla="*/ 135510 w 213649"/>
              <a:gd name="connsiteY4" fmla="*/ 39756 h 446180"/>
              <a:gd name="connsiteX5" fmla="*/ 183218 w 213649"/>
              <a:gd name="connsiteY5" fmla="*/ 0 h 446180"/>
              <a:gd name="connsiteX6" fmla="*/ 207072 w 213649"/>
              <a:gd name="connsiteY6" fmla="*/ 23854 h 446180"/>
              <a:gd name="connsiteX7" fmla="*/ 191169 w 213649"/>
              <a:gd name="connsiteY7" fmla="*/ 174928 h 446180"/>
              <a:gd name="connsiteX8" fmla="*/ 183218 w 213649"/>
              <a:gd name="connsiteY8" fmla="*/ 214685 h 446180"/>
              <a:gd name="connsiteX9" fmla="*/ 167316 w 213649"/>
              <a:gd name="connsiteY9" fmla="*/ 270344 h 446180"/>
              <a:gd name="connsiteX10" fmla="*/ 159364 w 213649"/>
              <a:gd name="connsiteY10" fmla="*/ 310101 h 446180"/>
              <a:gd name="connsiteX11" fmla="*/ 119608 w 213649"/>
              <a:gd name="connsiteY11" fmla="*/ 389614 h 446180"/>
              <a:gd name="connsiteX12" fmla="*/ 111656 w 213649"/>
              <a:gd name="connsiteY12" fmla="*/ 429370 h 446180"/>
              <a:gd name="connsiteX13" fmla="*/ 24192 w 213649"/>
              <a:gd name="connsiteY13" fmla="*/ 437321 h 446180"/>
              <a:gd name="connsiteX14" fmla="*/ 8289 w 213649"/>
              <a:gd name="connsiteY14" fmla="*/ 381662 h 446180"/>
              <a:gd name="connsiteX15" fmla="*/ 338 w 213649"/>
              <a:gd name="connsiteY15" fmla="*/ 341906 h 446180"/>
              <a:gd name="connsiteX16" fmla="*/ 16241 w 213649"/>
              <a:gd name="connsiteY16" fmla="*/ 143123 h 44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649" h="446180">
                <a:moveTo>
                  <a:pt x="16241" y="143123"/>
                </a:moveTo>
                <a:cubicBezTo>
                  <a:pt x="25518" y="111318"/>
                  <a:pt x="42886" y="154353"/>
                  <a:pt x="55997" y="151075"/>
                </a:cubicBezTo>
                <a:cubicBezTo>
                  <a:pt x="66906" y="148348"/>
                  <a:pt x="73104" y="136217"/>
                  <a:pt x="79851" y="127221"/>
                </a:cubicBezTo>
                <a:cubicBezTo>
                  <a:pt x="139130" y="48182"/>
                  <a:pt x="71211" y="119958"/>
                  <a:pt x="127559" y="63610"/>
                </a:cubicBezTo>
                <a:cubicBezTo>
                  <a:pt x="130209" y="55659"/>
                  <a:pt x="130861" y="46730"/>
                  <a:pt x="135510" y="39756"/>
                </a:cubicBezTo>
                <a:cubicBezTo>
                  <a:pt x="147755" y="21388"/>
                  <a:pt x="165616" y="11734"/>
                  <a:pt x="183218" y="0"/>
                </a:cubicBezTo>
                <a:cubicBezTo>
                  <a:pt x="191169" y="7951"/>
                  <a:pt x="205895" y="12671"/>
                  <a:pt x="207072" y="23854"/>
                </a:cubicBezTo>
                <a:cubicBezTo>
                  <a:pt x="222640" y="171744"/>
                  <a:pt x="207817" y="108339"/>
                  <a:pt x="191169" y="174928"/>
                </a:cubicBezTo>
                <a:cubicBezTo>
                  <a:pt x="187891" y="188039"/>
                  <a:pt x="186496" y="201574"/>
                  <a:pt x="183218" y="214685"/>
                </a:cubicBezTo>
                <a:cubicBezTo>
                  <a:pt x="178538" y="233404"/>
                  <a:pt x="171996" y="251625"/>
                  <a:pt x="167316" y="270344"/>
                </a:cubicBezTo>
                <a:cubicBezTo>
                  <a:pt x="164038" y="283455"/>
                  <a:pt x="164383" y="297553"/>
                  <a:pt x="159364" y="310101"/>
                </a:cubicBezTo>
                <a:cubicBezTo>
                  <a:pt x="148359" y="337614"/>
                  <a:pt x="119608" y="389614"/>
                  <a:pt x="119608" y="389614"/>
                </a:cubicBezTo>
                <a:cubicBezTo>
                  <a:pt x="116957" y="402866"/>
                  <a:pt x="118361" y="417636"/>
                  <a:pt x="111656" y="429370"/>
                </a:cubicBezTo>
                <a:cubicBezTo>
                  <a:pt x="94077" y="460134"/>
                  <a:pt x="43499" y="439735"/>
                  <a:pt x="24192" y="437321"/>
                </a:cubicBezTo>
                <a:cubicBezTo>
                  <a:pt x="15339" y="410761"/>
                  <a:pt x="14944" y="411610"/>
                  <a:pt x="8289" y="381662"/>
                </a:cubicBezTo>
                <a:cubicBezTo>
                  <a:pt x="5357" y="368469"/>
                  <a:pt x="804" y="355412"/>
                  <a:pt x="338" y="341906"/>
                </a:cubicBezTo>
                <a:cubicBezTo>
                  <a:pt x="-1854" y="278333"/>
                  <a:pt x="6964" y="174928"/>
                  <a:pt x="16241" y="14312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DB64A92-E047-45BC-9F96-DE751E1F064B}"/>
              </a:ext>
            </a:extLst>
          </p:cNvPr>
          <p:cNvSpPr/>
          <p:nvPr/>
        </p:nvSpPr>
        <p:spPr>
          <a:xfrm>
            <a:off x="1644499" y="1145475"/>
            <a:ext cx="1058295" cy="12716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C48C05-5E58-4E6B-9BF5-639EF1F30B1F}"/>
              </a:ext>
            </a:extLst>
          </p:cNvPr>
          <p:cNvSpPr txBox="1"/>
          <p:nvPr/>
        </p:nvSpPr>
        <p:spPr>
          <a:xfrm>
            <a:off x="1660906" y="1680095"/>
            <a:ext cx="102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Syrian Arab</a:t>
            </a:r>
          </a:p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Rep.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2BE5D04A-5A80-4CE3-B0EF-8CDB2AB6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81" y="1206046"/>
            <a:ext cx="708732" cy="47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2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8" descr="Floor Detail Mosque Paris Stock Photo - Download Image Now - iStock">
            <a:extLst>
              <a:ext uri="{FF2B5EF4-FFF2-40B4-BE49-F238E27FC236}">
                <a16:creationId xmlns:a16="http://schemas.microsoft.com/office/drawing/2014/main" id="{C384B672-5D35-43E5-A9CE-D4941649D0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5" b="16655"/>
          <a:stretch/>
        </p:blipFill>
        <p:spPr bwMode="auto">
          <a:xfrm>
            <a:off x="4099143" y="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Islamic &amp;amp; Arabic Architecture 311 | Mosaic tile patterns, Tile patterns,  Islamic tiles">
            <a:extLst>
              <a:ext uri="{FF2B5EF4-FFF2-40B4-BE49-F238E27FC236}">
                <a16:creationId xmlns:a16="http://schemas.microsoft.com/office/drawing/2014/main" id="{7EAD27FB-37DC-47E8-B4F2-E0C5E3C3B8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685"/>
          <a:stretch/>
        </p:blipFill>
        <p:spPr bwMode="auto">
          <a:xfrm>
            <a:off x="4099143" y="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62E92F3-A2FF-4DE7-99F7-420E1E2A9F3D}"/>
              </a:ext>
            </a:extLst>
          </p:cNvPr>
          <p:cNvSpPr/>
          <p:nvPr/>
        </p:nvSpPr>
        <p:spPr>
          <a:xfrm>
            <a:off x="4947686" y="2193843"/>
            <a:ext cx="2664823" cy="696686"/>
          </a:xfrm>
          <a:custGeom>
            <a:avLst/>
            <a:gdLst>
              <a:gd name="connsiteX0" fmla="*/ 0 w 2664823"/>
              <a:gd name="connsiteY0" fmla="*/ 696686 h 696686"/>
              <a:gd name="connsiteX1" fmla="*/ 156755 w 2664823"/>
              <a:gd name="connsiteY1" fmla="*/ 313509 h 696686"/>
              <a:gd name="connsiteX2" fmla="*/ 217715 w 2664823"/>
              <a:gd name="connsiteY2" fmla="*/ 226423 h 696686"/>
              <a:gd name="connsiteX3" fmla="*/ 226423 w 2664823"/>
              <a:gd name="connsiteY3" fmla="*/ 200297 h 696686"/>
              <a:gd name="connsiteX4" fmla="*/ 252549 w 2664823"/>
              <a:gd name="connsiteY4" fmla="*/ 182880 h 696686"/>
              <a:gd name="connsiteX5" fmla="*/ 365760 w 2664823"/>
              <a:gd name="connsiteY5" fmla="*/ 165463 h 696686"/>
              <a:gd name="connsiteX6" fmla="*/ 653143 w 2664823"/>
              <a:gd name="connsiteY6" fmla="*/ 156754 h 696686"/>
              <a:gd name="connsiteX7" fmla="*/ 1140823 w 2664823"/>
              <a:gd name="connsiteY7" fmla="*/ 95794 h 696686"/>
              <a:gd name="connsiteX8" fmla="*/ 1593669 w 2664823"/>
              <a:gd name="connsiteY8" fmla="*/ 34834 h 696686"/>
              <a:gd name="connsiteX9" fmla="*/ 2055223 w 2664823"/>
              <a:gd name="connsiteY9" fmla="*/ 0 h 696686"/>
              <a:gd name="connsiteX10" fmla="*/ 2211978 w 2664823"/>
              <a:gd name="connsiteY10" fmla="*/ 8709 h 696686"/>
              <a:gd name="connsiteX11" fmla="*/ 2229395 w 2664823"/>
              <a:gd name="connsiteY11" fmla="*/ 43543 h 696686"/>
              <a:gd name="connsiteX12" fmla="*/ 2255520 w 2664823"/>
              <a:gd name="connsiteY12" fmla="*/ 87086 h 696686"/>
              <a:gd name="connsiteX13" fmla="*/ 2272938 w 2664823"/>
              <a:gd name="connsiteY13" fmla="*/ 121920 h 696686"/>
              <a:gd name="connsiteX14" fmla="*/ 2299063 w 2664823"/>
              <a:gd name="connsiteY14" fmla="*/ 139337 h 696686"/>
              <a:gd name="connsiteX15" fmla="*/ 2342606 w 2664823"/>
              <a:gd name="connsiteY15" fmla="*/ 200297 h 696686"/>
              <a:gd name="connsiteX16" fmla="*/ 2420983 w 2664823"/>
              <a:gd name="connsiteY16" fmla="*/ 287383 h 696686"/>
              <a:gd name="connsiteX17" fmla="*/ 2490652 w 2664823"/>
              <a:gd name="connsiteY17" fmla="*/ 357052 h 696686"/>
              <a:gd name="connsiteX18" fmla="*/ 2612572 w 2664823"/>
              <a:gd name="connsiteY18" fmla="*/ 444137 h 696686"/>
              <a:gd name="connsiteX19" fmla="*/ 2664823 w 2664823"/>
              <a:gd name="connsiteY19" fmla="*/ 522514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64823" h="696686">
                <a:moveTo>
                  <a:pt x="0" y="696686"/>
                </a:moveTo>
                <a:cubicBezTo>
                  <a:pt x="59511" y="525594"/>
                  <a:pt x="70166" y="471406"/>
                  <a:pt x="156755" y="313509"/>
                </a:cubicBezTo>
                <a:cubicBezTo>
                  <a:pt x="173793" y="282440"/>
                  <a:pt x="217715" y="226423"/>
                  <a:pt x="217715" y="226423"/>
                </a:cubicBezTo>
                <a:cubicBezTo>
                  <a:pt x="220618" y="217714"/>
                  <a:pt x="220689" y="207465"/>
                  <a:pt x="226423" y="200297"/>
                </a:cubicBezTo>
                <a:cubicBezTo>
                  <a:pt x="232961" y="192124"/>
                  <a:pt x="242929" y="187003"/>
                  <a:pt x="252549" y="182880"/>
                </a:cubicBezTo>
                <a:cubicBezTo>
                  <a:pt x="277750" y="172080"/>
                  <a:pt x="352653" y="166087"/>
                  <a:pt x="365760" y="165463"/>
                </a:cubicBezTo>
                <a:cubicBezTo>
                  <a:pt x="461490" y="160904"/>
                  <a:pt x="557349" y="159657"/>
                  <a:pt x="653143" y="156754"/>
                </a:cubicBezTo>
                <a:lnTo>
                  <a:pt x="1140823" y="95794"/>
                </a:lnTo>
                <a:cubicBezTo>
                  <a:pt x="1291869" y="76214"/>
                  <a:pt x="1441984" y="48623"/>
                  <a:pt x="1593669" y="34834"/>
                </a:cubicBezTo>
                <a:cubicBezTo>
                  <a:pt x="1938943" y="3446"/>
                  <a:pt x="1784983" y="13513"/>
                  <a:pt x="2055223" y="0"/>
                </a:cubicBezTo>
                <a:cubicBezTo>
                  <a:pt x="2107475" y="2903"/>
                  <a:pt x="2161208" y="-3983"/>
                  <a:pt x="2211978" y="8709"/>
                </a:cubicBezTo>
                <a:cubicBezTo>
                  <a:pt x="2224572" y="11858"/>
                  <a:pt x="2223091" y="32195"/>
                  <a:pt x="2229395" y="43543"/>
                </a:cubicBezTo>
                <a:cubicBezTo>
                  <a:pt x="2237615" y="58339"/>
                  <a:pt x="2247300" y="72290"/>
                  <a:pt x="2255520" y="87086"/>
                </a:cubicBezTo>
                <a:cubicBezTo>
                  <a:pt x="2261825" y="98434"/>
                  <a:pt x="2264627" y="111947"/>
                  <a:pt x="2272938" y="121920"/>
                </a:cubicBezTo>
                <a:cubicBezTo>
                  <a:pt x="2279638" y="129960"/>
                  <a:pt x="2290355" y="133531"/>
                  <a:pt x="2299063" y="139337"/>
                </a:cubicBezTo>
                <a:cubicBezTo>
                  <a:pt x="2312849" y="160017"/>
                  <a:pt x="2326399" y="181389"/>
                  <a:pt x="2342606" y="200297"/>
                </a:cubicBezTo>
                <a:cubicBezTo>
                  <a:pt x="2368022" y="229949"/>
                  <a:pt x="2394168" y="258990"/>
                  <a:pt x="2420983" y="287383"/>
                </a:cubicBezTo>
                <a:cubicBezTo>
                  <a:pt x="2443533" y="311260"/>
                  <a:pt x="2461277" y="342364"/>
                  <a:pt x="2490652" y="357052"/>
                </a:cubicBezTo>
                <a:cubicBezTo>
                  <a:pt x="2534969" y="379211"/>
                  <a:pt x="2583407" y="400388"/>
                  <a:pt x="2612572" y="444137"/>
                </a:cubicBezTo>
                <a:lnTo>
                  <a:pt x="2664823" y="522514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15168489879845213849844561649l887784546512138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69A7EA2-8B32-4382-B813-A225BDAA7678}"/>
              </a:ext>
            </a:extLst>
          </p:cNvPr>
          <p:cNvSpPr/>
          <p:nvPr/>
        </p:nvSpPr>
        <p:spPr>
          <a:xfrm>
            <a:off x="4855521" y="2690232"/>
            <a:ext cx="2865120" cy="1971141"/>
          </a:xfrm>
          <a:custGeom>
            <a:avLst/>
            <a:gdLst>
              <a:gd name="connsiteX0" fmla="*/ 2629988 w 2865120"/>
              <a:gd name="connsiteY0" fmla="*/ 0 h 1767840"/>
              <a:gd name="connsiteX1" fmla="*/ 1767840 w 2865120"/>
              <a:gd name="connsiteY1" fmla="*/ 78377 h 1767840"/>
              <a:gd name="connsiteX2" fmla="*/ 957943 w 2865120"/>
              <a:gd name="connsiteY2" fmla="*/ 104503 h 1767840"/>
              <a:gd name="connsiteX3" fmla="*/ 687977 w 2865120"/>
              <a:gd name="connsiteY3" fmla="*/ 139337 h 1767840"/>
              <a:gd name="connsiteX4" fmla="*/ 566057 w 2865120"/>
              <a:gd name="connsiteY4" fmla="*/ 121920 h 1767840"/>
              <a:gd name="connsiteX5" fmla="*/ 435428 w 2865120"/>
              <a:gd name="connsiteY5" fmla="*/ 113211 h 1767840"/>
              <a:gd name="connsiteX6" fmla="*/ 235131 w 2865120"/>
              <a:gd name="connsiteY6" fmla="*/ 121920 h 1767840"/>
              <a:gd name="connsiteX7" fmla="*/ 174171 w 2865120"/>
              <a:gd name="connsiteY7" fmla="*/ 139337 h 1767840"/>
              <a:gd name="connsiteX8" fmla="*/ 113211 w 2865120"/>
              <a:gd name="connsiteY8" fmla="*/ 148046 h 1767840"/>
              <a:gd name="connsiteX9" fmla="*/ 34834 w 2865120"/>
              <a:gd name="connsiteY9" fmla="*/ 217714 h 1767840"/>
              <a:gd name="connsiteX10" fmla="*/ 17417 w 2865120"/>
              <a:gd name="connsiteY10" fmla="*/ 296091 h 1767840"/>
              <a:gd name="connsiteX11" fmla="*/ 0 w 2865120"/>
              <a:gd name="connsiteY11" fmla="*/ 444137 h 1767840"/>
              <a:gd name="connsiteX12" fmla="*/ 34834 w 2865120"/>
              <a:gd name="connsiteY12" fmla="*/ 1149531 h 1767840"/>
              <a:gd name="connsiteX13" fmla="*/ 113211 w 2865120"/>
              <a:gd name="connsiteY13" fmla="*/ 1402080 h 1767840"/>
              <a:gd name="connsiteX14" fmla="*/ 148046 w 2865120"/>
              <a:gd name="connsiteY14" fmla="*/ 1471748 h 1767840"/>
              <a:gd name="connsiteX15" fmla="*/ 165463 w 2865120"/>
              <a:gd name="connsiteY15" fmla="*/ 1489166 h 1767840"/>
              <a:gd name="connsiteX16" fmla="*/ 200297 w 2865120"/>
              <a:gd name="connsiteY16" fmla="*/ 1541417 h 1767840"/>
              <a:gd name="connsiteX17" fmla="*/ 217714 w 2865120"/>
              <a:gd name="connsiteY17" fmla="*/ 1584960 h 1767840"/>
              <a:gd name="connsiteX18" fmla="*/ 243840 w 2865120"/>
              <a:gd name="connsiteY18" fmla="*/ 1619794 h 1767840"/>
              <a:gd name="connsiteX19" fmla="*/ 269966 w 2865120"/>
              <a:gd name="connsiteY19" fmla="*/ 1663337 h 1767840"/>
              <a:gd name="connsiteX20" fmla="*/ 330926 w 2865120"/>
              <a:gd name="connsiteY20" fmla="*/ 1715588 h 1767840"/>
              <a:gd name="connsiteX21" fmla="*/ 400594 w 2865120"/>
              <a:gd name="connsiteY21" fmla="*/ 1750423 h 1767840"/>
              <a:gd name="connsiteX22" fmla="*/ 444137 w 2865120"/>
              <a:gd name="connsiteY22" fmla="*/ 1759131 h 1767840"/>
              <a:gd name="connsiteX23" fmla="*/ 470263 w 2865120"/>
              <a:gd name="connsiteY23" fmla="*/ 1767840 h 1767840"/>
              <a:gd name="connsiteX24" fmla="*/ 992777 w 2865120"/>
              <a:gd name="connsiteY24" fmla="*/ 1741714 h 1767840"/>
              <a:gd name="connsiteX25" fmla="*/ 1436914 w 2865120"/>
              <a:gd name="connsiteY25" fmla="*/ 1672046 h 1767840"/>
              <a:gd name="connsiteX26" fmla="*/ 1480457 w 2865120"/>
              <a:gd name="connsiteY26" fmla="*/ 1663337 h 1767840"/>
              <a:gd name="connsiteX27" fmla="*/ 1915886 w 2865120"/>
              <a:gd name="connsiteY27" fmla="*/ 1645920 h 1767840"/>
              <a:gd name="connsiteX28" fmla="*/ 2151017 w 2865120"/>
              <a:gd name="connsiteY28" fmla="*/ 1611086 h 1767840"/>
              <a:gd name="connsiteX29" fmla="*/ 2229394 w 2865120"/>
              <a:gd name="connsiteY29" fmla="*/ 1593668 h 1767840"/>
              <a:gd name="connsiteX30" fmla="*/ 2272937 w 2865120"/>
              <a:gd name="connsiteY30" fmla="*/ 1576251 h 1767840"/>
              <a:gd name="connsiteX31" fmla="*/ 2342606 w 2865120"/>
              <a:gd name="connsiteY31" fmla="*/ 1567543 h 1767840"/>
              <a:gd name="connsiteX32" fmla="*/ 2490651 w 2865120"/>
              <a:gd name="connsiteY32" fmla="*/ 1550126 h 1767840"/>
              <a:gd name="connsiteX33" fmla="*/ 2838994 w 2865120"/>
              <a:gd name="connsiteY33" fmla="*/ 1558834 h 1767840"/>
              <a:gd name="connsiteX34" fmla="*/ 2865120 w 2865120"/>
              <a:gd name="connsiteY34" fmla="*/ 1567543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865120" h="1767840">
                <a:moveTo>
                  <a:pt x="2629988" y="0"/>
                </a:moveTo>
                <a:cubicBezTo>
                  <a:pt x="2342605" y="26126"/>
                  <a:pt x="2055693" y="58080"/>
                  <a:pt x="1767840" y="78377"/>
                </a:cubicBezTo>
                <a:cubicBezTo>
                  <a:pt x="1665081" y="85623"/>
                  <a:pt x="1122430" y="99934"/>
                  <a:pt x="957943" y="104503"/>
                </a:cubicBezTo>
                <a:cubicBezTo>
                  <a:pt x="916640" y="111024"/>
                  <a:pt x="748784" y="141676"/>
                  <a:pt x="687977" y="139337"/>
                </a:cubicBezTo>
                <a:cubicBezTo>
                  <a:pt x="646955" y="137759"/>
                  <a:pt x="606892" y="126144"/>
                  <a:pt x="566057" y="121920"/>
                </a:cubicBezTo>
                <a:cubicBezTo>
                  <a:pt x="522649" y="117429"/>
                  <a:pt x="478971" y="116114"/>
                  <a:pt x="435428" y="113211"/>
                </a:cubicBezTo>
                <a:cubicBezTo>
                  <a:pt x="368662" y="116114"/>
                  <a:pt x="301628" y="115270"/>
                  <a:pt x="235131" y="121920"/>
                </a:cubicBezTo>
                <a:cubicBezTo>
                  <a:pt x="214103" y="124023"/>
                  <a:pt x="194835" y="134909"/>
                  <a:pt x="174171" y="139337"/>
                </a:cubicBezTo>
                <a:cubicBezTo>
                  <a:pt x="154100" y="143638"/>
                  <a:pt x="133531" y="145143"/>
                  <a:pt x="113211" y="148046"/>
                </a:cubicBezTo>
                <a:cubicBezTo>
                  <a:pt x="42486" y="171621"/>
                  <a:pt x="69171" y="149042"/>
                  <a:pt x="34834" y="217714"/>
                </a:cubicBezTo>
                <a:cubicBezTo>
                  <a:pt x="29028" y="243840"/>
                  <a:pt x="22068" y="269735"/>
                  <a:pt x="17417" y="296091"/>
                </a:cubicBezTo>
                <a:cubicBezTo>
                  <a:pt x="13824" y="316454"/>
                  <a:pt x="1885" y="427175"/>
                  <a:pt x="0" y="444137"/>
                </a:cubicBezTo>
                <a:cubicBezTo>
                  <a:pt x="11611" y="679268"/>
                  <a:pt x="13520" y="915080"/>
                  <a:pt x="34834" y="1149531"/>
                </a:cubicBezTo>
                <a:cubicBezTo>
                  <a:pt x="38606" y="1191027"/>
                  <a:pt x="90459" y="1348046"/>
                  <a:pt x="113211" y="1402080"/>
                </a:cubicBezTo>
                <a:cubicBezTo>
                  <a:pt x="123287" y="1426009"/>
                  <a:pt x="134688" y="1449484"/>
                  <a:pt x="148046" y="1471748"/>
                </a:cubicBezTo>
                <a:cubicBezTo>
                  <a:pt x="152270" y="1478789"/>
                  <a:pt x="160537" y="1482597"/>
                  <a:pt x="165463" y="1489166"/>
                </a:cubicBezTo>
                <a:cubicBezTo>
                  <a:pt x="178022" y="1505912"/>
                  <a:pt x="190273" y="1523040"/>
                  <a:pt x="200297" y="1541417"/>
                </a:cubicBezTo>
                <a:cubicBezTo>
                  <a:pt x="207783" y="1555141"/>
                  <a:pt x="210122" y="1571295"/>
                  <a:pt x="217714" y="1584960"/>
                </a:cubicBezTo>
                <a:cubicBezTo>
                  <a:pt x="224763" y="1597648"/>
                  <a:pt x="235789" y="1607717"/>
                  <a:pt x="243840" y="1619794"/>
                </a:cubicBezTo>
                <a:cubicBezTo>
                  <a:pt x="253229" y="1633878"/>
                  <a:pt x="259810" y="1649796"/>
                  <a:pt x="269966" y="1663337"/>
                </a:cubicBezTo>
                <a:cubicBezTo>
                  <a:pt x="281759" y="1679061"/>
                  <a:pt x="315225" y="1706429"/>
                  <a:pt x="330926" y="1715588"/>
                </a:cubicBezTo>
                <a:cubicBezTo>
                  <a:pt x="353353" y="1728670"/>
                  <a:pt x="376361" y="1741102"/>
                  <a:pt x="400594" y="1750423"/>
                </a:cubicBezTo>
                <a:cubicBezTo>
                  <a:pt x="414409" y="1755737"/>
                  <a:pt x="429777" y="1755541"/>
                  <a:pt x="444137" y="1759131"/>
                </a:cubicBezTo>
                <a:cubicBezTo>
                  <a:pt x="453043" y="1761357"/>
                  <a:pt x="461554" y="1764937"/>
                  <a:pt x="470263" y="1767840"/>
                </a:cubicBezTo>
                <a:cubicBezTo>
                  <a:pt x="644434" y="1759131"/>
                  <a:pt x="821201" y="1772909"/>
                  <a:pt x="992777" y="1741714"/>
                </a:cubicBezTo>
                <a:cubicBezTo>
                  <a:pt x="1508489" y="1647949"/>
                  <a:pt x="1088032" y="1717553"/>
                  <a:pt x="1436914" y="1672046"/>
                </a:cubicBezTo>
                <a:cubicBezTo>
                  <a:pt x="1451591" y="1670132"/>
                  <a:pt x="1465737" y="1664887"/>
                  <a:pt x="1480457" y="1663337"/>
                </a:cubicBezTo>
                <a:cubicBezTo>
                  <a:pt x="1607888" y="1649923"/>
                  <a:pt x="1815073" y="1648720"/>
                  <a:pt x="1915886" y="1645920"/>
                </a:cubicBezTo>
                <a:cubicBezTo>
                  <a:pt x="2037822" y="1630678"/>
                  <a:pt x="2043566" y="1632577"/>
                  <a:pt x="2151017" y="1611086"/>
                </a:cubicBezTo>
                <a:cubicBezTo>
                  <a:pt x="2177260" y="1605837"/>
                  <a:pt x="2203661" y="1601021"/>
                  <a:pt x="2229394" y="1593668"/>
                </a:cubicBezTo>
                <a:cubicBezTo>
                  <a:pt x="2244425" y="1589373"/>
                  <a:pt x="2257705" y="1579766"/>
                  <a:pt x="2272937" y="1576251"/>
                </a:cubicBezTo>
                <a:cubicBezTo>
                  <a:pt x="2295741" y="1570989"/>
                  <a:pt x="2319474" y="1571102"/>
                  <a:pt x="2342606" y="1567543"/>
                </a:cubicBezTo>
                <a:cubicBezTo>
                  <a:pt x="2471372" y="1547733"/>
                  <a:pt x="2251079" y="1570089"/>
                  <a:pt x="2490651" y="1550126"/>
                </a:cubicBezTo>
                <a:cubicBezTo>
                  <a:pt x="2606765" y="1553029"/>
                  <a:pt x="2722969" y="1553438"/>
                  <a:pt x="2838994" y="1558834"/>
                </a:cubicBezTo>
                <a:cubicBezTo>
                  <a:pt x="2848164" y="1559261"/>
                  <a:pt x="2865120" y="1567543"/>
                  <a:pt x="2865120" y="1567543"/>
                </a:cubicBezTo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1E548E33-4977-45B6-9782-A1C2FDFA7E68}"/>
              </a:ext>
            </a:extLst>
          </p:cNvPr>
          <p:cNvSpPr/>
          <p:nvPr/>
        </p:nvSpPr>
        <p:spPr>
          <a:xfrm>
            <a:off x="7259087" y="2646689"/>
            <a:ext cx="492372" cy="1863634"/>
          </a:xfrm>
          <a:custGeom>
            <a:avLst/>
            <a:gdLst>
              <a:gd name="connsiteX0" fmla="*/ 60960 w 492372"/>
              <a:gd name="connsiteY0" fmla="*/ 478971 h 1863634"/>
              <a:gd name="connsiteX1" fmla="*/ 43543 w 492372"/>
              <a:gd name="connsiteY1" fmla="*/ 383177 h 1863634"/>
              <a:gd name="connsiteX2" fmla="*/ 26125 w 492372"/>
              <a:gd name="connsiteY2" fmla="*/ 296091 h 1863634"/>
              <a:gd name="connsiteX3" fmla="*/ 43543 w 492372"/>
              <a:gd name="connsiteY3" fmla="*/ 139337 h 1863634"/>
              <a:gd name="connsiteX4" fmla="*/ 87085 w 492372"/>
              <a:gd name="connsiteY4" fmla="*/ 87085 h 1863634"/>
              <a:gd name="connsiteX5" fmla="*/ 148045 w 492372"/>
              <a:gd name="connsiteY5" fmla="*/ 34834 h 1863634"/>
              <a:gd name="connsiteX6" fmla="*/ 182880 w 492372"/>
              <a:gd name="connsiteY6" fmla="*/ 8708 h 1863634"/>
              <a:gd name="connsiteX7" fmla="*/ 235131 w 492372"/>
              <a:gd name="connsiteY7" fmla="*/ 0 h 1863634"/>
              <a:gd name="connsiteX8" fmla="*/ 339634 w 492372"/>
              <a:gd name="connsiteY8" fmla="*/ 17417 h 1863634"/>
              <a:gd name="connsiteX9" fmla="*/ 444137 w 492372"/>
              <a:gd name="connsiteY9" fmla="*/ 235131 h 1863634"/>
              <a:gd name="connsiteX10" fmla="*/ 452845 w 492372"/>
              <a:gd name="connsiteY10" fmla="*/ 1724297 h 1863634"/>
              <a:gd name="connsiteX11" fmla="*/ 391885 w 492372"/>
              <a:gd name="connsiteY11" fmla="*/ 1863634 h 1863634"/>
              <a:gd name="connsiteX12" fmla="*/ 313508 w 492372"/>
              <a:gd name="connsiteY12" fmla="*/ 1837508 h 1863634"/>
              <a:gd name="connsiteX13" fmla="*/ 278674 w 492372"/>
              <a:gd name="connsiteY13" fmla="*/ 1793965 h 1863634"/>
              <a:gd name="connsiteX14" fmla="*/ 156754 w 492372"/>
              <a:gd name="connsiteY14" fmla="*/ 1628503 h 1863634"/>
              <a:gd name="connsiteX15" fmla="*/ 78377 w 492372"/>
              <a:gd name="connsiteY15" fmla="*/ 1367245 h 1863634"/>
              <a:gd name="connsiteX16" fmla="*/ 69668 w 492372"/>
              <a:gd name="connsiteY16" fmla="*/ 1297577 h 1863634"/>
              <a:gd name="connsiteX17" fmla="*/ 26125 w 492372"/>
              <a:gd name="connsiteY17" fmla="*/ 1018903 h 1863634"/>
              <a:gd name="connsiteX18" fmla="*/ 0 w 492372"/>
              <a:gd name="connsiteY18" fmla="*/ 740228 h 1863634"/>
              <a:gd name="connsiteX19" fmla="*/ 8708 w 492372"/>
              <a:gd name="connsiteY19" fmla="*/ 435428 h 1863634"/>
              <a:gd name="connsiteX20" fmla="*/ 26125 w 492372"/>
              <a:gd name="connsiteY20" fmla="*/ 374468 h 1863634"/>
              <a:gd name="connsiteX21" fmla="*/ 34834 w 492372"/>
              <a:gd name="connsiteY21" fmla="*/ 322217 h 1863634"/>
              <a:gd name="connsiteX22" fmla="*/ 43543 w 492372"/>
              <a:gd name="connsiteY22" fmla="*/ 296091 h 1863634"/>
              <a:gd name="connsiteX23" fmla="*/ 43543 w 492372"/>
              <a:gd name="connsiteY23" fmla="*/ 217714 h 186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2372" h="1863634">
                <a:moveTo>
                  <a:pt x="60960" y="478971"/>
                </a:moveTo>
                <a:cubicBezTo>
                  <a:pt x="54661" y="441181"/>
                  <a:pt x="51653" y="419673"/>
                  <a:pt x="43543" y="383177"/>
                </a:cubicBezTo>
                <a:cubicBezTo>
                  <a:pt x="26218" y="305212"/>
                  <a:pt x="43195" y="398508"/>
                  <a:pt x="26125" y="296091"/>
                </a:cubicBezTo>
                <a:cubicBezTo>
                  <a:pt x="31931" y="243840"/>
                  <a:pt x="28823" y="189807"/>
                  <a:pt x="43543" y="139337"/>
                </a:cubicBezTo>
                <a:cubicBezTo>
                  <a:pt x="49891" y="117572"/>
                  <a:pt x="71054" y="103117"/>
                  <a:pt x="87085" y="87085"/>
                </a:cubicBezTo>
                <a:cubicBezTo>
                  <a:pt x="106009" y="68161"/>
                  <a:pt x="127332" y="51781"/>
                  <a:pt x="148045" y="34834"/>
                </a:cubicBezTo>
                <a:cubicBezTo>
                  <a:pt x="159279" y="25643"/>
                  <a:pt x="169404" y="14099"/>
                  <a:pt x="182880" y="8708"/>
                </a:cubicBezTo>
                <a:cubicBezTo>
                  <a:pt x="199274" y="2150"/>
                  <a:pt x="217714" y="2903"/>
                  <a:pt x="235131" y="0"/>
                </a:cubicBezTo>
                <a:cubicBezTo>
                  <a:pt x="269965" y="5806"/>
                  <a:pt x="308763" y="267"/>
                  <a:pt x="339634" y="17417"/>
                </a:cubicBezTo>
                <a:cubicBezTo>
                  <a:pt x="394720" y="48020"/>
                  <a:pt x="433719" y="205613"/>
                  <a:pt x="444137" y="235131"/>
                </a:cubicBezTo>
                <a:cubicBezTo>
                  <a:pt x="526011" y="910593"/>
                  <a:pt x="485950" y="466313"/>
                  <a:pt x="452845" y="1724297"/>
                </a:cubicBezTo>
                <a:cubicBezTo>
                  <a:pt x="449211" y="1862403"/>
                  <a:pt x="479914" y="1834292"/>
                  <a:pt x="391885" y="1863634"/>
                </a:cubicBezTo>
                <a:cubicBezTo>
                  <a:pt x="365759" y="1854925"/>
                  <a:pt x="336962" y="1851941"/>
                  <a:pt x="313508" y="1837508"/>
                </a:cubicBezTo>
                <a:cubicBezTo>
                  <a:pt x="297678" y="1827766"/>
                  <a:pt x="290770" y="1808078"/>
                  <a:pt x="278674" y="1793965"/>
                </a:cubicBezTo>
                <a:cubicBezTo>
                  <a:pt x="226956" y="1733627"/>
                  <a:pt x="187823" y="1703588"/>
                  <a:pt x="156754" y="1628503"/>
                </a:cubicBezTo>
                <a:cubicBezTo>
                  <a:pt x="131868" y="1568363"/>
                  <a:pt x="98358" y="1440510"/>
                  <a:pt x="78377" y="1367245"/>
                </a:cubicBezTo>
                <a:cubicBezTo>
                  <a:pt x="75474" y="1344022"/>
                  <a:pt x="73318" y="1320694"/>
                  <a:pt x="69668" y="1297577"/>
                </a:cubicBezTo>
                <a:cubicBezTo>
                  <a:pt x="49467" y="1169641"/>
                  <a:pt x="41222" y="1179943"/>
                  <a:pt x="26125" y="1018903"/>
                </a:cubicBezTo>
                <a:lnTo>
                  <a:pt x="0" y="740228"/>
                </a:lnTo>
                <a:cubicBezTo>
                  <a:pt x="2903" y="638628"/>
                  <a:pt x="1467" y="536811"/>
                  <a:pt x="8708" y="435428"/>
                </a:cubicBezTo>
                <a:cubicBezTo>
                  <a:pt x="10214" y="414349"/>
                  <a:pt x="21373" y="395060"/>
                  <a:pt x="26125" y="374468"/>
                </a:cubicBezTo>
                <a:cubicBezTo>
                  <a:pt x="30095" y="357263"/>
                  <a:pt x="31003" y="339454"/>
                  <a:pt x="34834" y="322217"/>
                </a:cubicBezTo>
                <a:cubicBezTo>
                  <a:pt x="36825" y="313256"/>
                  <a:pt x="42781" y="305239"/>
                  <a:pt x="43543" y="296091"/>
                </a:cubicBezTo>
                <a:cubicBezTo>
                  <a:pt x="45713" y="270056"/>
                  <a:pt x="43543" y="243840"/>
                  <a:pt x="43543" y="217714"/>
                </a:cubicBezTo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이라크 레반트 이슬람 국가 - 위키백과, 우리 모두의 백과사전">
            <a:extLst>
              <a:ext uri="{FF2B5EF4-FFF2-40B4-BE49-F238E27FC236}">
                <a16:creationId xmlns:a16="http://schemas.microsoft.com/office/drawing/2014/main" id="{6DF6F0D4-2B52-42B0-9C4E-AF82CFDDD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65673">
            <a:off x="5298603" y="3043509"/>
            <a:ext cx="1798866" cy="13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9800588B-C181-4DE0-AB54-83A6D7C324FB}"/>
              </a:ext>
            </a:extLst>
          </p:cNvPr>
          <p:cNvSpPr/>
          <p:nvPr/>
        </p:nvSpPr>
        <p:spPr>
          <a:xfrm>
            <a:off x="4477731" y="1370108"/>
            <a:ext cx="3770812" cy="781017"/>
          </a:xfrm>
          <a:custGeom>
            <a:avLst/>
            <a:gdLst>
              <a:gd name="connsiteX0" fmla="*/ 0 w 3770812"/>
              <a:gd name="connsiteY0" fmla="*/ 127874 h 781017"/>
              <a:gd name="connsiteX1" fmla="*/ 8709 w 3770812"/>
              <a:gd name="connsiteY1" fmla="*/ 467508 h 781017"/>
              <a:gd name="connsiteX2" fmla="*/ 26126 w 3770812"/>
              <a:gd name="connsiteY2" fmla="*/ 519759 h 781017"/>
              <a:gd name="connsiteX3" fmla="*/ 52252 w 3770812"/>
              <a:gd name="connsiteY3" fmla="*/ 659097 h 781017"/>
              <a:gd name="connsiteX4" fmla="*/ 69669 w 3770812"/>
              <a:gd name="connsiteY4" fmla="*/ 693931 h 781017"/>
              <a:gd name="connsiteX5" fmla="*/ 130629 w 3770812"/>
              <a:gd name="connsiteY5" fmla="*/ 746182 h 781017"/>
              <a:gd name="connsiteX6" fmla="*/ 156754 w 3770812"/>
              <a:gd name="connsiteY6" fmla="*/ 754891 h 781017"/>
              <a:gd name="connsiteX7" fmla="*/ 182880 w 3770812"/>
              <a:gd name="connsiteY7" fmla="*/ 772308 h 781017"/>
              <a:gd name="connsiteX8" fmla="*/ 923109 w 3770812"/>
              <a:gd name="connsiteY8" fmla="*/ 781017 h 781017"/>
              <a:gd name="connsiteX9" fmla="*/ 2708366 w 3770812"/>
              <a:gd name="connsiteY9" fmla="*/ 754891 h 781017"/>
              <a:gd name="connsiteX10" fmla="*/ 2821577 w 3770812"/>
              <a:gd name="connsiteY10" fmla="*/ 746182 h 781017"/>
              <a:gd name="connsiteX11" fmla="*/ 2891246 w 3770812"/>
              <a:gd name="connsiteY11" fmla="*/ 737474 h 781017"/>
              <a:gd name="connsiteX12" fmla="*/ 3770812 w 3770812"/>
              <a:gd name="connsiteY12" fmla="*/ 728765 h 781017"/>
              <a:gd name="connsiteX13" fmla="*/ 3753394 w 3770812"/>
              <a:gd name="connsiteY13" fmla="*/ 511051 h 781017"/>
              <a:gd name="connsiteX14" fmla="*/ 3735977 w 3770812"/>
              <a:gd name="connsiteY14" fmla="*/ 450091 h 781017"/>
              <a:gd name="connsiteX15" fmla="*/ 3709852 w 3770812"/>
              <a:gd name="connsiteY15" fmla="*/ 284628 h 781017"/>
              <a:gd name="connsiteX16" fmla="*/ 3701143 w 3770812"/>
              <a:gd name="connsiteY16" fmla="*/ 180125 h 781017"/>
              <a:gd name="connsiteX17" fmla="*/ 2786743 w 3770812"/>
              <a:gd name="connsiteY17" fmla="*/ 93039 h 781017"/>
              <a:gd name="connsiteX18" fmla="*/ 2569029 w 3770812"/>
              <a:gd name="connsiteY18" fmla="*/ 75622 h 781017"/>
              <a:gd name="connsiteX19" fmla="*/ 2238103 w 3770812"/>
              <a:gd name="connsiteY19" fmla="*/ 58205 h 781017"/>
              <a:gd name="connsiteX20" fmla="*/ 2203269 w 3770812"/>
              <a:gd name="connsiteY20" fmla="*/ 40788 h 781017"/>
              <a:gd name="connsiteX21" fmla="*/ 1976846 w 3770812"/>
              <a:gd name="connsiteY21" fmla="*/ 32079 h 781017"/>
              <a:gd name="connsiteX22" fmla="*/ 1706880 w 3770812"/>
              <a:gd name="connsiteY22" fmla="*/ 40788 h 781017"/>
              <a:gd name="connsiteX23" fmla="*/ 1567543 w 3770812"/>
              <a:gd name="connsiteY23" fmla="*/ 49497 h 781017"/>
              <a:gd name="connsiteX24" fmla="*/ 1097280 w 3770812"/>
              <a:gd name="connsiteY24" fmla="*/ 58205 h 781017"/>
              <a:gd name="connsiteX25" fmla="*/ 775063 w 3770812"/>
              <a:gd name="connsiteY25" fmla="*/ 66914 h 781017"/>
              <a:gd name="connsiteX26" fmla="*/ 539932 w 3770812"/>
              <a:gd name="connsiteY26" fmla="*/ 101748 h 781017"/>
              <a:gd name="connsiteX27" fmla="*/ 261257 w 3770812"/>
              <a:gd name="connsiteY27" fmla="*/ 93039 h 781017"/>
              <a:gd name="connsiteX28" fmla="*/ 0 w 3770812"/>
              <a:gd name="connsiteY28" fmla="*/ 127874 h 78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770812" h="781017">
                <a:moveTo>
                  <a:pt x="0" y="127874"/>
                </a:moveTo>
                <a:cubicBezTo>
                  <a:pt x="2903" y="241085"/>
                  <a:pt x="1176" y="354510"/>
                  <a:pt x="8709" y="467508"/>
                </a:cubicBezTo>
                <a:cubicBezTo>
                  <a:pt x="9930" y="485826"/>
                  <a:pt x="26126" y="519759"/>
                  <a:pt x="26126" y="519759"/>
                </a:cubicBezTo>
                <a:cubicBezTo>
                  <a:pt x="33491" y="586047"/>
                  <a:pt x="30568" y="599468"/>
                  <a:pt x="52252" y="659097"/>
                </a:cubicBezTo>
                <a:cubicBezTo>
                  <a:pt x="56689" y="671297"/>
                  <a:pt x="61880" y="683546"/>
                  <a:pt x="69669" y="693931"/>
                </a:cubicBezTo>
                <a:cubicBezTo>
                  <a:pt x="82526" y="711074"/>
                  <a:pt x="109565" y="735650"/>
                  <a:pt x="130629" y="746182"/>
                </a:cubicBezTo>
                <a:cubicBezTo>
                  <a:pt x="138839" y="750287"/>
                  <a:pt x="148544" y="750786"/>
                  <a:pt x="156754" y="754891"/>
                </a:cubicBezTo>
                <a:cubicBezTo>
                  <a:pt x="166115" y="759572"/>
                  <a:pt x="172420" y="771951"/>
                  <a:pt x="182880" y="772308"/>
                </a:cubicBezTo>
                <a:cubicBezTo>
                  <a:pt x="429497" y="780715"/>
                  <a:pt x="676366" y="778114"/>
                  <a:pt x="923109" y="781017"/>
                </a:cubicBezTo>
                <a:cubicBezTo>
                  <a:pt x="2214484" y="744119"/>
                  <a:pt x="770284" y="781081"/>
                  <a:pt x="2708366" y="754891"/>
                </a:cubicBezTo>
                <a:cubicBezTo>
                  <a:pt x="2746211" y="754380"/>
                  <a:pt x="2783899" y="749770"/>
                  <a:pt x="2821577" y="746182"/>
                </a:cubicBezTo>
                <a:cubicBezTo>
                  <a:pt x="2844875" y="743963"/>
                  <a:pt x="2867846" y="737903"/>
                  <a:pt x="2891246" y="737474"/>
                </a:cubicBezTo>
                <a:lnTo>
                  <a:pt x="3770812" y="728765"/>
                </a:lnTo>
                <a:cubicBezTo>
                  <a:pt x="3765006" y="656194"/>
                  <a:pt x="3762424" y="583292"/>
                  <a:pt x="3753394" y="511051"/>
                </a:cubicBezTo>
                <a:cubicBezTo>
                  <a:pt x="3750773" y="490081"/>
                  <a:pt x="3739650" y="470903"/>
                  <a:pt x="3735977" y="450091"/>
                </a:cubicBezTo>
                <a:cubicBezTo>
                  <a:pt x="3682372" y="146318"/>
                  <a:pt x="3772343" y="565837"/>
                  <a:pt x="3709852" y="284628"/>
                </a:cubicBezTo>
                <a:cubicBezTo>
                  <a:pt x="3706949" y="249794"/>
                  <a:pt x="3704802" y="214888"/>
                  <a:pt x="3701143" y="180125"/>
                </a:cubicBezTo>
                <a:cubicBezTo>
                  <a:pt x="3663293" y="-179430"/>
                  <a:pt x="3513229" y="113996"/>
                  <a:pt x="2786743" y="93039"/>
                </a:cubicBezTo>
                <a:lnTo>
                  <a:pt x="2569029" y="75622"/>
                </a:lnTo>
                <a:cubicBezTo>
                  <a:pt x="2458790" y="68623"/>
                  <a:pt x="2348067" y="68678"/>
                  <a:pt x="2238103" y="58205"/>
                </a:cubicBezTo>
                <a:cubicBezTo>
                  <a:pt x="2225180" y="56974"/>
                  <a:pt x="2216186" y="42080"/>
                  <a:pt x="2203269" y="40788"/>
                </a:cubicBezTo>
                <a:cubicBezTo>
                  <a:pt x="2128114" y="33272"/>
                  <a:pt x="2052320" y="34982"/>
                  <a:pt x="1976846" y="32079"/>
                </a:cubicBezTo>
                <a:lnTo>
                  <a:pt x="1706880" y="40788"/>
                </a:lnTo>
                <a:cubicBezTo>
                  <a:pt x="1660386" y="42767"/>
                  <a:pt x="1614060" y="48168"/>
                  <a:pt x="1567543" y="49497"/>
                </a:cubicBezTo>
                <a:cubicBezTo>
                  <a:pt x="1410826" y="53975"/>
                  <a:pt x="1254023" y="54760"/>
                  <a:pt x="1097280" y="58205"/>
                </a:cubicBezTo>
                <a:lnTo>
                  <a:pt x="775063" y="66914"/>
                </a:lnTo>
                <a:cubicBezTo>
                  <a:pt x="706301" y="79807"/>
                  <a:pt x="613518" y="101748"/>
                  <a:pt x="539932" y="101748"/>
                </a:cubicBezTo>
                <a:cubicBezTo>
                  <a:pt x="446995" y="101748"/>
                  <a:pt x="354149" y="95942"/>
                  <a:pt x="261257" y="93039"/>
                </a:cubicBezTo>
                <a:lnTo>
                  <a:pt x="0" y="12787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27C658-DEB6-471C-BF11-AB77B1918D70}"/>
              </a:ext>
            </a:extLst>
          </p:cNvPr>
          <p:cNvSpPr/>
          <p:nvPr/>
        </p:nvSpPr>
        <p:spPr>
          <a:xfrm>
            <a:off x="4586588" y="1572933"/>
            <a:ext cx="3553098" cy="458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9584284-BDAE-402F-A75D-7EAFE4246A6F}"/>
              </a:ext>
            </a:extLst>
          </p:cNvPr>
          <p:cNvSpPr/>
          <p:nvPr/>
        </p:nvSpPr>
        <p:spPr>
          <a:xfrm>
            <a:off x="4656071" y="2074928"/>
            <a:ext cx="444137" cy="1724297"/>
          </a:xfrm>
          <a:custGeom>
            <a:avLst/>
            <a:gdLst>
              <a:gd name="connsiteX0" fmla="*/ 444137 w 444137"/>
              <a:gd name="connsiteY0" fmla="*/ 0 h 1724297"/>
              <a:gd name="connsiteX1" fmla="*/ 357052 w 444137"/>
              <a:gd name="connsiteY1" fmla="*/ 8708 h 1724297"/>
              <a:gd name="connsiteX2" fmla="*/ 330926 w 444137"/>
              <a:gd name="connsiteY2" fmla="*/ 26125 h 1724297"/>
              <a:gd name="connsiteX3" fmla="*/ 269966 w 444137"/>
              <a:gd name="connsiteY3" fmla="*/ 87085 h 1724297"/>
              <a:gd name="connsiteX4" fmla="*/ 235132 w 444137"/>
              <a:gd name="connsiteY4" fmla="*/ 95794 h 1724297"/>
              <a:gd name="connsiteX5" fmla="*/ 148046 w 444137"/>
              <a:gd name="connsiteY5" fmla="*/ 156754 h 1724297"/>
              <a:gd name="connsiteX6" fmla="*/ 52252 w 444137"/>
              <a:gd name="connsiteY6" fmla="*/ 278674 h 1724297"/>
              <a:gd name="connsiteX7" fmla="*/ 26126 w 444137"/>
              <a:gd name="connsiteY7" fmla="*/ 330925 h 1724297"/>
              <a:gd name="connsiteX8" fmla="*/ 17417 w 444137"/>
              <a:gd name="connsiteY8" fmla="*/ 365760 h 1724297"/>
              <a:gd name="connsiteX9" fmla="*/ 0 w 444137"/>
              <a:gd name="connsiteY9" fmla="*/ 496388 h 1724297"/>
              <a:gd name="connsiteX10" fmla="*/ 17417 w 444137"/>
              <a:gd name="connsiteY10" fmla="*/ 888274 h 1724297"/>
              <a:gd name="connsiteX11" fmla="*/ 130629 w 444137"/>
              <a:gd name="connsiteY11" fmla="*/ 1419497 h 1724297"/>
              <a:gd name="connsiteX12" fmla="*/ 139337 w 444137"/>
              <a:gd name="connsiteY12" fmla="*/ 1506582 h 1724297"/>
              <a:gd name="connsiteX13" fmla="*/ 174172 w 444137"/>
              <a:gd name="connsiteY13" fmla="*/ 1619794 h 1724297"/>
              <a:gd name="connsiteX14" fmla="*/ 200297 w 444137"/>
              <a:gd name="connsiteY14" fmla="*/ 1680754 h 1724297"/>
              <a:gd name="connsiteX15" fmla="*/ 235132 w 444137"/>
              <a:gd name="connsiteY15" fmla="*/ 1724297 h 172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" h="1724297">
                <a:moveTo>
                  <a:pt x="444137" y="0"/>
                </a:moveTo>
                <a:cubicBezTo>
                  <a:pt x="415109" y="2903"/>
                  <a:pt x="385478" y="2148"/>
                  <a:pt x="357052" y="8708"/>
                </a:cubicBezTo>
                <a:cubicBezTo>
                  <a:pt x="346854" y="11061"/>
                  <a:pt x="338706" y="19123"/>
                  <a:pt x="330926" y="26125"/>
                </a:cubicBezTo>
                <a:cubicBezTo>
                  <a:pt x="309566" y="45349"/>
                  <a:pt x="297845" y="80115"/>
                  <a:pt x="269966" y="87085"/>
                </a:cubicBezTo>
                <a:lnTo>
                  <a:pt x="235132" y="95794"/>
                </a:lnTo>
                <a:cubicBezTo>
                  <a:pt x="206103" y="116114"/>
                  <a:pt x="169938" y="128892"/>
                  <a:pt x="148046" y="156754"/>
                </a:cubicBezTo>
                <a:lnTo>
                  <a:pt x="52252" y="278674"/>
                </a:lnTo>
                <a:cubicBezTo>
                  <a:pt x="15552" y="388771"/>
                  <a:pt x="76775" y="212745"/>
                  <a:pt x="26126" y="330925"/>
                </a:cubicBezTo>
                <a:cubicBezTo>
                  <a:pt x="21411" y="341926"/>
                  <a:pt x="19558" y="353984"/>
                  <a:pt x="17417" y="365760"/>
                </a:cubicBezTo>
                <a:cubicBezTo>
                  <a:pt x="12613" y="392180"/>
                  <a:pt x="3030" y="472149"/>
                  <a:pt x="0" y="496388"/>
                </a:cubicBezTo>
                <a:cubicBezTo>
                  <a:pt x="5806" y="627017"/>
                  <a:pt x="-904" y="758806"/>
                  <a:pt x="17417" y="888274"/>
                </a:cubicBezTo>
                <a:cubicBezTo>
                  <a:pt x="42785" y="1067539"/>
                  <a:pt x="130629" y="1419497"/>
                  <a:pt x="130629" y="1419497"/>
                </a:cubicBezTo>
                <a:cubicBezTo>
                  <a:pt x="133532" y="1448525"/>
                  <a:pt x="134267" y="1477853"/>
                  <a:pt x="139337" y="1506582"/>
                </a:cubicBezTo>
                <a:cubicBezTo>
                  <a:pt x="144903" y="1538121"/>
                  <a:pt x="164751" y="1588389"/>
                  <a:pt x="174172" y="1619794"/>
                </a:cubicBezTo>
                <a:cubicBezTo>
                  <a:pt x="194496" y="1687543"/>
                  <a:pt x="168303" y="1624765"/>
                  <a:pt x="200297" y="1680754"/>
                </a:cubicBezTo>
                <a:cubicBezTo>
                  <a:pt x="224681" y="1723425"/>
                  <a:pt x="204072" y="1708766"/>
                  <a:pt x="235132" y="1724297"/>
                </a:cubicBezTo>
              </a:path>
            </a:pathLst>
          </a:custGeom>
          <a:noFill/>
          <a:ln w="571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7242247-C5DA-4459-AD59-53699C5A1AB3}"/>
              </a:ext>
            </a:extLst>
          </p:cNvPr>
          <p:cNvSpPr/>
          <p:nvPr/>
        </p:nvSpPr>
        <p:spPr>
          <a:xfrm>
            <a:off x="7477125" y="2876537"/>
            <a:ext cx="555741" cy="771538"/>
          </a:xfrm>
          <a:custGeom>
            <a:avLst/>
            <a:gdLst>
              <a:gd name="connsiteX0" fmla="*/ 0 w 555741"/>
              <a:gd name="connsiteY0" fmla="*/ 771538 h 771538"/>
              <a:gd name="connsiteX1" fmla="*/ 542925 w 555741"/>
              <a:gd name="connsiteY1" fmla="*/ 266713 h 771538"/>
              <a:gd name="connsiteX2" fmla="*/ 533400 w 555741"/>
              <a:gd name="connsiteY2" fmla="*/ 85738 h 771538"/>
              <a:gd name="connsiteX3" fmla="*/ 514350 w 555741"/>
              <a:gd name="connsiteY3" fmla="*/ 13 h 77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741" h="771538">
                <a:moveTo>
                  <a:pt x="0" y="771538"/>
                </a:moveTo>
                <a:cubicBezTo>
                  <a:pt x="283543" y="658121"/>
                  <a:pt x="284831" y="682182"/>
                  <a:pt x="542925" y="266713"/>
                </a:cubicBezTo>
                <a:cubicBezTo>
                  <a:pt x="574802" y="215400"/>
                  <a:pt x="537704" y="145993"/>
                  <a:pt x="533400" y="85738"/>
                </a:cubicBezTo>
                <a:cubicBezTo>
                  <a:pt x="527051" y="-3143"/>
                  <a:pt x="552236" y="13"/>
                  <a:pt x="514350" y="13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87B866D-E177-4566-9E6C-0F31BE6C3CD8}"/>
              </a:ext>
            </a:extLst>
          </p:cNvPr>
          <p:cNvSpPr/>
          <p:nvPr/>
        </p:nvSpPr>
        <p:spPr>
          <a:xfrm rot="8011006">
            <a:off x="7820120" y="2713748"/>
            <a:ext cx="383259" cy="353562"/>
          </a:xfrm>
          <a:custGeom>
            <a:avLst/>
            <a:gdLst>
              <a:gd name="connsiteX0" fmla="*/ 191670 w 383259"/>
              <a:gd name="connsiteY0" fmla="*/ 31344 h 353562"/>
              <a:gd name="connsiteX1" fmla="*/ 322299 w 383259"/>
              <a:gd name="connsiteY1" fmla="*/ 127139 h 353562"/>
              <a:gd name="connsiteX2" fmla="*/ 383259 w 383259"/>
              <a:gd name="connsiteY2" fmla="*/ 135847 h 353562"/>
              <a:gd name="connsiteX3" fmla="*/ 52333 w 383259"/>
              <a:gd name="connsiteY3" fmla="*/ 327436 h 353562"/>
              <a:gd name="connsiteX4" fmla="*/ 17499 w 383259"/>
              <a:gd name="connsiteY4" fmla="*/ 353562 h 353562"/>
              <a:gd name="connsiteX5" fmla="*/ 8790 w 383259"/>
              <a:gd name="connsiteY5" fmla="*/ 222933 h 353562"/>
              <a:gd name="connsiteX6" fmla="*/ 43624 w 383259"/>
              <a:gd name="connsiteY6" fmla="*/ 188099 h 353562"/>
              <a:gd name="connsiteX7" fmla="*/ 52333 w 383259"/>
              <a:gd name="connsiteY7" fmla="*/ 127139 h 353562"/>
              <a:gd name="connsiteX8" fmla="*/ 113293 w 383259"/>
              <a:gd name="connsiteY8" fmla="*/ 83596 h 353562"/>
              <a:gd name="connsiteX9" fmla="*/ 130710 w 383259"/>
              <a:gd name="connsiteY9" fmla="*/ 31344 h 353562"/>
              <a:gd name="connsiteX10" fmla="*/ 191670 w 383259"/>
              <a:gd name="connsiteY10" fmla="*/ 31344 h 35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3259" h="353562">
                <a:moveTo>
                  <a:pt x="191670" y="31344"/>
                </a:moveTo>
                <a:cubicBezTo>
                  <a:pt x="398882" y="-1373"/>
                  <a:pt x="372473" y="-48470"/>
                  <a:pt x="322299" y="127139"/>
                </a:cubicBezTo>
                <a:lnTo>
                  <a:pt x="383259" y="135847"/>
                </a:lnTo>
                <a:cubicBezTo>
                  <a:pt x="341364" y="236395"/>
                  <a:pt x="108936" y="301021"/>
                  <a:pt x="52333" y="327436"/>
                </a:cubicBezTo>
                <a:cubicBezTo>
                  <a:pt x="39180" y="333574"/>
                  <a:pt x="29110" y="344853"/>
                  <a:pt x="17499" y="353562"/>
                </a:cubicBezTo>
                <a:cubicBezTo>
                  <a:pt x="10840" y="320267"/>
                  <a:pt x="-12554" y="261352"/>
                  <a:pt x="8790" y="222933"/>
                </a:cubicBezTo>
                <a:cubicBezTo>
                  <a:pt x="16765" y="208578"/>
                  <a:pt x="32013" y="199710"/>
                  <a:pt x="43624" y="188099"/>
                </a:cubicBezTo>
                <a:cubicBezTo>
                  <a:pt x="46527" y="167779"/>
                  <a:pt x="44710" y="146197"/>
                  <a:pt x="52333" y="127139"/>
                </a:cubicBezTo>
                <a:cubicBezTo>
                  <a:pt x="61160" y="105073"/>
                  <a:pt x="95354" y="92565"/>
                  <a:pt x="113293" y="83596"/>
                </a:cubicBezTo>
                <a:cubicBezTo>
                  <a:pt x="119099" y="66179"/>
                  <a:pt x="114661" y="40260"/>
                  <a:pt x="130710" y="31344"/>
                </a:cubicBezTo>
                <a:cubicBezTo>
                  <a:pt x="140394" y="25964"/>
                  <a:pt x="208564" y="44277"/>
                  <a:pt x="191670" y="3134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8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2A60E7-1B45-4CCC-9404-734DE5328C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FD43789-ABD2-4E0D-9308-B9075D0D3AF0}"/>
              </a:ext>
            </a:extLst>
          </p:cNvPr>
          <p:cNvSpPr/>
          <p:nvPr/>
        </p:nvSpPr>
        <p:spPr>
          <a:xfrm>
            <a:off x="469027" y="453224"/>
            <a:ext cx="6424754" cy="5160397"/>
          </a:xfrm>
          <a:custGeom>
            <a:avLst/>
            <a:gdLst>
              <a:gd name="connsiteX0" fmla="*/ 5391084 w 6424754"/>
              <a:gd name="connsiteY0" fmla="*/ 842839 h 5160397"/>
              <a:gd name="connsiteX1" fmla="*/ 5279766 w 6424754"/>
              <a:gd name="connsiteY1" fmla="*/ 811033 h 5160397"/>
              <a:gd name="connsiteX2" fmla="*/ 5232058 w 6424754"/>
              <a:gd name="connsiteY2" fmla="*/ 763326 h 5160397"/>
              <a:gd name="connsiteX3" fmla="*/ 5208204 w 6424754"/>
              <a:gd name="connsiteY3" fmla="*/ 739472 h 5160397"/>
              <a:gd name="connsiteX4" fmla="*/ 5200253 w 6424754"/>
              <a:gd name="connsiteY4" fmla="*/ 659959 h 5160397"/>
              <a:gd name="connsiteX5" fmla="*/ 5168448 w 6424754"/>
              <a:gd name="connsiteY5" fmla="*/ 667910 h 5160397"/>
              <a:gd name="connsiteX6" fmla="*/ 5136643 w 6424754"/>
              <a:gd name="connsiteY6" fmla="*/ 691764 h 5160397"/>
              <a:gd name="connsiteX7" fmla="*/ 5112789 w 6424754"/>
              <a:gd name="connsiteY7" fmla="*/ 707666 h 5160397"/>
              <a:gd name="connsiteX8" fmla="*/ 5096886 w 6424754"/>
              <a:gd name="connsiteY8" fmla="*/ 731520 h 5160397"/>
              <a:gd name="connsiteX9" fmla="*/ 5088935 w 6424754"/>
              <a:gd name="connsiteY9" fmla="*/ 779228 h 5160397"/>
              <a:gd name="connsiteX10" fmla="*/ 5057130 w 6424754"/>
              <a:gd name="connsiteY10" fmla="*/ 763326 h 5160397"/>
              <a:gd name="connsiteX11" fmla="*/ 5041227 w 6424754"/>
              <a:gd name="connsiteY11" fmla="*/ 731520 h 5160397"/>
              <a:gd name="connsiteX12" fmla="*/ 5033276 w 6424754"/>
              <a:gd name="connsiteY12" fmla="*/ 667910 h 5160397"/>
              <a:gd name="connsiteX13" fmla="*/ 5025324 w 6424754"/>
              <a:gd name="connsiteY13" fmla="*/ 612251 h 5160397"/>
              <a:gd name="connsiteX14" fmla="*/ 4969665 w 6424754"/>
              <a:gd name="connsiteY14" fmla="*/ 620202 h 5160397"/>
              <a:gd name="connsiteX15" fmla="*/ 4929909 w 6424754"/>
              <a:gd name="connsiteY15" fmla="*/ 675861 h 5160397"/>
              <a:gd name="connsiteX16" fmla="*/ 4906055 w 6424754"/>
              <a:gd name="connsiteY16" fmla="*/ 699715 h 5160397"/>
              <a:gd name="connsiteX17" fmla="*/ 4898103 w 6424754"/>
              <a:gd name="connsiteY17" fmla="*/ 723569 h 5160397"/>
              <a:gd name="connsiteX18" fmla="*/ 4874250 w 6424754"/>
              <a:gd name="connsiteY18" fmla="*/ 755374 h 5160397"/>
              <a:gd name="connsiteX19" fmla="*/ 4826542 w 6424754"/>
              <a:gd name="connsiteY19" fmla="*/ 795131 h 5160397"/>
              <a:gd name="connsiteX20" fmla="*/ 4802688 w 6424754"/>
              <a:gd name="connsiteY20" fmla="*/ 803082 h 5160397"/>
              <a:gd name="connsiteX21" fmla="*/ 4715223 w 6424754"/>
              <a:gd name="connsiteY21" fmla="*/ 787179 h 5160397"/>
              <a:gd name="connsiteX22" fmla="*/ 4667516 w 6424754"/>
              <a:gd name="connsiteY22" fmla="*/ 771277 h 5160397"/>
              <a:gd name="connsiteX23" fmla="*/ 4635710 w 6424754"/>
              <a:gd name="connsiteY23" fmla="*/ 763326 h 5160397"/>
              <a:gd name="connsiteX24" fmla="*/ 4588003 w 6424754"/>
              <a:gd name="connsiteY24" fmla="*/ 771277 h 5160397"/>
              <a:gd name="connsiteX25" fmla="*/ 4580051 w 6424754"/>
              <a:gd name="connsiteY25" fmla="*/ 811033 h 5160397"/>
              <a:gd name="connsiteX26" fmla="*/ 4556197 w 6424754"/>
              <a:gd name="connsiteY26" fmla="*/ 826936 h 5160397"/>
              <a:gd name="connsiteX27" fmla="*/ 4532343 w 6424754"/>
              <a:gd name="connsiteY27" fmla="*/ 604299 h 5160397"/>
              <a:gd name="connsiteX28" fmla="*/ 4524392 w 6424754"/>
              <a:gd name="connsiteY28" fmla="*/ 564543 h 5160397"/>
              <a:gd name="connsiteX29" fmla="*/ 4373317 w 6424754"/>
              <a:gd name="connsiteY29" fmla="*/ 556592 h 5160397"/>
              <a:gd name="connsiteX30" fmla="*/ 4341512 w 6424754"/>
              <a:gd name="connsiteY30" fmla="*/ 548640 h 5160397"/>
              <a:gd name="connsiteX31" fmla="*/ 4293804 w 6424754"/>
              <a:gd name="connsiteY31" fmla="*/ 588397 h 5160397"/>
              <a:gd name="connsiteX32" fmla="*/ 4269950 w 6424754"/>
              <a:gd name="connsiteY32" fmla="*/ 612251 h 5160397"/>
              <a:gd name="connsiteX33" fmla="*/ 4150681 w 6424754"/>
              <a:gd name="connsiteY33" fmla="*/ 556592 h 5160397"/>
              <a:gd name="connsiteX34" fmla="*/ 4150681 w 6424754"/>
              <a:gd name="connsiteY34" fmla="*/ 556592 h 5160397"/>
              <a:gd name="connsiteX35" fmla="*/ 3959850 w 6424754"/>
              <a:gd name="connsiteY35" fmla="*/ 540689 h 5160397"/>
              <a:gd name="connsiteX36" fmla="*/ 3896239 w 6424754"/>
              <a:gd name="connsiteY36" fmla="*/ 556592 h 5160397"/>
              <a:gd name="connsiteX37" fmla="*/ 3856483 w 6424754"/>
              <a:gd name="connsiteY37" fmla="*/ 604299 h 5160397"/>
              <a:gd name="connsiteX38" fmla="*/ 3840580 w 6424754"/>
              <a:gd name="connsiteY38" fmla="*/ 580446 h 5160397"/>
              <a:gd name="connsiteX39" fmla="*/ 3872385 w 6424754"/>
              <a:gd name="connsiteY39" fmla="*/ 524786 h 5160397"/>
              <a:gd name="connsiteX40" fmla="*/ 3904190 w 6424754"/>
              <a:gd name="connsiteY40" fmla="*/ 508884 h 5160397"/>
              <a:gd name="connsiteX41" fmla="*/ 3951898 w 6424754"/>
              <a:gd name="connsiteY41" fmla="*/ 492981 h 5160397"/>
              <a:gd name="connsiteX42" fmla="*/ 3983703 w 6424754"/>
              <a:gd name="connsiteY42" fmla="*/ 469127 h 5160397"/>
              <a:gd name="connsiteX43" fmla="*/ 3999606 w 6424754"/>
              <a:gd name="connsiteY43" fmla="*/ 445273 h 5160397"/>
              <a:gd name="connsiteX44" fmla="*/ 4039363 w 6424754"/>
              <a:gd name="connsiteY44" fmla="*/ 389614 h 5160397"/>
              <a:gd name="connsiteX45" fmla="*/ 4023460 w 6424754"/>
              <a:gd name="connsiteY45" fmla="*/ 222637 h 5160397"/>
              <a:gd name="connsiteX46" fmla="*/ 3991655 w 6424754"/>
              <a:gd name="connsiteY46" fmla="*/ 206734 h 5160397"/>
              <a:gd name="connsiteX47" fmla="*/ 3959850 w 6424754"/>
              <a:gd name="connsiteY47" fmla="*/ 182880 h 5160397"/>
              <a:gd name="connsiteX48" fmla="*/ 3935996 w 6424754"/>
              <a:gd name="connsiteY48" fmla="*/ 159026 h 5160397"/>
              <a:gd name="connsiteX49" fmla="*/ 3912142 w 6424754"/>
              <a:gd name="connsiteY49" fmla="*/ 151075 h 5160397"/>
              <a:gd name="connsiteX50" fmla="*/ 3864434 w 6424754"/>
              <a:gd name="connsiteY50" fmla="*/ 79513 h 5160397"/>
              <a:gd name="connsiteX51" fmla="*/ 3840580 w 6424754"/>
              <a:gd name="connsiteY51" fmla="*/ 23854 h 5160397"/>
              <a:gd name="connsiteX52" fmla="*/ 3816726 w 6424754"/>
              <a:gd name="connsiteY52" fmla="*/ 15903 h 5160397"/>
              <a:gd name="connsiteX53" fmla="*/ 3761067 w 6424754"/>
              <a:gd name="connsiteY53" fmla="*/ 0 h 5160397"/>
              <a:gd name="connsiteX54" fmla="*/ 3729262 w 6424754"/>
              <a:gd name="connsiteY54" fmla="*/ 15903 h 5160397"/>
              <a:gd name="connsiteX55" fmla="*/ 3705408 w 6424754"/>
              <a:gd name="connsiteY55" fmla="*/ 79513 h 5160397"/>
              <a:gd name="connsiteX56" fmla="*/ 3673603 w 6424754"/>
              <a:gd name="connsiteY56" fmla="*/ 135173 h 5160397"/>
              <a:gd name="connsiteX57" fmla="*/ 3609992 w 6424754"/>
              <a:gd name="connsiteY57" fmla="*/ 214686 h 5160397"/>
              <a:gd name="connsiteX58" fmla="*/ 3538430 w 6424754"/>
              <a:gd name="connsiteY58" fmla="*/ 254442 h 5160397"/>
              <a:gd name="connsiteX59" fmla="*/ 3458917 w 6424754"/>
              <a:gd name="connsiteY59" fmla="*/ 270345 h 5160397"/>
              <a:gd name="connsiteX60" fmla="*/ 3419161 w 6424754"/>
              <a:gd name="connsiteY60" fmla="*/ 278296 h 5160397"/>
              <a:gd name="connsiteX61" fmla="*/ 3339648 w 6424754"/>
              <a:gd name="connsiteY61" fmla="*/ 302150 h 5160397"/>
              <a:gd name="connsiteX62" fmla="*/ 3283989 w 6424754"/>
              <a:gd name="connsiteY62" fmla="*/ 318053 h 5160397"/>
              <a:gd name="connsiteX63" fmla="*/ 3204476 w 6424754"/>
              <a:gd name="connsiteY63" fmla="*/ 381663 h 5160397"/>
              <a:gd name="connsiteX64" fmla="*/ 3188573 w 6424754"/>
              <a:gd name="connsiteY64" fmla="*/ 405517 h 5160397"/>
              <a:gd name="connsiteX65" fmla="*/ 3180622 w 6424754"/>
              <a:gd name="connsiteY65" fmla="*/ 524786 h 5160397"/>
              <a:gd name="connsiteX66" fmla="*/ 3148816 w 6424754"/>
              <a:gd name="connsiteY66" fmla="*/ 540689 h 5160397"/>
              <a:gd name="connsiteX67" fmla="*/ 3053401 w 6424754"/>
              <a:gd name="connsiteY67" fmla="*/ 556592 h 5160397"/>
              <a:gd name="connsiteX68" fmla="*/ 3037498 w 6424754"/>
              <a:gd name="connsiteY68" fmla="*/ 580446 h 5160397"/>
              <a:gd name="connsiteX69" fmla="*/ 3029547 w 6424754"/>
              <a:gd name="connsiteY69" fmla="*/ 612251 h 5160397"/>
              <a:gd name="connsiteX70" fmla="*/ 3013644 w 6424754"/>
              <a:gd name="connsiteY70" fmla="*/ 644056 h 5160397"/>
              <a:gd name="connsiteX71" fmla="*/ 3037498 w 6424754"/>
              <a:gd name="connsiteY71" fmla="*/ 747423 h 5160397"/>
              <a:gd name="connsiteX72" fmla="*/ 3077255 w 6424754"/>
              <a:gd name="connsiteY72" fmla="*/ 755374 h 5160397"/>
              <a:gd name="connsiteX73" fmla="*/ 3101109 w 6424754"/>
              <a:gd name="connsiteY73" fmla="*/ 771277 h 5160397"/>
              <a:gd name="connsiteX74" fmla="*/ 3085206 w 6424754"/>
              <a:gd name="connsiteY74" fmla="*/ 842839 h 5160397"/>
              <a:gd name="connsiteX75" fmla="*/ 3061352 w 6424754"/>
              <a:gd name="connsiteY75" fmla="*/ 779228 h 5160397"/>
              <a:gd name="connsiteX76" fmla="*/ 3037498 w 6424754"/>
              <a:gd name="connsiteY76" fmla="*/ 659959 h 5160397"/>
              <a:gd name="connsiteX77" fmla="*/ 3029547 w 6424754"/>
              <a:gd name="connsiteY77" fmla="*/ 636105 h 5160397"/>
              <a:gd name="connsiteX78" fmla="*/ 3005693 w 6424754"/>
              <a:gd name="connsiteY78" fmla="*/ 628153 h 5160397"/>
              <a:gd name="connsiteX79" fmla="*/ 2957985 w 6424754"/>
              <a:gd name="connsiteY79" fmla="*/ 636105 h 5160397"/>
              <a:gd name="connsiteX80" fmla="*/ 2910277 w 6424754"/>
              <a:gd name="connsiteY80" fmla="*/ 652007 h 5160397"/>
              <a:gd name="connsiteX81" fmla="*/ 2870521 w 6424754"/>
              <a:gd name="connsiteY81" fmla="*/ 659959 h 5160397"/>
              <a:gd name="connsiteX82" fmla="*/ 2862570 w 6424754"/>
              <a:gd name="connsiteY82" fmla="*/ 683813 h 5160397"/>
              <a:gd name="connsiteX83" fmla="*/ 2854618 w 6424754"/>
              <a:gd name="connsiteY83" fmla="*/ 755374 h 5160397"/>
              <a:gd name="connsiteX84" fmla="*/ 2830764 w 6424754"/>
              <a:gd name="connsiteY84" fmla="*/ 747423 h 5160397"/>
              <a:gd name="connsiteX85" fmla="*/ 2814862 w 6424754"/>
              <a:gd name="connsiteY85" fmla="*/ 715618 h 5160397"/>
              <a:gd name="connsiteX86" fmla="*/ 2806910 w 6424754"/>
              <a:gd name="connsiteY86" fmla="*/ 683813 h 5160397"/>
              <a:gd name="connsiteX87" fmla="*/ 2798959 w 6424754"/>
              <a:gd name="connsiteY87" fmla="*/ 715618 h 5160397"/>
              <a:gd name="connsiteX88" fmla="*/ 2775105 w 6424754"/>
              <a:gd name="connsiteY88" fmla="*/ 731520 h 5160397"/>
              <a:gd name="connsiteX89" fmla="*/ 2767154 w 6424754"/>
              <a:gd name="connsiteY89" fmla="*/ 699715 h 5160397"/>
              <a:gd name="connsiteX90" fmla="*/ 2695592 w 6424754"/>
              <a:gd name="connsiteY90" fmla="*/ 699715 h 5160397"/>
              <a:gd name="connsiteX91" fmla="*/ 2655836 w 6424754"/>
              <a:gd name="connsiteY91" fmla="*/ 747423 h 5160397"/>
              <a:gd name="connsiteX92" fmla="*/ 2639933 w 6424754"/>
              <a:gd name="connsiteY92" fmla="*/ 803082 h 5160397"/>
              <a:gd name="connsiteX93" fmla="*/ 2624030 w 6424754"/>
              <a:gd name="connsiteY93" fmla="*/ 1009816 h 5160397"/>
              <a:gd name="connsiteX94" fmla="*/ 2568371 w 6424754"/>
              <a:gd name="connsiteY94" fmla="*/ 1001865 h 5160397"/>
              <a:gd name="connsiteX95" fmla="*/ 2504761 w 6424754"/>
              <a:gd name="connsiteY95" fmla="*/ 946206 h 5160397"/>
              <a:gd name="connsiteX96" fmla="*/ 2472956 w 6424754"/>
              <a:gd name="connsiteY96" fmla="*/ 930303 h 5160397"/>
              <a:gd name="connsiteX97" fmla="*/ 2449102 w 6424754"/>
              <a:gd name="connsiteY97" fmla="*/ 914400 h 5160397"/>
              <a:gd name="connsiteX98" fmla="*/ 2393443 w 6424754"/>
              <a:gd name="connsiteY98" fmla="*/ 890546 h 5160397"/>
              <a:gd name="connsiteX99" fmla="*/ 2369589 w 6424754"/>
              <a:gd name="connsiteY99" fmla="*/ 874644 h 5160397"/>
              <a:gd name="connsiteX100" fmla="*/ 2353686 w 6424754"/>
              <a:gd name="connsiteY100" fmla="*/ 842839 h 5160397"/>
              <a:gd name="connsiteX101" fmla="*/ 2329832 w 6424754"/>
              <a:gd name="connsiteY101" fmla="*/ 834887 h 5160397"/>
              <a:gd name="connsiteX102" fmla="*/ 2321881 w 6424754"/>
              <a:gd name="connsiteY102" fmla="*/ 811033 h 5160397"/>
              <a:gd name="connsiteX103" fmla="*/ 2290076 w 6424754"/>
              <a:gd name="connsiteY103" fmla="*/ 787179 h 5160397"/>
              <a:gd name="connsiteX104" fmla="*/ 2242368 w 6424754"/>
              <a:gd name="connsiteY104" fmla="*/ 731520 h 5160397"/>
              <a:gd name="connsiteX105" fmla="*/ 2282124 w 6424754"/>
              <a:gd name="connsiteY105" fmla="*/ 540689 h 5160397"/>
              <a:gd name="connsiteX106" fmla="*/ 2329832 w 6424754"/>
              <a:gd name="connsiteY106" fmla="*/ 492981 h 5160397"/>
              <a:gd name="connsiteX107" fmla="*/ 2401394 w 6424754"/>
              <a:gd name="connsiteY107" fmla="*/ 445273 h 5160397"/>
              <a:gd name="connsiteX108" fmla="*/ 2449102 w 6424754"/>
              <a:gd name="connsiteY108" fmla="*/ 373712 h 5160397"/>
              <a:gd name="connsiteX109" fmla="*/ 2472956 w 6424754"/>
              <a:gd name="connsiteY109" fmla="*/ 357809 h 5160397"/>
              <a:gd name="connsiteX110" fmla="*/ 2552469 w 6424754"/>
              <a:gd name="connsiteY110" fmla="*/ 302150 h 5160397"/>
              <a:gd name="connsiteX111" fmla="*/ 2624030 w 6424754"/>
              <a:gd name="connsiteY111" fmla="*/ 254442 h 5160397"/>
              <a:gd name="connsiteX112" fmla="*/ 2647884 w 6424754"/>
              <a:gd name="connsiteY112" fmla="*/ 238539 h 5160397"/>
              <a:gd name="connsiteX113" fmla="*/ 2631982 w 6424754"/>
              <a:gd name="connsiteY113" fmla="*/ 214686 h 5160397"/>
              <a:gd name="connsiteX114" fmla="*/ 2600176 w 6424754"/>
              <a:gd name="connsiteY114" fmla="*/ 206734 h 5160397"/>
              <a:gd name="connsiteX115" fmla="*/ 2488858 w 6424754"/>
              <a:gd name="connsiteY115" fmla="*/ 214686 h 5160397"/>
              <a:gd name="connsiteX116" fmla="*/ 2417296 w 6424754"/>
              <a:gd name="connsiteY116" fmla="*/ 262393 h 5160397"/>
              <a:gd name="connsiteX117" fmla="*/ 2393443 w 6424754"/>
              <a:gd name="connsiteY117" fmla="*/ 278296 h 5160397"/>
              <a:gd name="connsiteX118" fmla="*/ 2353686 w 6424754"/>
              <a:gd name="connsiteY118" fmla="*/ 294199 h 5160397"/>
              <a:gd name="connsiteX119" fmla="*/ 2282124 w 6424754"/>
              <a:gd name="connsiteY119" fmla="*/ 373712 h 5160397"/>
              <a:gd name="connsiteX120" fmla="*/ 2258270 w 6424754"/>
              <a:gd name="connsiteY120" fmla="*/ 397566 h 5160397"/>
              <a:gd name="connsiteX121" fmla="*/ 2226465 w 6424754"/>
              <a:gd name="connsiteY121" fmla="*/ 445273 h 5160397"/>
              <a:gd name="connsiteX122" fmla="*/ 2210563 w 6424754"/>
              <a:gd name="connsiteY122" fmla="*/ 477079 h 5160397"/>
              <a:gd name="connsiteX123" fmla="*/ 2178757 w 6424754"/>
              <a:gd name="connsiteY123" fmla="*/ 556592 h 5160397"/>
              <a:gd name="connsiteX124" fmla="*/ 2170806 w 6424754"/>
              <a:gd name="connsiteY124" fmla="*/ 620202 h 5160397"/>
              <a:gd name="connsiteX125" fmla="*/ 2162855 w 6424754"/>
              <a:gd name="connsiteY125" fmla="*/ 675861 h 5160397"/>
              <a:gd name="connsiteX126" fmla="*/ 2170806 w 6424754"/>
              <a:gd name="connsiteY126" fmla="*/ 834887 h 5160397"/>
              <a:gd name="connsiteX127" fmla="*/ 2178757 w 6424754"/>
              <a:gd name="connsiteY127" fmla="*/ 858741 h 5160397"/>
              <a:gd name="connsiteX128" fmla="*/ 2266222 w 6424754"/>
              <a:gd name="connsiteY128" fmla="*/ 938254 h 5160397"/>
              <a:gd name="connsiteX129" fmla="*/ 2313930 w 6424754"/>
              <a:gd name="connsiteY129" fmla="*/ 1017767 h 5160397"/>
              <a:gd name="connsiteX130" fmla="*/ 2298027 w 6424754"/>
              <a:gd name="connsiteY130" fmla="*/ 1089329 h 5160397"/>
              <a:gd name="connsiteX131" fmla="*/ 2226465 w 6424754"/>
              <a:gd name="connsiteY131" fmla="*/ 1073426 h 5160397"/>
              <a:gd name="connsiteX132" fmla="*/ 2146952 w 6424754"/>
              <a:gd name="connsiteY132" fmla="*/ 1057524 h 5160397"/>
              <a:gd name="connsiteX133" fmla="*/ 2075390 w 6424754"/>
              <a:gd name="connsiteY133" fmla="*/ 1065475 h 5160397"/>
              <a:gd name="connsiteX134" fmla="*/ 2043585 w 6424754"/>
              <a:gd name="connsiteY134" fmla="*/ 1073426 h 5160397"/>
              <a:gd name="connsiteX135" fmla="*/ 1987926 w 6424754"/>
              <a:gd name="connsiteY135" fmla="*/ 1105232 h 5160397"/>
              <a:gd name="connsiteX136" fmla="*/ 1900462 w 6424754"/>
              <a:gd name="connsiteY136" fmla="*/ 1160891 h 5160397"/>
              <a:gd name="connsiteX137" fmla="*/ 1820949 w 6424754"/>
              <a:gd name="connsiteY137" fmla="*/ 1176793 h 5160397"/>
              <a:gd name="connsiteX138" fmla="*/ 1789143 w 6424754"/>
              <a:gd name="connsiteY138" fmla="*/ 1216550 h 5160397"/>
              <a:gd name="connsiteX139" fmla="*/ 1773241 w 6424754"/>
              <a:gd name="connsiteY139" fmla="*/ 1240404 h 5160397"/>
              <a:gd name="connsiteX140" fmla="*/ 1725533 w 6424754"/>
              <a:gd name="connsiteY140" fmla="*/ 1288112 h 5160397"/>
              <a:gd name="connsiteX141" fmla="*/ 1685776 w 6424754"/>
              <a:gd name="connsiteY141" fmla="*/ 1327868 h 5160397"/>
              <a:gd name="connsiteX142" fmla="*/ 1661923 w 6424754"/>
              <a:gd name="connsiteY142" fmla="*/ 1351722 h 5160397"/>
              <a:gd name="connsiteX143" fmla="*/ 1638069 w 6424754"/>
              <a:gd name="connsiteY143" fmla="*/ 1367625 h 5160397"/>
              <a:gd name="connsiteX144" fmla="*/ 1614215 w 6424754"/>
              <a:gd name="connsiteY144" fmla="*/ 1463040 h 5160397"/>
              <a:gd name="connsiteX145" fmla="*/ 1606263 w 6424754"/>
              <a:gd name="connsiteY145" fmla="*/ 1574359 h 5160397"/>
              <a:gd name="connsiteX146" fmla="*/ 1558556 w 6424754"/>
              <a:gd name="connsiteY146" fmla="*/ 1598213 h 5160397"/>
              <a:gd name="connsiteX147" fmla="*/ 1447237 w 6424754"/>
              <a:gd name="connsiteY147" fmla="*/ 1606164 h 5160397"/>
              <a:gd name="connsiteX148" fmla="*/ 1399530 w 6424754"/>
              <a:gd name="connsiteY148" fmla="*/ 1669774 h 5160397"/>
              <a:gd name="connsiteX149" fmla="*/ 1383627 w 6424754"/>
              <a:gd name="connsiteY149" fmla="*/ 1693628 h 5160397"/>
              <a:gd name="connsiteX150" fmla="*/ 1359773 w 6424754"/>
              <a:gd name="connsiteY150" fmla="*/ 1725433 h 5160397"/>
              <a:gd name="connsiteX151" fmla="*/ 1288211 w 6424754"/>
              <a:gd name="connsiteY151" fmla="*/ 1749287 h 5160397"/>
              <a:gd name="connsiteX152" fmla="*/ 1256406 w 6424754"/>
              <a:gd name="connsiteY152" fmla="*/ 1773141 h 5160397"/>
              <a:gd name="connsiteX153" fmla="*/ 1232552 w 6424754"/>
              <a:gd name="connsiteY153" fmla="*/ 1781093 h 5160397"/>
              <a:gd name="connsiteX154" fmla="*/ 1216650 w 6424754"/>
              <a:gd name="connsiteY154" fmla="*/ 1804946 h 5160397"/>
              <a:gd name="connsiteX155" fmla="*/ 1192796 w 6424754"/>
              <a:gd name="connsiteY155" fmla="*/ 1876508 h 5160397"/>
              <a:gd name="connsiteX156" fmla="*/ 1160990 w 6424754"/>
              <a:gd name="connsiteY156" fmla="*/ 1924216 h 5160397"/>
              <a:gd name="connsiteX157" fmla="*/ 1129185 w 6424754"/>
              <a:gd name="connsiteY157" fmla="*/ 1932167 h 5160397"/>
              <a:gd name="connsiteX158" fmla="*/ 1065575 w 6424754"/>
              <a:gd name="connsiteY158" fmla="*/ 1963973 h 5160397"/>
              <a:gd name="connsiteX159" fmla="*/ 1009916 w 6424754"/>
              <a:gd name="connsiteY159" fmla="*/ 1995778 h 5160397"/>
              <a:gd name="connsiteX160" fmla="*/ 962208 w 6424754"/>
              <a:gd name="connsiteY160" fmla="*/ 2011680 h 5160397"/>
              <a:gd name="connsiteX161" fmla="*/ 898597 w 6424754"/>
              <a:gd name="connsiteY161" fmla="*/ 2027583 h 5160397"/>
              <a:gd name="connsiteX162" fmla="*/ 834987 w 6424754"/>
              <a:gd name="connsiteY162" fmla="*/ 2035534 h 5160397"/>
              <a:gd name="connsiteX163" fmla="*/ 675961 w 6424754"/>
              <a:gd name="connsiteY163" fmla="*/ 2051437 h 5160397"/>
              <a:gd name="connsiteX164" fmla="*/ 652107 w 6424754"/>
              <a:gd name="connsiteY164" fmla="*/ 2083242 h 5160397"/>
              <a:gd name="connsiteX165" fmla="*/ 620302 w 6424754"/>
              <a:gd name="connsiteY165" fmla="*/ 2138901 h 5160397"/>
              <a:gd name="connsiteX166" fmla="*/ 596448 w 6424754"/>
              <a:gd name="connsiteY166" fmla="*/ 2162755 h 5160397"/>
              <a:gd name="connsiteX167" fmla="*/ 564643 w 6424754"/>
              <a:gd name="connsiteY167" fmla="*/ 2178658 h 5160397"/>
              <a:gd name="connsiteX168" fmla="*/ 524886 w 6424754"/>
              <a:gd name="connsiteY168" fmla="*/ 2202512 h 5160397"/>
              <a:gd name="connsiteX169" fmla="*/ 485130 w 6424754"/>
              <a:gd name="connsiteY169" fmla="*/ 2234317 h 5160397"/>
              <a:gd name="connsiteX170" fmla="*/ 421519 w 6424754"/>
              <a:gd name="connsiteY170" fmla="*/ 2266122 h 5160397"/>
              <a:gd name="connsiteX171" fmla="*/ 397665 w 6424754"/>
              <a:gd name="connsiteY171" fmla="*/ 2282025 h 5160397"/>
              <a:gd name="connsiteX172" fmla="*/ 389714 w 6424754"/>
              <a:gd name="connsiteY172" fmla="*/ 2353586 h 5160397"/>
              <a:gd name="connsiteX173" fmla="*/ 421519 w 6424754"/>
              <a:gd name="connsiteY173" fmla="*/ 2369489 h 5160397"/>
              <a:gd name="connsiteX174" fmla="*/ 445373 w 6424754"/>
              <a:gd name="connsiteY174" fmla="*/ 2409246 h 5160397"/>
              <a:gd name="connsiteX175" fmla="*/ 453324 w 6424754"/>
              <a:gd name="connsiteY175" fmla="*/ 2488759 h 5160397"/>
              <a:gd name="connsiteX176" fmla="*/ 437422 w 6424754"/>
              <a:gd name="connsiteY176" fmla="*/ 2528515 h 5160397"/>
              <a:gd name="connsiteX177" fmla="*/ 389714 w 6424754"/>
              <a:gd name="connsiteY177" fmla="*/ 2536466 h 5160397"/>
              <a:gd name="connsiteX178" fmla="*/ 270444 w 6424754"/>
              <a:gd name="connsiteY178" fmla="*/ 2544418 h 5160397"/>
              <a:gd name="connsiteX179" fmla="*/ 246590 w 6424754"/>
              <a:gd name="connsiteY179" fmla="*/ 2552369 h 5160397"/>
              <a:gd name="connsiteX180" fmla="*/ 230688 w 6424754"/>
              <a:gd name="connsiteY180" fmla="*/ 2703444 h 5160397"/>
              <a:gd name="connsiteX181" fmla="*/ 238639 w 6424754"/>
              <a:gd name="connsiteY181" fmla="*/ 2743200 h 5160397"/>
              <a:gd name="connsiteX182" fmla="*/ 334055 w 6424754"/>
              <a:gd name="connsiteY182" fmla="*/ 2782957 h 5160397"/>
              <a:gd name="connsiteX183" fmla="*/ 405616 w 6424754"/>
              <a:gd name="connsiteY183" fmla="*/ 2790908 h 5160397"/>
              <a:gd name="connsiteX184" fmla="*/ 477178 w 6424754"/>
              <a:gd name="connsiteY184" fmla="*/ 2767054 h 5160397"/>
              <a:gd name="connsiteX185" fmla="*/ 485130 w 6424754"/>
              <a:gd name="connsiteY185" fmla="*/ 2743200 h 5160397"/>
              <a:gd name="connsiteX186" fmla="*/ 501032 w 6424754"/>
              <a:gd name="connsiteY186" fmla="*/ 2711395 h 5160397"/>
              <a:gd name="connsiteX187" fmla="*/ 524886 w 6424754"/>
              <a:gd name="connsiteY187" fmla="*/ 2671639 h 5160397"/>
              <a:gd name="connsiteX188" fmla="*/ 540789 w 6424754"/>
              <a:gd name="connsiteY188" fmla="*/ 2623931 h 5160397"/>
              <a:gd name="connsiteX189" fmla="*/ 572594 w 6424754"/>
              <a:gd name="connsiteY189" fmla="*/ 2576223 h 5160397"/>
              <a:gd name="connsiteX190" fmla="*/ 620302 w 6424754"/>
              <a:gd name="connsiteY190" fmla="*/ 2568272 h 5160397"/>
              <a:gd name="connsiteX191" fmla="*/ 660058 w 6424754"/>
              <a:gd name="connsiteY191" fmla="*/ 2528515 h 5160397"/>
              <a:gd name="connsiteX192" fmla="*/ 675961 w 6424754"/>
              <a:gd name="connsiteY192" fmla="*/ 2504661 h 5160397"/>
              <a:gd name="connsiteX193" fmla="*/ 827036 w 6424754"/>
              <a:gd name="connsiteY193" fmla="*/ 2496710 h 5160397"/>
              <a:gd name="connsiteX194" fmla="*/ 858841 w 6424754"/>
              <a:gd name="connsiteY194" fmla="*/ 2512613 h 5160397"/>
              <a:gd name="connsiteX195" fmla="*/ 866792 w 6424754"/>
              <a:gd name="connsiteY195" fmla="*/ 2544418 h 5160397"/>
              <a:gd name="connsiteX196" fmla="*/ 882695 w 6424754"/>
              <a:gd name="connsiteY196" fmla="*/ 2568272 h 5160397"/>
              <a:gd name="connsiteX197" fmla="*/ 898597 w 6424754"/>
              <a:gd name="connsiteY197" fmla="*/ 2600077 h 5160397"/>
              <a:gd name="connsiteX198" fmla="*/ 946305 w 6424754"/>
              <a:gd name="connsiteY198" fmla="*/ 2655736 h 5160397"/>
              <a:gd name="connsiteX199" fmla="*/ 970159 w 6424754"/>
              <a:gd name="connsiteY199" fmla="*/ 2671639 h 5160397"/>
              <a:gd name="connsiteX200" fmla="*/ 962208 w 6424754"/>
              <a:gd name="connsiteY200" fmla="*/ 2727298 h 5160397"/>
              <a:gd name="connsiteX201" fmla="*/ 962208 w 6424754"/>
              <a:gd name="connsiteY201" fmla="*/ 2751152 h 5160397"/>
              <a:gd name="connsiteX202" fmla="*/ 994013 w 6424754"/>
              <a:gd name="connsiteY202" fmla="*/ 2727298 h 5160397"/>
              <a:gd name="connsiteX203" fmla="*/ 1009916 w 6424754"/>
              <a:gd name="connsiteY203" fmla="*/ 2703444 h 5160397"/>
              <a:gd name="connsiteX204" fmla="*/ 1049672 w 6424754"/>
              <a:gd name="connsiteY204" fmla="*/ 2639833 h 5160397"/>
              <a:gd name="connsiteX205" fmla="*/ 1041721 w 6424754"/>
              <a:gd name="connsiteY205" fmla="*/ 2568272 h 5160397"/>
              <a:gd name="connsiteX206" fmla="*/ 1017867 w 6424754"/>
              <a:gd name="connsiteY206" fmla="*/ 2560320 h 5160397"/>
              <a:gd name="connsiteX207" fmla="*/ 954256 w 6424754"/>
              <a:gd name="connsiteY207" fmla="*/ 2520564 h 5160397"/>
              <a:gd name="connsiteX208" fmla="*/ 922451 w 6424754"/>
              <a:gd name="connsiteY208" fmla="*/ 2496710 h 5160397"/>
              <a:gd name="connsiteX209" fmla="*/ 962208 w 6424754"/>
              <a:gd name="connsiteY209" fmla="*/ 2441051 h 5160397"/>
              <a:gd name="connsiteX210" fmla="*/ 1001964 w 6424754"/>
              <a:gd name="connsiteY210" fmla="*/ 2480807 h 5160397"/>
              <a:gd name="connsiteX211" fmla="*/ 1033770 w 6424754"/>
              <a:gd name="connsiteY211" fmla="*/ 2528515 h 5160397"/>
              <a:gd name="connsiteX212" fmla="*/ 1105331 w 6424754"/>
              <a:gd name="connsiteY212" fmla="*/ 2584174 h 5160397"/>
              <a:gd name="connsiteX213" fmla="*/ 1137136 w 6424754"/>
              <a:gd name="connsiteY213" fmla="*/ 2647785 h 5160397"/>
              <a:gd name="connsiteX214" fmla="*/ 1153039 w 6424754"/>
              <a:gd name="connsiteY214" fmla="*/ 2679590 h 5160397"/>
              <a:gd name="connsiteX215" fmla="*/ 1184844 w 6424754"/>
              <a:gd name="connsiteY215" fmla="*/ 2703444 h 5160397"/>
              <a:gd name="connsiteX216" fmla="*/ 1224601 w 6424754"/>
              <a:gd name="connsiteY216" fmla="*/ 2767054 h 5160397"/>
              <a:gd name="connsiteX217" fmla="*/ 1264357 w 6424754"/>
              <a:gd name="connsiteY217" fmla="*/ 2711395 h 5160397"/>
              <a:gd name="connsiteX218" fmla="*/ 1288211 w 6424754"/>
              <a:gd name="connsiteY218" fmla="*/ 2703444 h 5160397"/>
              <a:gd name="connsiteX219" fmla="*/ 1320016 w 6424754"/>
              <a:gd name="connsiteY219" fmla="*/ 2679590 h 5160397"/>
              <a:gd name="connsiteX220" fmla="*/ 1367724 w 6424754"/>
              <a:gd name="connsiteY220" fmla="*/ 2631882 h 5160397"/>
              <a:gd name="connsiteX221" fmla="*/ 1375676 w 6424754"/>
              <a:gd name="connsiteY221" fmla="*/ 2703444 h 5160397"/>
              <a:gd name="connsiteX222" fmla="*/ 1383627 w 6424754"/>
              <a:gd name="connsiteY222" fmla="*/ 2727298 h 5160397"/>
              <a:gd name="connsiteX223" fmla="*/ 1447237 w 6424754"/>
              <a:gd name="connsiteY223" fmla="*/ 2719346 h 5160397"/>
              <a:gd name="connsiteX224" fmla="*/ 1542653 w 6424754"/>
              <a:gd name="connsiteY224" fmla="*/ 2727298 h 5160397"/>
              <a:gd name="connsiteX225" fmla="*/ 1526750 w 6424754"/>
              <a:gd name="connsiteY225" fmla="*/ 2751152 h 5160397"/>
              <a:gd name="connsiteX226" fmla="*/ 1534702 w 6424754"/>
              <a:gd name="connsiteY226" fmla="*/ 2806811 h 5160397"/>
              <a:gd name="connsiteX227" fmla="*/ 1606263 w 6424754"/>
              <a:gd name="connsiteY227" fmla="*/ 2814762 h 5160397"/>
              <a:gd name="connsiteX228" fmla="*/ 1566507 w 6424754"/>
              <a:gd name="connsiteY228" fmla="*/ 2981739 h 5160397"/>
              <a:gd name="connsiteX229" fmla="*/ 1526750 w 6424754"/>
              <a:gd name="connsiteY229" fmla="*/ 2997642 h 5160397"/>
              <a:gd name="connsiteX230" fmla="*/ 1359773 w 6424754"/>
              <a:gd name="connsiteY230" fmla="*/ 2989691 h 5160397"/>
              <a:gd name="connsiteX231" fmla="*/ 1327968 w 6424754"/>
              <a:gd name="connsiteY231" fmla="*/ 2965837 h 5160397"/>
              <a:gd name="connsiteX232" fmla="*/ 1248455 w 6424754"/>
              <a:gd name="connsiteY232" fmla="*/ 2926080 h 5160397"/>
              <a:gd name="connsiteX233" fmla="*/ 1145088 w 6424754"/>
              <a:gd name="connsiteY233" fmla="*/ 2934032 h 5160397"/>
              <a:gd name="connsiteX234" fmla="*/ 1129185 w 6424754"/>
              <a:gd name="connsiteY234" fmla="*/ 2965837 h 5160397"/>
              <a:gd name="connsiteX235" fmla="*/ 1057623 w 6424754"/>
              <a:gd name="connsiteY235" fmla="*/ 3005593 h 5160397"/>
              <a:gd name="connsiteX236" fmla="*/ 954256 w 6424754"/>
              <a:gd name="connsiteY236" fmla="*/ 2981739 h 5160397"/>
              <a:gd name="connsiteX237" fmla="*/ 906549 w 6424754"/>
              <a:gd name="connsiteY237" fmla="*/ 2949934 h 5160397"/>
              <a:gd name="connsiteX238" fmla="*/ 898597 w 6424754"/>
              <a:gd name="connsiteY238" fmla="*/ 2926080 h 5160397"/>
              <a:gd name="connsiteX239" fmla="*/ 882695 w 6424754"/>
              <a:gd name="connsiteY239" fmla="*/ 2862470 h 5160397"/>
              <a:gd name="connsiteX240" fmla="*/ 858841 w 6424754"/>
              <a:gd name="connsiteY240" fmla="*/ 2822713 h 5160397"/>
              <a:gd name="connsiteX241" fmla="*/ 811133 w 6424754"/>
              <a:gd name="connsiteY241" fmla="*/ 2782957 h 5160397"/>
              <a:gd name="connsiteX242" fmla="*/ 787279 w 6424754"/>
              <a:gd name="connsiteY242" fmla="*/ 2775006 h 5160397"/>
              <a:gd name="connsiteX243" fmla="*/ 652107 w 6424754"/>
              <a:gd name="connsiteY243" fmla="*/ 2790908 h 5160397"/>
              <a:gd name="connsiteX244" fmla="*/ 596448 w 6424754"/>
              <a:gd name="connsiteY244" fmla="*/ 2798859 h 5160397"/>
              <a:gd name="connsiteX245" fmla="*/ 516935 w 6424754"/>
              <a:gd name="connsiteY245" fmla="*/ 2806811 h 5160397"/>
              <a:gd name="connsiteX246" fmla="*/ 413568 w 6424754"/>
              <a:gd name="connsiteY246" fmla="*/ 2822713 h 5160397"/>
              <a:gd name="connsiteX247" fmla="*/ 389714 w 6424754"/>
              <a:gd name="connsiteY247" fmla="*/ 2830665 h 5160397"/>
              <a:gd name="connsiteX248" fmla="*/ 334055 w 6424754"/>
              <a:gd name="connsiteY248" fmla="*/ 2838616 h 5160397"/>
              <a:gd name="connsiteX249" fmla="*/ 286347 w 6424754"/>
              <a:gd name="connsiteY249" fmla="*/ 2846567 h 5160397"/>
              <a:gd name="connsiteX250" fmla="*/ 246590 w 6424754"/>
              <a:gd name="connsiteY250" fmla="*/ 2910178 h 5160397"/>
              <a:gd name="connsiteX251" fmla="*/ 222736 w 6424754"/>
              <a:gd name="connsiteY251" fmla="*/ 2957886 h 5160397"/>
              <a:gd name="connsiteX252" fmla="*/ 214785 w 6424754"/>
              <a:gd name="connsiteY252" fmla="*/ 2981739 h 5160397"/>
              <a:gd name="connsiteX253" fmla="*/ 190931 w 6424754"/>
              <a:gd name="connsiteY253" fmla="*/ 3013545 h 5160397"/>
              <a:gd name="connsiteX254" fmla="*/ 151175 w 6424754"/>
              <a:gd name="connsiteY254" fmla="*/ 3085106 h 5160397"/>
              <a:gd name="connsiteX255" fmla="*/ 127321 w 6424754"/>
              <a:gd name="connsiteY255" fmla="*/ 3101009 h 5160397"/>
              <a:gd name="connsiteX256" fmla="*/ 55759 w 6424754"/>
              <a:gd name="connsiteY256" fmla="*/ 3124863 h 5160397"/>
              <a:gd name="connsiteX257" fmla="*/ 31905 w 6424754"/>
              <a:gd name="connsiteY257" fmla="*/ 3204376 h 5160397"/>
              <a:gd name="connsiteX258" fmla="*/ 16003 w 6424754"/>
              <a:gd name="connsiteY258" fmla="*/ 3236181 h 5160397"/>
              <a:gd name="connsiteX259" fmla="*/ 100 w 6424754"/>
              <a:gd name="connsiteY259" fmla="*/ 3315694 h 5160397"/>
              <a:gd name="connsiteX260" fmla="*/ 16003 w 6424754"/>
              <a:gd name="connsiteY260" fmla="*/ 3641698 h 5160397"/>
              <a:gd name="connsiteX261" fmla="*/ 39856 w 6424754"/>
              <a:gd name="connsiteY261" fmla="*/ 3729162 h 5160397"/>
              <a:gd name="connsiteX262" fmla="*/ 47808 w 6424754"/>
              <a:gd name="connsiteY262" fmla="*/ 3753016 h 5160397"/>
              <a:gd name="connsiteX263" fmla="*/ 95516 w 6424754"/>
              <a:gd name="connsiteY263" fmla="*/ 3792773 h 5160397"/>
              <a:gd name="connsiteX264" fmla="*/ 151175 w 6424754"/>
              <a:gd name="connsiteY264" fmla="*/ 3816626 h 5160397"/>
              <a:gd name="connsiteX265" fmla="*/ 214785 w 6424754"/>
              <a:gd name="connsiteY265" fmla="*/ 3872286 h 5160397"/>
              <a:gd name="connsiteX266" fmla="*/ 246590 w 6424754"/>
              <a:gd name="connsiteY266" fmla="*/ 3896139 h 5160397"/>
              <a:gd name="connsiteX267" fmla="*/ 389714 w 6424754"/>
              <a:gd name="connsiteY267" fmla="*/ 3888188 h 5160397"/>
              <a:gd name="connsiteX268" fmla="*/ 413568 w 6424754"/>
              <a:gd name="connsiteY268" fmla="*/ 3880237 h 5160397"/>
              <a:gd name="connsiteX269" fmla="*/ 461276 w 6424754"/>
              <a:gd name="connsiteY269" fmla="*/ 3872286 h 5160397"/>
              <a:gd name="connsiteX270" fmla="*/ 501032 w 6424754"/>
              <a:gd name="connsiteY270" fmla="*/ 3856383 h 5160397"/>
              <a:gd name="connsiteX271" fmla="*/ 628253 w 6424754"/>
              <a:gd name="connsiteY271" fmla="*/ 3840480 h 5160397"/>
              <a:gd name="connsiteX272" fmla="*/ 763425 w 6424754"/>
              <a:gd name="connsiteY272" fmla="*/ 3872286 h 5160397"/>
              <a:gd name="connsiteX273" fmla="*/ 771376 w 6424754"/>
              <a:gd name="connsiteY273" fmla="*/ 3896139 h 5160397"/>
              <a:gd name="connsiteX274" fmla="*/ 803182 w 6424754"/>
              <a:gd name="connsiteY274" fmla="*/ 4110825 h 5160397"/>
              <a:gd name="connsiteX275" fmla="*/ 819084 w 6424754"/>
              <a:gd name="connsiteY275" fmla="*/ 4158533 h 5160397"/>
              <a:gd name="connsiteX276" fmla="*/ 850890 w 6424754"/>
              <a:gd name="connsiteY276" fmla="*/ 4238046 h 5160397"/>
              <a:gd name="connsiteX277" fmla="*/ 874743 w 6424754"/>
              <a:gd name="connsiteY277" fmla="*/ 4293705 h 5160397"/>
              <a:gd name="connsiteX278" fmla="*/ 890646 w 6424754"/>
              <a:gd name="connsiteY278" fmla="*/ 4436828 h 5160397"/>
              <a:gd name="connsiteX279" fmla="*/ 898597 w 6424754"/>
              <a:gd name="connsiteY279" fmla="*/ 4643562 h 5160397"/>
              <a:gd name="connsiteX280" fmla="*/ 914500 w 6424754"/>
              <a:gd name="connsiteY280" fmla="*/ 4691270 h 5160397"/>
              <a:gd name="connsiteX281" fmla="*/ 938354 w 6424754"/>
              <a:gd name="connsiteY281" fmla="*/ 4770783 h 5160397"/>
              <a:gd name="connsiteX282" fmla="*/ 954256 w 6424754"/>
              <a:gd name="connsiteY282" fmla="*/ 4802588 h 5160397"/>
              <a:gd name="connsiteX283" fmla="*/ 994013 w 6424754"/>
              <a:gd name="connsiteY283" fmla="*/ 4913906 h 5160397"/>
              <a:gd name="connsiteX284" fmla="*/ 1009916 w 6424754"/>
              <a:gd name="connsiteY284" fmla="*/ 4969566 h 5160397"/>
              <a:gd name="connsiteX285" fmla="*/ 1017867 w 6424754"/>
              <a:gd name="connsiteY285" fmla="*/ 5009322 h 5160397"/>
              <a:gd name="connsiteX286" fmla="*/ 1041721 w 6424754"/>
              <a:gd name="connsiteY286" fmla="*/ 5049079 h 5160397"/>
              <a:gd name="connsiteX287" fmla="*/ 1057623 w 6424754"/>
              <a:gd name="connsiteY287" fmla="*/ 5088835 h 5160397"/>
              <a:gd name="connsiteX288" fmla="*/ 1065575 w 6424754"/>
              <a:gd name="connsiteY288" fmla="*/ 5112689 h 5160397"/>
              <a:gd name="connsiteX289" fmla="*/ 1089429 w 6424754"/>
              <a:gd name="connsiteY289" fmla="*/ 5144494 h 5160397"/>
              <a:gd name="connsiteX290" fmla="*/ 1113283 w 6424754"/>
              <a:gd name="connsiteY290" fmla="*/ 5160397 h 5160397"/>
              <a:gd name="connsiteX291" fmla="*/ 1383627 w 6424754"/>
              <a:gd name="connsiteY291" fmla="*/ 5128592 h 5160397"/>
              <a:gd name="connsiteX292" fmla="*/ 1455189 w 6424754"/>
              <a:gd name="connsiteY292" fmla="*/ 5088835 h 5160397"/>
              <a:gd name="connsiteX293" fmla="*/ 1502896 w 6424754"/>
              <a:gd name="connsiteY293" fmla="*/ 5057030 h 5160397"/>
              <a:gd name="connsiteX294" fmla="*/ 1518799 w 6424754"/>
              <a:gd name="connsiteY294" fmla="*/ 5001371 h 5160397"/>
              <a:gd name="connsiteX295" fmla="*/ 1550604 w 6424754"/>
              <a:gd name="connsiteY295" fmla="*/ 4937760 h 5160397"/>
              <a:gd name="connsiteX296" fmla="*/ 1566507 w 6424754"/>
              <a:gd name="connsiteY296" fmla="*/ 4882101 h 5160397"/>
              <a:gd name="connsiteX297" fmla="*/ 1582410 w 6424754"/>
              <a:gd name="connsiteY297" fmla="*/ 4850296 h 5160397"/>
              <a:gd name="connsiteX298" fmla="*/ 1590361 w 6424754"/>
              <a:gd name="connsiteY298" fmla="*/ 4770783 h 5160397"/>
              <a:gd name="connsiteX299" fmla="*/ 1606263 w 6424754"/>
              <a:gd name="connsiteY299" fmla="*/ 4746929 h 5160397"/>
              <a:gd name="connsiteX300" fmla="*/ 1614215 w 6424754"/>
              <a:gd name="connsiteY300" fmla="*/ 4699221 h 5160397"/>
              <a:gd name="connsiteX301" fmla="*/ 1606263 w 6424754"/>
              <a:gd name="connsiteY301" fmla="*/ 4659465 h 5160397"/>
              <a:gd name="connsiteX302" fmla="*/ 1598312 w 6424754"/>
              <a:gd name="connsiteY302" fmla="*/ 4635611 h 5160397"/>
              <a:gd name="connsiteX303" fmla="*/ 1630117 w 6424754"/>
              <a:gd name="connsiteY303" fmla="*/ 4627659 h 5160397"/>
              <a:gd name="connsiteX304" fmla="*/ 1669874 w 6424754"/>
              <a:gd name="connsiteY304" fmla="*/ 4619708 h 5160397"/>
              <a:gd name="connsiteX305" fmla="*/ 1685776 w 6424754"/>
              <a:gd name="connsiteY305" fmla="*/ 4595854 h 5160397"/>
              <a:gd name="connsiteX306" fmla="*/ 1709630 w 6424754"/>
              <a:gd name="connsiteY306" fmla="*/ 4572000 h 5160397"/>
              <a:gd name="connsiteX307" fmla="*/ 1717582 w 6424754"/>
              <a:gd name="connsiteY307" fmla="*/ 4548146 h 5160397"/>
              <a:gd name="connsiteX308" fmla="*/ 1733484 w 6424754"/>
              <a:gd name="connsiteY308" fmla="*/ 4524293 h 5160397"/>
              <a:gd name="connsiteX309" fmla="*/ 1749387 w 6424754"/>
              <a:gd name="connsiteY309" fmla="*/ 4309607 h 5160397"/>
              <a:gd name="connsiteX310" fmla="*/ 1789143 w 6424754"/>
              <a:gd name="connsiteY310" fmla="*/ 4039263 h 5160397"/>
              <a:gd name="connsiteX311" fmla="*/ 1820949 w 6424754"/>
              <a:gd name="connsiteY311" fmla="*/ 4023360 h 5160397"/>
              <a:gd name="connsiteX312" fmla="*/ 1892510 w 6424754"/>
              <a:gd name="connsiteY312" fmla="*/ 4015409 h 5160397"/>
              <a:gd name="connsiteX313" fmla="*/ 1964072 w 6424754"/>
              <a:gd name="connsiteY313" fmla="*/ 3880237 h 5160397"/>
              <a:gd name="connsiteX314" fmla="*/ 2011780 w 6424754"/>
              <a:gd name="connsiteY314" fmla="*/ 3792773 h 5160397"/>
              <a:gd name="connsiteX315" fmla="*/ 2027683 w 6424754"/>
              <a:gd name="connsiteY315" fmla="*/ 3745065 h 5160397"/>
              <a:gd name="connsiteX316" fmla="*/ 2083342 w 6424754"/>
              <a:gd name="connsiteY316" fmla="*/ 3657600 h 5160397"/>
              <a:gd name="connsiteX317" fmla="*/ 1852754 w 6424754"/>
              <a:gd name="connsiteY317" fmla="*/ 3625795 h 5160397"/>
              <a:gd name="connsiteX318" fmla="*/ 1844803 w 6424754"/>
              <a:gd name="connsiteY318" fmla="*/ 3601941 h 5160397"/>
              <a:gd name="connsiteX319" fmla="*/ 1820949 w 6424754"/>
              <a:gd name="connsiteY319" fmla="*/ 3593990 h 5160397"/>
              <a:gd name="connsiteX320" fmla="*/ 1797095 w 6424754"/>
              <a:gd name="connsiteY320" fmla="*/ 3570136 h 5160397"/>
              <a:gd name="connsiteX321" fmla="*/ 1765290 w 6424754"/>
              <a:gd name="connsiteY321" fmla="*/ 3522428 h 5160397"/>
              <a:gd name="connsiteX322" fmla="*/ 1741436 w 6424754"/>
              <a:gd name="connsiteY322" fmla="*/ 3490623 h 5160397"/>
              <a:gd name="connsiteX323" fmla="*/ 1669874 w 6424754"/>
              <a:gd name="connsiteY323" fmla="*/ 3283889 h 5160397"/>
              <a:gd name="connsiteX324" fmla="*/ 1638069 w 6424754"/>
              <a:gd name="connsiteY324" fmla="*/ 3212327 h 5160397"/>
              <a:gd name="connsiteX325" fmla="*/ 1614215 w 6424754"/>
              <a:gd name="connsiteY325" fmla="*/ 3172571 h 5160397"/>
              <a:gd name="connsiteX326" fmla="*/ 1606263 w 6424754"/>
              <a:gd name="connsiteY326" fmla="*/ 3148717 h 5160397"/>
              <a:gd name="connsiteX327" fmla="*/ 1638069 w 6424754"/>
              <a:gd name="connsiteY327" fmla="*/ 3164619 h 5160397"/>
              <a:gd name="connsiteX328" fmla="*/ 1677825 w 6424754"/>
              <a:gd name="connsiteY328" fmla="*/ 3283889 h 5160397"/>
              <a:gd name="connsiteX329" fmla="*/ 1685776 w 6424754"/>
              <a:gd name="connsiteY329" fmla="*/ 3307743 h 5160397"/>
              <a:gd name="connsiteX330" fmla="*/ 1741436 w 6424754"/>
              <a:gd name="connsiteY330" fmla="*/ 3419061 h 5160397"/>
              <a:gd name="connsiteX331" fmla="*/ 1765290 w 6424754"/>
              <a:gd name="connsiteY331" fmla="*/ 3482672 h 5160397"/>
              <a:gd name="connsiteX332" fmla="*/ 1797095 w 6424754"/>
              <a:gd name="connsiteY332" fmla="*/ 3538331 h 5160397"/>
              <a:gd name="connsiteX333" fmla="*/ 1805046 w 6424754"/>
              <a:gd name="connsiteY333" fmla="*/ 3562185 h 5160397"/>
              <a:gd name="connsiteX334" fmla="*/ 1836851 w 6424754"/>
              <a:gd name="connsiteY334" fmla="*/ 3578087 h 5160397"/>
              <a:gd name="connsiteX335" fmla="*/ 1900462 w 6424754"/>
              <a:gd name="connsiteY335" fmla="*/ 3601941 h 5160397"/>
              <a:gd name="connsiteX336" fmla="*/ 2043585 w 6424754"/>
              <a:gd name="connsiteY336" fmla="*/ 3586039 h 5160397"/>
              <a:gd name="connsiteX337" fmla="*/ 2075390 w 6424754"/>
              <a:gd name="connsiteY337" fmla="*/ 3570136 h 5160397"/>
              <a:gd name="connsiteX338" fmla="*/ 2131050 w 6424754"/>
              <a:gd name="connsiteY338" fmla="*/ 3530379 h 5160397"/>
              <a:gd name="connsiteX339" fmla="*/ 2202611 w 6424754"/>
              <a:gd name="connsiteY339" fmla="*/ 3506526 h 5160397"/>
              <a:gd name="connsiteX340" fmla="*/ 2274173 w 6424754"/>
              <a:gd name="connsiteY340" fmla="*/ 3458818 h 5160397"/>
              <a:gd name="connsiteX341" fmla="*/ 2345735 w 6424754"/>
              <a:gd name="connsiteY341" fmla="*/ 3419061 h 5160397"/>
              <a:gd name="connsiteX342" fmla="*/ 2353686 w 6424754"/>
              <a:gd name="connsiteY342" fmla="*/ 3387256 h 5160397"/>
              <a:gd name="connsiteX343" fmla="*/ 2361637 w 6424754"/>
              <a:gd name="connsiteY343" fmla="*/ 3363402 h 5160397"/>
              <a:gd name="connsiteX344" fmla="*/ 2353686 w 6424754"/>
              <a:gd name="connsiteY344" fmla="*/ 3283889 h 5160397"/>
              <a:gd name="connsiteX345" fmla="*/ 2345735 w 6424754"/>
              <a:gd name="connsiteY345" fmla="*/ 3252084 h 5160397"/>
              <a:gd name="connsiteX346" fmla="*/ 2290076 w 6424754"/>
              <a:gd name="connsiteY346" fmla="*/ 3212327 h 5160397"/>
              <a:gd name="connsiteX347" fmla="*/ 2194660 w 6424754"/>
              <a:gd name="connsiteY347" fmla="*/ 3196425 h 5160397"/>
              <a:gd name="connsiteX348" fmla="*/ 2162855 w 6424754"/>
              <a:gd name="connsiteY348" fmla="*/ 3188473 h 5160397"/>
              <a:gd name="connsiteX349" fmla="*/ 2146952 w 6424754"/>
              <a:gd name="connsiteY349" fmla="*/ 3164619 h 5160397"/>
              <a:gd name="connsiteX350" fmla="*/ 2123098 w 6424754"/>
              <a:gd name="connsiteY350" fmla="*/ 3132814 h 5160397"/>
              <a:gd name="connsiteX351" fmla="*/ 2107196 w 6424754"/>
              <a:gd name="connsiteY351" fmla="*/ 3101009 h 5160397"/>
              <a:gd name="connsiteX352" fmla="*/ 2075390 w 6424754"/>
              <a:gd name="connsiteY352" fmla="*/ 3085106 h 5160397"/>
              <a:gd name="connsiteX353" fmla="*/ 2162855 w 6424754"/>
              <a:gd name="connsiteY353" fmla="*/ 3101009 h 5160397"/>
              <a:gd name="connsiteX354" fmla="*/ 2186709 w 6424754"/>
              <a:gd name="connsiteY354" fmla="*/ 3124863 h 5160397"/>
              <a:gd name="connsiteX355" fmla="*/ 2226465 w 6424754"/>
              <a:gd name="connsiteY355" fmla="*/ 3148717 h 5160397"/>
              <a:gd name="connsiteX356" fmla="*/ 2250319 w 6424754"/>
              <a:gd name="connsiteY356" fmla="*/ 3164619 h 5160397"/>
              <a:gd name="connsiteX357" fmla="*/ 2290076 w 6424754"/>
              <a:gd name="connsiteY357" fmla="*/ 3196425 h 5160397"/>
              <a:gd name="connsiteX358" fmla="*/ 2369589 w 6424754"/>
              <a:gd name="connsiteY358" fmla="*/ 3228230 h 5160397"/>
              <a:gd name="connsiteX359" fmla="*/ 2457053 w 6424754"/>
              <a:gd name="connsiteY359" fmla="*/ 3252084 h 5160397"/>
              <a:gd name="connsiteX360" fmla="*/ 2711495 w 6424754"/>
              <a:gd name="connsiteY360" fmla="*/ 3260035 h 5160397"/>
              <a:gd name="connsiteX361" fmla="*/ 2719446 w 6424754"/>
              <a:gd name="connsiteY361" fmla="*/ 3323646 h 5160397"/>
              <a:gd name="connsiteX362" fmla="*/ 2743300 w 6424754"/>
              <a:gd name="connsiteY362" fmla="*/ 3339548 h 5160397"/>
              <a:gd name="connsiteX363" fmla="*/ 2775105 w 6424754"/>
              <a:gd name="connsiteY363" fmla="*/ 3371353 h 5160397"/>
              <a:gd name="connsiteX364" fmla="*/ 2783056 w 6424754"/>
              <a:gd name="connsiteY364" fmla="*/ 3411110 h 5160397"/>
              <a:gd name="connsiteX365" fmla="*/ 2806910 w 6424754"/>
              <a:gd name="connsiteY365" fmla="*/ 3474720 h 5160397"/>
              <a:gd name="connsiteX366" fmla="*/ 2838716 w 6424754"/>
              <a:gd name="connsiteY366" fmla="*/ 3578087 h 5160397"/>
              <a:gd name="connsiteX367" fmla="*/ 2854618 w 6424754"/>
              <a:gd name="connsiteY367" fmla="*/ 3649649 h 5160397"/>
              <a:gd name="connsiteX368" fmla="*/ 2870521 w 6424754"/>
              <a:gd name="connsiteY368" fmla="*/ 3697357 h 5160397"/>
              <a:gd name="connsiteX369" fmla="*/ 2878472 w 6424754"/>
              <a:gd name="connsiteY369" fmla="*/ 3721211 h 5160397"/>
              <a:gd name="connsiteX370" fmla="*/ 2910277 w 6424754"/>
              <a:gd name="connsiteY370" fmla="*/ 3776870 h 5160397"/>
              <a:gd name="connsiteX371" fmla="*/ 2950034 w 6424754"/>
              <a:gd name="connsiteY371" fmla="*/ 3792773 h 5160397"/>
              <a:gd name="connsiteX372" fmla="*/ 2989790 w 6424754"/>
              <a:gd name="connsiteY372" fmla="*/ 3784821 h 5160397"/>
              <a:gd name="connsiteX373" fmla="*/ 3013644 w 6424754"/>
              <a:gd name="connsiteY373" fmla="*/ 3729162 h 5160397"/>
              <a:gd name="connsiteX374" fmla="*/ 3037498 w 6424754"/>
              <a:gd name="connsiteY374" fmla="*/ 3514477 h 5160397"/>
              <a:gd name="connsiteX375" fmla="*/ 3045450 w 6424754"/>
              <a:gd name="connsiteY375" fmla="*/ 3482672 h 5160397"/>
              <a:gd name="connsiteX376" fmla="*/ 3069303 w 6424754"/>
              <a:gd name="connsiteY376" fmla="*/ 3458818 h 5160397"/>
              <a:gd name="connsiteX377" fmla="*/ 3148816 w 6424754"/>
              <a:gd name="connsiteY377" fmla="*/ 3411110 h 5160397"/>
              <a:gd name="connsiteX378" fmla="*/ 3180622 w 6424754"/>
              <a:gd name="connsiteY378" fmla="*/ 3403159 h 5160397"/>
              <a:gd name="connsiteX379" fmla="*/ 3204476 w 6424754"/>
              <a:gd name="connsiteY379" fmla="*/ 3387256 h 5160397"/>
              <a:gd name="connsiteX380" fmla="*/ 3252183 w 6424754"/>
              <a:gd name="connsiteY380" fmla="*/ 3371353 h 5160397"/>
              <a:gd name="connsiteX381" fmla="*/ 3299891 w 6424754"/>
              <a:gd name="connsiteY381" fmla="*/ 3331597 h 5160397"/>
              <a:gd name="connsiteX382" fmla="*/ 3355550 w 6424754"/>
              <a:gd name="connsiteY382" fmla="*/ 3307743 h 5160397"/>
              <a:gd name="connsiteX383" fmla="*/ 3387356 w 6424754"/>
              <a:gd name="connsiteY383" fmla="*/ 3323646 h 5160397"/>
              <a:gd name="connsiteX384" fmla="*/ 3411210 w 6424754"/>
              <a:gd name="connsiteY384" fmla="*/ 3387256 h 5160397"/>
              <a:gd name="connsiteX385" fmla="*/ 3427112 w 6424754"/>
              <a:gd name="connsiteY385" fmla="*/ 3419061 h 5160397"/>
              <a:gd name="connsiteX386" fmla="*/ 3435063 w 6424754"/>
              <a:gd name="connsiteY386" fmla="*/ 3450866 h 5160397"/>
              <a:gd name="connsiteX387" fmla="*/ 3466869 w 6424754"/>
              <a:gd name="connsiteY387" fmla="*/ 3474720 h 5160397"/>
              <a:gd name="connsiteX388" fmla="*/ 3554333 w 6424754"/>
              <a:gd name="connsiteY388" fmla="*/ 3506526 h 5160397"/>
              <a:gd name="connsiteX389" fmla="*/ 3578187 w 6424754"/>
              <a:gd name="connsiteY389" fmla="*/ 3570136 h 5160397"/>
              <a:gd name="connsiteX390" fmla="*/ 3586138 w 6424754"/>
              <a:gd name="connsiteY390" fmla="*/ 3601941 h 5160397"/>
              <a:gd name="connsiteX391" fmla="*/ 3594090 w 6424754"/>
              <a:gd name="connsiteY391" fmla="*/ 3760967 h 5160397"/>
              <a:gd name="connsiteX392" fmla="*/ 3602041 w 6424754"/>
              <a:gd name="connsiteY392" fmla="*/ 3784821 h 5160397"/>
              <a:gd name="connsiteX393" fmla="*/ 3625895 w 6424754"/>
              <a:gd name="connsiteY393" fmla="*/ 3792773 h 5160397"/>
              <a:gd name="connsiteX394" fmla="*/ 3673603 w 6424754"/>
              <a:gd name="connsiteY394" fmla="*/ 3840480 h 5160397"/>
              <a:gd name="connsiteX395" fmla="*/ 3697456 w 6424754"/>
              <a:gd name="connsiteY395" fmla="*/ 3864334 h 5160397"/>
              <a:gd name="connsiteX396" fmla="*/ 3745164 w 6424754"/>
              <a:gd name="connsiteY396" fmla="*/ 3904091 h 5160397"/>
              <a:gd name="connsiteX397" fmla="*/ 3697456 w 6424754"/>
              <a:gd name="connsiteY397" fmla="*/ 3919993 h 5160397"/>
              <a:gd name="connsiteX398" fmla="*/ 3673603 w 6424754"/>
              <a:gd name="connsiteY398" fmla="*/ 3896139 h 5160397"/>
              <a:gd name="connsiteX399" fmla="*/ 3617943 w 6424754"/>
              <a:gd name="connsiteY399" fmla="*/ 3872286 h 5160397"/>
              <a:gd name="connsiteX400" fmla="*/ 3570236 w 6424754"/>
              <a:gd name="connsiteY400" fmla="*/ 3840480 h 5160397"/>
              <a:gd name="connsiteX401" fmla="*/ 3538430 w 6424754"/>
              <a:gd name="connsiteY401" fmla="*/ 3824578 h 5160397"/>
              <a:gd name="connsiteX402" fmla="*/ 3554333 w 6424754"/>
              <a:gd name="connsiteY402" fmla="*/ 3943847 h 5160397"/>
              <a:gd name="connsiteX403" fmla="*/ 3586138 w 6424754"/>
              <a:gd name="connsiteY403" fmla="*/ 3967701 h 5160397"/>
              <a:gd name="connsiteX404" fmla="*/ 3609992 w 6424754"/>
              <a:gd name="connsiteY404" fmla="*/ 3999506 h 5160397"/>
              <a:gd name="connsiteX405" fmla="*/ 3665651 w 6424754"/>
              <a:gd name="connsiteY405" fmla="*/ 4023360 h 5160397"/>
              <a:gd name="connsiteX406" fmla="*/ 3753116 w 6424754"/>
              <a:gd name="connsiteY406" fmla="*/ 4102873 h 5160397"/>
              <a:gd name="connsiteX407" fmla="*/ 3745164 w 6424754"/>
              <a:gd name="connsiteY407" fmla="*/ 3808675 h 5160397"/>
              <a:gd name="connsiteX408" fmla="*/ 3705408 w 6424754"/>
              <a:gd name="connsiteY408" fmla="*/ 3760967 h 5160397"/>
              <a:gd name="connsiteX409" fmla="*/ 3673603 w 6424754"/>
              <a:gd name="connsiteY409" fmla="*/ 3689406 h 5160397"/>
              <a:gd name="connsiteX410" fmla="*/ 3665651 w 6424754"/>
              <a:gd name="connsiteY410" fmla="*/ 3657600 h 5160397"/>
              <a:gd name="connsiteX411" fmla="*/ 3673603 w 6424754"/>
              <a:gd name="connsiteY411" fmla="*/ 3609893 h 5160397"/>
              <a:gd name="connsiteX412" fmla="*/ 3705408 w 6424754"/>
              <a:gd name="connsiteY412" fmla="*/ 3625795 h 5160397"/>
              <a:gd name="connsiteX413" fmla="*/ 3729262 w 6424754"/>
              <a:gd name="connsiteY413" fmla="*/ 3633746 h 5160397"/>
              <a:gd name="connsiteX414" fmla="*/ 3776970 w 6424754"/>
              <a:gd name="connsiteY414" fmla="*/ 3641698 h 5160397"/>
              <a:gd name="connsiteX415" fmla="*/ 3808775 w 6424754"/>
              <a:gd name="connsiteY415" fmla="*/ 3649649 h 5160397"/>
              <a:gd name="connsiteX416" fmla="*/ 3912142 w 6424754"/>
              <a:gd name="connsiteY416" fmla="*/ 3641698 h 5160397"/>
              <a:gd name="connsiteX417" fmla="*/ 3928044 w 6424754"/>
              <a:gd name="connsiteY417" fmla="*/ 3617844 h 5160397"/>
              <a:gd name="connsiteX418" fmla="*/ 3943947 w 6424754"/>
              <a:gd name="connsiteY418" fmla="*/ 3554233 h 5160397"/>
              <a:gd name="connsiteX419" fmla="*/ 3935996 w 6424754"/>
              <a:gd name="connsiteY419" fmla="*/ 3490623 h 5160397"/>
              <a:gd name="connsiteX420" fmla="*/ 3872385 w 6424754"/>
              <a:gd name="connsiteY420" fmla="*/ 3450866 h 5160397"/>
              <a:gd name="connsiteX421" fmla="*/ 3848531 w 6424754"/>
              <a:gd name="connsiteY421" fmla="*/ 3434964 h 5160397"/>
              <a:gd name="connsiteX422" fmla="*/ 3856483 w 6424754"/>
              <a:gd name="connsiteY422" fmla="*/ 3379305 h 5160397"/>
              <a:gd name="connsiteX423" fmla="*/ 3920093 w 6424754"/>
              <a:gd name="connsiteY423" fmla="*/ 3339548 h 5160397"/>
              <a:gd name="connsiteX424" fmla="*/ 4047314 w 6424754"/>
              <a:gd name="connsiteY424" fmla="*/ 3275938 h 5160397"/>
              <a:gd name="connsiteX425" fmla="*/ 4110924 w 6424754"/>
              <a:gd name="connsiteY425" fmla="*/ 3260035 h 5160397"/>
              <a:gd name="connsiteX426" fmla="*/ 4142730 w 6424754"/>
              <a:gd name="connsiteY426" fmla="*/ 3244133 h 5160397"/>
              <a:gd name="connsiteX427" fmla="*/ 4238145 w 6424754"/>
              <a:gd name="connsiteY427" fmla="*/ 3196425 h 5160397"/>
              <a:gd name="connsiteX428" fmla="*/ 4317658 w 6424754"/>
              <a:gd name="connsiteY428" fmla="*/ 3037399 h 5160397"/>
              <a:gd name="connsiteX429" fmla="*/ 4293804 w 6424754"/>
              <a:gd name="connsiteY429" fmla="*/ 2798859 h 5160397"/>
              <a:gd name="connsiteX430" fmla="*/ 4285853 w 6424754"/>
              <a:gd name="connsiteY430" fmla="*/ 2775006 h 5160397"/>
              <a:gd name="connsiteX431" fmla="*/ 4254048 w 6424754"/>
              <a:gd name="connsiteY431" fmla="*/ 2703444 h 5160397"/>
              <a:gd name="connsiteX432" fmla="*/ 4269950 w 6424754"/>
              <a:gd name="connsiteY432" fmla="*/ 2679590 h 5160397"/>
              <a:gd name="connsiteX433" fmla="*/ 4341512 w 6424754"/>
              <a:gd name="connsiteY433" fmla="*/ 2671639 h 5160397"/>
              <a:gd name="connsiteX434" fmla="*/ 4373317 w 6424754"/>
              <a:gd name="connsiteY434" fmla="*/ 2663687 h 5160397"/>
              <a:gd name="connsiteX435" fmla="*/ 4421025 w 6424754"/>
              <a:gd name="connsiteY435" fmla="*/ 2647785 h 5160397"/>
              <a:gd name="connsiteX436" fmla="*/ 4421025 w 6424754"/>
              <a:gd name="connsiteY436" fmla="*/ 2679590 h 5160397"/>
              <a:gd name="connsiteX437" fmla="*/ 4413074 w 6424754"/>
              <a:gd name="connsiteY437" fmla="*/ 2711395 h 5160397"/>
              <a:gd name="connsiteX438" fmla="*/ 4421025 w 6424754"/>
              <a:gd name="connsiteY438" fmla="*/ 2751152 h 5160397"/>
              <a:gd name="connsiteX439" fmla="*/ 4468733 w 6424754"/>
              <a:gd name="connsiteY439" fmla="*/ 2790908 h 5160397"/>
              <a:gd name="connsiteX440" fmla="*/ 4476684 w 6424754"/>
              <a:gd name="connsiteY440" fmla="*/ 2902226 h 5160397"/>
              <a:gd name="connsiteX441" fmla="*/ 4524392 w 6424754"/>
              <a:gd name="connsiteY441" fmla="*/ 2894275 h 5160397"/>
              <a:gd name="connsiteX442" fmla="*/ 4532343 w 6424754"/>
              <a:gd name="connsiteY442" fmla="*/ 2870421 h 5160397"/>
              <a:gd name="connsiteX443" fmla="*/ 4548246 w 6424754"/>
              <a:gd name="connsiteY443" fmla="*/ 2838616 h 5160397"/>
              <a:gd name="connsiteX444" fmla="*/ 4548246 w 6424754"/>
              <a:gd name="connsiteY444" fmla="*/ 2639833 h 5160397"/>
              <a:gd name="connsiteX445" fmla="*/ 4540295 w 6424754"/>
              <a:gd name="connsiteY445" fmla="*/ 2615979 h 5160397"/>
              <a:gd name="connsiteX446" fmla="*/ 4643662 w 6424754"/>
              <a:gd name="connsiteY446" fmla="*/ 2528515 h 5160397"/>
              <a:gd name="connsiteX447" fmla="*/ 4715223 w 6424754"/>
              <a:gd name="connsiteY447" fmla="*/ 2480807 h 5160397"/>
              <a:gd name="connsiteX448" fmla="*/ 4818590 w 6424754"/>
              <a:gd name="connsiteY448" fmla="*/ 2361538 h 5160397"/>
              <a:gd name="connsiteX449" fmla="*/ 4842444 w 6424754"/>
              <a:gd name="connsiteY449" fmla="*/ 2345635 h 5160397"/>
              <a:gd name="connsiteX450" fmla="*/ 4850396 w 6424754"/>
              <a:gd name="connsiteY450" fmla="*/ 2313830 h 5160397"/>
              <a:gd name="connsiteX451" fmla="*/ 4866298 w 6424754"/>
              <a:gd name="connsiteY451" fmla="*/ 2289976 h 5160397"/>
              <a:gd name="connsiteX452" fmla="*/ 4874250 w 6424754"/>
              <a:gd name="connsiteY452" fmla="*/ 2226366 h 5160397"/>
              <a:gd name="connsiteX453" fmla="*/ 4874250 w 6424754"/>
              <a:gd name="connsiteY453" fmla="*/ 2019632 h 5160397"/>
              <a:gd name="connsiteX454" fmla="*/ 4850396 w 6424754"/>
              <a:gd name="connsiteY454" fmla="*/ 2011680 h 5160397"/>
              <a:gd name="connsiteX455" fmla="*/ 4818590 w 6424754"/>
              <a:gd name="connsiteY455" fmla="*/ 2003729 h 5160397"/>
              <a:gd name="connsiteX456" fmla="*/ 4834493 w 6424754"/>
              <a:gd name="connsiteY456" fmla="*/ 1852654 h 5160397"/>
              <a:gd name="connsiteX457" fmla="*/ 4874250 w 6424754"/>
              <a:gd name="connsiteY457" fmla="*/ 1804946 h 5160397"/>
              <a:gd name="connsiteX458" fmla="*/ 4977616 w 6424754"/>
              <a:gd name="connsiteY458" fmla="*/ 1717482 h 5160397"/>
              <a:gd name="connsiteX459" fmla="*/ 5009422 w 6424754"/>
              <a:gd name="connsiteY459" fmla="*/ 1701579 h 5160397"/>
              <a:gd name="connsiteX460" fmla="*/ 5096886 w 6424754"/>
              <a:gd name="connsiteY460" fmla="*/ 1693628 h 5160397"/>
              <a:gd name="connsiteX461" fmla="*/ 5216156 w 6424754"/>
              <a:gd name="connsiteY461" fmla="*/ 1661823 h 5160397"/>
              <a:gd name="connsiteX462" fmla="*/ 5367230 w 6424754"/>
              <a:gd name="connsiteY462" fmla="*/ 1653872 h 5160397"/>
              <a:gd name="connsiteX463" fmla="*/ 5422890 w 6424754"/>
              <a:gd name="connsiteY463" fmla="*/ 1606164 h 5160397"/>
              <a:gd name="connsiteX464" fmla="*/ 5454695 w 6424754"/>
              <a:gd name="connsiteY464" fmla="*/ 1542553 h 5160397"/>
              <a:gd name="connsiteX465" fmla="*/ 5510354 w 6424754"/>
              <a:gd name="connsiteY465" fmla="*/ 1558456 h 5160397"/>
              <a:gd name="connsiteX466" fmla="*/ 5573964 w 6424754"/>
              <a:gd name="connsiteY466" fmla="*/ 1542553 h 5160397"/>
              <a:gd name="connsiteX467" fmla="*/ 5653477 w 6424754"/>
              <a:gd name="connsiteY467" fmla="*/ 1494846 h 5160397"/>
              <a:gd name="connsiteX468" fmla="*/ 5669380 w 6424754"/>
              <a:gd name="connsiteY468" fmla="*/ 1534602 h 5160397"/>
              <a:gd name="connsiteX469" fmla="*/ 5645526 w 6424754"/>
              <a:gd name="connsiteY469" fmla="*/ 1614115 h 5160397"/>
              <a:gd name="connsiteX470" fmla="*/ 5510354 w 6424754"/>
              <a:gd name="connsiteY470" fmla="*/ 1701579 h 5160397"/>
              <a:gd name="connsiteX471" fmla="*/ 5470597 w 6424754"/>
              <a:gd name="connsiteY471" fmla="*/ 1804946 h 5160397"/>
              <a:gd name="connsiteX472" fmla="*/ 5462646 w 6424754"/>
              <a:gd name="connsiteY472" fmla="*/ 1868557 h 5160397"/>
              <a:gd name="connsiteX473" fmla="*/ 5454695 w 6424754"/>
              <a:gd name="connsiteY473" fmla="*/ 1892411 h 5160397"/>
              <a:gd name="connsiteX474" fmla="*/ 5446743 w 6424754"/>
              <a:gd name="connsiteY474" fmla="*/ 1924216 h 5160397"/>
              <a:gd name="connsiteX475" fmla="*/ 5478549 w 6424754"/>
              <a:gd name="connsiteY475" fmla="*/ 2011680 h 5160397"/>
              <a:gd name="connsiteX476" fmla="*/ 5502403 w 6424754"/>
              <a:gd name="connsiteY476" fmla="*/ 2003729 h 5160397"/>
              <a:gd name="connsiteX477" fmla="*/ 5526256 w 6424754"/>
              <a:gd name="connsiteY477" fmla="*/ 1963973 h 5160397"/>
              <a:gd name="connsiteX478" fmla="*/ 5542159 w 6424754"/>
              <a:gd name="connsiteY478" fmla="*/ 1908313 h 5160397"/>
              <a:gd name="connsiteX479" fmla="*/ 5550110 w 6424754"/>
              <a:gd name="connsiteY479" fmla="*/ 1884459 h 5160397"/>
              <a:gd name="connsiteX480" fmla="*/ 5589867 w 6424754"/>
              <a:gd name="connsiteY480" fmla="*/ 1820849 h 5160397"/>
              <a:gd name="connsiteX481" fmla="*/ 5621672 w 6424754"/>
              <a:gd name="connsiteY481" fmla="*/ 1757239 h 5160397"/>
              <a:gd name="connsiteX482" fmla="*/ 5693234 w 6424754"/>
              <a:gd name="connsiteY482" fmla="*/ 1693628 h 5160397"/>
              <a:gd name="connsiteX483" fmla="*/ 5852260 w 6424754"/>
              <a:gd name="connsiteY483" fmla="*/ 1582310 h 5160397"/>
              <a:gd name="connsiteX484" fmla="*/ 6019237 w 6424754"/>
              <a:gd name="connsiteY484" fmla="*/ 1534602 h 5160397"/>
              <a:gd name="connsiteX485" fmla="*/ 6122604 w 6424754"/>
              <a:gd name="connsiteY485" fmla="*/ 1494846 h 5160397"/>
              <a:gd name="connsiteX486" fmla="*/ 6146458 w 6424754"/>
              <a:gd name="connsiteY486" fmla="*/ 1486894 h 5160397"/>
              <a:gd name="connsiteX487" fmla="*/ 6122604 w 6424754"/>
              <a:gd name="connsiteY487" fmla="*/ 1455089 h 5160397"/>
              <a:gd name="connsiteX488" fmla="*/ 6090799 w 6424754"/>
              <a:gd name="connsiteY488" fmla="*/ 1447138 h 5160397"/>
              <a:gd name="connsiteX489" fmla="*/ 6027189 w 6424754"/>
              <a:gd name="connsiteY489" fmla="*/ 1423284 h 5160397"/>
              <a:gd name="connsiteX490" fmla="*/ 6011286 w 6424754"/>
              <a:gd name="connsiteY490" fmla="*/ 1399430 h 5160397"/>
              <a:gd name="connsiteX491" fmla="*/ 6066945 w 6424754"/>
              <a:gd name="connsiteY491" fmla="*/ 1311966 h 5160397"/>
              <a:gd name="connsiteX492" fmla="*/ 6186215 w 6424754"/>
              <a:gd name="connsiteY492" fmla="*/ 1280160 h 5160397"/>
              <a:gd name="connsiteX493" fmla="*/ 6178263 w 6424754"/>
              <a:gd name="connsiteY493" fmla="*/ 1256306 h 5160397"/>
              <a:gd name="connsiteX494" fmla="*/ 6225971 w 6424754"/>
              <a:gd name="connsiteY494" fmla="*/ 1248355 h 5160397"/>
              <a:gd name="connsiteX495" fmla="*/ 6313436 w 6424754"/>
              <a:gd name="connsiteY495" fmla="*/ 1296063 h 5160397"/>
              <a:gd name="connsiteX496" fmla="*/ 6337290 w 6424754"/>
              <a:gd name="connsiteY496" fmla="*/ 1304014 h 5160397"/>
              <a:gd name="connsiteX497" fmla="*/ 6400900 w 6424754"/>
              <a:gd name="connsiteY497" fmla="*/ 1351722 h 5160397"/>
              <a:gd name="connsiteX498" fmla="*/ 6408851 w 6424754"/>
              <a:gd name="connsiteY498" fmla="*/ 1327868 h 5160397"/>
              <a:gd name="connsiteX499" fmla="*/ 6424754 w 6424754"/>
              <a:gd name="connsiteY499" fmla="*/ 1264258 h 5160397"/>
              <a:gd name="connsiteX500" fmla="*/ 6416803 w 6424754"/>
              <a:gd name="connsiteY500" fmla="*/ 1192696 h 5160397"/>
              <a:gd name="connsiteX501" fmla="*/ 6392949 w 6424754"/>
              <a:gd name="connsiteY501" fmla="*/ 1184745 h 5160397"/>
              <a:gd name="connsiteX502" fmla="*/ 6353192 w 6424754"/>
              <a:gd name="connsiteY502" fmla="*/ 1144988 h 5160397"/>
              <a:gd name="connsiteX503" fmla="*/ 6305484 w 6424754"/>
              <a:gd name="connsiteY503" fmla="*/ 1113183 h 5160397"/>
              <a:gd name="connsiteX504" fmla="*/ 6281630 w 6424754"/>
              <a:gd name="connsiteY504" fmla="*/ 1081378 h 5160397"/>
              <a:gd name="connsiteX505" fmla="*/ 6170312 w 6424754"/>
              <a:gd name="connsiteY505" fmla="*/ 993913 h 5160397"/>
              <a:gd name="connsiteX506" fmla="*/ 6074896 w 6424754"/>
              <a:gd name="connsiteY506" fmla="*/ 914400 h 5160397"/>
              <a:gd name="connsiteX507" fmla="*/ 6051043 w 6424754"/>
              <a:gd name="connsiteY507" fmla="*/ 906449 h 5160397"/>
              <a:gd name="connsiteX508" fmla="*/ 5868163 w 6424754"/>
              <a:gd name="connsiteY508" fmla="*/ 898498 h 5160397"/>
              <a:gd name="connsiteX509" fmla="*/ 5844309 w 6424754"/>
              <a:gd name="connsiteY509" fmla="*/ 906449 h 5160397"/>
              <a:gd name="connsiteX510" fmla="*/ 5844309 w 6424754"/>
              <a:gd name="connsiteY510" fmla="*/ 978011 h 5160397"/>
              <a:gd name="connsiteX511" fmla="*/ 5836357 w 6424754"/>
              <a:gd name="connsiteY511" fmla="*/ 1009816 h 5160397"/>
              <a:gd name="connsiteX512" fmla="*/ 5748893 w 6424754"/>
              <a:gd name="connsiteY512" fmla="*/ 1001865 h 5160397"/>
              <a:gd name="connsiteX513" fmla="*/ 5725039 w 6424754"/>
              <a:gd name="connsiteY513" fmla="*/ 985962 h 5160397"/>
              <a:gd name="connsiteX514" fmla="*/ 5677331 w 6424754"/>
              <a:gd name="connsiteY514" fmla="*/ 962108 h 5160397"/>
              <a:gd name="connsiteX515" fmla="*/ 5645526 w 6424754"/>
              <a:gd name="connsiteY515" fmla="*/ 954157 h 5160397"/>
              <a:gd name="connsiteX516" fmla="*/ 5597818 w 6424754"/>
              <a:gd name="connsiteY516" fmla="*/ 962108 h 5160397"/>
              <a:gd name="connsiteX517" fmla="*/ 5581916 w 6424754"/>
              <a:gd name="connsiteY517" fmla="*/ 1017767 h 5160397"/>
              <a:gd name="connsiteX518" fmla="*/ 5558062 w 6424754"/>
              <a:gd name="connsiteY518" fmla="*/ 1081378 h 5160397"/>
              <a:gd name="connsiteX519" fmla="*/ 5542159 w 6424754"/>
              <a:gd name="connsiteY519" fmla="*/ 1025719 h 5160397"/>
              <a:gd name="connsiteX520" fmla="*/ 5526256 w 6424754"/>
              <a:gd name="connsiteY520" fmla="*/ 993913 h 5160397"/>
              <a:gd name="connsiteX521" fmla="*/ 5518305 w 6424754"/>
              <a:gd name="connsiteY521" fmla="*/ 914400 h 5160397"/>
              <a:gd name="connsiteX522" fmla="*/ 5510354 w 6424754"/>
              <a:gd name="connsiteY522" fmla="*/ 882595 h 5160397"/>
              <a:gd name="connsiteX523" fmla="*/ 5502403 w 6424754"/>
              <a:gd name="connsiteY523" fmla="*/ 858741 h 5160397"/>
              <a:gd name="connsiteX524" fmla="*/ 5454695 w 6424754"/>
              <a:gd name="connsiteY524" fmla="*/ 850790 h 5160397"/>
              <a:gd name="connsiteX525" fmla="*/ 5391084 w 6424754"/>
              <a:gd name="connsiteY525" fmla="*/ 842839 h 516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</a:cxnLst>
            <a:rect l="l" t="t" r="r" b="b"/>
            <a:pathLst>
              <a:path w="6424754" h="5160397">
                <a:moveTo>
                  <a:pt x="5391084" y="842839"/>
                </a:moveTo>
                <a:cubicBezTo>
                  <a:pt x="5361929" y="836213"/>
                  <a:pt x="5307758" y="833426"/>
                  <a:pt x="5279766" y="811033"/>
                </a:cubicBezTo>
                <a:cubicBezTo>
                  <a:pt x="5262205" y="796984"/>
                  <a:pt x="5247961" y="779228"/>
                  <a:pt x="5232058" y="763326"/>
                </a:cubicBezTo>
                <a:lnTo>
                  <a:pt x="5208204" y="739472"/>
                </a:lnTo>
                <a:cubicBezTo>
                  <a:pt x="5205554" y="712968"/>
                  <a:pt x="5213189" y="683244"/>
                  <a:pt x="5200253" y="659959"/>
                </a:cubicBezTo>
                <a:cubicBezTo>
                  <a:pt x="5194946" y="650406"/>
                  <a:pt x="5178222" y="663023"/>
                  <a:pt x="5168448" y="667910"/>
                </a:cubicBezTo>
                <a:cubicBezTo>
                  <a:pt x="5156595" y="673837"/>
                  <a:pt x="5147427" y="684061"/>
                  <a:pt x="5136643" y="691764"/>
                </a:cubicBezTo>
                <a:cubicBezTo>
                  <a:pt x="5128867" y="697318"/>
                  <a:pt x="5120740" y="702365"/>
                  <a:pt x="5112789" y="707666"/>
                </a:cubicBezTo>
                <a:cubicBezTo>
                  <a:pt x="5107488" y="715617"/>
                  <a:pt x="5099908" y="722454"/>
                  <a:pt x="5096886" y="731520"/>
                </a:cubicBezTo>
                <a:cubicBezTo>
                  <a:pt x="5091788" y="746815"/>
                  <a:pt x="5101524" y="769156"/>
                  <a:pt x="5088935" y="779228"/>
                </a:cubicBezTo>
                <a:cubicBezTo>
                  <a:pt x="5079680" y="786633"/>
                  <a:pt x="5067732" y="768627"/>
                  <a:pt x="5057130" y="763326"/>
                </a:cubicBezTo>
                <a:cubicBezTo>
                  <a:pt x="5051829" y="752724"/>
                  <a:pt x="5044102" y="743019"/>
                  <a:pt x="5041227" y="731520"/>
                </a:cubicBezTo>
                <a:cubicBezTo>
                  <a:pt x="5036044" y="710790"/>
                  <a:pt x="5036100" y="689091"/>
                  <a:pt x="5033276" y="667910"/>
                </a:cubicBezTo>
                <a:cubicBezTo>
                  <a:pt x="5030799" y="649333"/>
                  <a:pt x="5027975" y="630804"/>
                  <a:pt x="5025324" y="612251"/>
                </a:cubicBezTo>
                <a:cubicBezTo>
                  <a:pt x="5006771" y="614901"/>
                  <a:pt x="4986727" y="612447"/>
                  <a:pt x="4969665" y="620202"/>
                </a:cubicBezTo>
                <a:cubicBezTo>
                  <a:pt x="4919042" y="643212"/>
                  <a:pt x="4949808" y="646013"/>
                  <a:pt x="4929909" y="675861"/>
                </a:cubicBezTo>
                <a:cubicBezTo>
                  <a:pt x="4923672" y="685217"/>
                  <a:pt x="4914006" y="691764"/>
                  <a:pt x="4906055" y="699715"/>
                </a:cubicBezTo>
                <a:cubicBezTo>
                  <a:pt x="4903404" y="707666"/>
                  <a:pt x="4902261" y="716292"/>
                  <a:pt x="4898103" y="723569"/>
                </a:cubicBezTo>
                <a:cubicBezTo>
                  <a:pt x="4891528" y="735075"/>
                  <a:pt x="4882874" y="745312"/>
                  <a:pt x="4874250" y="755374"/>
                </a:cubicBezTo>
                <a:cubicBezTo>
                  <a:pt x="4861062" y="770760"/>
                  <a:pt x="4844945" y="785930"/>
                  <a:pt x="4826542" y="795131"/>
                </a:cubicBezTo>
                <a:cubicBezTo>
                  <a:pt x="4819045" y="798879"/>
                  <a:pt x="4810639" y="800432"/>
                  <a:pt x="4802688" y="803082"/>
                </a:cubicBezTo>
                <a:cubicBezTo>
                  <a:pt x="4787090" y="800482"/>
                  <a:pt x="4732697" y="791945"/>
                  <a:pt x="4715223" y="787179"/>
                </a:cubicBezTo>
                <a:cubicBezTo>
                  <a:pt x="4699051" y="782768"/>
                  <a:pt x="4683778" y="775342"/>
                  <a:pt x="4667516" y="771277"/>
                </a:cubicBezTo>
                <a:lnTo>
                  <a:pt x="4635710" y="763326"/>
                </a:lnTo>
                <a:cubicBezTo>
                  <a:pt x="4619808" y="765976"/>
                  <a:pt x="4600244" y="760785"/>
                  <a:pt x="4588003" y="771277"/>
                </a:cubicBezTo>
                <a:cubicBezTo>
                  <a:pt x="4577742" y="780072"/>
                  <a:pt x="4586756" y="799299"/>
                  <a:pt x="4580051" y="811033"/>
                </a:cubicBezTo>
                <a:cubicBezTo>
                  <a:pt x="4575310" y="819330"/>
                  <a:pt x="4564148" y="821635"/>
                  <a:pt x="4556197" y="826936"/>
                </a:cubicBezTo>
                <a:cubicBezTo>
                  <a:pt x="4502622" y="746570"/>
                  <a:pt x="4546849" y="821890"/>
                  <a:pt x="4532343" y="604299"/>
                </a:cubicBezTo>
                <a:cubicBezTo>
                  <a:pt x="4531444" y="590815"/>
                  <a:pt x="4537336" y="568426"/>
                  <a:pt x="4524392" y="564543"/>
                </a:cubicBezTo>
                <a:cubicBezTo>
                  <a:pt x="4476091" y="550053"/>
                  <a:pt x="4423675" y="559242"/>
                  <a:pt x="4373317" y="556592"/>
                </a:cubicBezTo>
                <a:cubicBezTo>
                  <a:pt x="4362715" y="553941"/>
                  <a:pt x="4352356" y="547285"/>
                  <a:pt x="4341512" y="548640"/>
                </a:cubicBezTo>
                <a:cubicBezTo>
                  <a:pt x="4307457" y="552897"/>
                  <a:pt x="4311205" y="567516"/>
                  <a:pt x="4293804" y="588397"/>
                </a:cubicBezTo>
                <a:cubicBezTo>
                  <a:pt x="4286605" y="597036"/>
                  <a:pt x="4277901" y="604300"/>
                  <a:pt x="4269950" y="612251"/>
                </a:cubicBezTo>
                <a:cubicBezTo>
                  <a:pt x="4163452" y="602568"/>
                  <a:pt x="4198725" y="628657"/>
                  <a:pt x="4150681" y="556592"/>
                </a:cubicBezTo>
                <a:lnTo>
                  <a:pt x="4150681" y="556592"/>
                </a:lnTo>
                <a:cubicBezTo>
                  <a:pt x="4067386" y="535766"/>
                  <a:pt x="4129790" y="549186"/>
                  <a:pt x="3959850" y="540689"/>
                </a:cubicBezTo>
                <a:cubicBezTo>
                  <a:pt x="3938646" y="545990"/>
                  <a:pt x="3916136" y="547548"/>
                  <a:pt x="3896239" y="556592"/>
                </a:cubicBezTo>
                <a:cubicBezTo>
                  <a:pt x="3881599" y="563247"/>
                  <a:pt x="3865050" y="591448"/>
                  <a:pt x="3856483" y="604299"/>
                </a:cubicBezTo>
                <a:cubicBezTo>
                  <a:pt x="3851182" y="596348"/>
                  <a:pt x="3841932" y="589906"/>
                  <a:pt x="3840580" y="580446"/>
                </a:cubicBezTo>
                <a:cubicBezTo>
                  <a:pt x="3837168" y="556564"/>
                  <a:pt x="3855302" y="536988"/>
                  <a:pt x="3872385" y="524786"/>
                </a:cubicBezTo>
                <a:cubicBezTo>
                  <a:pt x="3882030" y="517897"/>
                  <a:pt x="3893185" y="513286"/>
                  <a:pt x="3904190" y="508884"/>
                </a:cubicBezTo>
                <a:cubicBezTo>
                  <a:pt x="3919754" y="502658"/>
                  <a:pt x="3951898" y="492981"/>
                  <a:pt x="3951898" y="492981"/>
                </a:cubicBezTo>
                <a:cubicBezTo>
                  <a:pt x="3962500" y="485030"/>
                  <a:pt x="3974332" y="478498"/>
                  <a:pt x="3983703" y="469127"/>
                </a:cubicBezTo>
                <a:cubicBezTo>
                  <a:pt x="3990460" y="462370"/>
                  <a:pt x="3994051" y="453049"/>
                  <a:pt x="3999606" y="445273"/>
                </a:cubicBezTo>
                <a:cubicBezTo>
                  <a:pt x="4048920" y="376235"/>
                  <a:pt x="4001884" y="445831"/>
                  <a:pt x="4039363" y="389614"/>
                </a:cubicBezTo>
                <a:cubicBezTo>
                  <a:pt x="4034062" y="333955"/>
                  <a:pt x="4037573" y="276737"/>
                  <a:pt x="4023460" y="222637"/>
                </a:cubicBezTo>
                <a:cubicBezTo>
                  <a:pt x="4020468" y="211168"/>
                  <a:pt x="4001706" y="213016"/>
                  <a:pt x="3991655" y="206734"/>
                </a:cubicBezTo>
                <a:cubicBezTo>
                  <a:pt x="3980417" y="199710"/>
                  <a:pt x="3969912" y="191504"/>
                  <a:pt x="3959850" y="182880"/>
                </a:cubicBezTo>
                <a:cubicBezTo>
                  <a:pt x="3951312" y="175562"/>
                  <a:pt x="3945352" y="165263"/>
                  <a:pt x="3935996" y="159026"/>
                </a:cubicBezTo>
                <a:cubicBezTo>
                  <a:pt x="3929022" y="154377"/>
                  <a:pt x="3920093" y="153725"/>
                  <a:pt x="3912142" y="151075"/>
                </a:cubicBezTo>
                <a:cubicBezTo>
                  <a:pt x="3892165" y="124440"/>
                  <a:pt x="3879770" y="110186"/>
                  <a:pt x="3864434" y="79513"/>
                </a:cubicBezTo>
                <a:cubicBezTo>
                  <a:pt x="3854930" y="60504"/>
                  <a:pt x="3857128" y="40401"/>
                  <a:pt x="3840580" y="23854"/>
                </a:cubicBezTo>
                <a:cubicBezTo>
                  <a:pt x="3834653" y="17928"/>
                  <a:pt x="3824785" y="18205"/>
                  <a:pt x="3816726" y="15903"/>
                </a:cubicBezTo>
                <a:cubicBezTo>
                  <a:pt x="3746864" y="-4057"/>
                  <a:pt x="3818241" y="19060"/>
                  <a:pt x="3761067" y="0"/>
                </a:cubicBezTo>
                <a:cubicBezTo>
                  <a:pt x="3750465" y="5301"/>
                  <a:pt x="3736976" y="6903"/>
                  <a:pt x="3729262" y="15903"/>
                </a:cubicBezTo>
                <a:cubicBezTo>
                  <a:pt x="3719846" y="26888"/>
                  <a:pt x="3712235" y="63583"/>
                  <a:pt x="3705408" y="79513"/>
                </a:cubicBezTo>
                <a:cubicBezTo>
                  <a:pt x="3684816" y="127562"/>
                  <a:pt x="3696415" y="95252"/>
                  <a:pt x="3673603" y="135173"/>
                </a:cubicBezTo>
                <a:cubicBezTo>
                  <a:pt x="3648545" y="179025"/>
                  <a:pt x="3664369" y="173905"/>
                  <a:pt x="3609992" y="214686"/>
                </a:cubicBezTo>
                <a:cubicBezTo>
                  <a:pt x="3580103" y="237102"/>
                  <a:pt x="3576129" y="244389"/>
                  <a:pt x="3538430" y="254442"/>
                </a:cubicBezTo>
                <a:cubicBezTo>
                  <a:pt x="3512313" y="261407"/>
                  <a:pt x="3485421" y="265044"/>
                  <a:pt x="3458917" y="270345"/>
                </a:cubicBezTo>
                <a:cubicBezTo>
                  <a:pt x="3445665" y="272995"/>
                  <a:pt x="3431982" y="274022"/>
                  <a:pt x="3419161" y="278296"/>
                </a:cubicBezTo>
                <a:cubicBezTo>
                  <a:pt x="3305810" y="316081"/>
                  <a:pt x="3423751" y="278122"/>
                  <a:pt x="3339648" y="302150"/>
                </a:cubicBezTo>
                <a:cubicBezTo>
                  <a:pt x="3259759" y="324975"/>
                  <a:pt x="3383469" y="293181"/>
                  <a:pt x="3283989" y="318053"/>
                </a:cubicBezTo>
                <a:cubicBezTo>
                  <a:pt x="3243062" y="345337"/>
                  <a:pt x="3234690" y="346414"/>
                  <a:pt x="3204476" y="381663"/>
                </a:cubicBezTo>
                <a:cubicBezTo>
                  <a:pt x="3198257" y="388919"/>
                  <a:pt x="3193874" y="397566"/>
                  <a:pt x="3188573" y="405517"/>
                </a:cubicBezTo>
                <a:cubicBezTo>
                  <a:pt x="3185923" y="445273"/>
                  <a:pt x="3191865" y="486561"/>
                  <a:pt x="3180622" y="524786"/>
                </a:cubicBezTo>
                <a:cubicBezTo>
                  <a:pt x="3177277" y="536158"/>
                  <a:pt x="3160315" y="537814"/>
                  <a:pt x="3148816" y="540689"/>
                </a:cubicBezTo>
                <a:cubicBezTo>
                  <a:pt x="3117535" y="548509"/>
                  <a:pt x="3085206" y="551291"/>
                  <a:pt x="3053401" y="556592"/>
                </a:cubicBezTo>
                <a:cubicBezTo>
                  <a:pt x="3048100" y="564543"/>
                  <a:pt x="3041262" y="571662"/>
                  <a:pt x="3037498" y="580446"/>
                </a:cubicBezTo>
                <a:cubicBezTo>
                  <a:pt x="3033193" y="590490"/>
                  <a:pt x="3033384" y="602019"/>
                  <a:pt x="3029547" y="612251"/>
                </a:cubicBezTo>
                <a:cubicBezTo>
                  <a:pt x="3025385" y="623349"/>
                  <a:pt x="3018945" y="633454"/>
                  <a:pt x="3013644" y="644056"/>
                </a:cubicBezTo>
                <a:cubicBezTo>
                  <a:pt x="3014124" y="648859"/>
                  <a:pt x="3009843" y="731620"/>
                  <a:pt x="3037498" y="747423"/>
                </a:cubicBezTo>
                <a:cubicBezTo>
                  <a:pt x="3049232" y="754128"/>
                  <a:pt x="3064003" y="752724"/>
                  <a:pt x="3077255" y="755374"/>
                </a:cubicBezTo>
                <a:cubicBezTo>
                  <a:pt x="3085206" y="760675"/>
                  <a:pt x="3095808" y="763326"/>
                  <a:pt x="3101109" y="771277"/>
                </a:cubicBezTo>
                <a:cubicBezTo>
                  <a:pt x="3122045" y="802681"/>
                  <a:pt x="3101620" y="815483"/>
                  <a:pt x="3085206" y="842839"/>
                </a:cubicBezTo>
                <a:cubicBezTo>
                  <a:pt x="3077255" y="821635"/>
                  <a:pt x="3067068" y="801140"/>
                  <a:pt x="3061352" y="779228"/>
                </a:cubicBezTo>
                <a:cubicBezTo>
                  <a:pt x="3051118" y="739997"/>
                  <a:pt x="3046293" y="699537"/>
                  <a:pt x="3037498" y="659959"/>
                </a:cubicBezTo>
                <a:cubicBezTo>
                  <a:pt x="3035680" y="651777"/>
                  <a:pt x="3035473" y="642032"/>
                  <a:pt x="3029547" y="636105"/>
                </a:cubicBezTo>
                <a:cubicBezTo>
                  <a:pt x="3023620" y="630178"/>
                  <a:pt x="3013644" y="630804"/>
                  <a:pt x="3005693" y="628153"/>
                </a:cubicBezTo>
                <a:cubicBezTo>
                  <a:pt x="2989790" y="630804"/>
                  <a:pt x="2973626" y="632195"/>
                  <a:pt x="2957985" y="636105"/>
                </a:cubicBezTo>
                <a:cubicBezTo>
                  <a:pt x="2941723" y="640171"/>
                  <a:pt x="2926714" y="648719"/>
                  <a:pt x="2910277" y="652007"/>
                </a:cubicBezTo>
                <a:lnTo>
                  <a:pt x="2870521" y="659959"/>
                </a:lnTo>
                <a:cubicBezTo>
                  <a:pt x="2867871" y="667910"/>
                  <a:pt x="2863948" y="675546"/>
                  <a:pt x="2862570" y="683813"/>
                </a:cubicBezTo>
                <a:cubicBezTo>
                  <a:pt x="2858624" y="707487"/>
                  <a:pt x="2865352" y="733907"/>
                  <a:pt x="2854618" y="755374"/>
                </a:cubicBezTo>
                <a:cubicBezTo>
                  <a:pt x="2850870" y="762871"/>
                  <a:pt x="2838715" y="750073"/>
                  <a:pt x="2830764" y="747423"/>
                </a:cubicBezTo>
                <a:cubicBezTo>
                  <a:pt x="2825463" y="736821"/>
                  <a:pt x="2819024" y="726716"/>
                  <a:pt x="2814862" y="715618"/>
                </a:cubicBezTo>
                <a:cubicBezTo>
                  <a:pt x="2811025" y="705386"/>
                  <a:pt x="2817838" y="683813"/>
                  <a:pt x="2806910" y="683813"/>
                </a:cubicBezTo>
                <a:cubicBezTo>
                  <a:pt x="2795982" y="683813"/>
                  <a:pt x="2805021" y="706525"/>
                  <a:pt x="2798959" y="715618"/>
                </a:cubicBezTo>
                <a:cubicBezTo>
                  <a:pt x="2793658" y="723569"/>
                  <a:pt x="2783056" y="726219"/>
                  <a:pt x="2775105" y="731520"/>
                </a:cubicBezTo>
                <a:cubicBezTo>
                  <a:pt x="2772455" y="720918"/>
                  <a:pt x="2773216" y="708808"/>
                  <a:pt x="2767154" y="699715"/>
                </a:cubicBezTo>
                <a:cubicBezTo>
                  <a:pt x="2746535" y="668787"/>
                  <a:pt x="2722224" y="690838"/>
                  <a:pt x="2695592" y="699715"/>
                </a:cubicBezTo>
                <a:cubicBezTo>
                  <a:pt x="2678005" y="717302"/>
                  <a:pt x="2666907" y="725281"/>
                  <a:pt x="2655836" y="747423"/>
                </a:cubicBezTo>
                <a:cubicBezTo>
                  <a:pt x="2650130" y="758835"/>
                  <a:pt x="2642482" y="792885"/>
                  <a:pt x="2639933" y="803082"/>
                </a:cubicBezTo>
                <a:cubicBezTo>
                  <a:pt x="2634632" y="871993"/>
                  <a:pt x="2647441" y="944787"/>
                  <a:pt x="2624030" y="1009816"/>
                </a:cubicBezTo>
                <a:cubicBezTo>
                  <a:pt x="2617682" y="1027449"/>
                  <a:pt x="2585671" y="1009073"/>
                  <a:pt x="2568371" y="1001865"/>
                </a:cubicBezTo>
                <a:cubicBezTo>
                  <a:pt x="2530411" y="986048"/>
                  <a:pt x="2533608" y="966811"/>
                  <a:pt x="2504761" y="946206"/>
                </a:cubicBezTo>
                <a:cubicBezTo>
                  <a:pt x="2495116" y="939317"/>
                  <a:pt x="2483247" y="936184"/>
                  <a:pt x="2472956" y="930303"/>
                </a:cubicBezTo>
                <a:cubicBezTo>
                  <a:pt x="2464659" y="925562"/>
                  <a:pt x="2457399" y="919141"/>
                  <a:pt x="2449102" y="914400"/>
                </a:cubicBezTo>
                <a:cubicBezTo>
                  <a:pt x="2333288" y="848222"/>
                  <a:pt x="2482641" y="935146"/>
                  <a:pt x="2393443" y="890546"/>
                </a:cubicBezTo>
                <a:cubicBezTo>
                  <a:pt x="2384896" y="886272"/>
                  <a:pt x="2377540" y="879945"/>
                  <a:pt x="2369589" y="874644"/>
                </a:cubicBezTo>
                <a:cubicBezTo>
                  <a:pt x="2364288" y="864042"/>
                  <a:pt x="2362067" y="851220"/>
                  <a:pt x="2353686" y="842839"/>
                </a:cubicBezTo>
                <a:cubicBezTo>
                  <a:pt x="2347759" y="836912"/>
                  <a:pt x="2335759" y="840814"/>
                  <a:pt x="2329832" y="834887"/>
                </a:cubicBezTo>
                <a:cubicBezTo>
                  <a:pt x="2323906" y="828960"/>
                  <a:pt x="2327247" y="817472"/>
                  <a:pt x="2321881" y="811033"/>
                </a:cubicBezTo>
                <a:cubicBezTo>
                  <a:pt x="2313397" y="800852"/>
                  <a:pt x="2300049" y="795906"/>
                  <a:pt x="2290076" y="787179"/>
                </a:cubicBezTo>
                <a:cubicBezTo>
                  <a:pt x="2259223" y="760183"/>
                  <a:pt x="2261672" y="760477"/>
                  <a:pt x="2242368" y="731520"/>
                </a:cubicBezTo>
                <a:cubicBezTo>
                  <a:pt x="2248293" y="630799"/>
                  <a:pt x="2229479" y="609127"/>
                  <a:pt x="2282124" y="540689"/>
                </a:cubicBezTo>
                <a:cubicBezTo>
                  <a:pt x="2295836" y="522863"/>
                  <a:pt x="2312270" y="507030"/>
                  <a:pt x="2329832" y="492981"/>
                </a:cubicBezTo>
                <a:cubicBezTo>
                  <a:pt x="2352219" y="475072"/>
                  <a:pt x="2401394" y="445273"/>
                  <a:pt x="2401394" y="445273"/>
                </a:cubicBezTo>
                <a:cubicBezTo>
                  <a:pt x="2418040" y="411979"/>
                  <a:pt x="2419692" y="403121"/>
                  <a:pt x="2449102" y="373712"/>
                </a:cubicBezTo>
                <a:cubicBezTo>
                  <a:pt x="2455859" y="366955"/>
                  <a:pt x="2465311" y="363543"/>
                  <a:pt x="2472956" y="357809"/>
                </a:cubicBezTo>
                <a:cubicBezTo>
                  <a:pt x="2566666" y="287526"/>
                  <a:pt x="2460016" y="360984"/>
                  <a:pt x="2552469" y="302150"/>
                </a:cubicBezTo>
                <a:cubicBezTo>
                  <a:pt x="2552482" y="302142"/>
                  <a:pt x="2612097" y="262397"/>
                  <a:pt x="2624030" y="254442"/>
                </a:cubicBezTo>
                <a:lnTo>
                  <a:pt x="2647884" y="238539"/>
                </a:lnTo>
                <a:cubicBezTo>
                  <a:pt x="2642583" y="230588"/>
                  <a:pt x="2639933" y="219987"/>
                  <a:pt x="2631982" y="214686"/>
                </a:cubicBezTo>
                <a:cubicBezTo>
                  <a:pt x="2622889" y="208624"/>
                  <a:pt x="2611104" y="206734"/>
                  <a:pt x="2600176" y="206734"/>
                </a:cubicBezTo>
                <a:cubicBezTo>
                  <a:pt x="2562975" y="206734"/>
                  <a:pt x="2525964" y="212035"/>
                  <a:pt x="2488858" y="214686"/>
                </a:cubicBezTo>
                <a:cubicBezTo>
                  <a:pt x="2435914" y="254393"/>
                  <a:pt x="2478650" y="224046"/>
                  <a:pt x="2417296" y="262393"/>
                </a:cubicBezTo>
                <a:cubicBezTo>
                  <a:pt x="2409192" y="267458"/>
                  <a:pt x="2401990" y="274022"/>
                  <a:pt x="2393443" y="278296"/>
                </a:cubicBezTo>
                <a:cubicBezTo>
                  <a:pt x="2380677" y="284679"/>
                  <a:pt x="2366938" y="288898"/>
                  <a:pt x="2353686" y="294199"/>
                </a:cubicBezTo>
                <a:cubicBezTo>
                  <a:pt x="2316338" y="343996"/>
                  <a:pt x="2339203" y="316633"/>
                  <a:pt x="2282124" y="373712"/>
                </a:cubicBezTo>
                <a:cubicBezTo>
                  <a:pt x="2274173" y="381663"/>
                  <a:pt x="2264508" y="388210"/>
                  <a:pt x="2258270" y="397566"/>
                </a:cubicBezTo>
                <a:cubicBezTo>
                  <a:pt x="2247668" y="413468"/>
                  <a:pt x="2236298" y="428884"/>
                  <a:pt x="2226465" y="445273"/>
                </a:cubicBezTo>
                <a:cubicBezTo>
                  <a:pt x="2220367" y="455437"/>
                  <a:pt x="2215232" y="466184"/>
                  <a:pt x="2210563" y="477079"/>
                </a:cubicBezTo>
                <a:cubicBezTo>
                  <a:pt x="2199318" y="503317"/>
                  <a:pt x="2178757" y="556592"/>
                  <a:pt x="2178757" y="556592"/>
                </a:cubicBezTo>
                <a:cubicBezTo>
                  <a:pt x="2176107" y="577795"/>
                  <a:pt x="2173630" y="599021"/>
                  <a:pt x="2170806" y="620202"/>
                </a:cubicBezTo>
                <a:cubicBezTo>
                  <a:pt x="2168329" y="638779"/>
                  <a:pt x="2162855" y="657120"/>
                  <a:pt x="2162855" y="675861"/>
                </a:cubicBezTo>
                <a:cubicBezTo>
                  <a:pt x="2162855" y="728936"/>
                  <a:pt x="2166208" y="782012"/>
                  <a:pt x="2170806" y="834887"/>
                </a:cubicBezTo>
                <a:cubicBezTo>
                  <a:pt x="2171532" y="843237"/>
                  <a:pt x="2173521" y="852196"/>
                  <a:pt x="2178757" y="858741"/>
                </a:cubicBezTo>
                <a:cubicBezTo>
                  <a:pt x="2211272" y="899386"/>
                  <a:pt x="2229848" y="910974"/>
                  <a:pt x="2266222" y="938254"/>
                </a:cubicBezTo>
                <a:cubicBezTo>
                  <a:pt x="2304602" y="995824"/>
                  <a:pt x="2289479" y="968867"/>
                  <a:pt x="2313930" y="1017767"/>
                </a:cubicBezTo>
                <a:cubicBezTo>
                  <a:pt x="2308629" y="1041621"/>
                  <a:pt x="2318643" y="1076210"/>
                  <a:pt x="2298027" y="1089329"/>
                </a:cubicBezTo>
                <a:cubicBezTo>
                  <a:pt x="2277411" y="1102448"/>
                  <a:pt x="2250275" y="1078921"/>
                  <a:pt x="2226465" y="1073426"/>
                </a:cubicBezTo>
                <a:cubicBezTo>
                  <a:pt x="2164794" y="1059194"/>
                  <a:pt x="2226426" y="1070769"/>
                  <a:pt x="2146952" y="1057524"/>
                </a:cubicBezTo>
                <a:cubicBezTo>
                  <a:pt x="2123098" y="1060174"/>
                  <a:pt x="2099112" y="1061826"/>
                  <a:pt x="2075390" y="1065475"/>
                </a:cubicBezTo>
                <a:cubicBezTo>
                  <a:pt x="2064589" y="1067137"/>
                  <a:pt x="2053073" y="1068004"/>
                  <a:pt x="2043585" y="1073426"/>
                </a:cubicBezTo>
                <a:cubicBezTo>
                  <a:pt x="1969892" y="1115536"/>
                  <a:pt x="2071565" y="1084320"/>
                  <a:pt x="1987926" y="1105232"/>
                </a:cubicBezTo>
                <a:cubicBezTo>
                  <a:pt x="1960414" y="1132744"/>
                  <a:pt x="1946504" y="1151683"/>
                  <a:pt x="1900462" y="1160891"/>
                </a:cubicBezTo>
                <a:lnTo>
                  <a:pt x="1820949" y="1176793"/>
                </a:lnTo>
                <a:cubicBezTo>
                  <a:pt x="1810347" y="1190045"/>
                  <a:pt x="1799326" y="1202973"/>
                  <a:pt x="1789143" y="1216550"/>
                </a:cubicBezTo>
                <a:cubicBezTo>
                  <a:pt x="1783409" y="1224195"/>
                  <a:pt x="1779590" y="1233262"/>
                  <a:pt x="1773241" y="1240404"/>
                </a:cubicBezTo>
                <a:cubicBezTo>
                  <a:pt x="1758300" y="1257213"/>
                  <a:pt x="1741436" y="1272209"/>
                  <a:pt x="1725533" y="1288112"/>
                </a:cubicBezTo>
                <a:lnTo>
                  <a:pt x="1685776" y="1327868"/>
                </a:lnTo>
                <a:cubicBezTo>
                  <a:pt x="1677825" y="1335819"/>
                  <a:pt x="1671279" y="1345485"/>
                  <a:pt x="1661923" y="1351722"/>
                </a:cubicBezTo>
                <a:lnTo>
                  <a:pt x="1638069" y="1367625"/>
                </a:lnTo>
                <a:cubicBezTo>
                  <a:pt x="1618527" y="1416479"/>
                  <a:pt x="1619823" y="1404154"/>
                  <a:pt x="1614215" y="1463040"/>
                </a:cubicBezTo>
                <a:cubicBezTo>
                  <a:pt x="1610688" y="1500073"/>
                  <a:pt x="1615285" y="1538269"/>
                  <a:pt x="1606263" y="1574359"/>
                </a:cubicBezTo>
                <a:cubicBezTo>
                  <a:pt x="1603989" y="1583455"/>
                  <a:pt x="1566432" y="1597286"/>
                  <a:pt x="1558556" y="1598213"/>
                </a:cubicBezTo>
                <a:cubicBezTo>
                  <a:pt x="1521610" y="1602560"/>
                  <a:pt x="1484343" y="1603514"/>
                  <a:pt x="1447237" y="1606164"/>
                </a:cubicBezTo>
                <a:cubicBezTo>
                  <a:pt x="1431335" y="1627367"/>
                  <a:pt x="1414232" y="1647721"/>
                  <a:pt x="1399530" y="1669774"/>
                </a:cubicBezTo>
                <a:cubicBezTo>
                  <a:pt x="1394229" y="1677725"/>
                  <a:pt x="1389182" y="1685852"/>
                  <a:pt x="1383627" y="1693628"/>
                </a:cubicBezTo>
                <a:cubicBezTo>
                  <a:pt x="1375924" y="1704412"/>
                  <a:pt x="1370375" y="1717482"/>
                  <a:pt x="1359773" y="1725433"/>
                </a:cubicBezTo>
                <a:cubicBezTo>
                  <a:pt x="1344801" y="1736662"/>
                  <a:pt x="1307119" y="1744560"/>
                  <a:pt x="1288211" y="1749287"/>
                </a:cubicBezTo>
                <a:cubicBezTo>
                  <a:pt x="1277609" y="1757238"/>
                  <a:pt x="1267912" y="1766566"/>
                  <a:pt x="1256406" y="1773141"/>
                </a:cubicBezTo>
                <a:cubicBezTo>
                  <a:pt x="1249129" y="1777299"/>
                  <a:pt x="1239097" y="1775857"/>
                  <a:pt x="1232552" y="1781093"/>
                </a:cubicBezTo>
                <a:cubicBezTo>
                  <a:pt x="1225090" y="1787063"/>
                  <a:pt x="1221951" y="1796995"/>
                  <a:pt x="1216650" y="1804946"/>
                </a:cubicBezTo>
                <a:cubicBezTo>
                  <a:pt x="1203326" y="1858237"/>
                  <a:pt x="1215251" y="1816629"/>
                  <a:pt x="1192796" y="1876508"/>
                </a:cubicBezTo>
                <a:cubicBezTo>
                  <a:pt x="1183999" y="1899968"/>
                  <a:pt x="1187134" y="1909277"/>
                  <a:pt x="1160990" y="1924216"/>
                </a:cubicBezTo>
                <a:cubicBezTo>
                  <a:pt x="1151502" y="1929638"/>
                  <a:pt x="1139787" y="1929517"/>
                  <a:pt x="1129185" y="1932167"/>
                </a:cubicBezTo>
                <a:cubicBezTo>
                  <a:pt x="1107982" y="1942769"/>
                  <a:pt x="1085300" y="1950824"/>
                  <a:pt x="1065575" y="1963973"/>
                </a:cubicBezTo>
                <a:cubicBezTo>
                  <a:pt x="1044062" y="1978315"/>
                  <a:pt x="1035132" y="1985692"/>
                  <a:pt x="1009916" y="1995778"/>
                </a:cubicBezTo>
                <a:cubicBezTo>
                  <a:pt x="994352" y="2002004"/>
                  <a:pt x="978111" y="2006379"/>
                  <a:pt x="962208" y="2011680"/>
                </a:cubicBezTo>
                <a:cubicBezTo>
                  <a:pt x="933177" y="2021357"/>
                  <a:pt x="934247" y="2022099"/>
                  <a:pt x="898597" y="2027583"/>
                </a:cubicBezTo>
                <a:cubicBezTo>
                  <a:pt x="877477" y="2030832"/>
                  <a:pt x="856168" y="2032710"/>
                  <a:pt x="834987" y="2035534"/>
                </a:cubicBezTo>
                <a:cubicBezTo>
                  <a:pt x="729933" y="2049542"/>
                  <a:pt x="826014" y="2039895"/>
                  <a:pt x="675961" y="2051437"/>
                </a:cubicBezTo>
                <a:cubicBezTo>
                  <a:pt x="668010" y="2062039"/>
                  <a:pt x="659131" y="2072004"/>
                  <a:pt x="652107" y="2083242"/>
                </a:cubicBezTo>
                <a:cubicBezTo>
                  <a:pt x="632668" y="2114344"/>
                  <a:pt x="642184" y="2112642"/>
                  <a:pt x="620302" y="2138901"/>
                </a:cubicBezTo>
                <a:cubicBezTo>
                  <a:pt x="613103" y="2147540"/>
                  <a:pt x="605598" y="2156219"/>
                  <a:pt x="596448" y="2162755"/>
                </a:cubicBezTo>
                <a:cubicBezTo>
                  <a:pt x="586803" y="2169645"/>
                  <a:pt x="575004" y="2172902"/>
                  <a:pt x="564643" y="2178658"/>
                </a:cubicBezTo>
                <a:cubicBezTo>
                  <a:pt x="551133" y="2186164"/>
                  <a:pt x="537547" y="2193649"/>
                  <a:pt x="524886" y="2202512"/>
                </a:cubicBezTo>
                <a:cubicBezTo>
                  <a:pt x="510983" y="2212244"/>
                  <a:pt x="499033" y="2224585"/>
                  <a:pt x="485130" y="2234317"/>
                </a:cubicBezTo>
                <a:cubicBezTo>
                  <a:pt x="450989" y="2258216"/>
                  <a:pt x="453091" y="2255598"/>
                  <a:pt x="421519" y="2266122"/>
                </a:cubicBezTo>
                <a:cubicBezTo>
                  <a:pt x="413568" y="2271423"/>
                  <a:pt x="403783" y="2274684"/>
                  <a:pt x="397665" y="2282025"/>
                </a:cubicBezTo>
                <a:cubicBezTo>
                  <a:pt x="381445" y="2301489"/>
                  <a:pt x="372910" y="2330060"/>
                  <a:pt x="389714" y="2353586"/>
                </a:cubicBezTo>
                <a:cubicBezTo>
                  <a:pt x="396603" y="2363231"/>
                  <a:pt x="410917" y="2364188"/>
                  <a:pt x="421519" y="2369489"/>
                </a:cubicBezTo>
                <a:cubicBezTo>
                  <a:pt x="429470" y="2382741"/>
                  <a:pt x="441391" y="2394313"/>
                  <a:pt x="445373" y="2409246"/>
                </a:cubicBezTo>
                <a:cubicBezTo>
                  <a:pt x="452236" y="2434983"/>
                  <a:pt x="455096" y="2462181"/>
                  <a:pt x="453324" y="2488759"/>
                </a:cubicBezTo>
                <a:cubicBezTo>
                  <a:pt x="452375" y="2503000"/>
                  <a:pt x="448840" y="2519951"/>
                  <a:pt x="437422" y="2528515"/>
                </a:cubicBezTo>
                <a:cubicBezTo>
                  <a:pt x="424524" y="2538188"/>
                  <a:pt x="405763" y="2534937"/>
                  <a:pt x="389714" y="2536466"/>
                </a:cubicBezTo>
                <a:cubicBezTo>
                  <a:pt x="350049" y="2540244"/>
                  <a:pt x="310201" y="2541767"/>
                  <a:pt x="270444" y="2544418"/>
                </a:cubicBezTo>
                <a:cubicBezTo>
                  <a:pt x="262493" y="2547068"/>
                  <a:pt x="254087" y="2548621"/>
                  <a:pt x="246590" y="2552369"/>
                </a:cubicBezTo>
                <a:cubicBezTo>
                  <a:pt x="185232" y="2583048"/>
                  <a:pt x="221938" y="2607194"/>
                  <a:pt x="230688" y="2703444"/>
                </a:cubicBezTo>
                <a:cubicBezTo>
                  <a:pt x="231912" y="2716903"/>
                  <a:pt x="230342" y="2732532"/>
                  <a:pt x="238639" y="2743200"/>
                </a:cubicBezTo>
                <a:cubicBezTo>
                  <a:pt x="264645" y="2776637"/>
                  <a:pt x="297115" y="2778032"/>
                  <a:pt x="334055" y="2782957"/>
                </a:cubicBezTo>
                <a:cubicBezTo>
                  <a:pt x="357845" y="2786129"/>
                  <a:pt x="381762" y="2788258"/>
                  <a:pt x="405616" y="2790908"/>
                </a:cubicBezTo>
                <a:cubicBezTo>
                  <a:pt x="428897" y="2787028"/>
                  <a:pt x="459976" y="2788556"/>
                  <a:pt x="477178" y="2767054"/>
                </a:cubicBezTo>
                <a:cubicBezTo>
                  <a:pt x="482414" y="2760509"/>
                  <a:pt x="481828" y="2750904"/>
                  <a:pt x="485130" y="2743200"/>
                </a:cubicBezTo>
                <a:cubicBezTo>
                  <a:pt x="489799" y="2732305"/>
                  <a:pt x="495276" y="2721756"/>
                  <a:pt x="501032" y="2711395"/>
                </a:cubicBezTo>
                <a:cubicBezTo>
                  <a:pt x="508537" y="2697885"/>
                  <a:pt x="518491" y="2685708"/>
                  <a:pt x="524886" y="2671639"/>
                </a:cubicBezTo>
                <a:cubicBezTo>
                  <a:pt x="531823" y="2656379"/>
                  <a:pt x="533292" y="2638924"/>
                  <a:pt x="540789" y="2623931"/>
                </a:cubicBezTo>
                <a:cubicBezTo>
                  <a:pt x="549336" y="2606836"/>
                  <a:pt x="553741" y="2579365"/>
                  <a:pt x="572594" y="2576223"/>
                </a:cubicBezTo>
                <a:lnTo>
                  <a:pt x="620302" y="2568272"/>
                </a:lnTo>
                <a:cubicBezTo>
                  <a:pt x="662704" y="2504666"/>
                  <a:pt x="607053" y="2581520"/>
                  <a:pt x="660058" y="2528515"/>
                </a:cubicBezTo>
                <a:cubicBezTo>
                  <a:pt x="666815" y="2521758"/>
                  <a:pt x="666573" y="2506449"/>
                  <a:pt x="675961" y="2504661"/>
                </a:cubicBezTo>
                <a:cubicBezTo>
                  <a:pt x="725498" y="2495225"/>
                  <a:pt x="776678" y="2499360"/>
                  <a:pt x="827036" y="2496710"/>
                </a:cubicBezTo>
                <a:cubicBezTo>
                  <a:pt x="837638" y="2502011"/>
                  <a:pt x="851253" y="2503507"/>
                  <a:pt x="858841" y="2512613"/>
                </a:cubicBezTo>
                <a:cubicBezTo>
                  <a:pt x="865837" y="2521008"/>
                  <a:pt x="862487" y="2534374"/>
                  <a:pt x="866792" y="2544418"/>
                </a:cubicBezTo>
                <a:cubicBezTo>
                  <a:pt x="870556" y="2553202"/>
                  <a:pt x="877954" y="2559975"/>
                  <a:pt x="882695" y="2568272"/>
                </a:cubicBezTo>
                <a:cubicBezTo>
                  <a:pt x="888576" y="2578563"/>
                  <a:pt x="892315" y="2590026"/>
                  <a:pt x="898597" y="2600077"/>
                </a:cubicBezTo>
                <a:cubicBezTo>
                  <a:pt x="910042" y="2618388"/>
                  <a:pt x="929335" y="2641594"/>
                  <a:pt x="946305" y="2655736"/>
                </a:cubicBezTo>
                <a:cubicBezTo>
                  <a:pt x="953646" y="2661854"/>
                  <a:pt x="962208" y="2666338"/>
                  <a:pt x="970159" y="2671639"/>
                </a:cubicBezTo>
                <a:cubicBezTo>
                  <a:pt x="967509" y="2690192"/>
                  <a:pt x="972141" y="2711405"/>
                  <a:pt x="962208" y="2727298"/>
                </a:cubicBezTo>
                <a:cubicBezTo>
                  <a:pt x="946742" y="2752043"/>
                  <a:pt x="890434" y="2715264"/>
                  <a:pt x="962208" y="2751152"/>
                </a:cubicBezTo>
                <a:cubicBezTo>
                  <a:pt x="972810" y="2743201"/>
                  <a:pt x="984642" y="2736669"/>
                  <a:pt x="994013" y="2727298"/>
                </a:cubicBezTo>
                <a:cubicBezTo>
                  <a:pt x="1000770" y="2720541"/>
                  <a:pt x="1004361" y="2711220"/>
                  <a:pt x="1009916" y="2703444"/>
                </a:cubicBezTo>
                <a:cubicBezTo>
                  <a:pt x="1044322" y="2655277"/>
                  <a:pt x="1024767" y="2689645"/>
                  <a:pt x="1049672" y="2639833"/>
                </a:cubicBezTo>
                <a:cubicBezTo>
                  <a:pt x="1047022" y="2615979"/>
                  <a:pt x="1050634" y="2590556"/>
                  <a:pt x="1041721" y="2568272"/>
                </a:cubicBezTo>
                <a:cubicBezTo>
                  <a:pt x="1038608" y="2560490"/>
                  <a:pt x="1024975" y="2564762"/>
                  <a:pt x="1017867" y="2560320"/>
                </a:cubicBezTo>
                <a:cubicBezTo>
                  <a:pt x="943788" y="2514021"/>
                  <a:pt x="1007928" y="2538454"/>
                  <a:pt x="954256" y="2520564"/>
                </a:cubicBezTo>
                <a:cubicBezTo>
                  <a:pt x="943654" y="2512613"/>
                  <a:pt x="926642" y="2509282"/>
                  <a:pt x="922451" y="2496710"/>
                </a:cubicBezTo>
                <a:cubicBezTo>
                  <a:pt x="905205" y="2444971"/>
                  <a:pt x="933060" y="2448338"/>
                  <a:pt x="962208" y="2441051"/>
                </a:cubicBezTo>
                <a:cubicBezTo>
                  <a:pt x="975460" y="2454303"/>
                  <a:pt x="990719" y="2465814"/>
                  <a:pt x="1001964" y="2480807"/>
                </a:cubicBezTo>
                <a:cubicBezTo>
                  <a:pt x="1044430" y="2537427"/>
                  <a:pt x="962456" y="2469086"/>
                  <a:pt x="1033770" y="2528515"/>
                </a:cubicBezTo>
                <a:cubicBezTo>
                  <a:pt x="1056985" y="2547861"/>
                  <a:pt x="1105331" y="2584174"/>
                  <a:pt x="1105331" y="2584174"/>
                </a:cubicBezTo>
                <a:lnTo>
                  <a:pt x="1137136" y="2647785"/>
                </a:lnTo>
                <a:cubicBezTo>
                  <a:pt x="1142437" y="2658387"/>
                  <a:pt x="1143557" y="2672478"/>
                  <a:pt x="1153039" y="2679590"/>
                </a:cubicBezTo>
                <a:cubicBezTo>
                  <a:pt x="1163641" y="2687541"/>
                  <a:pt x="1175473" y="2694073"/>
                  <a:pt x="1184844" y="2703444"/>
                </a:cubicBezTo>
                <a:cubicBezTo>
                  <a:pt x="1205488" y="2724088"/>
                  <a:pt x="1212004" y="2741860"/>
                  <a:pt x="1224601" y="2767054"/>
                </a:cubicBezTo>
                <a:cubicBezTo>
                  <a:pt x="1231854" y="2756175"/>
                  <a:pt x="1256958" y="2717561"/>
                  <a:pt x="1264357" y="2711395"/>
                </a:cubicBezTo>
                <a:cubicBezTo>
                  <a:pt x="1270796" y="2706029"/>
                  <a:pt x="1280260" y="2706094"/>
                  <a:pt x="1288211" y="2703444"/>
                </a:cubicBezTo>
                <a:cubicBezTo>
                  <a:pt x="1298813" y="2695493"/>
                  <a:pt x="1310166" y="2688455"/>
                  <a:pt x="1320016" y="2679590"/>
                </a:cubicBezTo>
                <a:cubicBezTo>
                  <a:pt x="1336732" y="2664545"/>
                  <a:pt x="1367724" y="2631882"/>
                  <a:pt x="1367724" y="2631882"/>
                </a:cubicBezTo>
                <a:cubicBezTo>
                  <a:pt x="1370375" y="2655736"/>
                  <a:pt x="1371730" y="2679770"/>
                  <a:pt x="1375676" y="2703444"/>
                </a:cubicBezTo>
                <a:cubicBezTo>
                  <a:pt x="1377054" y="2711711"/>
                  <a:pt x="1375445" y="2725480"/>
                  <a:pt x="1383627" y="2727298"/>
                </a:cubicBezTo>
                <a:cubicBezTo>
                  <a:pt x="1404487" y="2731933"/>
                  <a:pt x="1426034" y="2721997"/>
                  <a:pt x="1447237" y="2719346"/>
                </a:cubicBezTo>
                <a:cubicBezTo>
                  <a:pt x="1479042" y="2721997"/>
                  <a:pt x="1513020" y="2715445"/>
                  <a:pt x="1542653" y="2727298"/>
                </a:cubicBezTo>
                <a:cubicBezTo>
                  <a:pt x="1551526" y="2730847"/>
                  <a:pt x="1527701" y="2741643"/>
                  <a:pt x="1526750" y="2751152"/>
                </a:cubicBezTo>
                <a:cubicBezTo>
                  <a:pt x="1524885" y="2769800"/>
                  <a:pt x="1520067" y="2795103"/>
                  <a:pt x="1534702" y="2806811"/>
                </a:cubicBezTo>
                <a:cubicBezTo>
                  <a:pt x="1553443" y="2821804"/>
                  <a:pt x="1582409" y="2812112"/>
                  <a:pt x="1606263" y="2814762"/>
                </a:cubicBezTo>
                <a:cubicBezTo>
                  <a:pt x="1600391" y="2920460"/>
                  <a:pt x="1635757" y="2943267"/>
                  <a:pt x="1566507" y="2981739"/>
                </a:cubicBezTo>
                <a:cubicBezTo>
                  <a:pt x="1554030" y="2988671"/>
                  <a:pt x="1540002" y="2992341"/>
                  <a:pt x="1526750" y="2997642"/>
                </a:cubicBezTo>
                <a:cubicBezTo>
                  <a:pt x="1471091" y="2994992"/>
                  <a:pt x="1414795" y="2998495"/>
                  <a:pt x="1359773" y="2989691"/>
                </a:cubicBezTo>
                <a:cubicBezTo>
                  <a:pt x="1346687" y="2987597"/>
                  <a:pt x="1339474" y="2972412"/>
                  <a:pt x="1327968" y="2965837"/>
                </a:cubicBezTo>
                <a:cubicBezTo>
                  <a:pt x="1302240" y="2951135"/>
                  <a:pt x="1248455" y="2926080"/>
                  <a:pt x="1248455" y="2926080"/>
                </a:cubicBezTo>
                <a:cubicBezTo>
                  <a:pt x="1213999" y="2928731"/>
                  <a:pt x="1177872" y="2923104"/>
                  <a:pt x="1145088" y="2934032"/>
                </a:cubicBezTo>
                <a:cubicBezTo>
                  <a:pt x="1133843" y="2937780"/>
                  <a:pt x="1137566" y="2957456"/>
                  <a:pt x="1129185" y="2965837"/>
                </a:cubicBezTo>
                <a:cubicBezTo>
                  <a:pt x="1119197" y="2975825"/>
                  <a:pt x="1072625" y="2998093"/>
                  <a:pt x="1057623" y="3005593"/>
                </a:cubicBezTo>
                <a:cubicBezTo>
                  <a:pt x="996345" y="2998784"/>
                  <a:pt x="996632" y="3007165"/>
                  <a:pt x="954256" y="2981739"/>
                </a:cubicBezTo>
                <a:cubicBezTo>
                  <a:pt x="937867" y="2971906"/>
                  <a:pt x="906549" y="2949934"/>
                  <a:pt x="906549" y="2949934"/>
                </a:cubicBezTo>
                <a:cubicBezTo>
                  <a:pt x="903898" y="2941983"/>
                  <a:pt x="900630" y="2934211"/>
                  <a:pt x="898597" y="2926080"/>
                </a:cubicBezTo>
                <a:cubicBezTo>
                  <a:pt x="894061" y="2907935"/>
                  <a:pt x="891782" y="2880645"/>
                  <a:pt x="882695" y="2862470"/>
                </a:cubicBezTo>
                <a:cubicBezTo>
                  <a:pt x="875784" y="2848647"/>
                  <a:pt x="868114" y="2835077"/>
                  <a:pt x="858841" y="2822713"/>
                </a:cubicBezTo>
                <a:cubicBezTo>
                  <a:pt x="848289" y="2808644"/>
                  <a:pt x="827296" y="2791038"/>
                  <a:pt x="811133" y="2782957"/>
                </a:cubicBezTo>
                <a:cubicBezTo>
                  <a:pt x="803636" y="2779209"/>
                  <a:pt x="795230" y="2777656"/>
                  <a:pt x="787279" y="2775006"/>
                </a:cubicBezTo>
                <a:lnTo>
                  <a:pt x="652107" y="2790908"/>
                </a:lnTo>
                <a:cubicBezTo>
                  <a:pt x="633510" y="2793232"/>
                  <a:pt x="615061" y="2796669"/>
                  <a:pt x="596448" y="2798859"/>
                </a:cubicBezTo>
                <a:cubicBezTo>
                  <a:pt x="569994" y="2801971"/>
                  <a:pt x="543439" y="2804160"/>
                  <a:pt x="516935" y="2806811"/>
                </a:cubicBezTo>
                <a:cubicBezTo>
                  <a:pt x="459516" y="2825950"/>
                  <a:pt x="527783" y="2805141"/>
                  <a:pt x="413568" y="2822713"/>
                </a:cubicBezTo>
                <a:cubicBezTo>
                  <a:pt x="405284" y="2823987"/>
                  <a:pt x="397933" y="2829021"/>
                  <a:pt x="389714" y="2830665"/>
                </a:cubicBezTo>
                <a:cubicBezTo>
                  <a:pt x="371337" y="2834341"/>
                  <a:pt x="352578" y="2835766"/>
                  <a:pt x="334055" y="2838616"/>
                </a:cubicBezTo>
                <a:cubicBezTo>
                  <a:pt x="318120" y="2841067"/>
                  <a:pt x="302250" y="2843917"/>
                  <a:pt x="286347" y="2846567"/>
                </a:cubicBezTo>
                <a:cubicBezTo>
                  <a:pt x="236820" y="2945621"/>
                  <a:pt x="308522" y="2806958"/>
                  <a:pt x="246590" y="2910178"/>
                </a:cubicBezTo>
                <a:cubicBezTo>
                  <a:pt x="237442" y="2925424"/>
                  <a:pt x="229957" y="2941639"/>
                  <a:pt x="222736" y="2957886"/>
                </a:cubicBezTo>
                <a:cubicBezTo>
                  <a:pt x="219332" y="2965545"/>
                  <a:pt x="218943" y="2974462"/>
                  <a:pt x="214785" y="2981739"/>
                </a:cubicBezTo>
                <a:cubicBezTo>
                  <a:pt x="208210" y="2993245"/>
                  <a:pt x="197955" y="3002307"/>
                  <a:pt x="190931" y="3013545"/>
                </a:cubicBezTo>
                <a:cubicBezTo>
                  <a:pt x="173563" y="3041335"/>
                  <a:pt x="174028" y="3058444"/>
                  <a:pt x="151175" y="3085106"/>
                </a:cubicBezTo>
                <a:cubicBezTo>
                  <a:pt x="144956" y="3092362"/>
                  <a:pt x="135618" y="3096268"/>
                  <a:pt x="127321" y="3101009"/>
                </a:cubicBezTo>
                <a:cubicBezTo>
                  <a:pt x="91868" y="3121268"/>
                  <a:pt x="97515" y="3116512"/>
                  <a:pt x="55759" y="3124863"/>
                </a:cubicBezTo>
                <a:cubicBezTo>
                  <a:pt x="50052" y="3147693"/>
                  <a:pt x="41586" y="3185014"/>
                  <a:pt x="31905" y="3204376"/>
                </a:cubicBezTo>
                <a:lnTo>
                  <a:pt x="16003" y="3236181"/>
                </a:lnTo>
                <a:cubicBezTo>
                  <a:pt x="10702" y="3262685"/>
                  <a:pt x="-1217" y="3288697"/>
                  <a:pt x="100" y="3315694"/>
                </a:cubicBezTo>
                <a:cubicBezTo>
                  <a:pt x="5401" y="3424362"/>
                  <a:pt x="9354" y="3533104"/>
                  <a:pt x="16003" y="3641698"/>
                </a:cubicBezTo>
                <a:cubicBezTo>
                  <a:pt x="21992" y="3739523"/>
                  <a:pt x="13509" y="3676467"/>
                  <a:pt x="39856" y="3729162"/>
                </a:cubicBezTo>
                <a:cubicBezTo>
                  <a:pt x="43604" y="3736659"/>
                  <a:pt x="43159" y="3746042"/>
                  <a:pt x="47808" y="3753016"/>
                </a:cubicBezTo>
                <a:cubicBezTo>
                  <a:pt x="56600" y="3766204"/>
                  <a:pt x="80848" y="3785439"/>
                  <a:pt x="95516" y="3792773"/>
                </a:cubicBezTo>
                <a:cubicBezTo>
                  <a:pt x="137921" y="3813976"/>
                  <a:pt x="101541" y="3783536"/>
                  <a:pt x="151175" y="3816626"/>
                </a:cubicBezTo>
                <a:cubicBezTo>
                  <a:pt x="206319" y="3853389"/>
                  <a:pt x="174552" y="3837801"/>
                  <a:pt x="214785" y="3872286"/>
                </a:cubicBezTo>
                <a:cubicBezTo>
                  <a:pt x="224847" y="3880910"/>
                  <a:pt x="235988" y="3888188"/>
                  <a:pt x="246590" y="3896139"/>
                </a:cubicBezTo>
                <a:cubicBezTo>
                  <a:pt x="294298" y="3893489"/>
                  <a:pt x="342148" y="3892718"/>
                  <a:pt x="389714" y="3888188"/>
                </a:cubicBezTo>
                <a:cubicBezTo>
                  <a:pt x="398058" y="3887393"/>
                  <a:pt x="405386" y="3882055"/>
                  <a:pt x="413568" y="3880237"/>
                </a:cubicBezTo>
                <a:cubicBezTo>
                  <a:pt x="429306" y="3876740"/>
                  <a:pt x="445373" y="3874936"/>
                  <a:pt x="461276" y="3872286"/>
                </a:cubicBezTo>
                <a:cubicBezTo>
                  <a:pt x="474528" y="3866985"/>
                  <a:pt x="487361" y="3860484"/>
                  <a:pt x="501032" y="3856383"/>
                </a:cubicBezTo>
                <a:cubicBezTo>
                  <a:pt x="536747" y="3845668"/>
                  <a:pt x="598267" y="3843206"/>
                  <a:pt x="628253" y="3840480"/>
                </a:cubicBezTo>
                <a:cubicBezTo>
                  <a:pt x="682716" y="3844670"/>
                  <a:pt x="727795" y="3829530"/>
                  <a:pt x="763425" y="3872286"/>
                </a:cubicBezTo>
                <a:cubicBezTo>
                  <a:pt x="768790" y="3878725"/>
                  <a:pt x="768726" y="3888188"/>
                  <a:pt x="771376" y="3896139"/>
                </a:cubicBezTo>
                <a:cubicBezTo>
                  <a:pt x="781978" y="3967701"/>
                  <a:pt x="780306" y="4042194"/>
                  <a:pt x="803182" y="4110825"/>
                </a:cubicBezTo>
                <a:cubicBezTo>
                  <a:pt x="808483" y="4126728"/>
                  <a:pt x="813198" y="4142837"/>
                  <a:pt x="819084" y="4158533"/>
                </a:cubicBezTo>
                <a:cubicBezTo>
                  <a:pt x="829107" y="4185262"/>
                  <a:pt x="841863" y="4210965"/>
                  <a:pt x="850890" y="4238046"/>
                </a:cubicBezTo>
                <a:cubicBezTo>
                  <a:pt x="862589" y="4273144"/>
                  <a:pt x="855093" y="4254403"/>
                  <a:pt x="874743" y="4293705"/>
                </a:cubicBezTo>
                <a:cubicBezTo>
                  <a:pt x="885415" y="4357735"/>
                  <a:pt x="886358" y="4355356"/>
                  <a:pt x="890646" y="4436828"/>
                </a:cubicBezTo>
                <a:cubicBezTo>
                  <a:pt x="894270" y="4505695"/>
                  <a:pt x="892160" y="4574901"/>
                  <a:pt x="898597" y="4643562"/>
                </a:cubicBezTo>
                <a:cubicBezTo>
                  <a:pt x="900162" y="4660252"/>
                  <a:pt x="909500" y="4675270"/>
                  <a:pt x="914500" y="4691270"/>
                </a:cubicBezTo>
                <a:cubicBezTo>
                  <a:pt x="922754" y="4717682"/>
                  <a:pt x="929047" y="4744724"/>
                  <a:pt x="938354" y="4770783"/>
                </a:cubicBezTo>
                <a:cubicBezTo>
                  <a:pt x="942341" y="4781945"/>
                  <a:pt x="949697" y="4791647"/>
                  <a:pt x="954256" y="4802588"/>
                </a:cubicBezTo>
                <a:cubicBezTo>
                  <a:pt x="965498" y="4829569"/>
                  <a:pt x="984641" y="4883448"/>
                  <a:pt x="994013" y="4913906"/>
                </a:cubicBezTo>
                <a:cubicBezTo>
                  <a:pt x="999688" y="4932348"/>
                  <a:pt x="1005236" y="4950846"/>
                  <a:pt x="1009916" y="4969566"/>
                </a:cubicBezTo>
                <a:cubicBezTo>
                  <a:pt x="1013194" y="4982677"/>
                  <a:pt x="1012848" y="4996774"/>
                  <a:pt x="1017867" y="5009322"/>
                </a:cubicBezTo>
                <a:cubicBezTo>
                  <a:pt x="1023607" y="5023671"/>
                  <a:pt x="1034810" y="5035256"/>
                  <a:pt x="1041721" y="5049079"/>
                </a:cubicBezTo>
                <a:cubicBezTo>
                  <a:pt x="1048104" y="5061845"/>
                  <a:pt x="1052611" y="5075471"/>
                  <a:pt x="1057623" y="5088835"/>
                </a:cubicBezTo>
                <a:cubicBezTo>
                  <a:pt x="1060566" y="5096683"/>
                  <a:pt x="1061417" y="5105412"/>
                  <a:pt x="1065575" y="5112689"/>
                </a:cubicBezTo>
                <a:cubicBezTo>
                  <a:pt x="1072150" y="5124195"/>
                  <a:pt x="1080058" y="5135123"/>
                  <a:pt x="1089429" y="5144494"/>
                </a:cubicBezTo>
                <a:cubicBezTo>
                  <a:pt x="1096186" y="5151251"/>
                  <a:pt x="1105332" y="5155096"/>
                  <a:pt x="1113283" y="5160397"/>
                </a:cubicBezTo>
                <a:cubicBezTo>
                  <a:pt x="1203398" y="5149795"/>
                  <a:pt x="1294001" y="5142744"/>
                  <a:pt x="1383627" y="5128592"/>
                </a:cubicBezTo>
                <a:cubicBezTo>
                  <a:pt x="1393719" y="5126998"/>
                  <a:pt x="1451601" y="5091118"/>
                  <a:pt x="1455189" y="5088835"/>
                </a:cubicBezTo>
                <a:cubicBezTo>
                  <a:pt x="1471313" y="5078574"/>
                  <a:pt x="1502896" y="5057030"/>
                  <a:pt x="1502896" y="5057030"/>
                </a:cubicBezTo>
                <a:cubicBezTo>
                  <a:pt x="1508197" y="5038477"/>
                  <a:pt x="1511633" y="5019286"/>
                  <a:pt x="1518799" y="5001371"/>
                </a:cubicBezTo>
                <a:cubicBezTo>
                  <a:pt x="1527603" y="4979360"/>
                  <a:pt x="1544854" y="4960758"/>
                  <a:pt x="1550604" y="4937760"/>
                </a:cubicBezTo>
                <a:cubicBezTo>
                  <a:pt x="1554637" y="4921628"/>
                  <a:pt x="1559665" y="4898066"/>
                  <a:pt x="1566507" y="4882101"/>
                </a:cubicBezTo>
                <a:cubicBezTo>
                  <a:pt x="1571176" y="4871206"/>
                  <a:pt x="1577109" y="4860898"/>
                  <a:pt x="1582410" y="4850296"/>
                </a:cubicBezTo>
                <a:cubicBezTo>
                  <a:pt x="1585060" y="4823792"/>
                  <a:pt x="1584372" y="4796737"/>
                  <a:pt x="1590361" y="4770783"/>
                </a:cubicBezTo>
                <a:cubicBezTo>
                  <a:pt x="1592510" y="4761472"/>
                  <a:pt x="1603241" y="4755995"/>
                  <a:pt x="1606263" y="4746929"/>
                </a:cubicBezTo>
                <a:cubicBezTo>
                  <a:pt x="1611361" y="4731634"/>
                  <a:pt x="1611564" y="4715124"/>
                  <a:pt x="1614215" y="4699221"/>
                </a:cubicBezTo>
                <a:cubicBezTo>
                  <a:pt x="1611564" y="4685969"/>
                  <a:pt x="1609541" y="4672576"/>
                  <a:pt x="1606263" y="4659465"/>
                </a:cubicBezTo>
                <a:cubicBezTo>
                  <a:pt x="1604230" y="4651334"/>
                  <a:pt x="1593283" y="4642316"/>
                  <a:pt x="1598312" y="4635611"/>
                </a:cubicBezTo>
                <a:cubicBezTo>
                  <a:pt x="1604869" y="4626869"/>
                  <a:pt x="1619449" y="4630030"/>
                  <a:pt x="1630117" y="4627659"/>
                </a:cubicBezTo>
                <a:cubicBezTo>
                  <a:pt x="1643310" y="4624727"/>
                  <a:pt x="1656622" y="4622358"/>
                  <a:pt x="1669874" y="4619708"/>
                </a:cubicBezTo>
                <a:cubicBezTo>
                  <a:pt x="1675175" y="4611757"/>
                  <a:pt x="1679658" y="4603195"/>
                  <a:pt x="1685776" y="4595854"/>
                </a:cubicBezTo>
                <a:cubicBezTo>
                  <a:pt x="1692975" y="4587215"/>
                  <a:pt x="1703392" y="4581356"/>
                  <a:pt x="1709630" y="4572000"/>
                </a:cubicBezTo>
                <a:cubicBezTo>
                  <a:pt x="1714279" y="4565026"/>
                  <a:pt x="1713834" y="4555643"/>
                  <a:pt x="1717582" y="4548146"/>
                </a:cubicBezTo>
                <a:cubicBezTo>
                  <a:pt x="1721856" y="4539599"/>
                  <a:pt x="1728183" y="4532244"/>
                  <a:pt x="1733484" y="4524293"/>
                </a:cubicBezTo>
                <a:cubicBezTo>
                  <a:pt x="1747524" y="4397941"/>
                  <a:pt x="1738490" y="4491230"/>
                  <a:pt x="1749387" y="4309607"/>
                </a:cubicBezTo>
                <a:cubicBezTo>
                  <a:pt x="1760225" y="4128969"/>
                  <a:pt x="1695221" y="4092934"/>
                  <a:pt x="1789143" y="4039263"/>
                </a:cubicBezTo>
                <a:cubicBezTo>
                  <a:pt x="1799435" y="4033382"/>
                  <a:pt x="1809399" y="4026025"/>
                  <a:pt x="1820949" y="4023360"/>
                </a:cubicBezTo>
                <a:cubicBezTo>
                  <a:pt x="1844335" y="4017963"/>
                  <a:pt x="1868656" y="4018059"/>
                  <a:pt x="1892510" y="4015409"/>
                </a:cubicBezTo>
                <a:cubicBezTo>
                  <a:pt x="1967240" y="3910788"/>
                  <a:pt x="1900786" y="4013138"/>
                  <a:pt x="1964072" y="3880237"/>
                </a:cubicBezTo>
                <a:cubicBezTo>
                  <a:pt x="1978350" y="3850253"/>
                  <a:pt x="1997639" y="3822822"/>
                  <a:pt x="2011780" y="3792773"/>
                </a:cubicBezTo>
                <a:cubicBezTo>
                  <a:pt x="2018918" y="3777606"/>
                  <a:pt x="2020658" y="3760285"/>
                  <a:pt x="2027683" y="3745065"/>
                </a:cubicBezTo>
                <a:cubicBezTo>
                  <a:pt x="2046873" y="3703487"/>
                  <a:pt x="2058569" y="3690632"/>
                  <a:pt x="2083342" y="3657600"/>
                </a:cubicBezTo>
                <a:cubicBezTo>
                  <a:pt x="2050974" y="3560504"/>
                  <a:pt x="2092017" y="3658797"/>
                  <a:pt x="1852754" y="3625795"/>
                </a:cubicBezTo>
                <a:cubicBezTo>
                  <a:pt x="1844451" y="3624650"/>
                  <a:pt x="1850730" y="3607868"/>
                  <a:pt x="1844803" y="3601941"/>
                </a:cubicBezTo>
                <a:cubicBezTo>
                  <a:pt x="1838876" y="3596014"/>
                  <a:pt x="1828900" y="3596640"/>
                  <a:pt x="1820949" y="3593990"/>
                </a:cubicBezTo>
                <a:cubicBezTo>
                  <a:pt x="1812998" y="3586039"/>
                  <a:pt x="1803999" y="3579012"/>
                  <a:pt x="1797095" y="3570136"/>
                </a:cubicBezTo>
                <a:cubicBezTo>
                  <a:pt x="1785361" y="3555049"/>
                  <a:pt x="1776250" y="3538086"/>
                  <a:pt x="1765290" y="3522428"/>
                </a:cubicBezTo>
                <a:cubicBezTo>
                  <a:pt x="1757690" y="3511571"/>
                  <a:pt x="1749387" y="3501225"/>
                  <a:pt x="1741436" y="3490623"/>
                </a:cubicBezTo>
                <a:cubicBezTo>
                  <a:pt x="1708712" y="3384273"/>
                  <a:pt x="1712393" y="3387826"/>
                  <a:pt x="1669874" y="3283889"/>
                </a:cubicBezTo>
                <a:cubicBezTo>
                  <a:pt x="1659990" y="3259729"/>
                  <a:pt x="1649743" y="3235675"/>
                  <a:pt x="1638069" y="3212327"/>
                </a:cubicBezTo>
                <a:cubicBezTo>
                  <a:pt x="1631158" y="3198504"/>
                  <a:pt x="1621127" y="3186394"/>
                  <a:pt x="1614215" y="3172571"/>
                </a:cubicBezTo>
                <a:cubicBezTo>
                  <a:pt x="1610467" y="3165074"/>
                  <a:pt x="1598312" y="3151368"/>
                  <a:pt x="1606263" y="3148717"/>
                </a:cubicBezTo>
                <a:cubicBezTo>
                  <a:pt x="1617508" y="3144968"/>
                  <a:pt x="1627467" y="3159318"/>
                  <a:pt x="1638069" y="3164619"/>
                </a:cubicBezTo>
                <a:cubicBezTo>
                  <a:pt x="1681745" y="3222855"/>
                  <a:pt x="1654984" y="3177295"/>
                  <a:pt x="1677825" y="3283889"/>
                </a:cubicBezTo>
                <a:cubicBezTo>
                  <a:pt x="1679581" y="3292084"/>
                  <a:pt x="1682207" y="3300159"/>
                  <a:pt x="1685776" y="3307743"/>
                </a:cubicBezTo>
                <a:cubicBezTo>
                  <a:pt x="1703441" y="3345280"/>
                  <a:pt x="1724269" y="3381294"/>
                  <a:pt x="1741436" y="3419061"/>
                </a:cubicBezTo>
                <a:cubicBezTo>
                  <a:pt x="1750807" y="3439677"/>
                  <a:pt x="1755714" y="3462151"/>
                  <a:pt x="1765290" y="3482672"/>
                </a:cubicBezTo>
                <a:cubicBezTo>
                  <a:pt x="1774326" y="3502036"/>
                  <a:pt x="1787539" y="3519218"/>
                  <a:pt x="1797095" y="3538331"/>
                </a:cubicBezTo>
                <a:cubicBezTo>
                  <a:pt x="1800843" y="3545828"/>
                  <a:pt x="1799119" y="3556258"/>
                  <a:pt x="1805046" y="3562185"/>
                </a:cubicBezTo>
                <a:cubicBezTo>
                  <a:pt x="1813427" y="3570566"/>
                  <a:pt x="1826560" y="3572206"/>
                  <a:pt x="1836851" y="3578087"/>
                </a:cubicBezTo>
                <a:cubicBezTo>
                  <a:pt x="1880951" y="3603287"/>
                  <a:pt x="1838605" y="3589570"/>
                  <a:pt x="1900462" y="3601941"/>
                </a:cubicBezTo>
                <a:cubicBezTo>
                  <a:pt x="1948170" y="3596640"/>
                  <a:pt x="1996358" y="3594626"/>
                  <a:pt x="2043585" y="3586039"/>
                </a:cubicBezTo>
                <a:cubicBezTo>
                  <a:pt x="2055247" y="3583919"/>
                  <a:pt x="2065339" y="3576418"/>
                  <a:pt x="2075390" y="3570136"/>
                </a:cubicBezTo>
                <a:cubicBezTo>
                  <a:pt x="2089787" y="3561138"/>
                  <a:pt x="2114236" y="3538786"/>
                  <a:pt x="2131050" y="3530379"/>
                </a:cubicBezTo>
                <a:cubicBezTo>
                  <a:pt x="2160990" y="3515409"/>
                  <a:pt x="2172243" y="3514118"/>
                  <a:pt x="2202611" y="3506526"/>
                </a:cubicBezTo>
                <a:cubicBezTo>
                  <a:pt x="2230679" y="3464424"/>
                  <a:pt x="2207685" y="3489505"/>
                  <a:pt x="2274173" y="3458818"/>
                </a:cubicBezTo>
                <a:cubicBezTo>
                  <a:pt x="2319882" y="3437722"/>
                  <a:pt x="2312756" y="3441047"/>
                  <a:pt x="2345735" y="3419061"/>
                </a:cubicBezTo>
                <a:cubicBezTo>
                  <a:pt x="2348385" y="3408459"/>
                  <a:pt x="2350684" y="3397763"/>
                  <a:pt x="2353686" y="3387256"/>
                </a:cubicBezTo>
                <a:cubicBezTo>
                  <a:pt x="2355988" y="3379197"/>
                  <a:pt x="2361637" y="3371783"/>
                  <a:pt x="2361637" y="3363402"/>
                </a:cubicBezTo>
                <a:cubicBezTo>
                  <a:pt x="2361637" y="3336765"/>
                  <a:pt x="2357453" y="3310258"/>
                  <a:pt x="2353686" y="3283889"/>
                </a:cubicBezTo>
                <a:cubicBezTo>
                  <a:pt x="2352141" y="3273071"/>
                  <a:pt x="2351157" y="3261572"/>
                  <a:pt x="2345735" y="3252084"/>
                </a:cubicBezTo>
                <a:cubicBezTo>
                  <a:pt x="2336237" y="3235462"/>
                  <a:pt x="2307972" y="3216801"/>
                  <a:pt x="2290076" y="3212327"/>
                </a:cubicBezTo>
                <a:cubicBezTo>
                  <a:pt x="2258795" y="3204507"/>
                  <a:pt x="2225941" y="3204246"/>
                  <a:pt x="2194660" y="3196425"/>
                </a:cubicBezTo>
                <a:lnTo>
                  <a:pt x="2162855" y="3188473"/>
                </a:lnTo>
                <a:cubicBezTo>
                  <a:pt x="2157554" y="3180522"/>
                  <a:pt x="2152507" y="3172395"/>
                  <a:pt x="2146952" y="3164619"/>
                </a:cubicBezTo>
                <a:cubicBezTo>
                  <a:pt x="2139249" y="3153835"/>
                  <a:pt x="2130122" y="3144052"/>
                  <a:pt x="2123098" y="3132814"/>
                </a:cubicBezTo>
                <a:cubicBezTo>
                  <a:pt x="2116816" y="3122763"/>
                  <a:pt x="2115577" y="3109390"/>
                  <a:pt x="2107196" y="3101009"/>
                </a:cubicBezTo>
                <a:cubicBezTo>
                  <a:pt x="2098814" y="3092627"/>
                  <a:pt x="2063537" y="3085106"/>
                  <a:pt x="2075390" y="3085106"/>
                </a:cubicBezTo>
                <a:cubicBezTo>
                  <a:pt x="2105023" y="3085106"/>
                  <a:pt x="2133700" y="3095708"/>
                  <a:pt x="2162855" y="3101009"/>
                </a:cubicBezTo>
                <a:cubicBezTo>
                  <a:pt x="2170806" y="3108960"/>
                  <a:pt x="2177713" y="3118116"/>
                  <a:pt x="2186709" y="3124863"/>
                </a:cubicBezTo>
                <a:cubicBezTo>
                  <a:pt x="2199072" y="3134136"/>
                  <a:pt x="2213360" y="3140526"/>
                  <a:pt x="2226465" y="3148717"/>
                </a:cubicBezTo>
                <a:cubicBezTo>
                  <a:pt x="2234569" y="3153782"/>
                  <a:pt x="2242674" y="3158885"/>
                  <a:pt x="2250319" y="3164619"/>
                </a:cubicBezTo>
                <a:cubicBezTo>
                  <a:pt x="2263896" y="3174802"/>
                  <a:pt x="2275955" y="3187011"/>
                  <a:pt x="2290076" y="3196425"/>
                </a:cubicBezTo>
                <a:cubicBezTo>
                  <a:pt x="2311548" y="3210739"/>
                  <a:pt x="2346454" y="3221426"/>
                  <a:pt x="2369589" y="3228230"/>
                </a:cubicBezTo>
                <a:cubicBezTo>
                  <a:pt x="2398581" y="3236757"/>
                  <a:pt x="2426963" y="3249285"/>
                  <a:pt x="2457053" y="3252084"/>
                </a:cubicBezTo>
                <a:cubicBezTo>
                  <a:pt x="2541544" y="3259944"/>
                  <a:pt x="2626681" y="3257385"/>
                  <a:pt x="2711495" y="3260035"/>
                </a:cubicBezTo>
                <a:cubicBezTo>
                  <a:pt x="2714145" y="3281239"/>
                  <a:pt x="2711510" y="3303806"/>
                  <a:pt x="2719446" y="3323646"/>
                </a:cubicBezTo>
                <a:cubicBezTo>
                  <a:pt x="2722995" y="3332519"/>
                  <a:pt x="2736044" y="3333329"/>
                  <a:pt x="2743300" y="3339548"/>
                </a:cubicBezTo>
                <a:cubicBezTo>
                  <a:pt x="2754684" y="3349305"/>
                  <a:pt x="2764503" y="3360751"/>
                  <a:pt x="2775105" y="3371353"/>
                </a:cubicBezTo>
                <a:cubicBezTo>
                  <a:pt x="2777755" y="3384605"/>
                  <a:pt x="2779778" y="3397999"/>
                  <a:pt x="2783056" y="3411110"/>
                </a:cubicBezTo>
                <a:cubicBezTo>
                  <a:pt x="2788636" y="3433428"/>
                  <a:pt x="2799622" y="3452856"/>
                  <a:pt x="2806910" y="3474720"/>
                </a:cubicBezTo>
                <a:cubicBezTo>
                  <a:pt x="2818310" y="3508920"/>
                  <a:pt x="2828544" y="3543502"/>
                  <a:pt x="2838716" y="3578087"/>
                </a:cubicBezTo>
                <a:cubicBezTo>
                  <a:pt x="2865487" y="3669106"/>
                  <a:pt x="2825304" y="3542165"/>
                  <a:pt x="2854618" y="3649649"/>
                </a:cubicBezTo>
                <a:cubicBezTo>
                  <a:pt x="2859029" y="3665821"/>
                  <a:pt x="2865220" y="3681454"/>
                  <a:pt x="2870521" y="3697357"/>
                </a:cubicBezTo>
                <a:lnTo>
                  <a:pt x="2878472" y="3721211"/>
                </a:lnTo>
                <a:cubicBezTo>
                  <a:pt x="2885878" y="3743430"/>
                  <a:pt x="2888882" y="3760824"/>
                  <a:pt x="2910277" y="3776870"/>
                </a:cubicBezTo>
                <a:cubicBezTo>
                  <a:pt x="2921696" y="3785434"/>
                  <a:pt x="2936782" y="3787472"/>
                  <a:pt x="2950034" y="3792773"/>
                </a:cubicBezTo>
                <a:cubicBezTo>
                  <a:pt x="2963286" y="3790122"/>
                  <a:pt x="2978056" y="3791526"/>
                  <a:pt x="2989790" y="3784821"/>
                </a:cubicBezTo>
                <a:cubicBezTo>
                  <a:pt x="3004884" y="3776196"/>
                  <a:pt x="3011232" y="3742426"/>
                  <a:pt x="3013644" y="3729162"/>
                </a:cubicBezTo>
                <a:cubicBezTo>
                  <a:pt x="3024843" y="3667569"/>
                  <a:pt x="3031919" y="3559111"/>
                  <a:pt x="3037498" y="3514477"/>
                </a:cubicBezTo>
                <a:cubicBezTo>
                  <a:pt x="3038853" y="3503633"/>
                  <a:pt x="3040028" y="3492160"/>
                  <a:pt x="3045450" y="3482672"/>
                </a:cubicBezTo>
                <a:cubicBezTo>
                  <a:pt x="3051029" y="3472909"/>
                  <a:pt x="3060427" y="3465722"/>
                  <a:pt x="3069303" y="3458818"/>
                </a:cubicBezTo>
                <a:cubicBezTo>
                  <a:pt x="3086517" y="3445429"/>
                  <a:pt x="3124944" y="3420062"/>
                  <a:pt x="3148816" y="3411110"/>
                </a:cubicBezTo>
                <a:cubicBezTo>
                  <a:pt x="3159048" y="3407273"/>
                  <a:pt x="3170020" y="3405809"/>
                  <a:pt x="3180622" y="3403159"/>
                </a:cubicBezTo>
                <a:cubicBezTo>
                  <a:pt x="3188573" y="3397858"/>
                  <a:pt x="3195743" y="3391137"/>
                  <a:pt x="3204476" y="3387256"/>
                </a:cubicBezTo>
                <a:cubicBezTo>
                  <a:pt x="3219794" y="3380448"/>
                  <a:pt x="3252183" y="3371353"/>
                  <a:pt x="3252183" y="3371353"/>
                </a:cubicBezTo>
                <a:cubicBezTo>
                  <a:pt x="3268086" y="3358101"/>
                  <a:pt x="3282932" y="3343468"/>
                  <a:pt x="3299891" y="3331597"/>
                </a:cubicBezTo>
                <a:cubicBezTo>
                  <a:pt x="3317758" y="3319090"/>
                  <a:pt x="3335608" y="3314390"/>
                  <a:pt x="3355550" y="3307743"/>
                </a:cubicBezTo>
                <a:cubicBezTo>
                  <a:pt x="3366152" y="3313044"/>
                  <a:pt x="3378974" y="3315264"/>
                  <a:pt x="3387356" y="3323646"/>
                </a:cubicBezTo>
                <a:cubicBezTo>
                  <a:pt x="3405063" y="3341353"/>
                  <a:pt x="3403224" y="3365961"/>
                  <a:pt x="3411210" y="3387256"/>
                </a:cubicBezTo>
                <a:cubicBezTo>
                  <a:pt x="3415372" y="3398354"/>
                  <a:pt x="3422950" y="3407963"/>
                  <a:pt x="3427112" y="3419061"/>
                </a:cubicBezTo>
                <a:cubicBezTo>
                  <a:pt x="3430949" y="3429293"/>
                  <a:pt x="3428711" y="3441974"/>
                  <a:pt x="3435063" y="3450866"/>
                </a:cubicBezTo>
                <a:cubicBezTo>
                  <a:pt x="3442766" y="3461650"/>
                  <a:pt x="3456085" y="3467017"/>
                  <a:pt x="3466869" y="3474720"/>
                </a:cubicBezTo>
                <a:cubicBezTo>
                  <a:pt x="3504598" y="3501669"/>
                  <a:pt x="3491310" y="3490770"/>
                  <a:pt x="3554333" y="3506526"/>
                </a:cubicBezTo>
                <a:cubicBezTo>
                  <a:pt x="3562738" y="3527538"/>
                  <a:pt x="3571953" y="3548318"/>
                  <a:pt x="3578187" y="3570136"/>
                </a:cubicBezTo>
                <a:cubicBezTo>
                  <a:pt x="3581189" y="3580643"/>
                  <a:pt x="3583488" y="3591339"/>
                  <a:pt x="3586138" y="3601941"/>
                </a:cubicBezTo>
                <a:cubicBezTo>
                  <a:pt x="3588789" y="3654950"/>
                  <a:pt x="3589492" y="3708092"/>
                  <a:pt x="3594090" y="3760967"/>
                </a:cubicBezTo>
                <a:cubicBezTo>
                  <a:pt x="3594816" y="3769317"/>
                  <a:pt x="3596115" y="3778894"/>
                  <a:pt x="3602041" y="3784821"/>
                </a:cubicBezTo>
                <a:cubicBezTo>
                  <a:pt x="3607968" y="3790748"/>
                  <a:pt x="3617944" y="3790122"/>
                  <a:pt x="3625895" y="3792773"/>
                </a:cubicBezTo>
                <a:cubicBezTo>
                  <a:pt x="3653890" y="3834766"/>
                  <a:pt x="3627576" y="3801028"/>
                  <a:pt x="3673603" y="3840480"/>
                </a:cubicBezTo>
                <a:cubicBezTo>
                  <a:pt x="3682141" y="3847798"/>
                  <a:pt x="3688818" y="3857135"/>
                  <a:pt x="3697456" y="3864334"/>
                </a:cubicBezTo>
                <a:cubicBezTo>
                  <a:pt x="3763883" y="3919692"/>
                  <a:pt x="3675466" y="3834393"/>
                  <a:pt x="3745164" y="3904091"/>
                </a:cubicBezTo>
                <a:cubicBezTo>
                  <a:pt x="3756214" y="3937238"/>
                  <a:pt x="3767739" y="3948107"/>
                  <a:pt x="3697456" y="3919993"/>
                </a:cubicBezTo>
                <a:cubicBezTo>
                  <a:pt x="3687016" y="3915817"/>
                  <a:pt x="3683245" y="3901924"/>
                  <a:pt x="3673603" y="3896139"/>
                </a:cubicBezTo>
                <a:cubicBezTo>
                  <a:pt x="3656294" y="3885754"/>
                  <a:pt x="3635716" y="3881856"/>
                  <a:pt x="3617943" y="3872286"/>
                </a:cubicBezTo>
                <a:cubicBezTo>
                  <a:pt x="3601115" y="3863225"/>
                  <a:pt x="3587331" y="3849027"/>
                  <a:pt x="3570236" y="3840480"/>
                </a:cubicBezTo>
                <a:lnTo>
                  <a:pt x="3538430" y="3824578"/>
                </a:lnTo>
                <a:cubicBezTo>
                  <a:pt x="3529439" y="3878524"/>
                  <a:pt x="3520556" y="3885943"/>
                  <a:pt x="3554333" y="3943847"/>
                </a:cubicBezTo>
                <a:cubicBezTo>
                  <a:pt x="3561010" y="3955294"/>
                  <a:pt x="3576767" y="3958330"/>
                  <a:pt x="3586138" y="3967701"/>
                </a:cubicBezTo>
                <a:cubicBezTo>
                  <a:pt x="3595509" y="3977072"/>
                  <a:pt x="3600621" y="3990135"/>
                  <a:pt x="3609992" y="3999506"/>
                </a:cubicBezTo>
                <a:cubicBezTo>
                  <a:pt x="3628296" y="4017810"/>
                  <a:pt x="3641319" y="4017277"/>
                  <a:pt x="3665651" y="4023360"/>
                </a:cubicBezTo>
                <a:cubicBezTo>
                  <a:pt x="3744756" y="4084886"/>
                  <a:pt x="3720450" y="4053875"/>
                  <a:pt x="3753116" y="4102873"/>
                </a:cubicBezTo>
                <a:cubicBezTo>
                  <a:pt x="3851955" y="4036983"/>
                  <a:pt x="3804472" y="4078855"/>
                  <a:pt x="3745164" y="3808675"/>
                </a:cubicBezTo>
                <a:cubicBezTo>
                  <a:pt x="3740726" y="3788456"/>
                  <a:pt x="3718660" y="3776870"/>
                  <a:pt x="3705408" y="3760967"/>
                </a:cubicBezTo>
                <a:cubicBezTo>
                  <a:pt x="3686759" y="3686376"/>
                  <a:pt x="3712905" y="3777837"/>
                  <a:pt x="3673603" y="3689406"/>
                </a:cubicBezTo>
                <a:cubicBezTo>
                  <a:pt x="3669165" y="3679420"/>
                  <a:pt x="3668302" y="3668202"/>
                  <a:pt x="3665651" y="3657600"/>
                </a:cubicBezTo>
                <a:cubicBezTo>
                  <a:pt x="3668302" y="3641698"/>
                  <a:pt x="3661014" y="3619964"/>
                  <a:pt x="3673603" y="3609893"/>
                </a:cubicBezTo>
                <a:cubicBezTo>
                  <a:pt x="3682859" y="3602489"/>
                  <a:pt x="3694513" y="3621126"/>
                  <a:pt x="3705408" y="3625795"/>
                </a:cubicBezTo>
                <a:cubicBezTo>
                  <a:pt x="3713112" y="3629096"/>
                  <a:pt x="3721080" y="3631928"/>
                  <a:pt x="3729262" y="3633746"/>
                </a:cubicBezTo>
                <a:cubicBezTo>
                  <a:pt x="3745000" y="3637243"/>
                  <a:pt x="3761161" y="3638536"/>
                  <a:pt x="3776970" y="3641698"/>
                </a:cubicBezTo>
                <a:cubicBezTo>
                  <a:pt x="3787686" y="3643841"/>
                  <a:pt x="3798173" y="3646999"/>
                  <a:pt x="3808775" y="3649649"/>
                </a:cubicBezTo>
                <a:cubicBezTo>
                  <a:pt x="3843231" y="3646999"/>
                  <a:pt x="3878751" y="3650602"/>
                  <a:pt x="3912142" y="3641698"/>
                </a:cubicBezTo>
                <a:cubicBezTo>
                  <a:pt x="3921376" y="3639236"/>
                  <a:pt x="3923770" y="3626391"/>
                  <a:pt x="3928044" y="3617844"/>
                </a:cubicBezTo>
                <a:cubicBezTo>
                  <a:pt x="3936196" y="3601540"/>
                  <a:pt x="3940921" y="3569362"/>
                  <a:pt x="3943947" y="3554233"/>
                </a:cubicBezTo>
                <a:cubicBezTo>
                  <a:pt x="3941297" y="3533030"/>
                  <a:pt x="3945552" y="3509735"/>
                  <a:pt x="3935996" y="3490623"/>
                </a:cubicBezTo>
                <a:cubicBezTo>
                  <a:pt x="3917748" y="3454128"/>
                  <a:pt x="3898484" y="3463915"/>
                  <a:pt x="3872385" y="3450866"/>
                </a:cubicBezTo>
                <a:cubicBezTo>
                  <a:pt x="3863838" y="3446592"/>
                  <a:pt x="3856482" y="3440265"/>
                  <a:pt x="3848531" y="3434964"/>
                </a:cubicBezTo>
                <a:cubicBezTo>
                  <a:pt x="3851182" y="3416411"/>
                  <a:pt x="3847509" y="3395758"/>
                  <a:pt x="3856483" y="3379305"/>
                </a:cubicBezTo>
                <a:cubicBezTo>
                  <a:pt x="3877015" y="3341663"/>
                  <a:pt x="3892865" y="3353162"/>
                  <a:pt x="3920093" y="3339548"/>
                </a:cubicBezTo>
                <a:cubicBezTo>
                  <a:pt x="3992018" y="3303586"/>
                  <a:pt x="3964042" y="3305678"/>
                  <a:pt x="4047314" y="3275938"/>
                </a:cubicBezTo>
                <a:cubicBezTo>
                  <a:pt x="4121993" y="3249267"/>
                  <a:pt x="4057688" y="3282849"/>
                  <a:pt x="4110924" y="3260035"/>
                </a:cubicBezTo>
                <a:cubicBezTo>
                  <a:pt x="4121819" y="3255366"/>
                  <a:pt x="4131898" y="3248947"/>
                  <a:pt x="4142730" y="3244133"/>
                </a:cubicBezTo>
                <a:cubicBezTo>
                  <a:pt x="4223175" y="3208380"/>
                  <a:pt x="4138880" y="3253148"/>
                  <a:pt x="4238145" y="3196425"/>
                </a:cubicBezTo>
                <a:cubicBezTo>
                  <a:pt x="4320375" y="3077649"/>
                  <a:pt x="4303781" y="3134544"/>
                  <a:pt x="4317658" y="3037399"/>
                </a:cubicBezTo>
                <a:cubicBezTo>
                  <a:pt x="4312820" y="2976919"/>
                  <a:pt x="4312325" y="2872940"/>
                  <a:pt x="4293804" y="2798859"/>
                </a:cubicBezTo>
                <a:cubicBezTo>
                  <a:pt x="4291771" y="2790728"/>
                  <a:pt x="4288796" y="2782853"/>
                  <a:pt x="4285853" y="2775006"/>
                </a:cubicBezTo>
                <a:cubicBezTo>
                  <a:pt x="4270625" y="2734398"/>
                  <a:pt x="4272117" y="2739583"/>
                  <a:pt x="4254048" y="2703444"/>
                </a:cubicBezTo>
                <a:cubicBezTo>
                  <a:pt x="4259349" y="2695493"/>
                  <a:pt x="4260969" y="2682856"/>
                  <a:pt x="4269950" y="2679590"/>
                </a:cubicBezTo>
                <a:cubicBezTo>
                  <a:pt x="4292506" y="2671388"/>
                  <a:pt x="4317790" y="2675289"/>
                  <a:pt x="4341512" y="2671639"/>
                </a:cubicBezTo>
                <a:cubicBezTo>
                  <a:pt x="4352313" y="2669977"/>
                  <a:pt x="4362850" y="2666827"/>
                  <a:pt x="4373317" y="2663687"/>
                </a:cubicBezTo>
                <a:cubicBezTo>
                  <a:pt x="4389373" y="2658870"/>
                  <a:pt x="4421025" y="2647785"/>
                  <a:pt x="4421025" y="2647785"/>
                </a:cubicBezTo>
                <a:cubicBezTo>
                  <a:pt x="4463538" y="2661955"/>
                  <a:pt x="4440084" y="2646236"/>
                  <a:pt x="4421025" y="2679590"/>
                </a:cubicBezTo>
                <a:cubicBezTo>
                  <a:pt x="4415603" y="2689078"/>
                  <a:pt x="4415724" y="2700793"/>
                  <a:pt x="4413074" y="2711395"/>
                </a:cubicBezTo>
                <a:cubicBezTo>
                  <a:pt x="4415724" y="2724647"/>
                  <a:pt x="4414981" y="2739064"/>
                  <a:pt x="4421025" y="2751152"/>
                </a:cubicBezTo>
                <a:cubicBezTo>
                  <a:pt x="4428678" y="2766458"/>
                  <a:pt x="4455033" y="2781775"/>
                  <a:pt x="4468733" y="2790908"/>
                </a:cubicBezTo>
                <a:cubicBezTo>
                  <a:pt x="4471383" y="2828014"/>
                  <a:pt x="4459047" y="2869472"/>
                  <a:pt x="4476684" y="2902226"/>
                </a:cubicBezTo>
                <a:cubicBezTo>
                  <a:pt x="4484327" y="2916421"/>
                  <a:pt x="4510394" y="2902274"/>
                  <a:pt x="4524392" y="2894275"/>
                </a:cubicBezTo>
                <a:cubicBezTo>
                  <a:pt x="4531669" y="2890117"/>
                  <a:pt x="4529041" y="2878125"/>
                  <a:pt x="4532343" y="2870421"/>
                </a:cubicBezTo>
                <a:cubicBezTo>
                  <a:pt x="4537012" y="2859526"/>
                  <a:pt x="4542945" y="2849218"/>
                  <a:pt x="4548246" y="2838616"/>
                </a:cubicBezTo>
                <a:cubicBezTo>
                  <a:pt x="4556666" y="2737574"/>
                  <a:pt x="4561244" y="2743824"/>
                  <a:pt x="4548246" y="2639833"/>
                </a:cubicBezTo>
                <a:cubicBezTo>
                  <a:pt x="4547206" y="2631516"/>
                  <a:pt x="4542945" y="2623930"/>
                  <a:pt x="4540295" y="2615979"/>
                </a:cubicBezTo>
                <a:cubicBezTo>
                  <a:pt x="4576394" y="2561831"/>
                  <a:pt x="4547716" y="2598876"/>
                  <a:pt x="4643662" y="2528515"/>
                </a:cubicBezTo>
                <a:cubicBezTo>
                  <a:pt x="4693354" y="2492074"/>
                  <a:pt x="4657663" y="2515344"/>
                  <a:pt x="4715223" y="2480807"/>
                </a:cubicBezTo>
                <a:cubicBezTo>
                  <a:pt x="4761330" y="2419331"/>
                  <a:pt x="4761359" y="2413046"/>
                  <a:pt x="4818590" y="2361538"/>
                </a:cubicBezTo>
                <a:cubicBezTo>
                  <a:pt x="4825693" y="2355145"/>
                  <a:pt x="4834493" y="2350936"/>
                  <a:pt x="4842444" y="2345635"/>
                </a:cubicBezTo>
                <a:cubicBezTo>
                  <a:pt x="4845095" y="2335033"/>
                  <a:pt x="4846091" y="2323874"/>
                  <a:pt x="4850396" y="2313830"/>
                </a:cubicBezTo>
                <a:cubicBezTo>
                  <a:pt x="4854160" y="2305046"/>
                  <a:pt x="4863784" y="2299195"/>
                  <a:pt x="4866298" y="2289976"/>
                </a:cubicBezTo>
                <a:cubicBezTo>
                  <a:pt x="4871920" y="2269361"/>
                  <a:pt x="4871599" y="2247569"/>
                  <a:pt x="4874250" y="2226366"/>
                </a:cubicBezTo>
                <a:cubicBezTo>
                  <a:pt x="4875502" y="2205088"/>
                  <a:pt x="4891497" y="2062750"/>
                  <a:pt x="4874250" y="2019632"/>
                </a:cubicBezTo>
                <a:cubicBezTo>
                  <a:pt x="4871137" y="2011850"/>
                  <a:pt x="4858455" y="2013983"/>
                  <a:pt x="4850396" y="2011680"/>
                </a:cubicBezTo>
                <a:cubicBezTo>
                  <a:pt x="4839888" y="2008678"/>
                  <a:pt x="4829192" y="2006379"/>
                  <a:pt x="4818590" y="2003729"/>
                </a:cubicBezTo>
                <a:cubicBezTo>
                  <a:pt x="4773234" y="1943256"/>
                  <a:pt x="4779025" y="1969136"/>
                  <a:pt x="4834493" y="1852654"/>
                </a:cubicBezTo>
                <a:cubicBezTo>
                  <a:pt x="4843393" y="1833964"/>
                  <a:pt x="4860164" y="1820115"/>
                  <a:pt x="4874250" y="1804946"/>
                </a:cubicBezTo>
                <a:cubicBezTo>
                  <a:pt x="4926961" y="1748181"/>
                  <a:pt x="4923397" y="1747604"/>
                  <a:pt x="4977616" y="1717482"/>
                </a:cubicBezTo>
                <a:cubicBezTo>
                  <a:pt x="4987978" y="1711725"/>
                  <a:pt x="4997799" y="1703904"/>
                  <a:pt x="5009422" y="1701579"/>
                </a:cubicBezTo>
                <a:cubicBezTo>
                  <a:pt x="5038128" y="1695838"/>
                  <a:pt x="5067731" y="1696278"/>
                  <a:pt x="5096886" y="1693628"/>
                </a:cubicBezTo>
                <a:cubicBezTo>
                  <a:pt x="5115739" y="1688242"/>
                  <a:pt x="5199321" y="1663694"/>
                  <a:pt x="5216156" y="1661823"/>
                </a:cubicBezTo>
                <a:cubicBezTo>
                  <a:pt x="5266275" y="1656254"/>
                  <a:pt x="5316872" y="1656522"/>
                  <a:pt x="5367230" y="1653872"/>
                </a:cubicBezTo>
                <a:cubicBezTo>
                  <a:pt x="5388632" y="1641031"/>
                  <a:pt x="5414831" y="1633027"/>
                  <a:pt x="5422890" y="1606164"/>
                </a:cubicBezTo>
                <a:cubicBezTo>
                  <a:pt x="5443194" y="1538485"/>
                  <a:pt x="5408067" y="1558097"/>
                  <a:pt x="5454695" y="1542553"/>
                </a:cubicBezTo>
                <a:cubicBezTo>
                  <a:pt x="5464414" y="1545793"/>
                  <a:pt x="5502364" y="1559122"/>
                  <a:pt x="5510354" y="1558456"/>
                </a:cubicBezTo>
                <a:cubicBezTo>
                  <a:pt x="5532134" y="1556641"/>
                  <a:pt x="5552761" y="1547854"/>
                  <a:pt x="5573964" y="1542553"/>
                </a:cubicBezTo>
                <a:cubicBezTo>
                  <a:pt x="5580349" y="1537445"/>
                  <a:pt x="5635403" y="1487100"/>
                  <a:pt x="5653477" y="1494846"/>
                </a:cubicBezTo>
                <a:cubicBezTo>
                  <a:pt x="5666596" y="1500468"/>
                  <a:pt x="5664079" y="1521350"/>
                  <a:pt x="5669380" y="1534602"/>
                </a:cubicBezTo>
                <a:cubicBezTo>
                  <a:pt x="5661429" y="1561106"/>
                  <a:pt x="5663447" y="1593031"/>
                  <a:pt x="5645526" y="1614115"/>
                </a:cubicBezTo>
                <a:cubicBezTo>
                  <a:pt x="5592147" y="1676914"/>
                  <a:pt x="5565565" y="1683176"/>
                  <a:pt x="5510354" y="1701579"/>
                </a:cubicBezTo>
                <a:cubicBezTo>
                  <a:pt x="5462680" y="1733363"/>
                  <a:pt x="5485619" y="1709807"/>
                  <a:pt x="5470597" y="1804946"/>
                </a:cubicBezTo>
                <a:cubicBezTo>
                  <a:pt x="5467264" y="1826053"/>
                  <a:pt x="5466468" y="1847533"/>
                  <a:pt x="5462646" y="1868557"/>
                </a:cubicBezTo>
                <a:cubicBezTo>
                  <a:pt x="5461147" y="1876803"/>
                  <a:pt x="5456998" y="1884352"/>
                  <a:pt x="5454695" y="1892411"/>
                </a:cubicBezTo>
                <a:cubicBezTo>
                  <a:pt x="5451693" y="1902919"/>
                  <a:pt x="5449394" y="1913614"/>
                  <a:pt x="5446743" y="1924216"/>
                </a:cubicBezTo>
                <a:cubicBezTo>
                  <a:pt x="5449520" y="1949206"/>
                  <a:pt x="5437206" y="2004790"/>
                  <a:pt x="5478549" y="2011680"/>
                </a:cubicBezTo>
                <a:cubicBezTo>
                  <a:pt x="5486816" y="2013058"/>
                  <a:pt x="5494452" y="2006379"/>
                  <a:pt x="5502403" y="2003729"/>
                </a:cubicBezTo>
                <a:cubicBezTo>
                  <a:pt x="5510354" y="1990477"/>
                  <a:pt x="5520312" y="1978238"/>
                  <a:pt x="5526256" y="1963973"/>
                </a:cubicBezTo>
                <a:cubicBezTo>
                  <a:pt x="5533677" y="1946161"/>
                  <a:pt x="5536614" y="1926795"/>
                  <a:pt x="5542159" y="1908313"/>
                </a:cubicBezTo>
                <a:cubicBezTo>
                  <a:pt x="5544567" y="1900285"/>
                  <a:pt x="5546097" y="1891817"/>
                  <a:pt x="5550110" y="1884459"/>
                </a:cubicBezTo>
                <a:cubicBezTo>
                  <a:pt x="5562083" y="1862508"/>
                  <a:pt x="5577608" y="1842642"/>
                  <a:pt x="5589867" y="1820849"/>
                </a:cubicBezTo>
                <a:cubicBezTo>
                  <a:pt x="5601489" y="1800187"/>
                  <a:pt x="5607893" y="1776529"/>
                  <a:pt x="5621672" y="1757239"/>
                </a:cubicBezTo>
                <a:cubicBezTo>
                  <a:pt x="5667153" y="1693565"/>
                  <a:pt x="5654485" y="1725919"/>
                  <a:pt x="5693234" y="1693628"/>
                </a:cubicBezTo>
                <a:cubicBezTo>
                  <a:pt x="5764127" y="1634550"/>
                  <a:pt x="5664259" y="1662882"/>
                  <a:pt x="5852260" y="1582310"/>
                </a:cubicBezTo>
                <a:cubicBezTo>
                  <a:pt x="5986016" y="1524986"/>
                  <a:pt x="5806933" y="1597506"/>
                  <a:pt x="6019237" y="1534602"/>
                </a:cubicBezTo>
                <a:cubicBezTo>
                  <a:pt x="6054632" y="1524115"/>
                  <a:pt x="6087582" y="1506521"/>
                  <a:pt x="6122604" y="1494846"/>
                </a:cubicBezTo>
                <a:lnTo>
                  <a:pt x="6146458" y="1486894"/>
                </a:lnTo>
                <a:cubicBezTo>
                  <a:pt x="6138507" y="1476292"/>
                  <a:pt x="6133388" y="1462792"/>
                  <a:pt x="6122604" y="1455089"/>
                </a:cubicBezTo>
                <a:cubicBezTo>
                  <a:pt x="6113712" y="1448737"/>
                  <a:pt x="6101166" y="1450594"/>
                  <a:pt x="6090799" y="1447138"/>
                </a:cubicBezTo>
                <a:cubicBezTo>
                  <a:pt x="6069316" y="1439977"/>
                  <a:pt x="6048392" y="1431235"/>
                  <a:pt x="6027189" y="1423284"/>
                </a:cubicBezTo>
                <a:cubicBezTo>
                  <a:pt x="6021888" y="1415333"/>
                  <a:pt x="6012341" y="1408928"/>
                  <a:pt x="6011286" y="1399430"/>
                </a:cubicBezTo>
                <a:cubicBezTo>
                  <a:pt x="6005320" y="1345737"/>
                  <a:pt x="6029091" y="1343511"/>
                  <a:pt x="6066945" y="1311966"/>
                </a:cubicBezTo>
                <a:cubicBezTo>
                  <a:pt x="6194648" y="1319947"/>
                  <a:pt x="6206635" y="1361840"/>
                  <a:pt x="6186215" y="1280160"/>
                </a:cubicBezTo>
                <a:cubicBezTo>
                  <a:pt x="6184182" y="1272029"/>
                  <a:pt x="6180914" y="1264257"/>
                  <a:pt x="6178263" y="1256306"/>
                </a:cubicBezTo>
                <a:cubicBezTo>
                  <a:pt x="6194166" y="1253656"/>
                  <a:pt x="6209905" y="1247016"/>
                  <a:pt x="6225971" y="1248355"/>
                </a:cubicBezTo>
                <a:cubicBezTo>
                  <a:pt x="6277193" y="1252624"/>
                  <a:pt x="6273332" y="1270999"/>
                  <a:pt x="6313436" y="1296063"/>
                </a:cubicBezTo>
                <a:cubicBezTo>
                  <a:pt x="6320543" y="1300505"/>
                  <a:pt x="6329339" y="1301364"/>
                  <a:pt x="6337290" y="1304014"/>
                </a:cubicBezTo>
                <a:cubicBezTo>
                  <a:pt x="6350507" y="1317231"/>
                  <a:pt x="6381139" y="1351722"/>
                  <a:pt x="6400900" y="1351722"/>
                </a:cubicBezTo>
                <a:cubicBezTo>
                  <a:pt x="6409281" y="1351722"/>
                  <a:pt x="6406646" y="1335954"/>
                  <a:pt x="6408851" y="1327868"/>
                </a:cubicBezTo>
                <a:cubicBezTo>
                  <a:pt x="6414602" y="1306782"/>
                  <a:pt x="6424754" y="1264258"/>
                  <a:pt x="6424754" y="1264258"/>
                </a:cubicBezTo>
                <a:cubicBezTo>
                  <a:pt x="6422104" y="1240404"/>
                  <a:pt x="6425717" y="1214980"/>
                  <a:pt x="6416803" y="1192696"/>
                </a:cubicBezTo>
                <a:cubicBezTo>
                  <a:pt x="6413690" y="1184914"/>
                  <a:pt x="6399654" y="1189774"/>
                  <a:pt x="6392949" y="1184745"/>
                </a:cubicBezTo>
                <a:cubicBezTo>
                  <a:pt x="6377956" y="1173500"/>
                  <a:pt x="6367697" y="1156856"/>
                  <a:pt x="6353192" y="1144988"/>
                </a:cubicBezTo>
                <a:cubicBezTo>
                  <a:pt x="6338400" y="1132885"/>
                  <a:pt x="6319769" y="1125881"/>
                  <a:pt x="6305484" y="1113183"/>
                </a:cubicBezTo>
                <a:cubicBezTo>
                  <a:pt x="6295579" y="1104379"/>
                  <a:pt x="6291001" y="1090749"/>
                  <a:pt x="6281630" y="1081378"/>
                </a:cubicBezTo>
                <a:cubicBezTo>
                  <a:pt x="6194313" y="994061"/>
                  <a:pt x="6259242" y="1070986"/>
                  <a:pt x="6170312" y="993913"/>
                </a:cubicBezTo>
                <a:cubicBezTo>
                  <a:pt x="6100591" y="933488"/>
                  <a:pt x="6132625" y="939141"/>
                  <a:pt x="6074896" y="914400"/>
                </a:cubicBezTo>
                <a:cubicBezTo>
                  <a:pt x="6067193" y="911099"/>
                  <a:pt x="6059399" y="907092"/>
                  <a:pt x="6051043" y="906449"/>
                </a:cubicBezTo>
                <a:cubicBezTo>
                  <a:pt x="5990205" y="901769"/>
                  <a:pt x="5929123" y="901148"/>
                  <a:pt x="5868163" y="898498"/>
                </a:cubicBezTo>
                <a:cubicBezTo>
                  <a:pt x="5860212" y="901148"/>
                  <a:pt x="5849545" y="899904"/>
                  <a:pt x="5844309" y="906449"/>
                </a:cubicBezTo>
                <a:cubicBezTo>
                  <a:pt x="5828138" y="926662"/>
                  <a:pt x="5840324" y="958089"/>
                  <a:pt x="5844309" y="978011"/>
                </a:cubicBezTo>
                <a:cubicBezTo>
                  <a:pt x="5841658" y="988613"/>
                  <a:pt x="5846959" y="1007166"/>
                  <a:pt x="5836357" y="1009816"/>
                </a:cubicBezTo>
                <a:cubicBezTo>
                  <a:pt x="5807956" y="1016916"/>
                  <a:pt x="5777518" y="1007999"/>
                  <a:pt x="5748893" y="1001865"/>
                </a:cubicBezTo>
                <a:cubicBezTo>
                  <a:pt x="5739549" y="999863"/>
                  <a:pt x="5733393" y="990603"/>
                  <a:pt x="5725039" y="985962"/>
                </a:cubicBezTo>
                <a:cubicBezTo>
                  <a:pt x="5709497" y="977327"/>
                  <a:pt x="5693839" y="968711"/>
                  <a:pt x="5677331" y="962108"/>
                </a:cubicBezTo>
                <a:cubicBezTo>
                  <a:pt x="5667185" y="958049"/>
                  <a:pt x="5656128" y="956807"/>
                  <a:pt x="5645526" y="954157"/>
                </a:cubicBezTo>
                <a:cubicBezTo>
                  <a:pt x="5629623" y="956807"/>
                  <a:pt x="5609218" y="950708"/>
                  <a:pt x="5597818" y="962108"/>
                </a:cubicBezTo>
                <a:cubicBezTo>
                  <a:pt x="5584174" y="975752"/>
                  <a:pt x="5586596" y="999048"/>
                  <a:pt x="5581916" y="1017767"/>
                </a:cubicBezTo>
                <a:cubicBezTo>
                  <a:pt x="5568161" y="1072789"/>
                  <a:pt x="5584239" y="1042111"/>
                  <a:pt x="5558062" y="1081378"/>
                </a:cubicBezTo>
                <a:cubicBezTo>
                  <a:pt x="5552761" y="1062825"/>
                  <a:pt x="5548753" y="1043853"/>
                  <a:pt x="5542159" y="1025719"/>
                </a:cubicBezTo>
                <a:cubicBezTo>
                  <a:pt x="5538108" y="1014579"/>
                  <a:pt x="5528740" y="1005503"/>
                  <a:pt x="5526256" y="993913"/>
                </a:cubicBezTo>
                <a:cubicBezTo>
                  <a:pt x="5520675" y="967868"/>
                  <a:pt x="5522072" y="940769"/>
                  <a:pt x="5518305" y="914400"/>
                </a:cubicBezTo>
                <a:cubicBezTo>
                  <a:pt x="5516760" y="903582"/>
                  <a:pt x="5513356" y="893102"/>
                  <a:pt x="5510354" y="882595"/>
                </a:cubicBezTo>
                <a:cubicBezTo>
                  <a:pt x="5508052" y="874536"/>
                  <a:pt x="5509680" y="862899"/>
                  <a:pt x="5502403" y="858741"/>
                </a:cubicBezTo>
                <a:cubicBezTo>
                  <a:pt x="5488405" y="850742"/>
                  <a:pt x="5470433" y="854287"/>
                  <a:pt x="5454695" y="850790"/>
                </a:cubicBezTo>
                <a:cubicBezTo>
                  <a:pt x="5446513" y="848972"/>
                  <a:pt x="5420239" y="849465"/>
                  <a:pt x="5391084" y="84283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34B7DBE-AAB7-4CC7-8CBC-2C58E9603459}"/>
              </a:ext>
            </a:extLst>
          </p:cNvPr>
          <p:cNvSpPr/>
          <p:nvPr/>
        </p:nvSpPr>
        <p:spPr>
          <a:xfrm>
            <a:off x="5216056" y="725069"/>
            <a:ext cx="445515" cy="185893"/>
          </a:xfrm>
          <a:custGeom>
            <a:avLst/>
            <a:gdLst>
              <a:gd name="connsiteX0" fmla="*/ 206734 w 445515"/>
              <a:gd name="connsiteY0" fmla="*/ 149574 h 185893"/>
              <a:gd name="connsiteX1" fmla="*/ 15902 w 445515"/>
              <a:gd name="connsiteY1" fmla="*/ 117769 h 185893"/>
              <a:gd name="connsiteX2" fmla="*/ 0 w 445515"/>
              <a:gd name="connsiteY2" fmla="*/ 85964 h 185893"/>
              <a:gd name="connsiteX3" fmla="*/ 15902 w 445515"/>
              <a:gd name="connsiteY3" fmla="*/ 6451 h 185893"/>
              <a:gd name="connsiteX4" fmla="*/ 190831 w 445515"/>
              <a:gd name="connsiteY4" fmla="*/ 22354 h 185893"/>
              <a:gd name="connsiteX5" fmla="*/ 246490 w 445515"/>
              <a:gd name="connsiteY5" fmla="*/ 38256 h 185893"/>
              <a:gd name="connsiteX6" fmla="*/ 365760 w 445515"/>
              <a:gd name="connsiteY6" fmla="*/ 62110 h 185893"/>
              <a:gd name="connsiteX7" fmla="*/ 397565 w 445515"/>
              <a:gd name="connsiteY7" fmla="*/ 78013 h 185893"/>
              <a:gd name="connsiteX8" fmla="*/ 421419 w 445515"/>
              <a:gd name="connsiteY8" fmla="*/ 93915 h 185893"/>
              <a:gd name="connsiteX9" fmla="*/ 437321 w 445515"/>
              <a:gd name="connsiteY9" fmla="*/ 133672 h 185893"/>
              <a:gd name="connsiteX10" fmla="*/ 238539 w 445515"/>
              <a:gd name="connsiteY10" fmla="*/ 149574 h 185893"/>
              <a:gd name="connsiteX11" fmla="*/ 190831 w 445515"/>
              <a:gd name="connsiteY11" fmla="*/ 125721 h 185893"/>
              <a:gd name="connsiteX12" fmla="*/ 135172 w 445515"/>
              <a:gd name="connsiteY12" fmla="*/ 101867 h 1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5515" h="185893">
                <a:moveTo>
                  <a:pt x="206734" y="149574"/>
                </a:moveTo>
                <a:cubicBezTo>
                  <a:pt x="65517" y="143155"/>
                  <a:pt x="57101" y="189867"/>
                  <a:pt x="15902" y="117769"/>
                </a:cubicBezTo>
                <a:cubicBezTo>
                  <a:pt x="10021" y="107478"/>
                  <a:pt x="5301" y="96566"/>
                  <a:pt x="0" y="85964"/>
                </a:cubicBezTo>
                <a:cubicBezTo>
                  <a:pt x="5301" y="59460"/>
                  <a:pt x="-9740" y="14998"/>
                  <a:pt x="15902" y="6451"/>
                </a:cubicBezTo>
                <a:cubicBezTo>
                  <a:pt x="71448" y="-12064"/>
                  <a:pt x="132830" y="14354"/>
                  <a:pt x="190831" y="22354"/>
                </a:cubicBezTo>
                <a:cubicBezTo>
                  <a:pt x="209945" y="24990"/>
                  <a:pt x="227609" y="34281"/>
                  <a:pt x="246490" y="38256"/>
                </a:cubicBezTo>
                <a:cubicBezTo>
                  <a:pt x="279529" y="45211"/>
                  <a:pt x="329680" y="46647"/>
                  <a:pt x="365760" y="62110"/>
                </a:cubicBezTo>
                <a:cubicBezTo>
                  <a:pt x="376655" y="66779"/>
                  <a:pt x="387274" y="72132"/>
                  <a:pt x="397565" y="78013"/>
                </a:cubicBezTo>
                <a:cubicBezTo>
                  <a:pt x="405862" y="82754"/>
                  <a:pt x="413468" y="88614"/>
                  <a:pt x="421419" y="93915"/>
                </a:cubicBezTo>
                <a:cubicBezTo>
                  <a:pt x="426720" y="107167"/>
                  <a:pt x="432807" y="120131"/>
                  <a:pt x="437321" y="133672"/>
                </a:cubicBezTo>
                <a:cubicBezTo>
                  <a:pt x="470490" y="233178"/>
                  <a:pt x="402711" y="162203"/>
                  <a:pt x="238539" y="149574"/>
                </a:cubicBezTo>
                <a:cubicBezTo>
                  <a:pt x="194807" y="134997"/>
                  <a:pt x="233986" y="150381"/>
                  <a:pt x="190831" y="125721"/>
                </a:cubicBezTo>
                <a:cubicBezTo>
                  <a:pt x="163316" y="109998"/>
                  <a:pt x="161936" y="110788"/>
                  <a:pt x="135172" y="101867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748C30C-5132-4316-98F3-1E4F9FA4C492}"/>
              </a:ext>
            </a:extLst>
          </p:cNvPr>
          <p:cNvSpPr/>
          <p:nvPr/>
        </p:nvSpPr>
        <p:spPr>
          <a:xfrm>
            <a:off x="1141741" y="1343681"/>
            <a:ext cx="1140319" cy="938343"/>
          </a:xfrm>
          <a:custGeom>
            <a:avLst/>
            <a:gdLst>
              <a:gd name="connsiteX0" fmla="*/ 1140283 w 1140319"/>
              <a:gd name="connsiteY0" fmla="*/ 230677 h 938343"/>
              <a:gd name="connsiteX1" fmla="*/ 1068722 w 1140319"/>
              <a:gd name="connsiteY1" fmla="*/ 222726 h 938343"/>
              <a:gd name="connsiteX2" fmla="*/ 1036916 w 1140319"/>
              <a:gd name="connsiteY2" fmla="*/ 206823 h 938343"/>
              <a:gd name="connsiteX3" fmla="*/ 973306 w 1140319"/>
              <a:gd name="connsiteY3" fmla="*/ 159116 h 938343"/>
              <a:gd name="connsiteX4" fmla="*/ 941501 w 1140319"/>
              <a:gd name="connsiteY4" fmla="*/ 143213 h 938343"/>
              <a:gd name="connsiteX5" fmla="*/ 869939 w 1140319"/>
              <a:gd name="connsiteY5" fmla="*/ 87554 h 938343"/>
              <a:gd name="connsiteX6" fmla="*/ 814280 w 1140319"/>
              <a:gd name="connsiteY6" fmla="*/ 39846 h 938343"/>
              <a:gd name="connsiteX7" fmla="*/ 790426 w 1140319"/>
              <a:gd name="connsiteY7" fmla="*/ 23943 h 938343"/>
              <a:gd name="connsiteX8" fmla="*/ 758621 w 1140319"/>
              <a:gd name="connsiteY8" fmla="*/ 15992 h 938343"/>
              <a:gd name="connsiteX9" fmla="*/ 734767 w 1140319"/>
              <a:gd name="connsiteY9" fmla="*/ 89 h 938343"/>
              <a:gd name="connsiteX10" fmla="*/ 528033 w 1140319"/>
              <a:gd name="connsiteY10" fmla="*/ 71651 h 938343"/>
              <a:gd name="connsiteX11" fmla="*/ 432617 w 1140319"/>
              <a:gd name="connsiteY11" fmla="*/ 119359 h 938343"/>
              <a:gd name="connsiteX12" fmla="*/ 376958 w 1140319"/>
              <a:gd name="connsiteY12" fmla="*/ 143213 h 938343"/>
              <a:gd name="connsiteX13" fmla="*/ 313348 w 1140319"/>
              <a:gd name="connsiteY13" fmla="*/ 167067 h 938343"/>
              <a:gd name="connsiteX14" fmla="*/ 265640 w 1140319"/>
              <a:gd name="connsiteY14" fmla="*/ 198872 h 938343"/>
              <a:gd name="connsiteX15" fmla="*/ 225883 w 1140319"/>
              <a:gd name="connsiteY15" fmla="*/ 294288 h 938343"/>
              <a:gd name="connsiteX16" fmla="*/ 202029 w 1140319"/>
              <a:gd name="connsiteY16" fmla="*/ 341996 h 938343"/>
              <a:gd name="connsiteX17" fmla="*/ 186127 w 1140319"/>
              <a:gd name="connsiteY17" fmla="*/ 381752 h 938343"/>
              <a:gd name="connsiteX18" fmla="*/ 162273 w 1140319"/>
              <a:gd name="connsiteY18" fmla="*/ 516924 h 938343"/>
              <a:gd name="connsiteX19" fmla="*/ 154322 w 1140319"/>
              <a:gd name="connsiteY19" fmla="*/ 540778 h 938343"/>
              <a:gd name="connsiteX20" fmla="*/ 122516 w 1140319"/>
              <a:gd name="connsiteY20" fmla="*/ 604389 h 938343"/>
              <a:gd name="connsiteX21" fmla="*/ 58906 w 1140319"/>
              <a:gd name="connsiteY21" fmla="*/ 636194 h 938343"/>
              <a:gd name="connsiteX22" fmla="*/ 27101 w 1140319"/>
              <a:gd name="connsiteY22" fmla="*/ 652096 h 938343"/>
              <a:gd name="connsiteX23" fmla="*/ 3247 w 1140319"/>
              <a:gd name="connsiteY23" fmla="*/ 707756 h 938343"/>
              <a:gd name="connsiteX24" fmla="*/ 35052 w 1140319"/>
              <a:gd name="connsiteY24" fmla="*/ 866782 h 938343"/>
              <a:gd name="connsiteX25" fmla="*/ 43003 w 1140319"/>
              <a:gd name="connsiteY25" fmla="*/ 898587 h 938343"/>
              <a:gd name="connsiteX26" fmla="*/ 90711 w 1140319"/>
              <a:gd name="connsiteY26" fmla="*/ 922441 h 938343"/>
              <a:gd name="connsiteX27" fmla="*/ 114565 w 1140319"/>
              <a:gd name="connsiteY27" fmla="*/ 938343 h 938343"/>
              <a:gd name="connsiteX28" fmla="*/ 281542 w 1140319"/>
              <a:gd name="connsiteY28" fmla="*/ 922441 h 938343"/>
              <a:gd name="connsiteX29" fmla="*/ 329250 w 1140319"/>
              <a:gd name="connsiteY29" fmla="*/ 906538 h 938343"/>
              <a:gd name="connsiteX30" fmla="*/ 361056 w 1140319"/>
              <a:gd name="connsiteY30" fmla="*/ 898587 h 938343"/>
              <a:gd name="connsiteX31" fmla="*/ 384909 w 1140319"/>
              <a:gd name="connsiteY31" fmla="*/ 811122 h 938343"/>
              <a:gd name="connsiteX32" fmla="*/ 392861 w 1140319"/>
              <a:gd name="connsiteY32" fmla="*/ 787269 h 938343"/>
              <a:gd name="connsiteX33" fmla="*/ 416715 w 1140319"/>
              <a:gd name="connsiteY33" fmla="*/ 493070 h 938343"/>
              <a:gd name="connsiteX34" fmla="*/ 440569 w 1140319"/>
              <a:gd name="connsiteY34" fmla="*/ 469216 h 938343"/>
              <a:gd name="connsiteX35" fmla="*/ 456471 w 1140319"/>
              <a:gd name="connsiteY35" fmla="*/ 445362 h 938343"/>
              <a:gd name="connsiteX36" fmla="*/ 520082 w 1140319"/>
              <a:gd name="connsiteY36" fmla="*/ 429460 h 938343"/>
              <a:gd name="connsiteX37" fmla="*/ 551887 w 1140319"/>
              <a:gd name="connsiteY37" fmla="*/ 485119 h 938343"/>
              <a:gd name="connsiteX38" fmla="*/ 543936 w 1140319"/>
              <a:gd name="connsiteY38" fmla="*/ 612340 h 938343"/>
              <a:gd name="connsiteX39" fmla="*/ 535984 w 1140319"/>
              <a:gd name="connsiteY39" fmla="*/ 660048 h 938343"/>
              <a:gd name="connsiteX40" fmla="*/ 504179 w 1140319"/>
              <a:gd name="connsiteY40" fmla="*/ 715707 h 938343"/>
              <a:gd name="connsiteX41" fmla="*/ 535984 w 1140319"/>
              <a:gd name="connsiteY41" fmla="*/ 731609 h 938343"/>
              <a:gd name="connsiteX42" fmla="*/ 623449 w 1140319"/>
              <a:gd name="connsiteY42" fmla="*/ 755463 h 938343"/>
              <a:gd name="connsiteX43" fmla="*/ 734767 w 1140319"/>
              <a:gd name="connsiteY43" fmla="*/ 747512 h 938343"/>
              <a:gd name="connsiteX44" fmla="*/ 782475 w 1140319"/>
              <a:gd name="connsiteY44" fmla="*/ 707756 h 938343"/>
              <a:gd name="connsiteX45" fmla="*/ 830182 w 1140319"/>
              <a:gd name="connsiteY45" fmla="*/ 699804 h 938343"/>
              <a:gd name="connsiteX46" fmla="*/ 854036 w 1140319"/>
              <a:gd name="connsiteY46" fmla="*/ 691853 h 938343"/>
              <a:gd name="connsiteX47" fmla="*/ 869939 w 1140319"/>
              <a:gd name="connsiteY47" fmla="*/ 596437 h 938343"/>
              <a:gd name="connsiteX48" fmla="*/ 877890 w 1140319"/>
              <a:gd name="connsiteY48" fmla="*/ 564632 h 938343"/>
              <a:gd name="connsiteX49" fmla="*/ 885842 w 1140319"/>
              <a:gd name="connsiteY49" fmla="*/ 508973 h 938343"/>
              <a:gd name="connsiteX50" fmla="*/ 877890 w 1140319"/>
              <a:gd name="connsiteY50" fmla="*/ 397655 h 938343"/>
              <a:gd name="connsiteX51" fmla="*/ 869939 w 1140319"/>
              <a:gd name="connsiteY51" fmla="*/ 373801 h 938343"/>
              <a:gd name="connsiteX52" fmla="*/ 861988 w 1140319"/>
              <a:gd name="connsiteY52" fmla="*/ 341996 h 938343"/>
              <a:gd name="connsiteX53" fmla="*/ 893793 w 1140319"/>
              <a:gd name="connsiteY53" fmla="*/ 334044 h 938343"/>
              <a:gd name="connsiteX54" fmla="*/ 941501 w 1140319"/>
              <a:gd name="connsiteY54" fmla="*/ 349947 h 938343"/>
              <a:gd name="connsiteX55" fmla="*/ 989209 w 1140319"/>
              <a:gd name="connsiteY55" fmla="*/ 357898 h 938343"/>
              <a:gd name="connsiteX56" fmla="*/ 1060770 w 1140319"/>
              <a:gd name="connsiteY56" fmla="*/ 341996 h 938343"/>
              <a:gd name="connsiteX57" fmla="*/ 1076673 w 1140319"/>
              <a:gd name="connsiteY57" fmla="*/ 318142 h 938343"/>
              <a:gd name="connsiteX58" fmla="*/ 1140283 w 1140319"/>
              <a:gd name="connsiteY58" fmla="*/ 230677 h 93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40319" h="938343">
                <a:moveTo>
                  <a:pt x="1140283" y="230677"/>
                </a:moveTo>
                <a:cubicBezTo>
                  <a:pt x="1138958" y="214774"/>
                  <a:pt x="1092108" y="228123"/>
                  <a:pt x="1068722" y="222726"/>
                </a:cubicBezTo>
                <a:cubicBezTo>
                  <a:pt x="1057172" y="220061"/>
                  <a:pt x="1047208" y="212704"/>
                  <a:pt x="1036916" y="206823"/>
                </a:cubicBezTo>
                <a:cubicBezTo>
                  <a:pt x="999688" y="185550"/>
                  <a:pt x="1019199" y="189712"/>
                  <a:pt x="973306" y="159116"/>
                </a:cubicBezTo>
                <a:cubicBezTo>
                  <a:pt x="963444" y="152541"/>
                  <a:pt x="950757" y="150618"/>
                  <a:pt x="941501" y="143213"/>
                </a:cubicBezTo>
                <a:cubicBezTo>
                  <a:pt x="864882" y="81917"/>
                  <a:pt x="923694" y="105472"/>
                  <a:pt x="869939" y="87554"/>
                </a:cubicBezTo>
                <a:cubicBezTo>
                  <a:pt x="841042" y="58657"/>
                  <a:pt x="849981" y="65347"/>
                  <a:pt x="814280" y="39846"/>
                </a:cubicBezTo>
                <a:cubicBezTo>
                  <a:pt x="806504" y="34291"/>
                  <a:pt x="799210" y="27707"/>
                  <a:pt x="790426" y="23943"/>
                </a:cubicBezTo>
                <a:cubicBezTo>
                  <a:pt x="780382" y="19638"/>
                  <a:pt x="769223" y="18642"/>
                  <a:pt x="758621" y="15992"/>
                </a:cubicBezTo>
                <a:cubicBezTo>
                  <a:pt x="750670" y="10691"/>
                  <a:pt x="744243" y="-1147"/>
                  <a:pt x="734767" y="89"/>
                </a:cubicBezTo>
                <a:cubicBezTo>
                  <a:pt x="537526" y="25816"/>
                  <a:pt x="628086" y="16066"/>
                  <a:pt x="528033" y="71651"/>
                </a:cubicBezTo>
                <a:cubicBezTo>
                  <a:pt x="496948" y="88920"/>
                  <a:pt x="464753" y="104136"/>
                  <a:pt x="432617" y="119359"/>
                </a:cubicBezTo>
                <a:cubicBezTo>
                  <a:pt x="414375" y="128000"/>
                  <a:pt x="395699" y="135716"/>
                  <a:pt x="376958" y="143213"/>
                </a:cubicBezTo>
                <a:cubicBezTo>
                  <a:pt x="355932" y="151623"/>
                  <a:pt x="333602" y="156940"/>
                  <a:pt x="313348" y="167067"/>
                </a:cubicBezTo>
                <a:cubicBezTo>
                  <a:pt x="296253" y="175614"/>
                  <a:pt x="265640" y="198872"/>
                  <a:pt x="265640" y="198872"/>
                </a:cubicBezTo>
                <a:cubicBezTo>
                  <a:pt x="230682" y="251308"/>
                  <a:pt x="266197" y="193504"/>
                  <a:pt x="225883" y="294288"/>
                </a:cubicBezTo>
                <a:cubicBezTo>
                  <a:pt x="219280" y="310796"/>
                  <a:pt x="209386" y="325810"/>
                  <a:pt x="202029" y="341996"/>
                </a:cubicBezTo>
                <a:cubicBezTo>
                  <a:pt x="196123" y="354989"/>
                  <a:pt x="191428" y="368500"/>
                  <a:pt x="186127" y="381752"/>
                </a:cubicBezTo>
                <a:cubicBezTo>
                  <a:pt x="185033" y="388316"/>
                  <a:pt x="169409" y="488378"/>
                  <a:pt x="162273" y="516924"/>
                </a:cubicBezTo>
                <a:cubicBezTo>
                  <a:pt x="160240" y="525055"/>
                  <a:pt x="156625" y="532719"/>
                  <a:pt x="154322" y="540778"/>
                </a:cubicBezTo>
                <a:cubicBezTo>
                  <a:pt x="144267" y="575968"/>
                  <a:pt x="151578" y="575327"/>
                  <a:pt x="122516" y="604389"/>
                </a:cubicBezTo>
                <a:cubicBezTo>
                  <a:pt x="105622" y="621283"/>
                  <a:pt x="79402" y="627085"/>
                  <a:pt x="58906" y="636194"/>
                </a:cubicBezTo>
                <a:cubicBezTo>
                  <a:pt x="48075" y="641008"/>
                  <a:pt x="37703" y="646795"/>
                  <a:pt x="27101" y="652096"/>
                </a:cubicBezTo>
                <a:cubicBezTo>
                  <a:pt x="19150" y="670649"/>
                  <a:pt x="5161" y="687662"/>
                  <a:pt x="3247" y="707756"/>
                </a:cubicBezTo>
                <a:cubicBezTo>
                  <a:pt x="-5603" y="800674"/>
                  <a:pt x="3197" y="803071"/>
                  <a:pt x="35052" y="866782"/>
                </a:cubicBezTo>
                <a:cubicBezTo>
                  <a:pt x="37702" y="877384"/>
                  <a:pt x="36941" y="889494"/>
                  <a:pt x="43003" y="898587"/>
                </a:cubicBezTo>
                <a:cubicBezTo>
                  <a:pt x="54395" y="915675"/>
                  <a:pt x="74838" y="914505"/>
                  <a:pt x="90711" y="922441"/>
                </a:cubicBezTo>
                <a:cubicBezTo>
                  <a:pt x="99258" y="926715"/>
                  <a:pt x="106614" y="933042"/>
                  <a:pt x="114565" y="938343"/>
                </a:cubicBezTo>
                <a:cubicBezTo>
                  <a:pt x="170224" y="933042"/>
                  <a:pt x="226235" y="930635"/>
                  <a:pt x="281542" y="922441"/>
                </a:cubicBezTo>
                <a:cubicBezTo>
                  <a:pt x="298124" y="919984"/>
                  <a:pt x="313194" y="911355"/>
                  <a:pt x="329250" y="906538"/>
                </a:cubicBezTo>
                <a:cubicBezTo>
                  <a:pt x="339717" y="903398"/>
                  <a:pt x="350454" y="901237"/>
                  <a:pt x="361056" y="898587"/>
                </a:cubicBezTo>
                <a:cubicBezTo>
                  <a:pt x="371008" y="858780"/>
                  <a:pt x="370736" y="858366"/>
                  <a:pt x="384909" y="811122"/>
                </a:cubicBezTo>
                <a:cubicBezTo>
                  <a:pt x="387317" y="803094"/>
                  <a:pt x="390210" y="795220"/>
                  <a:pt x="392861" y="787269"/>
                </a:cubicBezTo>
                <a:cubicBezTo>
                  <a:pt x="400812" y="689203"/>
                  <a:pt x="402120" y="590370"/>
                  <a:pt x="416715" y="493070"/>
                </a:cubicBezTo>
                <a:cubicBezTo>
                  <a:pt x="418383" y="481950"/>
                  <a:pt x="433370" y="477855"/>
                  <a:pt x="440569" y="469216"/>
                </a:cubicBezTo>
                <a:cubicBezTo>
                  <a:pt x="446687" y="461875"/>
                  <a:pt x="447924" y="449636"/>
                  <a:pt x="456471" y="445362"/>
                </a:cubicBezTo>
                <a:cubicBezTo>
                  <a:pt x="476020" y="435588"/>
                  <a:pt x="520082" y="429460"/>
                  <a:pt x="520082" y="429460"/>
                </a:cubicBezTo>
                <a:cubicBezTo>
                  <a:pt x="530684" y="448013"/>
                  <a:pt x="549123" y="463930"/>
                  <a:pt x="551887" y="485119"/>
                </a:cubicBezTo>
                <a:cubicBezTo>
                  <a:pt x="557383" y="527252"/>
                  <a:pt x="547783" y="570025"/>
                  <a:pt x="543936" y="612340"/>
                </a:cubicBezTo>
                <a:cubicBezTo>
                  <a:pt x="542476" y="628396"/>
                  <a:pt x="541772" y="645001"/>
                  <a:pt x="535984" y="660048"/>
                </a:cubicBezTo>
                <a:cubicBezTo>
                  <a:pt x="528313" y="679992"/>
                  <a:pt x="514781" y="697154"/>
                  <a:pt x="504179" y="715707"/>
                </a:cubicBezTo>
                <a:cubicBezTo>
                  <a:pt x="514781" y="721008"/>
                  <a:pt x="524845" y="727558"/>
                  <a:pt x="535984" y="731609"/>
                </a:cubicBezTo>
                <a:cubicBezTo>
                  <a:pt x="556790" y="739175"/>
                  <a:pt x="598614" y="749255"/>
                  <a:pt x="623449" y="755463"/>
                </a:cubicBezTo>
                <a:cubicBezTo>
                  <a:pt x="660555" y="752813"/>
                  <a:pt x="698133" y="753977"/>
                  <a:pt x="734767" y="747512"/>
                </a:cubicBezTo>
                <a:cubicBezTo>
                  <a:pt x="761156" y="742855"/>
                  <a:pt x="759890" y="717794"/>
                  <a:pt x="782475" y="707756"/>
                </a:cubicBezTo>
                <a:cubicBezTo>
                  <a:pt x="797207" y="701208"/>
                  <a:pt x="814444" y="703301"/>
                  <a:pt x="830182" y="699804"/>
                </a:cubicBezTo>
                <a:cubicBezTo>
                  <a:pt x="838364" y="697986"/>
                  <a:pt x="846085" y="694503"/>
                  <a:pt x="854036" y="691853"/>
                </a:cubicBezTo>
                <a:cubicBezTo>
                  <a:pt x="871929" y="620287"/>
                  <a:pt x="851329" y="708104"/>
                  <a:pt x="869939" y="596437"/>
                </a:cubicBezTo>
                <a:cubicBezTo>
                  <a:pt x="871735" y="585658"/>
                  <a:pt x="875935" y="575384"/>
                  <a:pt x="877890" y="564632"/>
                </a:cubicBezTo>
                <a:cubicBezTo>
                  <a:pt x="881243" y="546193"/>
                  <a:pt x="883191" y="527526"/>
                  <a:pt x="885842" y="508973"/>
                </a:cubicBezTo>
                <a:cubicBezTo>
                  <a:pt x="883191" y="471867"/>
                  <a:pt x="882237" y="434601"/>
                  <a:pt x="877890" y="397655"/>
                </a:cubicBezTo>
                <a:cubicBezTo>
                  <a:pt x="876911" y="389331"/>
                  <a:pt x="872241" y="381860"/>
                  <a:pt x="869939" y="373801"/>
                </a:cubicBezTo>
                <a:cubicBezTo>
                  <a:pt x="866937" y="363294"/>
                  <a:pt x="864638" y="352598"/>
                  <a:pt x="861988" y="341996"/>
                </a:cubicBezTo>
                <a:cubicBezTo>
                  <a:pt x="872590" y="339345"/>
                  <a:pt x="882919" y="332957"/>
                  <a:pt x="893793" y="334044"/>
                </a:cubicBezTo>
                <a:cubicBezTo>
                  <a:pt x="910473" y="335712"/>
                  <a:pt x="924966" y="347191"/>
                  <a:pt x="941501" y="349947"/>
                </a:cubicBezTo>
                <a:lnTo>
                  <a:pt x="989209" y="357898"/>
                </a:lnTo>
                <a:cubicBezTo>
                  <a:pt x="989697" y="357817"/>
                  <a:pt x="1050468" y="350237"/>
                  <a:pt x="1060770" y="341996"/>
                </a:cubicBezTo>
                <a:cubicBezTo>
                  <a:pt x="1068232" y="336026"/>
                  <a:pt x="1071118" y="325918"/>
                  <a:pt x="1076673" y="318142"/>
                </a:cubicBezTo>
                <a:cubicBezTo>
                  <a:pt x="1106888" y="275841"/>
                  <a:pt x="1141608" y="246580"/>
                  <a:pt x="1140283" y="23067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CF83AD8-E833-48A0-8E15-0912E59E1581}"/>
              </a:ext>
            </a:extLst>
          </p:cNvPr>
          <p:cNvSpPr/>
          <p:nvPr/>
        </p:nvSpPr>
        <p:spPr>
          <a:xfrm>
            <a:off x="794966" y="2250219"/>
            <a:ext cx="198947" cy="405517"/>
          </a:xfrm>
          <a:custGeom>
            <a:avLst/>
            <a:gdLst>
              <a:gd name="connsiteX0" fmla="*/ 164 w 198947"/>
              <a:gd name="connsiteY0" fmla="*/ 47708 h 405517"/>
              <a:gd name="connsiteX1" fmla="*/ 8116 w 198947"/>
              <a:gd name="connsiteY1" fmla="*/ 87464 h 405517"/>
              <a:gd name="connsiteX2" fmla="*/ 16067 w 198947"/>
              <a:gd name="connsiteY2" fmla="*/ 143124 h 405517"/>
              <a:gd name="connsiteX3" fmla="*/ 39921 w 198947"/>
              <a:gd name="connsiteY3" fmla="*/ 166978 h 405517"/>
              <a:gd name="connsiteX4" fmla="*/ 79677 w 198947"/>
              <a:gd name="connsiteY4" fmla="*/ 254442 h 405517"/>
              <a:gd name="connsiteX5" fmla="*/ 87629 w 198947"/>
              <a:gd name="connsiteY5" fmla="*/ 349858 h 405517"/>
              <a:gd name="connsiteX6" fmla="*/ 95580 w 198947"/>
              <a:gd name="connsiteY6" fmla="*/ 397565 h 405517"/>
              <a:gd name="connsiteX7" fmla="*/ 127385 w 198947"/>
              <a:gd name="connsiteY7" fmla="*/ 405517 h 405517"/>
              <a:gd name="connsiteX8" fmla="*/ 167142 w 198947"/>
              <a:gd name="connsiteY8" fmla="*/ 397565 h 405517"/>
              <a:gd name="connsiteX9" fmla="*/ 198947 w 198947"/>
              <a:gd name="connsiteY9" fmla="*/ 333955 h 405517"/>
              <a:gd name="connsiteX10" fmla="*/ 190996 w 198947"/>
              <a:gd name="connsiteY10" fmla="*/ 238539 h 405517"/>
              <a:gd name="connsiteX11" fmla="*/ 167142 w 198947"/>
              <a:gd name="connsiteY11" fmla="*/ 214685 h 405517"/>
              <a:gd name="connsiteX12" fmla="*/ 151239 w 198947"/>
              <a:gd name="connsiteY12" fmla="*/ 190831 h 405517"/>
              <a:gd name="connsiteX13" fmla="*/ 119434 w 198947"/>
              <a:gd name="connsiteY13" fmla="*/ 151075 h 405517"/>
              <a:gd name="connsiteX14" fmla="*/ 103531 w 198947"/>
              <a:gd name="connsiteY14" fmla="*/ 79513 h 405517"/>
              <a:gd name="connsiteX15" fmla="*/ 63775 w 198947"/>
              <a:gd name="connsiteY15" fmla="*/ 31805 h 405517"/>
              <a:gd name="connsiteX16" fmla="*/ 47872 w 198947"/>
              <a:gd name="connsiteY16" fmla="*/ 7951 h 405517"/>
              <a:gd name="connsiteX17" fmla="*/ 16067 w 198947"/>
              <a:gd name="connsiteY17" fmla="*/ 0 h 405517"/>
              <a:gd name="connsiteX18" fmla="*/ 164 w 198947"/>
              <a:gd name="connsiteY18" fmla="*/ 47708 h 40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947" h="405517">
                <a:moveTo>
                  <a:pt x="164" y="47708"/>
                </a:moveTo>
                <a:cubicBezTo>
                  <a:pt x="-1161" y="62285"/>
                  <a:pt x="5894" y="74133"/>
                  <a:pt x="8116" y="87464"/>
                </a:cubicBezTo>
                <a:cubicBezTo>
                  <a:pt x="11197" y="105951"/>
                  <a:pt x="9107" y="125723"/>
                  <a:pt x="16067" y="143124"/>
                </a:cubicBezTo>
                <a:cubicBezTo>
                  <a:pt x="20243" y="153565"/>
                  <a:pt x="33174" y="157982"/>
                  <a:pt x="39921" y="166978"/>
                </a:cubicBezTo>
                <a:cubicBezTo>
                  <a:pt x="65905" y="201622"/>
                  <a:pt x="65933" y="213208"/>
                  <a:pt x="79677" y="254442"/>
                </a:cubicBezTo>
                <a:cubicBezTo>
                  <a:pt x="82328" y="286247"/>
                  <a:pt x="84104" y="318138"/>
                  <a:pt x="87629" y="349858"/>
                </a:cubicBezTo>
                <a:cubicBezTo>
                  <a:pt x="89409" y="365881"/>
                  <a:pt x="86210" y="384446"/>
                  <a:pt x="95580" y="397565"/>
                </a:cubicBezTo>
                <a:cubicBezTo>
                  <a:pt x="101932" y="406458"/>
                  <a:pt x="116783" y="402866"/>
                  <a:pt x="127385" y="405517"/>
                </a:cubicBezTo>
                <a:cubicBezTo>
                  <a:pt x="140637" y="402866"/>
                  <a:pt x="155681" y="404728"/>
                  <a:pt x="167142" y="397565"/>
                </a:cubicBezTo>
                <a:cubicBezTo>
                  <a:pt x="191171" y="382547"/>
                  <a:pt x="193045" y="357565"/>
                  <a:pt x="198947" y="333955"/>
                </a:cubicBezTo>
                <a:cubicBezTo>
                  <a:pt x="196297" y="302150"/>
                  <a:pt x="199219" y="269377"/>
                  <a:pt x="190996" y="238539"/>
                </a:cubicBezTo>
                <a:cubicBezTo>
                  <a:pt x="188099" y="227674"/>
                  <a:pt x="174341" y="223324"/>
                  <a:pt x="167142" y="214685"/>
                </a:cubicBezTo>
                <a:cubicBezTo>
                  <a:pt x="161024" y="207344"/>
                  <a:pt x="156973" y="198476"/>
                  <a:pt x="151239" y="190831"/>
                </a:cubicBezTo>
                <a:cubicBezTo>
                  <a:pt x="141056" y="177254"/>
                  <a:pt x="130036" y="164327"/>
                  <a:pt x="119434" y="151075"/>
                </a:cubicBezTo>
                <a:cubicBezTo>
                  <a:pt x="118017" y="143992"/>
                  <a:pt x="107745" y="89344"/>
                  <a:pt x="103531" y="79513"/>
                </a:cubicBezTo>
                <a:cubicBezTo>
                  <a:pt x="93079" y="55124"/>
                  <a:pt x="80634" y="52036"/>
                  <a:pt x="63775" y="31805"/>
                </a:cubicBezTo>
                <a:cubicBezTo>
                  <a:pt x="57657" y="24464"/>
                  <a:pt x="55823" y="13252"/>
                  <a:pt x="47872" y="7951"/>
                </a:cubicBezTo>
                <a:cubicBezTo>
                  <a:pt x="38779" y="1889"/>
                  <a:pt x="26669" y="2650"/>
                  <a:pt x="16067" y="0"/>
                </a:cubicBezTo>
                <a:cubicBezTo>
                  <a:pt x="-5763" y="43658"/>
                  <a:pt x="1489" y="33131"/>
                  <a:pt x="164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DFB94E4-7C42-483C-9559-A160E66998CF}"/>
              </a:ext>
            </a:extLst>
          </p:cNvPr>
          <p:cNvSpPr/>
          <p:nvPr/>
        </p:nvSpPr>
        <p:spPr>
          <a:xfrm>
            <a:off x="667910" y="2417165"/>
            <a:ext cx="103367" cy="175075"/>
          </a:xfrm>
          <a:custGeom>
            <a:avLst/>
            <a:gdLst>
              <a:gd name="connsiteX0" fmla="*/ 47707 w 103367"/>
              <a:gd name="connsiteY0" fmla="*/ 32 h 175075"/>
              <a:gd name="connsiteX1" fmla="*/ 15902 w 103367"/>
              <a:gd name="connsiteY1" fmla="*/ 47739 h 175075"/>
              <a:gd name="connsiteX2" fmla="*/ 7951 w 103367"/>
              <a:gd name="connsiteY2" fmla="*/ 103398 h 175075"/>
              <a:gd name="connsiteX3" fmla="*/ 0 w 103367"/>
              <a:gd name="connsiteY3" fmla="*/ 143155 h 175075"/>
              <a:gd name="connsiteX4" fmla="*/ 15902 w 103367"/>
              <a:gd name="connsiteY4" fmla="*/ 174960 h 175075"/>
              <a:gd name="connsiteX5" fmla="*/ 103367 w 103367"/>
              <a:gd name="connsiteY5" fmla="*/ 103398 h 175075"/>
              <a:gd name="connsiteX6" fmla="*/ 79513 w 103367"/>
              <a:gd name="connsiteY6" fmla="*/ 47739 h 175075"/>
              <a:gd name="connsiteX7" fmla="*/ 55659 w 103367"/>
              <a:gd name="connsiteY7" fmla="*/ 39788 h 175075"/>
              <a:gd name="connsiteX8" fmla="*/ 47707 w 103367"/>
              <a:gd name="connsiteY8" fmla="*/ 32 h 17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67" h="175075">
                <a:moveTo>
                  <a:pt x="47707" y="32"/>
                </a:moveTo>
                <a:cubicBezTo>
                  <a:pt x="41081" y="1357"/>
                  <a:pt x="22763" y="29901"/>
                  <a:pt x="15902" y="47739"/>
                </a:cubicBezTo>
                <a:cubicBezTo>
                  <a:pt x="9174" y="65231"/>
                  <a:pt x="11032" y="84912"/>
                  <a:pt x="7951" y="103398"/>
                </a:cubicBezTo>
                <a:cubicBezTo>
                  <a:pt x="5729" y="116729"/>
                  <a:pt x="2650" y="129903"/>
                  <a:pt x="0" y="143155"/>
                </a:cubicBezTo>
                <a:cubicBezTo>
                  <a:pt x="5301" y="153757"/>
                  <a:pt x="4210" y="176909"/>
                  <a:pt x="15902" y="174960"/>
                </a:cubicBezTo>
                <a:cubicBezTo>
                  <a:pt x="89341" y="162720"/>
                  <a:pt x="89236" y="145788"/>
                  <a:pt x="103367" y="103398"/>
                </a:cubicBezTo>
                <a:cubicBezTo>
                  <a:pt x="95416" y="84845"/>
                  <a:pt x="91624" y="63887"/>
                  <a:pt x="79513" y="47739"/>
                </a:cubicBezTo>
                <a:cubicBezTo>
                  <a:pt x="74484" y="41034"/>
                  <a:pt x="63156" y="43536"/>
                  <a:pt x="55659" y="39788"/>
                </a:cubicBezTo>
                <a:cubicBezTo>
                  <a:pt x="52306" y="38112"/>
                  <a:pt x="54333" y="-1293"/>
                  <a:pt x="47707" y="3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E300524-792C-4187-82DF-7E8766A2785C}"/>
              </a:ext>
            </a:extLst>
          </p:cNvPr>
          <p:cNvSpPr/>
          <p:nvPr/>
        </p:nvSpPr>
        <p:spPr>
          <a:xfrm>
            <a:off x="262393" y="1653871"/>
            <a:ext cx="302848" cy="202487"/>
          </a:xfrm>
          <a:custGeom>
            <a:avLst/>
            <a:gdLst>
              <a:gd name="connsiteX0" fmla="*/ 79513 w 302848"/>
              <a:gd name="connsiteY0" fmla="*/ 15903 h 202487"/>
              <a:gd name="connsiteX1" fmla="*/ 190831 w 302848"/>
              <a:gd name="connsiteY1" fmla="*/ 0 h 202487"/>
              <a:gd name="connsiteX2" fmla="*/ 294198 w 302848"/>
              <a:gd name="connsiteY2" fmla="*/ 7952 h 202487"/>
              <a:gd name="connsiteX3" fmla="*/ 286247 w 302848"/>
              <a:gd name="connsiteY3" fmla="*/ 159026 h 202487"/>
              <a:gd name="connsiteX4" fmla="*/ 174929 w 302848"/>
              <a:gd name="connsiteY4" fmla="*/ 190832 h 202487"/>
              <a:gd name="connsiteX5" fmla="*/ 39757 w 302848"/>
              <a:gd name="connsiteY5" fmla="*/ 166978 h 202487"/>
              <a:gd name="connsiteX6" fmla="*/ 23854 w 302848"/>
              <a:gd name="connsiteY6" fmla="*/ 143124 h 202487"/>
              <a:gd name="connsiteX7" fmla="*/ 7951 w 302848"/>
              <a:gd name="connsiteY7" fmla="*/ 71562 h 202487"/>
              <a:gd name="connsiteX8" fmla="*/ 0 w 302848"/>
              <a:gd name="connsiteY8" fmla="*/ 39757 h 202487"/>
              <a:gd name="connsiteX9" fmla="*/ 79513 w 302848"/>
              <a:gd name="connsiteY9" fmla="*/ 15903 h 2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2848" h="202487">
                <a:moveTo>
                  <a:pt x="79513" y="15903"/>
                </a:moveTo>
                <a:cubicBezTo>
                  <a:pt x="111318" y="9277"/>
                  <a:pt x="153063" y="0"/>
                  <a:pt x="190831" y="0"/>
                </a:cubicBezTo>
                <a:cubicBezTo>
                  <a:pt x="225388" y="0"/>
                  <a:pt x="259742" y="5301"/>
                  <a:pt x="294198" y="7952"/>
                </a:cubicBezTo>
                <a:cubicBezTo>
                  <a:pt x="300355" y="57201"/>
                  <a:pt x="313560" y="111229"/>
                  <a:pt x="286247" y="159026"/>
                </a:cubicBezTo>
                <a:cubicBezTo>
                  <a:pt x="270827" y="186011"/>
                  <a:pt x="194406" y="188397"/>
                  <a:pt x="174929" y="190832"/>
                </a:cubicBezTo>
                <a:cubicBezTo>
                  <a:pt x="119570" y="209284"/>
                  <a:pt x="135627" y="208921"/>
                  <a:pt x="39757" y="166978"/>
                </a:cubicBezTo>
                <a:cubicBezTo>
                  <a:pt x="31002" y="163148"/>
                  <a:pt x="29155" y="151075"/>
                  <a:pt x="23854" y="143124"/>
                </a:cubicBezTo>
                <a:cubicBezTo>
                  <a:pt x="4463" y="65559"/>
                  <a:pt x="28140" y="162412"/>
                  <a:pt x="7951" y="71562"/>
                </a:cubicBezTo>
                <a:cubicBezTo>
                  <a:pt x="5580" y="60894"/>
                  <a:pt x="2650" y="50359"/>
                  <a:pt x="0" y="39757"/>
                </a:cubicBezTo>
                <a:cubicBezTo>
                  <a:pt x="20523" y="-21814"/>
                  <a:pt x="47708" y="22529"/>
                  <a:pt x="79513" y="1590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816CDE3-1C04-4D2F-823E-637AA5957814}"/>
              </a:ext>
            </a:extLst>
          </p:cNvPr>
          <p:cNvSpPr/>
          <p:nvPr/>
        </p:nvSpPr>
        <p:spPr>
          <a:xfrm>
            <a:off x="5432928" y="2458520"/>
            <a:ext cx="117082" cy="395998"/>
          </a:xfrm>
          <a:custGeom>
            <a:avLst/>
            <a:gdLst>
              <a:gd name="connsiteX0" fmla="*/ 21667 w 117082"/>
              <a:gd name="connsiteY0" fmla="*/ 6384 h 395998"/>
              <a:gd name="connsiteX1" fmla="*/ 5764 w 117082"/>
              <a:gd name="connsiteY1" fmla="*/ 197216 h 395998"/>
              <a:gd name="connsiteX2" fmla="*/ 45521 w 117082"/>
              <a:gd name="connsiteY2" fmla="*/ 395998 h 395998"/>
              <a:gd name="connsiteX3" fmla="*/ 69375 w 117082"/>
              <a:gd name="connsiteY3" fmla="*/ 388047 h 395998"/>
              <a:gd name="connsiteX4" fmla="*/ 77326 w 117082"/>
              <a:gd name="connsiteY4" fmla="*/ 244923 h 395998"/>
              <a:gd name="connsiteX5" fmla="*/ 93229 w 117082"/>
              <a:gd name="connsiteY5" fmla="*/ 221070 h 395998"/>
              <a:gd name="connsiteX6" fmla="*/ 117082 w 117082"/>
              <a:gd name="connsiteY6" fmla="*/ 213118 h 395998"/>
              <a:gd name="connsiteX7" fmla="*/ 93229 w 117082"/>
              <a:gd name="connsiteY7" fmla="*/ 125654 h 395998"/>
              <a:gd name="connsiteX8" fmla="*/ 45521 w 117082"/>
              <a:gd name="connsiteY8" fmla="*/ 77946 h 395998"/>
              <a:gd name="connsiteX9" fmla="*/ 37569 w 117082"/>
              <a:gd name="connsiteY9" fmla="*/ 46141 h 395998"/>
              <a:gd name="connsiteX10" fmla="*/ 21667 w 117082"/>
              <a:gd name="connsiteY10" fmla="*/ 6384 h 39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082" h="395998">
                <a:moveTo>
                  <a:pt x="21667" y="6384"/>
                </a:moveTo>
                <a:cubicBezTo>
                  <a:pt x="16366" y="31563"/>
                  <a:pt x="3505" y="104613"/>
                  <a:pt x="5764" y="197216"/>
                </a:cubicBezTo>
                <a:cubicBezTo>
                  <a:pt x="10258" y="381459"/>
                  <a:pt x="-27336" y="347429"/>
                  <a:pt x="45521" y="395998"/>
                </a:cubicBezTo>
                <a:cubicBezTo>
                  <a:pt x="53472" y="393348"/>
                  <a:pt x="67648" y="396249"/>
                  <a:pt x="69375" y="388047"/>
                </a:cubicBezTo>
                <a:cubicBezTo>
                  <a:pt x="79218" y="341290"/>
                  <a:pt x="70569" y="292224"/>
                  <a:pt x="77326" y="244923"/>
                </a:cubicBezTo>
                <a:cubicBezTo>
                  <a:pt x="78677" y="235463"/>
                  <a:pt x="85767" y="227040"/>
                  <a:pt x="93229" y="221070"/>
                </a:cubicBezTo>
                <a:cubicBezTo>
                  <a:pt x="99774" y="215834"/>
                  <a:pt x="109131" y="215769"/>
                  <a:pt x="117082" y="213118"/>
                </a:cubicBezTo>
                <a:cubicBezTo>
                  <a:pt x="111331" y="167111"/>
                  <a:pt x="119470" y="155175"/>
                  <a:pt x="93229" y="125654"/>
                </a:cubicBezTo>
                <a:cubicBezTo>
                  <a:pt x="78288" y="108845"/>
                  <a:pt x="45521" y="77946"/>
                  <a:pt x="45521" y="77946"/>
                </a:cubicBezTo>
                <a:cubicBezTo>
                  <a:pt x="42870" y="67344"/>
                  <a:pt x="40571" y="56649"/>
                  <a:pt x="37569" y="46141"/>
                </a:cubicBezTo>
                <a:cubicBezTo>
                  <a:pt x="35266" y="38082"/>
                  <a:pt x="26968" y="-18795"/>
                  <a:pt x="21667" y="638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C128A19-4282-4C23-A223-B3BF9160C3C6}"/>
              </a:ext>
            </a:extLst>
          </p:cNvPr>
          <p:cNvSpPr/>
          <p:nvPr/>
        </p:nvSpPr>
        <p:spPr>
          <a:xfrm>
            <a:off x="5390984" y="2878372"/>
            <a:ext cx="206734" cy="168775"/>
          </a:xfrm>
          <a:custGeom>
            <a:avLst/>
            <a:gdLst>
              <a:gd name="connsiteX0" fmla="*/ 47708 w 206734"/>
              <a:gd name="connsiteY0" fmla="*/ 0 h 168775"/>
              <a:gd name="connsiteX1" fmla="*/ 31806 w 206734"/>
              <a:gd name="connsiteY1" fmla="*/ 39757 h 168775"/>
              <a:gd name="connsiteX2" fmla="*/ 15903 w 206734"/>
              <a:gd name="connsiteY2" fmla="*/ 63611 h 168775"/>
              <a:gd name="connsiteX3" fmla="*/ 0 w 206734"/>
              <a:gd name="connsiteY3" fmla="*/ 127221 h 168775"/>
              <a:gd name="connsiteX4" fmla="*/ 7952 w 206734"/>
              <a:gd name="connsiteY4" fmla="*/ 159026 h 168775"/>
              <a:gd name="connsiteX5" fmla="*/ 95416 w 206734"/>
              <a:gd name="connsiteY5" fmla="*/ 135172 h 168775"/>
              <a:gd name="connsiteX6" fmla="*/ 206734 w 206734"/>
              <a:gd name="connsiteY6" fmla="*/ 119270 h 168775"/>
              <a:gd name="connsiteX7" fmla="*/ 198783 w 206734"/>
              <a:gd name="connsiteY7" fmla="*/ 79513 h 168775"/>
              <a:gd name="connsiteX8" fmla="*/ 174929 w 206734"/>
              <a:gd name="connsiteY8" fmla="*/ 63611 h 168775"/>
              <a:gd name="connsiteX9" fmla="*/ 95416 w 206734"/>
              <a:gd name="connsiteY9" fmla="*/ 47708 h 168775"/>
              <a:gd name="connsiteX10" fmla="*/ 63611 w 206734"/>
              <a:gd name="connsiteY10" fmla="*/ 39757 h 168775"/>
              <a:gd name="connsiteX11" fmla="*/ 47708 w 206734"/>
              <a:gd name="connsiteY11" fmla="*/ 0 h 16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734" h="168775">
                <a:moveTo>
                  <a:pt x="47708" y="0"/>
                </a:moveTo>
                <a:cubicBezTo>
                  <a:pt x="42407" y="13252"/>
                  <a:pt x="38189" y="26991"/>
                  <a:pt x="31806" y="39757"/>
                </a:cubicBezTo>
                <a:cubicBezTo>
                  <a:pt x="27532" y="48305"/>
                  <a:pt x="20177" y="55064"/>
                  <a:pt x="15903" y="63611"/>
                </a:cubicBezTo>
                <a:cubicBezTo>
                  <a:pt x="7755" y="79908"/>
                  <a:pt x="3024" y="112105"/>
                  <a:pt x="0" y="127221"/>
                </a:cubicBezTo>
                <a:cubicBezTo>
                  <a:pt x="2651" y="137823"/>
                  <a:pt x="-2415" y="155570"/>
                  <a:pt x="7952" y="159026"/>
                </a:cubicBezTo>
                <a:cubicBezTo>
                  <a:pt x="92755" y="187294"/>
                  <a:pt x="48545" y="146200"/>
                  <a:pt x="95416" y="135172"/>
                </a:cubicBezTo>
                <a:cubicBezTo>
                  <a:pt x="131902" y="126587"/>
                  <a:pt x="206734" y="119270"/>
                  <a:pt x="206734" y="119270"/>
                </a:cubicBezTo>
                <a:cubicBezTo>
                  <a:pt x="204084" y="106018"/>
                  <a:pt x="205488" y="91247"/>
                  <a:pt x="198783" y="79513"/>
                </a:cubicBezTo>
                <a:cubicBezTo>
                  <a:pt x="194042" y="71216"/>
                  <a:pt x="183476" y="67885"/>
                  <a:pt x="174929" y="63611"/>
                </a:cubicBezTo>
                <a:cubicBezTo>
                  <a:pt x="151597" y="51945"/>
                  <a:pt x="118449" y="51896"/>
                  <a:pt x="95416" y="47708"/>
                </a:cubicBezTo>
                <a:cubicBezTo>
                  <a:pt x="84664" y="45753"/>
                  <a:pt x="74213" y="42407"/>
                  <a:pt x="63611" y="39757"/>
                </a:cubicBezTo>
                <a:lnTo>
                  <a:pt x="47708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50D4CBB-D0CD-4C94-8992-BBF19ED3D2FB}"/>
              </a:ext>
            </a:extLst>
          </p:cNvPr>
          <p:cNvSpPr/>
          <p:nvPr/>
        </p:nvSpPr>
        <p:spPr>
          <a:xfrm>
            <a:off x="5047365" y="3101009"/>
            <a:ext cx="377281" cy="314104"/>
          </a:xfrm>
          <a:custGeom>
            <a:avLst/>
            <a:gdLst>
              <a:gd name="connsiteX0" fmla="*/ 1713 w 377281"/>
              <a:gd name="connsiteY0" fmla="*/ 310101 h 314104"/>
              <a:gd name="connsiteX1" fmla="*/ 25567 w 377281"/>
              <a:gd name="connsiteY1" fmla="*/ 230588 h 314104"/>
              <a:gd name="connsiteX2" fmla="*/ 33518 w 377281"/>
              <a:gd name="connsiteY2" fmla="*/ 206734 h 314104"/>
              <a:gd name="connsiteX3" fmla="*/ 57372 w 377281"/>
              <a:gd name="connsiteY3" fmla="*/ 182880 h 314104"/>
              <a:gd name="connsiteX4" fmla="*/ 113032 w 377281"/>
              <a:gd name="connsiteY4" fmla="*/ 135172 h 314104"/>
              <a:gd name="connsiteX5" fmla="*/ 168691 w 377281"/>
              <a:gd name="connsiteY5" fmla="*/ 111318 h 314104"/>
              <a:gd name="connsiteX6" fmla="*/ 192545 w 377281"/>
              <a:gd name="connsiteY6" fmla="*/ 87464 h 314104"/>
              <a:gd name="connsiteX7" fmla="*/ 216398 w 377281"/>
              <a:gd name="connsiteY7" fmla="*/ 79513 h 314104"/>
              <a:gd name="connsiteX8" fmla="*/ 240252 w 377281"/>
              <a:gd name="connsiteY8" fmla="*/ 63610 h 314104"/>
              <a:gd name="connsiteX9" fmla="*/ 280009 w 377281"/>
              <a:gd name="connsiteY9" fmla="*/ 47708 h 314104"/>
              <a:gd name="connsiteX10" fmla="*/ 327717 w 377281"/>
              <a:gd name="connsiteY10" fmla="*/ 15902 h 314104"/>
              <a:gd name="connsiteX11" fmla="*/ 351571 w 377281"/>
              <a:gd name="connsiteY11" fmla="*/ 0 h 314104"/>
              <a:gd name="connsiteX12" fmla="*/ 375425 w 377281"/>
              <a:gd name="connsiteY12" fmla="*/ 23854 h 314104"/>
              <a:gd name="connsiteX13" fmla="*/ 367473 w 377281"/>
              <a:gd name="connsiteY13" fmla="*/ 127221 h 314104"/>
              <a:gd name="connsiteX14" fmla="*/ 343619 w 377281"/>
              <a:gd name="connsiteY14" fmla="*/ 143123 h 314104"/>
              <a:gd name="connsiteX15" fmla="*/ 311814 w 377281"/>
              <a:gd name="connsiteY15" fmla="*/ 159026 h 314104"/>
              <a:gd name="connsiteX16" fmla="*/ 200496 w 377281"/>
              <a:gd name="connsiteY16" fmla="*/ 174928 h 314104"/>
              <a:gd name="connsiteX17" fmla="*/ 184593 w 377281"/>
              <a:gd name="connsiteY17" fmla="*/ 198782 h 314104"/>
              <a:gd name="connsiteX18" fmla="*/ 136885 w 377281"/>
              <a:gd name="connsiteY18" fmla="*/ 262393 h 314104"/>
              <a:gd name="connsiteX19" fmla="*/ 113032 w 377281"/>
              <a:gd name="connsiteY19" fmla="*/ 270344 h 314104"/>
              <a:gd name="connsiteX20" fmla="*/ 57372 w 377281"/>
              <a:gd name="connsiteY20" fmla="*/ 302149 h 314104"/>
              <a:gd name="connsiteX21" fmla="*/ 1713 w 377281"/>
              <a:gd name="connsiteY21" fmla="*/ 310101 h 31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7281" h="314104">
                <a:moveTo>
                  <a:pt x="1713" y="310101"/>
                </a:moveTo>
                <a:cubicBezTo>
                  <a:pt x="-3588" y="298174"/>
                  <a:pt x="3151" y="290366"/>
                  <a:pt x="25567" y="230588"/>
                </a:cubicBezTo>
                <a:cubicBezTo>
                  <a:pt x="28510" y="222740"/>
                  <a:pt x="28869" y="213708"/>
                  <a:pt x="33518" y="206734"/>
                </a:cubicBezTo>
                <a:cubicBezTo>
                  <a:pt x="39755" y="197378"/>
                  <a:pt x="49014" y="190402"/>
                  <a:pt x="57372" y="182880"/>
                </a:cubicBezTo>
                <a:cubicBezTo>
                  <a:pt x="75535" y="166533"/>
                  <a:pt x="93270" y="149545"/>
                  <a:pt x="113032" y="135172"/>
                </a:cubicBezTo>
                <a:cubicBezTo>
                  <a:pt x="129662" y="123078"/>
                  <a:pt x="149623" y="117674"/>
                  <a:pt x="168691" y="111318"/>
                </a:cubicBezTo>
                <a:cubicBezTo>
                  <a:pt x="176642" y="103367"/>
                  <a:pt x="183189" y="93702"/>
                  <a:pt x="192545" y="87464"/>
                </a:cubicBezTo>
                <a:cubicBezTo>
                  <a:pt x="199518" y="82815"/>
                  <a:pt x="208902" y="83261"/>
                  <a:pt x="216398" y="79513"/>
                </a:cubicBezTo>
                <a:cubicBezTo>
                  <a:pt x="224945" y="75239"/>
                  <a:pt x="231704" y="67884"/>
                  <a:pt x="240252" y="63610"/>
                </a:cubicBezTo>
                <a:cubicBezTo>
                  <a:pt x="253018" y="57227"/>
                  <a:pt x="267479" y="54543"/>
                  <a:pt x="280009" y="47708"/>
                </a:cubicBezTo>
                <a:cubicBezTo>
                  <a:pt x="296788" y="38556"/>
                  <a:pt x="311814" y="26504"/>
                  <a:pt x="327717" y="15902"/>
                </a:cubicBezTo>
                <a:lnTo>
                  <a:pt x="351571" y="0"/>
                </a:lnTo>
                <a:cubicBezTo>
                  <a:pt x="359522" y="7951"/>
                  <a:pt x="374030" y="12696"/>
                  <a:pt x="375425" y="23854"/>
                </a:cubicBezTo>
                <a:cubicBezTo>
                  <a:pt x="379711" y="58145"/>
                  <a:pt x="376377" y="93830"/>
                  <a:pt x="367473" y="127221"/>
                </a:cubicBezTo>
                <a:cubicBezTo>
                  <a:pt x="365011" y="136455"/>
                  <a:pt x="351916" y="138382"/>
                  <a:pt x="343619" y="143123"/>
                </a:cubicBezTo>
                <a:cubicBezTo>
                  <a:pt x="333328" y="149004"/>
                  <a:pt x="323059" y="155278"/>
                  <a:pt x="311814" y="159026"/>
                </a:cubicBezTo>
                <a:cubicBezTo>
                  <a:pt x="286499" y="167464"/>
                  <a:pt x="218047" y="172978"/>
                  <a:pt x="200496" y="174928"/>
                </a:cubicBezTo>
                <a:cubicBezTo>
                  <a:pt x="195195" y="182879"/>
                  <a:pt x="189334" y="190485"/>
                  <a:pt x="184593" y="198782"/>
                </a:cubicBezTo>
                <a:cubicBezTo>
                  <a:pt x="165291" y="232561"/>
                  <a:pt x="172892" y="236674"/>
                  <a:pt x="136885" y="262393"/>
                </a:cubicBezTo>
                <a:cubicBezTo>
                  <a:pt x="130065" y="267264"/>
                  <a:pt x="120983" y="267694"/>
                  <a:pt x="113032" y="270344"/>
                </a:cubicBezTo>
                <a:cubicBezTo>
                  <a:pt x="92590" y="285675"/>
                  <a:pt x="82371" y="298578"/>
                  <a:pt x="57372" y="302149"/>
                </a:cubicBezTo>
                <a:cubicBezTo>
                  <a:pt x="46877" y="303648"/>
                  <a:pt x="7014" y="322028"/>
                  <a:pt x="1713" y="31010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ECB97E9-6A54-42DC-9C79-8493AB6A6893}"/>
              </a:ext>
            </a:extLst>
          </p:cNvPr>
          <p:cNvSpPr/>
          <p:nvPr/>
        </p:nvSpPr>
        <p:spPr>
          <a:xfrm>
            <a:off x="5128591" y="4495567"/>
            <a:ext cx="508884" cy="251362"/>
          </a:xfrm>
          <a:custGeom>
            <a:avLst/>
            <a:gdLst>
              <a:gd name="connsiteX0" fmla="*/ 127221 w 508884"/>
              <a:gd name="connsiteY0" fmla="*/ 4871 h 251362"/>
              <a:gd name="connsiteX1" fmla="*/ 302150 w 508884"/>
              <a:gd name="connsiteY1" fmla="*/ 20774 h 251362"/>
              <a:gd name="connsiteX2" fmla="*/ 365760 w 508884"/>
              <a:gd name="connsiteY2" fmla="*/ 36676 h 251362"/>
              <a:gd name="connsiteX3" fmla="*/ 437322 w 508884"/>
              <a:gd name="connsiteY3" fmla="*/ 140043 h 251362"/>
              <a:gd name="connsiteX4" fmla="*/ 477079 w 508884"/>
              <a:gd name="connsiteY4" fmla="*/ 187751 h 251362"/>
              <a:gd name="connsiteX5" fmla="*/ 508884 w 508884"/>
              <a:gd name="connsiteY5" fmla="*/ 243410 h 251362"/>
              <a:gd name="connsiteX6" fmla="*/ 477079 w 508884"/>
              <a:gd name="connsiteY6" fmla="*/ 251362 h 251362"/>
              <a:gd name="connsiteX7" fmla="*/ 413468 w 508884"/>
              <a:gd name="connsiteY7" fmla="*/ 243410 h 251362"/>
              <a:gd name="connsiteX8" fmla="*/ 341906 w 508884"/>
              <a:gd name="connsiteY8" fmla="*/ 219556 h 251362"/>
              <a:gd name="connsiteX9" fmla="*/ 318052 w 508884"/>
              <a:gd name="connsiteY9" fmla="*/ 203654 h 251362"/>
              <a:gd name="connsiteX10" fmla="*/ 254442 w 508884"/>
              <a:gd name="connsiteY10" fmla="*/ 211605 h 251362"/>
              <a:gd name="connsiteX11" fmla="*/ 230588 w 508884"/>
              <a:gd name="connsiteY11" fmla="*/ 219556 h 251362"/>
              <a:gd name="connsiteX12" fmla="*/ 198783 w 508884"/>
              <a:gd name="connsiteY12" fmla="*/ 227508 h 251362"/>
              <a:gd name="connsiteX13" fmla="*/ 174929 w 508884"/>
              <a:gd name="connsiteY13" fmla="*/ 211605 h 251362"/>
              <a:gd name="connsiteX14" fmla="*/ 166978 w 508884"/>
              <a:gd name="connsiteY14" fmla="*/ 187751 h 251362"/>
              <a:gd name="connsiteX15" fmla="*/ 119270 w 508884"/>
              <a:gd name="connsiteY15" fmla="*/ 76433 h 251362"/>
              <a:gd name="connsiteX16" fmla="*/ 0 w 508884"/>
              <a:gd name="connsiteY16" fmla="*/ 60530 h 251362"/>
              <a:gd name="connsiteX17" fmla="*/ 39757 w 508884"/>
              <a:gd name="connsiteY17" fmla="*/ 36676 h 251362"/>
              <a:gd name="connsiteX18" fmla="*/ 127221 w 508884"/>
              <a:gd name="connsiteY18" fmla="*/ 4871 h 2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8884" h="251362">
                <a:moveTo>
                  <a:pt x="127221" y="4871"/>
                </a:moveTo>
                <a:cubicBezTo>
                  <a:pt x="170953" y="2221"/>
                  <a:pt x="39834" y="-10703"/>
                  <a:pt x="302150" y="20774"/>
                </a:cubicBezTo>
                <a:cubicBezTo>
                  <a:pt x="323850" y="23378"/>
                  <a:pt x="365760" y="36676"/>
                  <a:pt x="365760" y="36676"/>
                </a:cubicBezTo>
                <a:cubicBezTo>
                  <a:pt x="439891" y="110807"/>
                  <a:pt x="393704" y="52808"/>
                  <a:pt x="437322" y="140043"/>
                </a:cubicBezTo>
                <a:cubicBezTo>
                  <a:pt x="452129" y="169656"/>
                  <a:pt x="455098" y="161373"/>
                  <a:pt x="477079" y="187751"/>
                </a:cubicBezTo>
                <a:cubicBezTo>
                  <a:pt x="491125" y="204606"/>
                  <a:pt x="499165" y="223972"/>
                  <a:pt x="508884" y="243410"/>
                </a:cubicBezTo>
                <a:cubicBezTo>
                  <a:pt x="498282" y="246061"/>
                  <a:pt x="488007" y="251362"/>
                  <a:pt x="477079" y="251362"/>
                </a:cubicBezTo>
                <a:cubicBezTo>
                  <a:pt x="455710" y="251362"/>
                  <a:pt x="434546" y="246923"/>
                  <a:pt x="413468" y="243410"/>
                </a:cubicBezTo>
                <a:cubicBezTo>
                  <a:pt x="390689" y="239613"/>
                  <a:pt x="361934" y="229570"/>
                  <a:pt x="341906" y="219556"/>
                </a:cubicBezTo>
                <a:cubicBezTo>
                  <a:pt x="333359" y="215282"/>
                  <a:pt x="326003" y="208955"/>
                  <a:pt x="318052" y="203654"/>
                </a:cubicBezTo>
                <a:cubicBezTo>
                  <a:pt x="296849" y="206304"/>
                  <a:pt x="275466" y="207783"/>
                  <a:pt x="254442" y="211605"/>
                </a:cubicBezTo>
                <a:cubicBezTo>
                  <a:pt x="246196" y="213104"/>
                  <a:pt x="238647" y="217253"/>
                  <a:pt x="230588" y="219556"/>
                </a:cubicBezTo>
                <a:cubicBezTo>
                  <a:pt x="220080" y="222558"/>
                  <a:pt x="209385" y="224857"/>
                  <a:pt x="198783" y="227508"/>
                </a:cubicBezTo>
                <a:cubicBezTo>
                  <a:pt x="190832" y="222207"/>
                  <a:pt x="180899" y="219067"/>
                  <a:pt x="174929" y="211605"/>
                </a:cubicBezTo>
                <a:cubicBezTo>
                  <a:pt x="169693" y="205060"/>
                  <a:pt x="169138" y="195849"/>
                  <a:pt x="166978" y="187751"/>
                </a:cubicBezTo>
                <a:cubicBezTo>
                  <a:pt x="161051" y="165526"/>
                  <a:pt x="164500" y="86484"/>
                  <a:pt x="119270" y="76433"/>
                </a:cubicBezTo>
                <a:cubicBezTo>
                  <a:pt x="80117" y="67732"/>
                  <a:pt x="39757" y="65831"/>
                  <a:pt x="0" y="60530"/>
                </a:cubicBezTo>
                <a:cubicBezTo>
                  <a:pt x="13252" y="52579"/>
                  <a:pt x="25634" y="42953"/>
                  <a:pt x="39757" y="36676"/>
                </a:cubicBezTo>
                <a:cubicBezTo>
                  <a:pt x="67771" y="24225"/>
                  <a:pt x="83489" y="7521"/>
                  <a:pt x="127221" y="487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011BE92-D46E-42D1-8130-0652864E0AB2}"/>
              </a:ext>
            </a:extLst>
          </p:cNvPr>
          <p:cNvSpPr/>
          <p:nvPr/>
        </p:nvSpPr>
        <p:spPr>
          <a:xfrm>
            <a:off x="4412974" y="4272793"/>
            <a:ext cx="278105" cy="299207"/>
          </a:xfrm>
          <a:custGeom>
            <a:avLst/>
            <a:gdLst>
              <a:gd name="connsiteX0" fmla="*/ 166977 w 278105"/>
              <a:gd name="connsiteY0" fmla="*/ 12960 h 299207"/>
              <a:gd name="connsiteX1" fmla="*/ 143123 w 278105"/>
              <a:gd name="connsiteY1" fmla="*/ 52717 h 299207"/>
              <a:gd name="connsiteX2" fmla="*/ 119269 w 278105"/>
              <a:gd name="connsiteY2" fmla="*/ 60668 h 299207"/>
              <a:gd name="connsiteX3" fmla="*/ 63610 w 278105"/>
              <a:gd name="connsiteY3" fmla="*/ 84522 h 299207"/>
              <a:gd name="connsiteX4" fmla="*/ 31805 w 278105"/>
              <a:gd name="connsiteY4" fmla="*/ 132230 h 299207"/>
              <a:gd name="connsiteX5" fmla="*/ 0 w 278105"/>
              <a:gd name="connsiteY5" fmla="*/ 179937 h 299207"/>
              <a:gd name="connsiteX6" fmla="*/ 23854 w 278105"/>
              <a:gd name="connsiteY6" fmla="*/ 259450 h 299207"/>
              <a:gd name="connsiteX7" fmla="*/ 135172 w 278105"/>
              <a:gd name="connsiteY7" fmla="*/ 299207 h 299207"/>
              <a:gd name="connsiteX8" fmla="*/ 230588 w 278105"/>
              <a:gd name="connsiteY8" fmla="*/ 275353 h 299207"/>
              <a:gd name="connsiteX9" fmla="*/ 238539 w 278105"/>
              <a:gd name="connsiteY9" fmla="*/ 243548 h 299207"/>
              <a:gd name="connsiteX10" fmla="*/ 246490 w 278105"/>
              <a:gd name="connsiteY10" fmla="*/ 187889 h 299207"/>
              <a:gd name="connsiteX11" fmla="*/ 254442 w 278105"/>
              <a:gd name="connsiteY11" fmla="*/ 148132 h 299207"/>
              <a:gd name="connsiteX12" fmla="*/ 270344 w 278105"/>
              <a:gd name="connsiteY12" fmla="*/ 12960 h 299207"/>
              <a:gd name="connsiteX13" fmla="*/ 166977 w 278105"/>
              <a:gd name="connsiteY13" fmla="*/ 12960 h 29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8105" h="299207">
                <a:moveTo>
                  <a:pt x="166977" y="12960"/>
                </a:moveTo>
                <a:cubicBezTo>
                  <a:pt x="145774" y="19586"/>
                  <a:pt x="154051" y="41789"/>
                  <a:pt x="143123" y="52717"/>
                </a:cubicBezTo>
                <a:cubicBezTo>
                  <a:pt x="137196" y="58644"/>
                  <a:pt x="126973" y="57367"/>
                  <a:pt x="119269" y="60668"/>
                </a:cubicBezTo>
                <a:cubicBezTo>
                  <a:pt x="50478" y="90149"/>
                  <a:pt x="119561" y="65870"/>
                  <a:pt x="63610" y="84522"/>
                </a:cubicBezTo>
                <a:cubicBezTo>
                  <a:pt x="10670" y="137462"/>
                  <a:pt x="60574" y="80446"/>
                  <a:pt x="31805" y="132230"/>
                </a:cubicBezTo>
                <a:cubicBezTo>
                  <a:pt x="22523" y="148937"/>
                  <a:pt x="0" y="179937"/>
                  <a:pt x="0" y="179937"/>
                </a:cubicBezTo>
                <a:cubicBezTo>
                  <a:pt x="7951" y="206441"/>
                  <a:pt x="5025" y="239173"/>
                  <a:pt x="23854" y="259450"/>
                </a:cubicBezTo>
                <a:cubicBezTo>
                  <a:pt x="40119" y="276967"/>
                  <a:pt x="103769" y="291357"/>
                  <a:pt x="135172" y="299207"/>
                </a:cubicBezTo>
                <a:cubicBezTo>
                  <a:pt x="166977" y="291256"/>
                  <a:pt x="201722" y="290896"/>
                  <a:pt x="230588" y="275353"/>
                </a:cubicBezTo>
                <a:cubicBezTo>
                  <a:pt x="240210" y="270172"/>
                  <a:pt x="236584" y="254300"/>
                  <a:pt x="238539" y="243548"/>
                </a:cubicBezTo>
                <a:cubicBezTo>
                  <a:pt x="241891" y="225109"/>
                  <a:pt x="243409" y="206375"/>
                  <a:pt x="246490" y="187889"/>
                </a:cubicBezTo>
                <a:cubicBezTo>
                  <a:pt x="248712" y="174558"/>
                  <a:pt x="252616" y="161523"/>
                  <a:pt x="254442" y="148132"/>
                </a:cubicBezTo>
                <a:cubicBezTo>
                  <a:pt x="260572" y="103180"/>
                  <a:pt x="292586" y="52502"/>
                  <a:pt x="270344" y="12960"/>
                </a:cubicBezTo>
                <a:cubicBezTo>
                  <a:pt x="255992" y="-12555"/>
                  <a:pt x="188180" y="6334"/>
                  <a:pt x="166977" y="1296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4948723-EE8A-42E5-AE98-5CF6CBEE9CC9}"/>
              </a:ext>
            </a:extLst>
          </p:cNvPr>
          <p:cNvSpPr/>
          <p:nvPr/>
        </p:nvSpPr>
        <p:spPr>
          <a:xfrm>
            <a:off x="4760460" y="3852543"/>
            <a:ext cx="42128" cy="221059"/>
          </a:xfrm>
          <a:custGeom>
            <a:avLst/>
            <a:gdLst>
              <a:gd name="connsiteX0" fmla="*/ 2371 w 42128"/>
              <a:gd name="connsiteY0" fmla="*/ 3840 h 221059"/>
              <a:gd name="connsiteX1" fmla="*/ 10323 w 42128"/>
              <a:gd name="connsiteY1" fmla="*/ 218525 h 221059"/>
              <a:gd name="connsiteX2" fmla="*/ 26225 w 42128"/>
              <a:gd name="connsiteY2" fmla="*/ 186720 h 221059"/>
              <a:gd name="connsiteX3" fmla="*/ 34177 w 42128"/>
              <a:gd name="connsiteY3" fmla="*/ 146963 h 221059"/>
              <a:gd name="connsiteX4" fmla="*/ 42128 w 42128"/>
              <a:gd name="connsiteY4" fmla="*/ 123109 h 221059"/>
              <a:gd name="connsiteX5" fmla="*/ 2371 w 42128"/>
              <a:gd name="connsiteY5" fmla="*/ 3840 h 22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8" h="221059">
                <a:moveTo>
                  <a:pt x="2371" y="3840"/>
                </a:moveTo>
                <a:cubicBezTo>
                  <a:pt x="-2930" y="19743"/>
                  <a:pt x="1061" y="147516"/>
                  <a:pt x="10323" y="218525"/>
                </a:cubicBezTo>
                <a:cubicBezTo>
                  <a:pt x="11856" y="230278"/>
                  <a:pt x="22477" y="197965"/>
                  <a:pt x="26225" y="186720"/>
                </a:cubicBezTo>
                <a:cubicBezTo>
                  <a:pt x="30499" y="173899"/>
                  <a:pt x="30899" y="160074"/>
                  <a:pt x="34177" y="146963"/>
                </a:cubicBezTo>
                <a:cubicBezTo>
                  <a:pt x="36210" y="138832"/>
                  <a:pt x="39478" y="131060"/>
                  <a:pt x="42128" y="123109"/>
                </a:cubicBezTo>
                <a:cubicBezTo>
                  <a:pt x="33554" y="20223"/>
                  <a:pt x="7672" y="-12063"/>
                  <a:pt x="2371" y="384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4A976D2-AEF6-4ED0-B5D6-D5C6BB3EC92B}"/>
              </a:ext>
            </a:extLst>
          </p:cNvPr>
          <p:cNvSpPr/>
          <p:nvPr/>
        </p:nvSpPr>
        <p:spPr>
          <a:xfrm>
            <a:off x="4905955" y="4198289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C980BCDC-4126-4513-8CCC-CCEB7E812BD1}"/>
              </a:ext>
            </a:extLst>
          </p:cNvPr>
          <p:cNvSpPr/>
          <p:nvPr/>
        </p:nvSpPr>
        <p:spPr>
          <a:xfrm>
            <a:off x="4753465" y="4436424"/>
            <a:ext cx="25691" cy="202633"/>
          </a:xfrm>
          <a:custGeom>
            <a:avLst/>
            <a:gdLst>
              <a:gd name="connsiteX0" fmla="*/ 1415 w 25691"/>
              <a:gd name="connsiteY0" fmla="*/ 404 h 202633"/>
              <a:gd name="connsiteX1" fmla="*/ 9366 w 25691"/>
              <a:gd name="connsiteY1" fmla="*/ 199186 h 202633"/>
              <a:gd name="connsiteX2" fmla="*/ 25269 w 25691"/>
              <a:gd name="connsiteY2" fmla="*/ 151479 h 202633"/>
              <a:gd name="connsiteX3" fmla="*/ 1415 w 25691"/>
              <a:gd name="connsiteY3" fmla="*/ 404 h 20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91" h="202633">
                <a:moveTo>
                  <a:pt x="1415" y="404"/>
                </a:moveTo>
                <a:cubicBezTo>
                  <a:pt x="-1235" y="8355"/>
                  <a:pt x="-976" y="133684"/>
                  <a:pt x="9366" y="199186"/>
                </a:cubicBezTo>
                <a:cubicBezTo>
                  <a:pt x="11980" y="215743"/>
                  <a:pt x="23877" y="168184"/>
                  <a:pt x="25269" y="151479"/>
                </a:cubicBezTo>
                <a:cubicBezTo>
                  <a:pt x="29231" y="103936"/>
                  <a:pt x="4065" y="-7547"/>
                  <a:pt x="1415" y="40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D22D02A-758F-42F4-BDEE-73D0184C83C5}"/>
              </a:ext>
            </a:extLst>
          </p:cNvPr>
          <p:cNvSpPr/>
          <p:nvPr/>
        </p:nvSpPr>
        <p:spPr>
          <a:xfrm>
            <a:off x="4516341" y="4801997"/>
            <a:ext cx="1272209" cy="986553"/>
          </a:xfrm>
          <a:custGeom>
            <a:avLst/>
            <a:gdLst>
              <a:gd name="connsiteX0" fmla="*/ 954156 w 1272209"/>
              <a:gd name="connsiteY0" fmla="*/ 591 h 986553"/>
              <a:gd name="connsiteX1" fmla="*/ 962108 w 1272209"/>
              <a:gd name="connsiteY1" fmla="*/ 40347 h 986553"/>
              <a:gd name="connsiteX2" fmla="*/ 970059 w 1272209"/>
              <a:gd name="connsiteY2" fmla="*/ 103958 h 986553"/>
              <a:gd name="connsiteX3" fmla="*/ 985962 w 1272209"/>
              <a:gd name="connsiteY3" fmla="*/ 135763 h 986553"/>
              <a:gd name="connsiteX4" fmla="*/ 1001864 w 1272209"/>
              <a:gd name="connsiteY4" fmla="*/ 183471 h 986553"/>
              <a:gd name="connsiteX5" fmla="*/ 1057523 w 1272209"/>
              <a:gd name="connsiteY5" fmla="*/ 231179 h 986553"/>
              <a:gd name="connsiteX6" fmla="*/ 1121134 w 1272209"/>
              <a:gd name="connsiteY6" fmla="*/ 294789 h 986553"/>
              <a:gd name="connsiteX7" fmla="*/ 1176793 w 1272209"/>
              <a:gd name="connsiteY7" fmla="*/ 334546 h 986553"/>
              <a:gd name="connsiteX8" fmla="*/ 1240403 w 1272209"/>
              <a:gd name="connsiteY8" fmla="*/ 406107 h 986553"/>
              <a:gd name="connsiteX9" fmla="*/ 1272209 w 1272209"/>
              <a:gd name="connsiteY9" fmla="*/ 604890 h 986553"/>
              <a:gd name="connsiteX10" fmla="*/ 1232452 w 1272209"/>
              <a:gd name="connsiteY10" fmla="*/ 827526 h 986553"/>
              <a:gd name="connsiteX11" fmla="*/ 1216549 w 1272209"/>
              <a:gd name="connsiteY11" fmla="*/ 851380 h 986553"/>
              <a:gd name="connsiteX12" fmla="*/ 1168842 w 1272209"/>
              <a:gd name="connsiteY12" fmla="*/ 914991 h 986553"/>
              <a:gd name="connsiteX13" fmla="*/ 1137036 w 1272209"/>
              <a:gd name="connsiteY13" fmla="*/ 954747 h 986553"/>
              <a:gd name="connsiteX14" fmla="*/ 1049572 w 1272209"/>
              <a:gd name="connsiteY14" fmla="*/ 986553 h 986553"/>
              <a:gd name="connsiteX15" fmla="*/ 946205 w 1272209"/>
              <a:gd name="connsiteY15" fmla="*/ 978601 h 986553"/>
              <a:gd name="connsiteX16" fmla="*/ 874643 w 1272209"/>
              <a:gd name="connsiteY16" fmla="*/ 907040 h 986553"/>
              <a:gd name="connsiteX17" fmla="*/ 850789 w 1272209"/>
              <a:gd name="connsiteY17" fmla="*/ 883186 h 986553"/>
              <a:gd name="connsiteX18" fmla="*/ 811033 w 1272209"/>
              <a:gd name="connsiteY18" fmla="*/ 875234 h 986553"/>
              <a:gd name="connsiteX19" fmla="*/ 771276 w 1272209"/>
              <a:gd name="connsiteY19" fmla="*/ 843429 h 986553"/>
              <a:gd name="connsiteX20" fmla="*/ 739471 w 1272209"/>
              <a:gd name="connsiteY20" fmla="*/ 827526 h 986553"/>
              <a:gd name="connsiteX21" fmla="*/ 683812 w 1272209"/>
              <a:gd name="connsiteY21" fmla="*/ 748013 h 986553"/>
              <a:gd name="connsiteX22" fmla="*/ 667909 w 1272209"/>
              <a:gd name="connsiteY22" fmla="*/ 716208 h 986553"/>
              <a:gd name="connsiteX23" fmla="*/ 628153 w 1272209"/>
              <a:gd name="connsiteY23" fmla="*/ 700306 h 986553"/>
              <a:gd name="connsiteX24" fmla="*/ 341906 w 1272209"/>
              <a:gd name="connsiteY24" fmla="*/ 755965 h 986553"/>
              <a:gd name="connsiteX25" fmla="*/ 270344 w 1272209"/>
              <a:gd name="connsiteY25" fmla="*/ 779819 h 986553"/>
              <a:gd name="connsiteX26" fmla="*/ 174929 w 1272209"/>
              <a:gd name="connsiteY26" fmla="*/ 803673 h 986553"/>
              <a:gd name="connsiteX27" fmla="*/ 135172 w 1272209"/>
              <a:gd name="connsiteY27" fmla="*/ 827526 h 986553"/>
              <a:gd name="connsiteX28" fmla="*/ 103367 w 1272209"/>
              <a:gd name="connsiteY28" fmla="*/ 835478 h 986553"/>
              <a:gd name="connsiteX29" fmla="*/ 87464 w 1272209"/>
              <a:gd name="connsiteY29" fmla="*/ 684403 h 986553"/>
              <a:gd name="connsiteX30" fmla="*/ 55659 w 1272209"/>
              <a:gd name="connsiteY30" fmla="*/ 573085 h 986553"/>
              <a:gd name="connsiteX31" fmla="*/ 39756 w 1272209"/>
              <a:gd name="connsiteY31" fmla="*/ 517426 h 986553"/>
              <a:gd name="connsiteX32" fmla="*/ 31805 w 1272209"/>
              <a:gd name="connsiteY32" fmla="*/ 485620 h 986553"/>
              <a:gd name="connsiteX33" fmla="*/ 15902 w 1272209"/>
              <a:gd name="connsiteY33" fmla="*/ 453815 h 986553"/>
              <a:gd name="connsiteX34" fmla="*/ 7951 w 1272209"/>
              <a:gd name="connsiteY34" fmla="*/ 406107 h 986553"/>
              <a:gd name="connsiteX35" fmla="*/ 0 w 1272209"/>
              <a:gd name="connsiteY35" fmla="*/ 374302 h 986553"/>
              <a:gd name="connsiteX36" fmla="*/ 7951 w 1272209"/>
              <a:gd name="connsiteY36" fmla="*/ 342497 h 986553"/>
              <a:gd name="connsiteX37" fmla="*/ 103367 w 1272209"/>
              <a:gd name="connsiteY37" fmla="*/ 302740 h 986553"/>
              <a:gd name="connsiteX38" fmla="*/ 174929 w 1272209"/>
              <a:gd name="connsiteY38" fmla="*/ 278886 h 986553"/>
              <a:gd name="connsiteX39" fmla="*/ 198782 w 1272209"/>
              <a:gd name="connsiteY39" fmla="*/ 262984 h 986553"/>
              <a:gd name="connsiteX40" fmla="*/ 238539 w 1272209"/>
              <a:gd name="connsiteY40" fmla="*/ 247081 h 986553"/>
              <a:gd name="connsiteX41" fmla="*/ 286247 w 1272209"/>
              <a:gd name="connsiteY41" fmla="*/ 183471 h 986553"/>
              <a:gd name="connsiteX42" fmla="*/ 318052 w 1272209"/>
              <a:gd name="connsiteY42" fmla="*/ 127812 h 986553"/>
              <a:gd name="connsiteX43" fmla="*/ 413468 w 1272209"/>
              <a:gd name="connsiteY43" fmla="*/ 591 h 986553"/>
              <a:gd name="connsiteX44" fmla="*/ 429370 w 1272209"/>
              <a:gd name="connsiteY44" fmla="*/ 32396 h 986553"/>
              <a:gd name="connsiteX45" fmla="*/ 500932 w 1272209"/>
              <a:gd name="connsiteY45" fmla="*/ 96006 h 986553"/>
              <a:gd name="connsiteX46" fmla="*/ 532737 w 1272209"/>
              <a:gd name="connsiteY46" fmla="*/ 111909 h 986553"/>
              <a:gd name="connsiteX47" fmla="*/ 612250 w 1272209"/>
              <a:gd name="connsiteY47" fmla="*/ 48299 h 986553"/>
              <a:gd name="connsiteX48" fmla="*/ 707666 w 1272209"/>
              <a:gd name="connsiteY48" fmla="*/ 16493 h 986553"/>
              <a:gd name="connsiteX49" fmla="*/ 763325 w 1272209"/>
              <a:gd name="connsiteY49" fmla="*/ 24445 h 986553"/>
              <a:gd name="connsiteX50" fmla="*/ 763325 w 1272209"/>
              <a:gd name="connsiteY50" fmla="*/ 191422 h 986553"/>
              <a:gd name="connsiteX51" fmla="*/ 866692 w 1272209"/>
              <a:gd name="connsiteY51" fmla="*/ 167568 h 986553"/>
              <a:gd name="connsiteX52" fmla="*/ 898497 w 1272209"/>
              <a:gd name="connsiteY52" fmla="*/ 119860 h 986553"/>
              <a:gd name="connsiteX53" fmla="*/ 914400 w 1272209"/>
              <a:gd name="connsiteY53" fmla="*/ 96006 h 986553"/>
              <a:gd name="connsiteX54" fmla="*/ 922351 w 1272209"/>
              <a:gd name="connsiteY54" fmla="*/ 72153 h 986553"/>
              <a:gd name="connsiteX55" fmla="*/ 954156 w 1272209"/>
              <a:gd name="connsiteY55" fmla="*/ 591 h 9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72209" h="986553">
                <a:moveTo>
                  <a:pt x="954156" y="591"/>
                </a:moveTo>
                <a:cubicBezTo>
                  <a:pt x="960782" y="-4710"/>
                  <a:pt x="960053" y="26990"/>
                  <a:pt x="962108" y="40347"/>
                </a:cubicBezTo>
                <a:cubicBezTo>
                  <a:pt x="965357" y="61467"/>
                  <a:pt x="964876" y="83227"/>
                  <a:pt x="970059" y="103958"/>
                </a:cubicBezTo>
                <a:cubicBezTo>
                  <a:pt x="972934" y="115457"/>
                  <a:pt x="981560" y="124758"/>
                  <a:pt x="985962" y="135763"/>
                </a:cubicBezTo>
                <a:cubicBezTo>
                  <a:pt x="992188" y="151327"/>
                  <a:pt x="991806" y="170061"/>
                  <a:pt x="1001864" y="183471"/>
                </a:cubicBezTo>
                <a:cubicBezTo>
                  <a:pt x="1016525" y="203020"/>
                  <a:pt x="1039659" y="214506"/>
                  <a:pt x="1057523" y="231179"/>
                </a:cubicBezTo>
                <a:cubicBezTo>
                  <a:pt x="1079445" y="251639"/>
                  <a:pt x="1096184" y="278155"/>
                  <a:pt x="1121134" y="294789"/>
                </a:cubicBezTo>
                <a:cubicBezTo>
                  <a:pt x="1140012" y="307375"/>
                  <a:pt x="1159534" y="319753"/>
                  <a:pt x="1176793" y="334546"/>
                </a:cubicBezTo>
                <a:cubicBezTo>
                  <a:pt x="1199246" y="353792"/>
                  <a:pt x="1222972" y="385190"/>
                  <a:pt x="1240403" y="406107"/>
                </a:cubicBezTo>
                <a:cubicBezTo>
                  <a:pt x="1267338" y="567717"/>
                  <a:pt x="1257416" y="501351"/>
                  <a:pt x="1272209" y="604890"/>
                </a:cubicBezTo>
                <a:cubicBezTo>
                  <a:pt x="1256527" y="730348"/>
                  <a:pt x="1275242" y="752646"/>
                  <a:pt x="1232452" y="827526"/>
                </a:cubicBezTo>
                <a:cubicBezTo>
                  <a:pt x="1227711" y="835823"/>
                  <a:pt x="1221850" y="843429"/>
                  <a:pt x="1216549" y="851380"/>
                </a:cubicBezTo>
                <a:cubicBezTo>
                  <a:pt x="1201470" y="896618"/>
                  <a:pt x="1217211" y="861248"/>
                  <a:pt x="1168842" y="914991"/>
                </a:cubicBezTo>
                <a:cubicBezTo>
                  <a:pt x="1157489" y="927605"/>
                  <a:pt x="1149036" y="942747"/>
                  <a:pt x="1137036" y="954747"/>
                </a:cubicBezTo>
                <a:cubicBezTo>
                  <a:pt x="1113680" y="978103"/>
                  <a:pt x="1079724" y="979015"/>
                  <a:pt x="1049572" y="986553"/>
                </a:cubicBezTo>
                <a:cubicBezTo>
                  <a:pt x="1015116" y="983902"/>
                  <a:pt x="979502" y="987850"/>
                  <a:pt x="946205" y="978601"/>
                </a:cubicBezTo>
                <a:cubicBezTo>
                  <a:pt x="919946" y="971307"/>
                  <a:pt x="890301" y="924935"/>
                  <a:pt x="874643" y="907040"/>
                </a:cubicBezTo>
                <a:cubicBezTo>
                  <a:pt x="867238" y="898577"/>
                  <a:pt x="860847" y="888215"/>
                  <a:pt x="850789" y="883186"/>
                </a:cubicBezTo>
                <a:cubicBezTo>
                  <a:pt x="838701" y="877142"/>
                  <a:pt x="824285" y="877885"/>
                  <a:pt x="811033" y="875234"/>
                </a:cubicBezTo>
                <a:cubicBezTo>
                  <a:pt x="797781" y="864632"/>
                  <a:pt x="785397" y="852843"/>
                  <a:pt x="771276" y="843429"/>
                </a:cubicBezTo>
                <a:cubicBezTo>
                  <a:pt x="761414" y="836854"/>
                  <a:pt x="748471" y="835240"/>
                  <a:pt x="739471" y="827526"/>
                </a:cubicBezTo>
                <a:cubicBezTo>
                  <a:pt x="730515" y="819850"/>
                  <a:pt x="684942" y="749897"/>
                  <a:pt x="683812" y="748013"/>
                </a:cubicBezTo>
                <a:cubicBezTo>
                  <a:pt x="677714" y="737849"/>
                  <a:pt x="676909" y="723922"/>
                  <a:pt x="667909" y="716208"/>
                </a:cubicBezTo>
                <a:cubicBezTo>
                  <a:pt x="657072" y="706919"/>
                  <a:pt x="641405" y="705607"/>
                  <a:pt x="628153" y="700306"/>
                </a:cubicBezTo>
                <a:cubicBezTo>
                  <a:pt x="267272" y="750082"/>
                  <a:pt x="497576" y="697589"/>
                  <a:pt x="341906" y="755965"/>
                </a:cubicBezTo>
                <a:cubicBezTo>
                  <a:pt x="318363" y="764794"/>
                  <a:pt x="294738" y="773721"/>
                  <a:pt x="270344" y="779819"/>
                </a:cubicBezTo>
                <a:lnTo>
                  <a:pt x="174929" y="803673"/>
                </a:lnTo>
                <a:cubicBezTo>
                  <a:pt x="161677" y="811624"/>
                  <a:pt x="149295" y="821249"/>
                  <a:pt x="135172" y="827526"/>
                </a:cubicBezTo>
                <a:cubicBezTo>
                  <a:pt x="125186" y="831964"/>
                  <a:pt x="106823" y="845845"/>
                  <a:pt x="103367" y="835478"/>
                </a:cubicBezTo>
                <a:cubicBezTo>
                  <a:pt x="87354" y="787440"/>
                  <a:pt x="96522" y="734223"/>
                  <a:pt x="87464" y="684403"/>
                </a:cubicBezTo>
                <a:cubicBezTo>
                  <a:pt x="80561" y="646435"/>
                  <a:pt x="65018" y="610524"/>
                  <a:pt x="55659" y="573085"/>
                </a:cubicBezTo>
                <a:cubicBezTo>
                  <a:pt x="30800" y="473644"/>
                  <a:pt x="62573" y="597286"/>
                  <a:pt x="39756" y="517426"/>
                </a:cubicBezTo>
                <a:cubicBezTo>
                  <a:pt x="36754" y="506918"/>
                  <a:pt x="35642" y="495852"/>
                  <a:pt x="31805" y="485620"/>
                </a:cubicBezTo>
                <a:cubicBezTo>
                  <a:pt x="27643" y="474522"/>
                  <a:pt x="21203" y="464417"/>
                  <a:pt x="15902" y="453815"/>
                </a:cubicBezTo>
                <a:cubicBezTo>
                  <a:pt x="13252" y="437912"/>
                  <a:pt x="11113" y="421916"/>
                  <a:pt x="7951" y="406107"/>
                </a:cubicBezTo>
                <a:cubicBezTo>
                  <a:pt x="5808" y="395391"/>
                  <a:pt x="0" y="385230"/>
                  <a:pt x="0" y="374302"/>
                </a:cubicBezTo>
                <a:cubicBezTo>
                  <a:pt x="0" y="363374"/>
                  <a:pt x="-217" y="349757"/>
                  <a:pt x="7951" y="342497"/>
                </a:cubicBezTo>
                <a:cubicBezTo>
                  <a:pt x="47795" y="307081"/>
                  <a:pt x="64025" y="315854"/>
                  <a:pt x="103367" y="302740"/>
                </a:cubicBezTo>
                <a:cubicBezTo>
                  <a:pt x="193188" y="272799"/>
                  <a:pt x="98712" y="297942"/>
                  <a:pt x="174929" y="278886"/>
                </a:cubicBezTo>
                <a:cubicBezTo>
                  <a:pt x="182880" y="273585"/>
                  <a:pt x="190235" y="267258"/>
                  <a:pt x="198782" y="262984"/>
                </a:cubicBezTo>
                <a:cubicBezTo>
                  <a:pt x="211548" y="256601"/>
                  <a:pt x="227978" y="256682"/>
                  <a:pt x="238539" y="247081"/>
                </a:cubicBezTo>
                <a:cubicBezTo>
                  <a:pt x="258151" y="229252"/>
                  <a:pt x="270344" y="204674"/>
                  <a:pt x="286247" y="183471"/>
                </a:cubicBezTo>
                <a:cubicBezTo>
                  <a:pt x="303540" y="131588"/>
                  <a:pt x="281023" y="190761"/>
                  <a:pt x="318052" y="127812"/>
                </a:cubicBezTo>
                <a:cubicBezTo>
                  <a:pt x="390036" y="5439"/>
                  <a:pt x="336601" y="46711"/>
                  <a:pt x="413468" y="591"/>
                </a:cubicBezTo>
                <a:cubicBezTo>
                  <a:pt x="418769" y="11193"/>
                  <a:pt x="421966" y="23140"/>
                  <a:pt x="429370" y="32396"/>
                </a:cubicBezTo>
                <a:cubicBezTo>
                  <a:pt x="449713" y="57825"/>
                  <a:pt x="472864" y="79967"/>
                  <a:pt x="500932" y="96006"/>
                </a:cubicBezTo>
                <a:cubicBezTo>
                  <a:pt x="511223" y="101887"/>
                  <a:pt x="522135" y="106608"/>
                  <a:pt x="532737" y="111909"/>
                </a:cubicBezTo>
                <a:cubicBezTo>
                  <a:pt x="559241" y="90706"/>
                  <a:pt x="582452" y="64552"/>
                  <a:pt x="612250" y="48299"/>
                </a:cubicBezTo>
                <a:cubicBezTo>
                  <a:pt x="641682" y="32245"/>
                  <a:pt x="707666" y="16493"/>
                  <a:pt x="707666" y="16493"/>
                </a:cubicBezTo>
                <a:cubicBezTo>
                  <a:pt x="726219" y="19144"/>
                  <a:pt x="761460" y="5797"/>
                  <a:pt x="763325" y="24445"/>
                </a:cubicBezTo>
                <a:cubicBezTo>
                  <a:pt x="782308" y="214271"/>
                  <a:pt x="658125" y="149343"/>
                  <a:pt x="763325" y="191422"/>
                </a:cubicBezTo>
                <a:cubicBezTo>
                  <a:pt x="797781" y="183471"/>
                  <a:pt x="835440" y="184113"/>
                  <a:pt x="866692" y="167568"/>
                </a:cubicBezTo>
                <a:cubicBezTo>
                  <a:pt x="883583" y="158625"/>
                  <a:pt x="887895" y="135763"/>
                  <a:pt x="898497" y="119860"/>
                </a:cubicBezTo>
                <a:lnTo>
                  <a:pt x="914400" y="96006"/>
                </a:lnTo>
                <a:cubicBezTo>
                  <a:pt x="917050" y="88055"/>
                  <a:pt x="917702" y="79126"/>
                  <a:pt x="922351" y="72153"/>
                </a:cubicBezTo>
                <a:cubicBezTo>
                  <a:pt x="948079" y="33561"/>
                  <a:pt x="947530" y="5892"/>
                  <a:pt x="954156" y="5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0703963-C1A2-4C6A-AA81-B04284D3AC4A}"/>
              </a:ext>
            </a:extLst>
          </p:cNvPr>
          <p:cNvSpPr/>
          <p:nvPr/>
        </p:nvSpPr>
        <p:spPr>
          <a:xfrm>
            <a:off x="5526157" y="5834351"/>
            <a:ext cx="119269" cy="137079"/>
          </a:xfrm>
          <a:custGeom>
            <a:avLst/>
            <a:gdLst>
              <a:gd name="connsiteX0" fmla="*/ 0 w 119269"/>
              <a:gd name="connsiteY0" fmla="*/ 1906 h 137079"/>
              <a:gd name="connsiteX1" fmla="*/ 23853 w 119269"/>
              <a:gd name="connsiteY1" fmla="*/ 89371 h 137079"/>
              <a:gd name="connsiteX2" fmla="*/ 31805 w 119269"/>
              <a:gd name="connsiteY2" fmla="*/ 113225 h 137079"/>
              <a:gd name="connsiteX3" fmla="*/ 39756 w 119269"/>
              <a:gd name="connsiteY3" fmla="*/ 137079 h 137079"/>
              <a:gd name="connsiteX4" fmla="*/ 87464 w 119269"/>
              <a:gd name="connsiteY4" fmla="*/ 129127 h 137079"/>
              <a:gd name="connsiteX5" fmla="*/ 95415 w 119269"/>
              <a:gd name="connsiteY5" fmla="*/ 89371 h 137079"/>
              <a:gd name="connsiteX6" fmla="*/ 119269 w 119269"/>
              <a:gd name="connsiteY6" fmla="*/ 49614 h 137079"/>
              <a:gd name="connsiteX7" fmla="*/ 0 w 119269"/>
              <a:gd name="connsiteY7" fmla="*/ 1906 h 13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269" h="137079">
                <a:moveTo>
                  <a:pt x="0" y="1906"/>
                </a:moveTo>
                <a:cubicBezTo>
                  <a:pt x="11237" y="58095"/>
                  <a:pt x="3679" y="28848"/>
                  <a:pt x="23853" y="89371"/>
                </a:cubicBezTo>
                <a:lnTo>
                  <a:pt x="31805" y="113225"/>
                </a:lnTo>
                <a:lnTo>
                  <a:pt x="39756" y="137079"/>
                </a:lnTo>
                <a:cubicBezTo>
                  <a:pt x="55659" y="134428"/>
                  <a:pt x="75223" y="139619"/>
                  <a:pt x="87464" y="129127"/>
                </a:cubicBezTo>
                <a:cubicBezTo>
                  <a:pt x="97725" y="120332"/>
                  <a:pt x="90396" y="101919"/>
                  <a:pt x="95415" y="89371"/>
                </a:cubicBezTo>
                <a:cubicBezTo>
                  <a:pt x="101155" y="75022"/>
                  <a:pt x="111318" y="62866"/>
                  <a:pt x="119269" y="49614"/>
                </a:cubicBezTo>
                <a:cubicBezTo>
                  <a:pt x="104041" y="-26527"/>
                  <a:pt x="124832" y="9858"/>
                  <a:pt x="0" y="1906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C60F274A-9EFF-4203-96A7-77F92DDA1598}"/>
              </a:ext>
            </a:extLst>
          </p:cNvPr>
          <p:cNvSpPr/>
          <p:nvPr/>
        </p:nvSpPr>
        <p:spPr>
          <a:xfrm>
            <a:off x="2329394" y="4826442"/>
            <a:ext cx="213649" cy="446180"/>
          </a:xfrm>
          <a:custGeom>
            <a:avLst/>
            <a:gdLst>
              <a:gd name="connsiteX0" fmla="*/ 16241 w 213649"/>
              <a:gd name="connsiteY0" fmla="*/ 143123 h 446180"/>
              <a:gd name="connsiteX1" fmla="*/ 55997 w 213649"/>
              <a:gd name="connsiteY1" fmla="*/ 151075 h 446180"/>
              <a:gd name="connsiteX2" fmla="*/ 79851 w 213649"/>
              <a:gd name="connsiteY2" fmla="*/ 127221 h 446180"/>
              <a:gd name="connsiteX3" fmla="*/ 127559 w 213649"/>
              <a:gd name="connsiteY3" fmla="*/ 63610 h 446180"/>
              <a:gd name="connsiteX4" fmla="*/ 135510 w 213649"/>
              <a:gd name="connsiteY4" fmla="*/ 39756 h 446180"/>
              <a:gd name="connsiteX5" fmla="*/ 183218 w 213649"/>
              <a:gd name="connsiteY5" fmla="*/ 0 h 446180"/>
              <a:gd name="connsiteX6" fmla="*/ 207072 w 213649"/>
              <a:gd name="connsiteY6" fmla="*/ 23854 h 446180"/>
              <a:gd name="connsiteX7" fmla="*/ 191169 w 213649"/>
              <a:gd name="connsiteY7" fmla="*/ 174928 h 446180"/>
              <a:gd name="connsiteX8" fmla="*/ 183218 w 213649"/>
              <a:gd name="connsiteY8" fmla="*/ 214685 h 446180"/>
              <a:gd name="connsiteX9" fmla="*/ 167316 w 213649"/>
              <a:gd name="connsiteY9" fmla="*/ 270344 h 446180"/>
              <a:gd name="connsiteX10" fmla="*/ 159364 w 213649"/>
              <a:gd name="connsiteY10" fmla="*/ 310101 h 446180"/>
              <a:gd name="connsiteX11" fmla="*/ 119608 w 213649"/>
              <a:gd name="connsiteY11" fmla="*/ 389614 h 446180"/>
              <a:gd name="connsiteX12" fmla="*/ 111656 w 213649"/>
              <a:gd name="connsiteY12" fmla="*/ 429370 h 446180"/>
              <a:gd name="connsiteX13" fmla="*/ 24192 w 213649"/>
              <a:gd name="connsiteY13" fmla="*/ 437321 h 446180"/>
              <a:gd name="connsiteX14" fmla="*/ 8289 w 213649"/>
              <a:gd name="connsiteY14" fmla="*/ 381662 h 446180"/>
              <a:gd name="connsiteX15" fmla="*/ 338 w 213649"/>
              <a:gd name="connsiteY15" fmla="*/ 341906 h 446180"/>
              <a:gd name="connsiteX16" fmla="*/ 16241 w 213649"/>
              <a:gd name="connsiteY16" fmla="*/ 143123 h 44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649" h="446180">
                <a:moveTo>
                  <a:pt x="16241" y="143123"/>
                </a:moveTo>
                <a:cubicBezTo>
                  <a:pt x="25518" y="111318"/>
                  <a:pt x="42886" y="154353"/>
                  <a:pt x="55997" y="151075"/>
                </a:cubicBezTo>
                <a:cubicBezTo>
                  <a:pt x="66906" y="148348"/>
                  <a:pt x="73104" y="136217"/>
                  <a:pt x="79851" y="127221"/>
                </a:cubicBezTo>
                <a:cubicBezTo>
                  <a:pt x="139130" y="48182"/>
                  <a:pt x="71211" y="119958"/>
                  <a:pt x="127559" y="63610"/>
                </a:cubicBezTo>
                <a:cubicBezTo>
                  <a:pt x="130209" y="55659"/>
                  <a:pt x="130861" y="46730"/>
                  <a:pt x="135510" y="39756"/>
                </a:cubicBezTo>
                <a:cubicBezTo>
                  <a:pt x="147755" y="21388"/>
                  <a:pt x="165616" y="11734"/>
                  <a:pt x="183218" y="0"/>
                </a:cubicBezTo>
                <a:cubicBezTo>
                  <a:pt x="191169" y="7951"/>
                  <a:pt x="205895" y="12671"/>
                  <a:pt x="207072" y="23854"/>
                </a:cubicBezTo>
                <a:cubicBezTo>
                  <a:pt x="222640" y="171744"/>
                  <a:pt x="207817" y="108339"/>
                  <a:pt x="191169" y="174928"/>
                </a:cubicBezTo>
                <a:cubicBezTo>
                  <a:pt x="187891" y="188039"/>
                  <a:pt x="186496" y="201574"/>
                  <a:pt x="183218" y="214685"/>
                </a:cubicBezTo>
                <a:cubicBezTo>
                  <a:pt x="178538" y="233404"/>
                  <a:pt x="171996" y="251625"/>
                  <a:pt x="167316" y="270344"/>
                </a:cubicBezTo>
                <a:cubicBezTo>
                  <a:pt x="164038" y="283455"/>
                  <a:pt x="164383" y="297553"/>
                  <a:pt x="159364" y="310101"/>
                </a:cubicBezTo>
                <a:cubicBezTo>
                  <a:pt x="148359" y="337614"/>
                  <a:pt x="119608" y="389614"/>
                  <a:pt x="119608" y="389614"/>
                </a:cubicBezTo>
                <a:cubicBezTo>
                  <a:pt x="116957" y="402866"/>
                  <a:pt x="118361" y="417636"/>
                  <a:pt x="111656" y="429370"/>
                </a:cubicBezTo>
                <a:cubicBezTo>
                  <a:pt x="94077" y="460134"/>
                  <a:pt x="43499" y="439735"/>
                  <a:pt x="24192" y="437321"/>
                </a:cubicBezTo>
                <a:cubicBezTo>
                  <a:pt x="15339" y="410761"/>
                  <a:pt x="14944" y="411610"/>
                  <a:pt x="8289" y="381662"/>
                </a:cubicBezTo>
                <a:cubicBezTo>
                  <a:pt x="5357" y="368469"/>
                  <a:pt x="804" y="355412"/>
                  <a:pt x="338" y="341906"/>
                </a:cubicBezTo>
                <a:cubicBezTo>
                  <a:pt x="-1854" y="278333"/>
                  <a:pt x="6964" y="174928"/>
                  <a:pt x="16241" y="14312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8111E4CD-7E9D-4E96-BED6-42C2C1C56FDE}"/>
              </a:ext>
            </a:extLst>
          </p:cNvPr>
          <p:cNvSpPr/>
          <p:nvPr/>
        </p:nvSpPr>
        <p:spPr>
          <a:xfrm>
            <a:off x="6421928" y="5524538"/>
            <a:ext cx="209460" cy="319671"/>
          </a:xfrm>
          <a:custGeom>
            <a:avLst/>
            <a:gdLst>
              <a:gd name="connsiteX0" fmla="*/ 2726 w 209460"/>
              <a:gd name="connsiteY0" fmla="*/ 1619 h 319671"/>
              <a:gd name="connsiteX1" fmla="*/ 42482 w 209460"/>
              <a:gd name="connsiteY1" fmla="*/ 33424 h 319671"/>
              <a:gd name="connsiteX2" fmla="*/ 66336 w 209460"/>
              <a:gd name="connsiteY2" fmla="*/ 57278 h 319671"/>
              <a:gd name="connsiteX3" fmla="*/ 98142 w 209460"/>
              <a:gd name="connsiteY3" fmla="*/ 73180 h 319671"/>
              <a:gd name="connsiteX4" fmla="*/ 121995 w 209460"/>
              <a:gd name="connsiteY4" fmla="*/ 89083 h 319671"/>
              <a:gd name="connsiteX5" fmla="*/ 185606 w 209460"/>
              <a:gd name="connsiteY5" fmla="*/ 128839 h 319671"/>
              <a:gd name="connsiteX6" fmla="*/ 209460 w 209460"/>
              <a:gd name="connsiteY6" fmla="*/ 176547 h 319671"/>
              <a:gd name="connsiteX7" fmla="*/ 169703 w 209460"/>
              <a:gd name="connsiteY7" fmla="*/ 256060 h 319671"/>
              <a:gd name="connsiteX8" fmla="*/ 137898 w 209460"/>
              <a:gd name="connsiteY8" fmla="*/ 279914 h 319671"/>
              <a:gd name="connsiteX9" fmla="*/ 82239 w 209460"/>
              <a:gd name="connsiteY9" fmla="*/ 311719 h 319671"/>
              <a:gd name="connsiteX10" fmla="*/ 58385 w 209460"/>
              <a:gd name="connsiteY10" fmla="*/ 319671 h 319671"/>
              <a:gd name="connsiteX11" fmla="*/ 34531 w 209460"/>
              <a:gd name="connsiteY11" fmla="*/ 303768 h 319671"/>
              <a:gd name="connsiteX12" fmla="*/ 26580 w 209460"/>
              <a:gd name="connsiteY12" fmla="*/ 120888 h 319671"/>
              <a:gd name="connsiteX13" fmla="*/ 18629 w 209460"/>
              <a:gd name="connsiteY13" fmla="*/ 65229 h 319671"/>
              <a:gd name="connsiteX14" fmla="*/ 2726 w 209460"/>
              <a:gd name="connsiteY14" fmla="*/ 9570 h 319671"/>
              <a:gd name="connsiteX15" fmla="*/ 2726 w 209460"/>
              <a:gd name="connsiteY15" fmla="*/ 1619 h 3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460" h="319671">
                <a:moveTo>
                  <a:pt x="2726" y="1619"/>
                </a:moveTo>
                <a:cubicBezTo>
                  <a:pt x="9352" y="5595"/>
                  <a:pt x="29710" y="22249"/>
                  <a:pt x="42482" y="33424"/>
                </a:cubicBezTo>
                <a:cubicBezTo>
                  <a:pt x="50945" y="40829"/>
                  <a:pt x="57186" y="50742"/>
                  <a:pt x="66336" y="57278"/>
                </a:cubicBezTo>
                <a:cubicBezTo>
                  <a:pt x="75981" y="64167"/>
                  <a:pt x="87850" y="67299"/>
                  <a:pt x="98142" y="73180"/>
                </a:cubicBezTo>
                <a:cubicBezTo>
                  <a:pt x="106439" y="77921"/>
                  <a:pt x="114350" y="83349"/>
                  <a:pt x="121995" y="89083"/>
                </a:cubicBezTo>
                <a:cubicBezTo>
                  <a:pt x="173850" y="127975"/>
                  <a:pt x="142909" y="114607"/>
                  <a:pt x="185606" y="128839"/>
                </a:cubicBezTo>
                <a:cubicBezTo>
                  <a:pt x="193647" y="140900"/>
                  <a:pt x="209460" y="160086"/>
                  <a:pt x="209460" y="176547"/>
                </a:cubicBezTo>
                <a:cubicBezTo>
                  <a:pt x="209460" y="213655"/>
                  <a:pt x="195788" y="229975"/>
                  <a:pt x="169703" y="256060"/>
                </a:cubicBezTo>
                <a:cubicBezTo>
                  <a:pt x="160332" y="265431"/>
                  <a:pt x="148682" y="272211"/>
                  <a:pt x="137898" y="279914"/>
                </a:cubicBezTo>
                <a:cubicBezTo>
                  <a:pt x="117932" y="294176"/>
                  <a:pt x="105537" y="301734"/>
                  <a:pt x="82239" y="311719"/>
                </a:cubicBezTo>
                <a:cubicBezTo>
                  <a:pt x="74535" y="315021"/>
                  <a:pt x="66336" y="317020"/>
                  <a:pt x="58385" y="319671"/>
                </a:cubicBezTo>
                <a:cubicBezTo>
                  <a:pt x="50434" y="314370"/>
                  <a:pt x="36041" y="313204"/>
                  <a:pt x="34531" y="303768"/>
                </a:cubicBezTo>
                <a:cubicBezTo>
                  <a:pt x="24891" y="243517"/>
                  <a:pt x="30639" y="181770"/>
                  <a:pt x="26580" y="120888"/>
                </a:cubicBezTo>
                <a:cubicBezTo>
                  <a:pt x="25333" y="102188"/>
                  <a:pt x="22556" y="83554"/>
                  <a:pt x="18629" y="65229"/>
                </a:cubicBezTo>
                <a:cubicBezTo>
                  <a:pt x="14586" y="46362"/>
                  <a:pt x="333" y="28716"/>
                  <a:pt x="2726" y="9570"/>
                </a:cubicBezTo>
                <a:cubicBezTo>
                  <a:pt x="3766" y="1253"/>
                  <a:pt x="-3900" y="-2357"/>
                  <a:pt x="2726" y="161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F158233-679C-43B9-923B-285776BA5AA7}"/>
              </a:ext>
            </a:extLst>
          </p:cNvPr>
          <p:cNvSpPr/>
          <p:nvPr/>
        </p:nvSpPr>
        <p:spPr>
          <a:xfrm>
            <a:off x="6154266" y="5828306"/>
            <a:ext cx="302193" cy="326004"/>
          </a:xfrm>
          <a:custGeom>
            <a:avLst/>
            <a:gdLst>
              <a:gd name="connsiteX0" fmla="*/ 44 w 302193"/>
              <a:gd name="connsiteY0" fmla="*/ 246491 h 326004"/>
              <a:gd name="connsiteX1" fmla="*/ 39800 w 302193"/>
              <a:gd name="connsiteY1" fmla="*/ 206734 h 326004"/>
              <a:gd name="connsiteX2" fmla="*/ 79557 w 302193"/>
              <a:gd name="connsiteY2" fmla="*/ 151075 h 326004"/>
              <a:gd name="connsiteX3" fmla="*/ 103411 w 302193"/>
              <a:gd name="connsiteY3" fmla="*/ 103367 h 326004"/>
              <a:gd name="connsiteX4" fmla="*/ 135216 w 302193"/>
              <a:gd name="connsiteY4" fmla="*/ 55659 h 326004"/>
              <a:gd name="connsiteX5" fmla="*/ 151118 w 302193"/>
              <a:gd name="connsiteY5" fmla="*/ 23854 h 326004"/>
              <a:gd name="connsiteX6" fmla="*/ 182924 w 302193"/>
              <a:gd name="connsiteY6" fmla="*/ 15903 h 326004"/>
              <a:gd name="connsiteX7" fmla="*/ 254485 w 302193"/>
              <a:gd name="connsiteY7" fmla="*/ 0 h 326004"/>
              <a:gd name="connsiteX8" fmla="*/ 286291 w 302193"/>
              <a:gd name="connsiteY8" fmla="*/ 7951 h 326004"/>
              <a:gd name="connsiteX9" fmla="*/ 294242 w 302193"/>
              <a:gd name="connsiteY9" fmla="*/ 47708 h 326004"/>
              <a:gd name="connsiteX10" fmla="*/ 302193 w 302193"/>
              <a:gd name="connsiteY10" fmla="*/ 71562 h 326004"/>
              <a:gd name="connsiteX11" fmla="*/ 294242 w 302193"/>
              <a:gd name="connsiteY11" fmla="*/ 111318 h 326004"/>
              <a:gd name="connsiteX12" fmla="*/ 246534 w 302193"/>
              <a:gd name="connsiteY12" fmla="*/ 159026 h 326004"/>
              <a:gd name="connsiteX13" fmla="*/ 222680 w 302193"/>
              <a:gd name="connsiteY13" fmla="*/ 166977 h 326004"/>
              <a:gd name="connsiteX14" fmla="*/ 174972 w 302193"/>
              <a:gd name="connsiteY14" fmla="*/ 254442 h 326004"/>
              <a:gd name="connsiteX15" fmla="*/ 135216 w 302193"/>
              <a:gd name="connsiteY15" fmla="*/ 310101 h 326004"/>
              <a:gd name="connsiteX16" fmla="*/ 95459 w 302193"/>
              <a:gd name="connsiteY16" fmla="*/ 326004 h 326004"/>
              <a:gd name="connsiteX17" fmla="*/ 79557 w 302193"/>
              <a:gd name="connsiteY17" fmla="*/ 286247 h 326004"/>
              <a:gd name="connsiteX18" fmla="*/ 71605 w 302193"/>
              <a:gd name="connsiteY18" fmla="*/ 262393 h 326004"/>
              <a:gd name="connsiteX19" fmla="*/ 47751 w 302193"/>
              <a:gd name="connsiteY19" fmla="*/ 246491 h 326004"/>
              <a:gd name="connsiteX20" fmla="*/ 44 w 302193"/>
              <a:gd name="connsiteY20" fmla="*/ 246491 h 32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2193" h="326004">
                <a:moveTo>
                  <a:pt x="44" y="246491"/>
                </a:moveTo>
                <a:cubicBezTo>
                  <a:pt x="-1281" y="239865"/>
                  <a:pt x="27349" y="220742"/>
                  <a:pt x="39800" y="206734"/>
                </a:cubicBezTo>
                <a:cubicBezTo>
                  <a:pt x="45923" y="199845"/>
                  <a:pt x="73224" y="162475"/>
                  <a:pt x="79557" y="151075"/>
                </a:cubicBezTo>
                <a:cubicBezTo>
                  <a:pt x="88192" y="135533"/>
                  <a:pt x="94452" y="118725"/>
                  <a:pt x="103411" y="103367"/>
                </a:cubicBezTo>
                <a:cubicBezTo>
                  <a:pt x="113041" y="86858"/>
                  <a:pt x="125383" y="72048"/>
                  <a:pt x="135216" y="55659"/>
                </a:cubicBezTo>
                <a:cubicBezTo>
                  <a:pt x="141314" y="45495"/>
                  <a:pt x="142012" y="31442"/>
                  <a:pt x="151118" y="23854"/>
                </a:cubicBezTo>
                <a:cubicBezTo>
                  <a:pt x="159513" y="16858"/>
                  <a:pt x="172256" y="18274"/>
                  <a:pt x="182924" y="15903"/>
                </a:cubicBezTo>
                <a:cubicBezTo>
                  <a:pt x="273763" y="-4284"/>
                  <a:pt x="176928" y="19389"/>
                  <a:pt x="254485" y="0"/>
                </a:cubicBezTo>
                <a:cubicBezTo>
                  <a:pt x="265087" y="2650"/>
                  <a:pt x="279295" y="-444"/>
                  <a:pt x="286291" y="7951"/>
                </a:cubicBezTo>
                <a:cubicBezTo>
                  <a:pt x="294943" y="18333"/>
                  <a:pt x="290964" y="34597"/>
                  <a:pt x="294242" y="47708"/>
                </a:cubicBezTo>
                <a:cubicBezTo>
                  <a:pt x="296275" y="55839"/>
                  <a:pt x="299543" y="63611"/>
                  <a:pt x="302193" y="71562"/>
                </a:cubicBezTo>
                <a:cubicBezTo>
                  <a:pt x="299543" y="84814"/>
                  <a:pt x="299731" y="98968"/>
                  <a:pt x="294242" y="111318"/>
                </a:cubicBezTo>
                <a:cubicBezTo>
                  <a:pt x="284759" y="132656"/>
                  <a:pt x="266918" y="148835"/>
                  <a:pt x="246534" y="159026"/>
                </a:cubicBezTo>
                <a:cubicBezTo>
                  <a:pt x="239037" y="162774"/>
                  <a:pt x="230631" y="164327"/>
                  <a:pt x="222680" y="166977"/>
                </a:cubicBezTo>
                <a:cubicBezTo>
                  <a:pt x="173684" y="281303"/>
                  <a:pt x="224016" y="175970"/>
                  <a:pt x="174972" y="254442"/>
                </a:cubicBezTo>
                <a:cubicBezTo>
                  <a:pt x="158522" y="280763"/>
                  <a:pt x="163201" y="292610"/>
                  <a:pt x="135216" y="310101"/>
                </a:cubicBezTo>
                <a:cubicBezTo>
                  <a:pt x="123112" y="317666"/>
                  <a:pt x="108711" y="320703"/>
                  <a:pt x="95459" y="326004"/>
                </a:cubicBezTo>
                <a:cubicBezTo>
                  <a:pt x="90158" y="312752"/>
                  <a:pt x="84569" y="299611"/>
                  <a:pt x="79557" y="286247"/>
                </a:cubicBezTo>
                <a:cubicBezTo>
                  <a:pt x="76614" y="278399"/>
                  <a:pt x="76841" y="268938"/>
                  <a:pt x="71605" y="262393"/>
                </a:cubicBezTo>
                <a:cubicBezTo>
                  <a:pt x="65635" y="254931"/>
                  <a:pt x="55702" y="251792"/>
                  <a:pt x="47751" y="246491"/>
                </a:cubicBezTo>
                <a:cubicBezTo>
                  <a:pt x="29770" y="219518"/>
                  <a:pt x="1369" y="253117"/>
                  <a:pt x="44" y="2464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8D35FBB-F55C-47D1-9DA9-B29B6643C495}"/>
              </a:ext>
            </a:extLst>
          </p:cNvPr>
          <p:cNvSpPr/>
          <p:nvPr/>
        </p:nvSpPr>
        <p:spPr>
          <a:xfrm>
            <a:off x="7012968" y="1298211"/>
            <a:ext cx="3530462" cy="2669490"/>
          </a:xfrm>
          <a:custGeom>
            <a:avLst/>
            <a:gdLst>
              <a:gd name="connsiteX0" fmla="*/ 1168924 w 3530462"/>
              <a:gd name="connsiteY0" fmla="*/ 1150791 h 2669490"/>
              <a:gd name="connsiteX1" fmla="*/ 1129168 w 3530462"/>
              <a:gd name="connsiteY1" fmla="*/ 1063326 h 2669490"/>
              <a:gd name="connsiteX2" fmla="*/ 1097362 w 3530462"/>
              <a:gd name="connsiteY2" fmla="*/ 1031521 h 2669490"/>
              <a:gd name="connsiteX3" fmla="*/ 1057606 w 3530462"/>
              <a:gd name="connsiteY3" fmla="*/ 991765 h 2669490"/>
              <a:gd name="connsiteX4" fmla="*/ 1009898 w 3530462"/>
              <a:gd name="connsiteY4" fmla="*/ 967911 h 2669490"/>
              <a:gd name="connsiteX5" fmla="*/ 962190 w 3530462"/>
              <a:gd name="connsiteY5" fmla="*/ 952008 h 2669490"/>
              <a:gd name="connsiteX6" fmla="*/ 930385 w 3530462"/>
              <a:gd name="connsiteY6" fmla="*/ 928154 h 2669490"/>
              <a:gd name="connsiteX7" fmla="*/ 890629 w 3530462"/>
              <a:gd name="connsiteY7" fmla="*/ 912252 h 2669490"/>
              <a:gd name="connsiteX8" fmla="*/ 858823 w 3530462"/>
              <a:gd name="connsiteY8" fmla="*/ 896349 h 2669490"/>
              <a:gd name="connsiteX9" fmla="*/ 834969 w 3530462"/>
              <a:gd name="connsiteY9" fmla="*/ 880446 h 2669490"/>
              <a:gd name="connsiteX10" fmla="*/ 811115 w 3530462"/>
              <a:gd name="connsiteY10" fmla="*/ 856592 h 2669490"/>
              <a:gd name="connsiteX11" fmla="*/ 763408 w 3530462"/>
              <a:gd name="connsiteY11" fmla="*/ 840690 h 2669490"/>
              <a:gd name="connsiteX12" fmla="*/ 731602 w 3530462"/>
              <a:gd name="connsiteY12" fmla="*/ 824787 h 2669490"/>
              <a:gd name="connsiteX13" fmla="*/ 660041 w 3530462"/>
              <a:gd name="connsiteY13" fmla="*/ 808885 h 2669490"/>
              <a:gd name="connsiteX14" fmla="*/ 604382 w 3530462"/>
              <a:gd name="connsiteY14" fmla="*/ 785031 h 2669490"/>
              <a:gd name="connsiteX15" fmla="*/ 516917 w 3530462"/>
              <a:gd name="connsiteY15" fmla="*/ 808885 h 2669490"/>
              <a:gd name="connsiteX16" fmla="*/ 485112 w 3530462"/>
              <a:gd name="connsiteY16" fmla="*/ 816836 h 2669490"/>
              <a:gd name="connsiteX17" fmla="*/ 381745 w 3530462"/>
              <a:gd name="connsiteY17" fmla="*/ 872495 h 2669490"/>
              <a:gd name="connsiteX18" fmla="*/ 357891 w 3530462"/>
              <a:gd name="connsiteY18" fmla="*/ 880446 h 2669490"/>
              <a:gd name="connsiteX19" fmla="*/ 334037 w 3530462"/>
              <a:gd name="connsiteY19" fmla="*/ 896349 h 2669490"/>
              <a:gd name="connsiteX20" fmla="*/ 190914 w 3530462"/>
              <a:gd name="connsiteY20" fmla="*/ 896349 h 2669490"/>
              <a:gd name="connsiteX21" fmla="*/ 167060 w 3530462"/>
              <a:gd name="connsiteY21" fmla="*/ 888398 h 2669490"/>
              <a:gd name="connsiteX22" fmla="*/ 87547 w 3530462"/>
              <a:gd name="connsiteY22" fmla="*/ 769128 h 2669490"/>
              <a:gd name="connsiteX23" fmla="*/ 47790 w 3530462"/>
              <a:gd name="connsiteY23" fmla="*/ 665761 h 2669490"/>
              <a:gd name="connsiteX24" fmla="*/ 55742 w 3530462"/>
              <a:gd name="connsiteY24" fmla="*/ 633956 h 2669490"/>
              <a:gd name="connsiteX25" fmla="*/ 119352 w 3530462"/>
              <a:gd name="connsiteY25" fmla="*/ 610102 h 2669490"/>
              <a:gd name="connsiteX26" fmla="*/ 190914 w 3530462"/>
              <a:gd name="connsiteY26" fmla="*/ 554443 h 2669490"/>
              <a:gd name="connsiteX27" fmla="*/ 151157 w 3530462"/>
              <a:gd name="connsiteY27" fmla="*/ 538540 h 2669490"/>
              <a:gd name="connsiteX28" fmla="*/ 15985 w 3530462"/>
              <a:gd name="connsiteY28" fmla="*/ 514686 h 2669490"/>
              <a:gd name="connsiteX29" fmla="*/ 82 w 3530462"/>
              <a:gd name="connsiteY29" fmla="*/ 482881 h 2669490"/>
              <a:gd name="connsiteX30" fmla="*/ 167060 w 3530462"/>
              <a:gd name="connsiteY30" fmla="*/ 427222 h 2669490"/>
              <a:gd name="connsiteX31" fmla="*/ 198865 w 3530462"/>
              <a:gd name="connsiteY31" fmla="*/ 411319 h 2669490"/>
              <a:gd name="connsiteX32" fmla="*/ 182962 w 3530462"/>
              <a:gd name="connsiteY32" fmla="*/ 379514 h 2669490"/>
              <a:gd name="connsiteX33" fmla="*/ 95498 w 3530462"/>
              <a:gd name="connsiteY33" fmla="*/ 307952 h 2669490"/>
              <a:gd name="connsiteX34" fmla="*/ 31888 w 3530462"/>
              <a:gd name="connsiteY34" fmla="*/ 236391 h 2669490"/>
              <a:gd name="connsiteX35" fmla="*/ 23936 w 3530462"/>
              <a:gd name="connsiteY35" fmla="*/ 212537 h 2669490"/>
              <a:gd name="connsiteX36" fmla="*/ 87547 w 3530462"/>
              <a:gd name="connsiteY36" fmla="*/ 101219 h 2669490"/>
              <a:gd name="connsiteX37" fmla="*/ 135255 w 3530462"/>
              <a:gd name="connsiteY37" fmla="*/ 77365 h 2669490"/>
              <a:gd name="connsiteX38" fmla="*/ 167060 w 3530462"/>
              <a:gd name="connsiteY38" fmla="*/ 69413 h 2669490"/>
              <a:gd name="connsiteX39" fmla="*/ 246573 w 3530462"/>
              <a:gd name="connsiteY39" fmla="*/ 53511 h 2669490"/>
              <a:gd name="connsiteX40" fmla="*/ 318135 w 3530462"/>
              <a:gd name="connsiteY40" fmla="*/ 37608 h 2669490"/>
              <a:gd name="connsiteX41" fmla="*/ 341989 w 3530462"/>
              <a:gd name="connsiteY41" fmla="*/ 21706 h 2669490"/>
              <a:gd name="connsiteX42" fmla="*/ 572576 w 3530462"/>
              <a:gd name="connsiteY42" fmla="*/ 13754 h 2669490"/>
              <a:gd name="connsiteX43" fmla="*/ 596430 w 3530462"/>
              <a:gd name="connsiteY43" fmla="*/ 29657 h 2669490"/>
              <a:gd name="connsiteX44" fmla="*/ 675943 w 3530462"/>
              <a:gd name="connsiteY44" fmla="*/ 61462 h 2669490"/>
              <a:gd name="connsiteX45" fmla="*/ 739554 w 3530462"/>
              <a:gd name="connsiteY45" fmla="*/ 101219 h 2669490"/>
              <a:gd name="connsiteX46" fmla="*/ 811115 w 3530462"/>
              <a:gd name="connsiteY46" fmla="*/ 125072 h 2669490"/>
              <a:gd name="connsiteX47" fmla="*/ 858823 w 3530462"/>
              <a:gd name="connsiteY47" fmla="*/ 148926 h 2669490"/>
              <a:gd name="connsiteX48" fmla="*/ 978093 w 3530462"/>
              <a:gd name="connsiteY48" fmla="*/ 172780 h 2669490"/>
              <a:gd name="connsiteX49" fmla="*/ 1121216 w 3530462"/>
              <a:gd name="connsiteY49" fmla="*/ 164829 h 2669490"/>
              <a:gd name="connsiteX50" fmla="*/ 1192778 w 3530462"/>
              <a:gd name="connsiteY50" fmla="*/ 148926 h 2669490"/>
              <a:gd name="connsiteX51" fmla="*/ 1240486 w 3530462"/>
              <a:gd name="connsiteY51" fmla="*/ 140975 h 2669490"/>
              <a:gd name="connsiteX52" fmla="*/ 1319999 w 3530462"/>
              <a:gd name="connsiteY52" fmla="*/ 117121 h 2669490"/>
              <a:gd name="connsiteX53" fmla="*/ 1486976 w 3530462"/>
              <a:gd name="connsiteY53" fmla="*/ 125072 h 2669490"/>
              <a:gd name="connsiteX54" fmla="*/ 1526733 w 3530462"/>
              <a:gd name="connsiteY54" fmla="*/ 140975 h 2669490"/>
              <a:gd name="connsiteX55" fmla="*/ 1598295 w 3530462"/>
              <a:gd name="connsiteY55" fmla="*/ 164829 h 2669490"/>
              <a:gd name="connsiteX56" fmla="*/ 1701662 w 3530462"/>
              <a:gd name="connsiteY56" fmla="*/ 236391 h 2669490"/>
              <a:gd name="connsiteX57" fmla="*/ 1733467 w 3530462"/>
              <a:gd name="connsiteY57" fmla="*/ 252293 h 2669490"/>
              <a:gd name="connsiteX58" fmla="*/ 1797077 w 3530462"/>
              <a:gd name="connsiteY58" fmla="*/ 284099 h 2669490"/>
              <a:gd name="connsiteX59" fmla="*/ 1876590 w 3530462"/>
              <a:gd name="connsiteY59" fmla="*/ 276147 h 2669490"/>
              <a:gd name="connsiteX60" fmla="*/ 1924298 w 3530462"/>
              <a:gd name="connsiteY60" fmla="*/ 244342 h 2669490"/>
              <a:gd name="connsiteX61" fmla="*/ 1948152 w 3530462"/>
              <a:gd name="connsiteY61" fmla="*/ 236391 h 2669490"/>
              <a:gd name="connsiteX62" fmla="*/ 1987909 w 3530462"/>
              <a:gd name="connsiteY62" fmla="*/ 220488 h 2669490"/>
              <a:gd name="connsiteX63" fmla="*/ 2202594 w 3530462"/>
              <a:gd name="connsiteY63" fmla="*/ 212537 h 2669490"/>
              <a:gd name="connsiteX64" fmla="*/ 2266204 w 3530462"/>
              <a:gd name="connsiteY64" fmla="*/ 236391 h 2669490"/>
              <a:gd name="connsiteX65" fmla="*/ 2417279 w 3530462"/>
              <a:gd name="connsiteY65" fmla="*/ 220488 h 2669490"/>
              <a:gd name="connsiteX66" fmla="*/ 2464987 w 3530462"/>
              <a:gd name="connsiteY66" fmla="*/ 180732 h 2669490"/>
              <a:gd name="connsiteX67" fmla="*/ 2528597 w 3530462"/>
              <a:gd name="connsiteY67" fmla="*/ 133024 h 2669490"/>
              <a:gd name="connsiteX68" fmla="*/ 2655818 w 3530462"/>
              <a:gd name="connsiteY68" fmla="*/ 164829 h 2669490"/>
              <a:gd name="connsiteX69" fmla="*/ 2671721 w 3530462"/>
              <a:gd name="connsiteY69" fmla="*/ 188683 h 2669490"/>
              <a:gd name="connsiteX70" fmla="*/ 2687623 w 3530462"/>
              <a:gd name="connsiteY70" fmla="*/ 252293 h 2669490"/>
              <a:gd name="connsiteX71" fmla="*/ 2671721 w 3530462"/>
              <a:gd name="connsiteY71" fmla="*/ 435173 h 2669490"/>
              <a:gd name="connsiteX72" fmla="*/ 2655818 w 3530462"/>
              <a:gd name="connsiteY72" fmla="*/ 474930 h 2669490"/>
              <a:gd name="connsiteX73" fmla="*/ 2608110 w 3530462"/>
              <a:gd name="connsiteY73" fmla="*/ 570346 h 2669490"/>
              <a:gd name="connsiteX74" fmla="*/ 2536549 w 3530462"/>
              <a:gd name="connsiteY74" fmla="*/ 633956 h 2669490"/>
              <a:gd name="connsiteX75" fmla="*/ 2480889 w 3530462"/>
              <a:gd name="connsiteY75" fmla="*/ 657810 h 2669490"/>
              <a:gd name="connsiteX76" fmla="*/ 2449084 w 3530462"/>
              <a:gd name="connsiteY76" fmla="*/ 689615 h 2669490"/>
              <a:gd name="connsiteX77" fmla="*/ 2425230 w 3530462"/>
              <a:gd name="connsiteY77" fmla="*/ 705518 h 2669490"/>
              <a:gd name="connsiteX78" fmla="*/ 2393425 w 3530462"/>
              <a:gd name="connsiteY78" fmla="*/ 737323 h 2669490"/>
              <a:gd name="connsiteX79" fmla="*/ 2377522 w 3530462"/>
              <a:gd name="connsiteY79" fmla="*/ 785031 h 2669490"/>
              <a:gd name="connsiteX80" fmla="*/ 2369571 w 3530462"/>
              <a:gd name="connsiteY80" fmla="*/ 816836 h 2669490"/>
              <a:gd name="connsiteX81" fmla="*/ 2464987 w 3530462"/>
              <a:gd name="connsiteY81" fmla="*/ 912252 h 2669490"/>
              <a:gd name="connsiteX82" fmla="*/ 2480889 w 3530462"/>
              <a:gd name="connsiteY82" fmla="*/ 944057 h 2669490"/>
              <a:gd name="connsiteX83" fmla="*/ 2536549 w 3530462"/>
              <a:gd name="connsiteY83" fmla="*/ 975862 h 2669490"/>
              <a:gd name="connsiteX84" fmla="*/ 2576305 w 3530462"/>
              <a:gd name="connsiteY84" fmla="*/ 991765 h 2669490"/>
              <a:gd name="connsiteX85" fmla="*/ 2624013 w 3530462"/>
              <a:gd name="connsiteY85" fmla="*/ 1007667 h 2669490"/>
              <a:gd name="connsiteX86" fmla="*/ 2655818 w 3530462"/>
              <a:gd name="connsiteY86" fmla="*/ 1023570 h 2669490"/>
              <a:gd name="connsiteX87" fmla="*/ 2671721 w 3530462"/>
              <a:gd name="connsiteY87" fmla="*/ 1047424 h 2669490"/>
              <a:gd name="connsiteX88" fmla="*/ 2703526 w 3530462"/>
              <a:gd name="connsiteY88" fmla="*/ 1118986 h 2669490"/>
              <a:gd name="connsiteX89" fmla="*/ 2711477 w 3530462"/>
              <a:gd name="connsiteY89" fmla="*/ 1158742 h 2669490"/>
              <a:gd name="connsiteX90" fmla="*/ 2751234 w 3530462"/>
              <a:gd name="connsiteY90" fmla="*/ 1278012 h 2669490"/>
              <a:gd name="connsiteX91" fmla="*/ 2759185 w 3530462"/>
              <a:gd name="connsiteY91" fmla="*/ 1246206 h 2669490"/>
              <a:gd name="connsiteX92" fmla="*/ 2775088 w 3530462"/>
              <a:gd name="connsiteY92" fmla="*/ 1111034 h 2669490"/>
              <a:gd name="connsiteX93" fmla="*/ 2806893 w 3530462"/>
              <a:gd name="connsiteY93" fmla="*/ 967911 h 2669490"/>
              <a:gd name="connsiteX94" fmla="*/ 2814844 w 3530462"/>
              <a:gd name="connsiteY94" fmla="*/ 745274 h 2669490"/>
              <a:gd name="connsiteX95" fmla="*/ 2862552 w 3530462"/>
              <a:gd name="connsiteY95" fmla="*/ 729372 h 2669490"/>
              <a:gd name="connsiteX96" fmla="*/ 3029529 w 3530462"/>
              <a:gd name="connsiteY96" fmla="*/ 745274 h 2669490"/>
              <a:gd name="connsiteX97" fmla="*/ 3101091 w 3530462"/>
              <a:gd name="connsiteY97" fmla="*/ 761177 h 2669490"/>
              <a:gd name="connsiteX98" fmla="*/ 3156750 w 3530462"/>
              <a:gd name="connsiteY98" fmla="*/ 800933 h 2669490"/>
              <a:gd name="connsiteX99" fmla="*/ 3180604 w 3530462"/>
              <a:gd name="connsiteY99" fmla="*/ 808885 h 2669490"/>
              <a:gd name="connsiteX100" fmla="*/ 3188555 w 3530462"/>
              <a:gd name="connsiteY100" fmla="*/ 888398 h 2669490"/>
              <a:gd name="connsiteX101" fmla="*/ 3164702 w 3530462"/>
              <a:gd name="connsiteY101" fmla="*/ 912252 h 2669490"/>
              <a:gd name="connsiteX102" fmla="*/ 3204458 w 3530462"/>
              <a:gd name="connsiteY102" fmla="*/ 896349 h 2669490"/>
              <a:gd name="connsiteX103" fmla="*/ 3212409 w 3530462"/>
              <a:gd name="connsiteY103" fmla="*/ 848641 h 2669490"/>
              <a:gd name="connsiteX104" fmla="*/ 3220361 w 3530462"/>
              <a:gd name="connsiteY104" fmla="*/ 808885 h 2669490"/>
              <a:gd name="connsiteX105" fmla="*/ 3252166 w 3530462"/>
              <a:gd name="connsiteY105" fmla="*/ 816836 h 2669490"/>
              <a:gd name="connsiteX106" fmla="*/ 3268069 w 3530462"/>
              <a:gd name="connsiteY106" fmla="*/ 840690 h 2669490"/>
              <a:gd name="connsiteX107" fmla="*/ 3291922 w 3530462"/>
              <a:gd name="connsiteY107" fmla="*/ 864544 h 2669490"/>
              <a:gd name="connsiteX108" fmla="*/ 3315776 w 3530462"/>
              <a:gd name="connsiteY108" fmla="*/ 920203 h 2669490"/>
              <a:gd name="connsiteX109" fmla="*/ 3355533 w 3530462"/>
              <a:gd name="connsiteY109" fmla="*/ 1047424 h 2669490"/>
              <a:gd name="connsiteX110" fmla="*/ 3371435 w 3530462"/>
              <a:gd name="connsiteY110" fmla="*/ 1071278 h 2669490"/>
              <a:gd name="connsiteX111" fmla="*/ 3411192 w 3530462"/>
              <a:gd name="connsiteY111" fmla="*/ 1103083 h 2669490"/>
              <a:gd name="connsiteX112" fmla="*/ 3435046 w 3530462"/>
              <a:gd name="connsiteY112" fmla="*/ 1118986 h 2669490"/>
              <a:gd name="connsiteX113" fmla="*/ 3530462 w 3530462"/>
              <a:gd name="connsiteY113" fmla="*/ 1206450 h 2669490"/>
              <a:gd name="connsiteX114" fmla="*/ 3427095 w 3530462"/>
              <a:gd name="connsiteY114" fmla="*/ 1270060 h 2669490"/>
              <a:gd name="connsiteX115" fmla="*/ 3387338 w 3530462"/>
              <a:gd name="connsiteY115" fmla="*/ 1293914 h 2669490"/>
              <a:gd name="connsiteX116" fmla="*/ 3339630 w 3530462"/>
              <a:gd name="connsiteY116" fmla="*/ 1357525 h 2669490"/>
              <a:gd name="connsiteX117" fmla="*/ 3299874 w 3530462"/>
              <a:gd name="connsiteY117" fmla="*/ 1381379 h 2669490"/>
              <a:gd name="connsiteX118" fmla="*/ 3268069 w 3530462"/>
              <a:gd name="connsiteY118" fmla="*/ 1405232 h 2669490"/>
              <a:gd name="connsiteX119" fmla="*/ 3212409 w 3530462"/>
              <a:gd name="connsiteY119" fmla="*/ 1413184 h 2669490"/>
              <a:gd name="connsiteX120" fmla="*/ 3180604 w 3530462"/>
              <a:gd name="connsiteY120" fmla="*/ 1421135 h 2669490"/>
              <a:gd name="connsiteX121" fmla="*/ 3212409 w 3530462"/>
              <a:gd name="connsiteY121" fmla="*/ 1429086 h 2669490"/>
              <a:gd name="connsiteX122" fmla="*/ 3236263 w 3530462"/>
              <a:gd name="connsiteY122" fmla="*/ 1572210 h 2669490"/>
              <a:gd name="connsiteX123" fmla="*/ 3212409 w 3530462"/>
              <a:gd name="connsiteY123" fmla="*/ 1596064 h 2669490"/>
              <a:gd name="connsiteX124" fmla="*/ 3140848 w 3530462"/>
              <a:gd name="connsiteY124" fmla="*/ 1635820 h 2669490"/>
              <a:gd name="connsiteX125" fmla="*/ 3109042 w 3530462"/>
              <a:gd name="connsiteY125" fmla="*/ 1659674 h 2669490"/>
              <a:gd name="connsiteX126" fmla="*/ 3013627 w 3530462"/>
              <a:gd name="connsiteY126" fmla="*/ 1731236 h 2669490"/>
              <a:gd name="connsiteX127" fmla="*/ 2997724 w 3530462"/>
              <a:gd name="connsiteY127" fmla="*/ 1755090 h 2669490"/>
              <a:gd name="connsiteX128" fmla="*/ 2981822 w 3530462"/>
              <a:gd name="connsiteY128" fmla="*/ 1826652 h 2669490"/>
              <a:gd name="connsiteX129" fmla="*/ 2918211 w 3530462"/>
              <a:gd name="connsiteY129" fmla="*/ 1961824 h 2669490"/>
              <a:gd name="connsiteX130" fmla="*/ 2910260 w 3530462"/>
              <a:gd name="connsiteY130" fmla="*/ 1985678 h 2669490"/>
              <a:gd name="connsiteX131" fmla="*/ 2886406 w 3530462"/>
              <a:gd name="connsiteY131" fmla="*/ 2025434 h 2669490"/>
              <a:gd name="connsiteX132" fmla="*/ 2870503 w 3530462"/>
              <a:gd name="connsiteY132" fmla="*/ 2057239 h 2669490"/>
              <a:gd name="connsiteX133" fmla="*/ 2806893 w 3530462"/>
              <a:gd name="connsiteY133" fmla="*/ 2089045 h 2669490"/>
              <a:gd name="connsiteX134" fmla="*/ 2711477 w 3530462"/>
              <a:gd name="connsiteY134" fmla="*/ 2256022 h 2669490"/>
              <a:gd name="connsiteX135" fmla="*/ 2679672 w 3530462"/>
              <a:gd name="connsiteY135" fmla="*/ 2303730 h 2669490"/>
              <a:gd name="connsiteX136" fmla="*/ 2719429 w 3530462"/>
              <a:gd name="connsiteY136" fmla="*/ 2375292 h 2669490"/>
              <a:gd name="connsiteX137" fmla="*/ 2663769 w 3530462"/>
              <a:gd name="connsiteY137" fmla="*/ 2311681 h 2669490"/>
              <a:gd name="connsiteX138" fmla="*/ 2647867 w 3530462"/>
              <a:gd name="connsiteY138" fmla="*/ 2263973 h 2669490"/>
              <a:gd name="connsiteX139" fmla="*/ 2631964 w 3530462"/>
              <a:gd name="connsiteY139" fmla="*/ 2176509 h 2669490"/>
              <a:gd name="connsiteX140" fmla="*/ 2552451 w 3530462"/>
              <a:gd name="connsiteY140" fmla="*/ 2184460 h 2669490"/>
              <a:gd name="connsiteX141" fmla="*/ 2488841 w 3530462"/>
              <a:gd name="connsiteY141" fmla="*/ 2192412 h 2669490"/>
              <a:gd name="connsiteX142" fmla="*/ 2409328 w 3530462"/>
              <a:gd name="connsiteY142" fmla="*/ 2256022 h 2669490"/>
              <a:gd name="connsiteX143" fmla="*/ 2321863 w 3530462"/>
              <a:gd name="connsiteY143" fmla="*/ 2295779 h 2669490"/>
              <a:gd name="connsiteX144" fmla="*/ 2290058 w 3530462"/>
              <a:gd name="connsiteY144" fmla="*/ 2311681 h 2669490"/>
              <a:gd name="connsiteX145" fmla="*/ 2234399 w 3530462"/>
              <a:gd name="connsiteY145" fmla="*/ 2327584 h 2669490"/>
              <a:gd name="connsiteX146" fmla="*/ 2210545 w 3530462"/>
              <a:gd name="connsiteY146" fmla="*/ 2335535 h 2669490"/>
              <a:gd name="connsiteX147" fmla="*/ 2234399 w 3530462"/>
              <a:gd name="connsiteY147" fmla="*/ 2494561 h 2669490"/>
              <a:gd name="connsiteX148" fmla="*/ 2266204 w 3530462"/>
              <a:gd name="connsiteY148" fmla="*/ 2550220 h 2669490"/>
              <a:gd name="connsiteX149" fmla="*/ 2298009 w 3530462"/>
              <a:gd name="connsiteY149" fmla="*/ 2566123 h 2669490"/>
              <a:gd name="connsiteX150" fmla="*/ 2361620 w 3530462"/>
              <a:gd name="connsiteY150" fmla="*/ 2605879 h 2669490"/>
              <a:gd name="connsiteX151" fmla="*/ 2353669 w 3530462"/>
              <a:gd name="connsiteY151" fmla="*/ 2653587 h 2669490"/>
              <a:gd name="connsiteX152" fmla="*/ 2321863 w 3530462"/>
              <a:gd name="connsiteY152" fmla="*/ 2661539 h 2669490"/>
              <a:gd name="connsiteX153" fmla="*/ 2282107 w 3530462"/>
              <a:gd name="connsiteY153" fmla="*/ 2669490 h 2669490"/>
              <a:gd name="connsiteX154" fmla="*/ 2131032 w 3530462"/>
              <a:gd name="connsiteY154" fmla="*/ 2629733 h 2669490"/>
              <a:gd name="connsiteX155" fmla="*/ 2059470 w 3530462"/>
              <a:gd name="connsiteY155" fmla="*/ 2597928 h 2669490"/>
              <a:gd name="connsiteX156" fmla="*/ 1956103 w 3530462"/>
              <a:gd name="connsiteY156" fmla="*/ 2526366 h 2669490"/>
              <a:gd name="connsiteX157" fmla="*/ 1900444 w 3530462"/>
              <a:gd name="connsiteY157" fmla="*/ 2462756 h 2669490"/>
              <a:gd name="connsiteX158" fmla="*/ 1868639 w 3530462"/>
              <a:gd name="connsiteY158" fmla="*/ 2415048 h 2669490"/>
              <a:gd name="connsiteX159" fmla="*/ 1836834 w 3530462"/>
              <a:gd name="connsiteY159" fmla="*/ 2383243 h 2669490"/>
              <a:gd name="connsiteX160" fmla="*/ 1812980 w 3530462"/>
              <a:gd name="connsiteY160" fmla="*/ 2327584 h 2669490"/>
              <a:gd name="connsiteX161" fmla="*/ 1781175 w 3530462"/>
              <a:gd name="connsiteY161" fmla="*/ 2271925 h 2669490"/>
              <a:gd name="connsiteX162" fmla="*/ 1757321 w 3530462"/>
              <a:gd name="connsiteY162" fmla="*/ 2224217 h 2669490"/>
              <a:gd name="connsiteX163" fmla="*/ 1709613 w 3530462"/>
              <a:gd name="connsiteY163" fmla="*/ 2128801 h 2669490"/>
              <a:gd name="connsiteX164" fmla="*/ 1725515 w 3530462"/>
              <a:gd name="connsiteY164" fmla="*/ 2224217 h 2669490"/>
              <a:gd name="connsiteX165" fmla="*/ 1789126 w 3530462"/>
              <a:gd name="connsiteY165" fmla="*/ 2375292 h 2669490"/>
              <a:gd name="connsiteX166" fmla="*/ 1828882 w 3530462"/>
              <a:gd name="connsiteY166" fmla="*/ 2462756 h 2669490"/>
              <a:gd name="connsiteX167" fmla="*/ 1781175 w 3530462"/>
              <a:gd name="connsiteY167" fmla="*/ 2470707 h 2669490"/>
              <a:gd name="connsiteX168" fmla="*/ 1701662 w 3530462"/>
              <a:gd name="connsiteY168" fmla="*/ 2335535 h 2669490"/>
              <a:gd name="connsiteX169" fmla="*/ 1693710 w 3530462"/>
              <a:gd name="connsiteY169" fmla="*/ 2287827 h 2669490"/>
              <a:gd name="connsiteX170" fmla="*/ 1677808 w 3530462"/>
              <a:gd name="connsiteY170" fmla="*/ 2263973 h 2669490"/>
              <a:gd name="connsiteX171" fmla="*/ 1598295 w 3530462"/>
              <a:gd name="connsiteY171" fmla="*/ 2160606 h 2669490"/>
              <a:gd name="connsiteX172" fmla="*/ 1502879 w 3530462"/>
              <a:gd name="connsiteY172" fmla="*/ 1985678 h 2669490"/>
              <a:gd name="connsiteX173" fmla="*/ 1455171 w 3530462"/>
              <a:gd name="connsiteY173" fmla="*/ 1937970 h 2669490"/>
              <a:gd name="connsiteX174" fmla="*/ 1431317 w 3530462"/>
              <a:gd name="connsiteY174" fmla="*/ 1930019 h 2669490"/>
              <a:gd name="connsiteX175" fmla="*/ 1399512 w 3530462"/>
              <a:gd name="connsiteY175" fmla="*/ 1890262 h 2669490"/>
              <a:gd name="connsiteX176" fmla="*/ 1391561 w 3530462"/>
              <a:gd name="connsiteY176" fmla="*/ 1866408 h 2669490"/>
              <a:gd name="connsiteX177" fmla="*/ 1383609 w 3530462"/>
              <a:gd name="connsiteY177" fmla="*/ 1834603 h 2669490"/>
              <a:gd name="connsiteX178" fmla="*/ 1375658 w 3530462"/>
              <a:gd name="connsiteY178" fmla="*/ 1810749 h 2669490"/>
              <a:gd name="connsiteX179" fmla="*/ 1359755 w 3530462"/>
              <a:gd name="connsiteY179" fmla="*/ 1747139 h 2669490"/>
              <a:gd name="connsiteX180" fmla="*/ 1351804 w 3530462"/>
              <a:gd name="connsiteY180" fmla="*/ 1437038 h 2669490"/>
              <a:gd name="connsiteX181" fmla="*/ 1335902 w 3530462"/>
              <a:gd name="connsiteY181" fmla="*/ 1381379 h 2669490"/>
              <a:gd name="connsiteX182" fmla="*/ 1312048 w 3530462"/>
              <a:gd name="connsiteY182" fmla="*/ 1341622 h 2669490"/>
              <a:gd name="connsiteX183" fmla="*/ 1272291 w 3530462"/>
              <a:gd name="connsiteY183" fmla="*/ 1293914 h 2669490"/>
              <a:gd name="connsiteX184" fmla="*/ 1248437 w 3530462"/>
              <a:gd name="connsiteY184" fmla="*/ 1254158 h 2669490"/>
              <a:gd name="connsiteX185" fmla="*/ 1232535 w 3530462"/>
              <a:gd name="connsiteY185" fmla="*/ 1214401 h 2669490"/>
              <a:gd name="connsiteX186" fmla="*/ 1184827 w 3530462"/>
              <a:gd name="connsiteY186" fmla="*/ 1174645 h 2669490"/>
              <a:gd name="connsiteX187" fmla="*/ 1168924 w 3530462"/>
              <a:gd name="connsiteY187" fmla="*/ 1150791 h 266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3530462" h="2669490">
                <a:moveTo>
                  <a:pt x="1168924" y="1150791"/>
                </a:moveTo>
                <a:cubicBezTo>
                  <a:pt x="1159647" y="1132238"/>
                  <a:pt x="1154429" y="1095804"/>
                  <a:pt x="1129168" y="1063326"/>
                </a:cubicBezTo>
                <a:cubicBezTo>
                  <a:pt x="1119963" y="1051491"/>
                  <a:pt x="1107120" y="1042905"/>
                  <a:pt x="1097362" y="1031521"/>
                </a:cubicBezTo>
                <a:cubicBezTo>
                  <a:pt x="1070374" y="1000035"/>
                  <a:pt x="1095197" y="1012649"/>
                  <a:pt x="1057606" y="991765"/>
                </a:cubicBezTo>
                <a:cubicBezTo>
                  <a:pt x="1042064" y="983131"/>
                  <a:pt x="1026310" y="974749"/>
                  <a:pt x="1009898" y="967911"/>
                </a:cubicBezTo>
                <a:cubicBezTo>
                  <a:pt x="994425" y="961464"/>
                  <a:pt x="962190" y="952008"/>
                  <a:pt x="962190" y="952008"/>
                </a:cubicBezTo>
                <a:cubicBezTo>
                  <a:pt x="951588" y="944057"/>
                  <a:pt x="941969" y="934590"/>
                  <a:pt x="930385" y="928154"/>
                </a:cubicBezTo>
                <a:cubicBezTo>
                  <a:pt x="917908" y="921223"/>
                  <a:pt x="903672" y="918049"/>
                  <a:pt x="890629" y="912252"/>
                </a:cubicBezTo>
                <a:cubicBezTo>
                  <a:pt x="879797" y="907438"/>
                  <a:pt x="869115" y="902230"/>
                  <a:pt x="858823" y="896349"/>
                </a:cubicBezTo>
                <a:cubicBezTo>
                  <a:pt x="850526" y="891608"/>
                  <a:pt x="842310" y="886564"/>
                  <a:pt x="834969" y="880446"/>
                </a:cubicBezTo>
                <a:cubicBezTo>
                  <a:pt x="826330" y="873247"/>
                  <a:pt x="820945" y="862053"/>
                  <a:pt x="811115" y="856592"/>
                </a:cubicBezTo>
                <a:cubicBezTo>
                  <a:pt x="796462" y="848451"/>
                  <a:pt x="778972" y="846915"/>
                  <a:pt x="763408" y="840690"/>
                </a:cubicBezTo>
                <a:cubicBezTo>
                  <a:pt x="752402" y="836288"/>
                  <a:pt x="742701" y="828949"/>
                  <a:pt x="731602" y="824787"/>
                </a:cubicBezTo>
                <a:cubicBezTo>
                  <a:pt x="718770" y="819975"/>
                  <a:pt x="670835" y="811044"/>
                  <a:pt x="660041" y="808885"/>
                </a:cubicBezTo>
                <a:cubicBezTo>
                  <a:pt x="641488" y="800934"/>
                  <a:pt x="624332" y="788100"/>
                  <a:pt x="604382" y="785031"/>
                </a:cubicBezTo>
                <a:cubicBezTo>
                  <a:pt x="574784" y="780477"/>
                  <a:pt x="543145" y="800142"/>
                  <a:pt x="516917" y="808885"/>
                </a:cubicBezTo>
                <a:cubicBezTo>
                  <a:pt x="506550" y="812341"/>
                  <a:pt x="495714" y="814186"/>
                  <a:pt x="485112" y="816836"/>
                </a:cubicBezTo>
                <a:cubicBezTo>
                  <a:pt x="456579" y="833955"/>
                  <a:pt x="410780" y="862817"/>
                  <a:pt x="381745" y="872495"/>
                </a:cubicBezTo>
                <a:lnTo>
                  <a:pt x="357891" y="880446"/>
                </a:lnTo>
                <a:cubicBezTo>
                  <a:pt x="349940" y="885747"/>
                  <a:pt x="343103" y="893327"/>
                  <a:pt x="334037" y="896349"/>
                </a:cubicBezTo>
                <a:cubicBezTo>
                  <a:pt x="286525" y="912186"/>
                  <a:pt x="239687" y="900413"/>
                  <a:pt x="190914" y="896349"/>
                </a:cubicBezTo>
                <a:cubicBezTo>
                  <a:pt x="182963" y="893699"/>
                  <a:pt x="172987" y="894325"/>
                  <a:pt x="167060" y="888398"/>
                </a:cubicBezTo>
                <a:cubicBezTo>
                  <a:pt x="131641" y="852979"/>
                  <a:pt x="106585" y="814343"/>
                  <a:pt x="87547" y="769128"/>
                </a:cubicBezTo>
                <a:cubicBezTo>
                  <a:pt x="73221" y="735105"/>
                  <a:pt x="47790" y="665761"/>
                  <a:pt x="47790" y="665761"/>
                </a:cubicBezTo>
                <a:cubicBezTo>
                  <a:pt x="50441" y="655159"/>
                  <a:pt x="48746" y="642351"/>
                  <a:pt x="55742" y="633956"/>
                </a:cubicBezTo>
                <a:cubicBezTo>
                  <a:pt x="66685" y="620825"/>
                  <a:pt x="104293" y="613867"/>
                  <a:pt x="119352" y="610102"/>
                </a:cubicBezTo>
                <a:cubicBezTo>
                  <a:pt x="176416" y="572060"/>
                  <a:pt x="153545" y="591812"/>
                  <a:pt x="190914" y="554443"/>
                </a:cubicBezTo>
                <a:cubicBezTo>
                  <a:pt x="177662" y="549142"/>
                  <a:pt x="165256" y="540766"/>
                  <a:pt x="151157" y="538540"/>
                </a:cubicBezTo>
                <a:cubicBezTo>
                  <a:pt x="9768" y="516215"/>
                  <a:pt x="76068" y="554742"/>
                  <a:pt x="15985" y="514686"/>
                </a:cubicBezTo>
                <a:cubicBezTo>
                  <a:pt x="10684" y="504084"/>
                  <a:pt x="-1097" y="494675"/>
                  <a:pt x="82" y="482881"/>
                </a:cubicBezTo>
                <a:cubicBezTo>
                  <a:pt x="8924" y="394457"/>
                  <a:pt x="103953" y="430728"/>
                  <a:pt x="167060" y="427222"/>
                </a:cubicBezTo>
                <a:cubicBezTo>
                  <a:pt x="177662" y="421921"/>
                  <a:pt x="195117" y="422564"/>
                  <a:pt x="198865" y="411319"/>
                </a:cubicBezTo>
                <a:cubicBezTo>
                  <a:pt x="202613" y="400074"/>
                  <a:pt x="190935" y="388285"/>
                  <a:pt x="182962" y="379514"/>
                </a:cubicBezTo>
                <a:cubicBezTo>
                  <a:pt x="53852" y="237494"/>
                  <a:pt x="162572" y="366642"/>
                  <a:pt x="95498" y="307952"/>
                </a:cubicBezTo>
                <a:cubicBezTo>
                  <a:pt x="59770" y="276690"/>
                  <a:pt x="57513" y="270557"/>
                  <a:pt x="31888" y="236391"/>
                </a:cubicBezTo>
                <a:cubicBezTo>
                  <a:pt x="29237" y="228440"/>
                  <a:pt x="23240" y="220890"/>
                  <a:pt x="23936" y="212537"/>
                </a:cubicBezTo>
                <a:cubicBezTo>
                  <a:pt x="29679" y="143613"/>
                  <a:pt x="33477" y="137265"/>
                  <a:pt x="87547" y="101219"/>
                </a:cubicBezTo>
                <a:cubicBezTo>
                  <a:pt x="102341" y="91357"/>
                  <a:pt x="118747" y="83968"/>
                  <a:pt x="135255" y="77365"/>
                </a:cubicBezTo>
                <a:cubicBezTo>
                  <a:pt x="145401" y="73306"/>
                  <a:pt x="156375" y="71703"/>
                  <a:pt x="167060" y="69413"/>
                </a:cubicBezTo>
                <a:cubicBezTo>
                  <a:pt x="193489" y="63750"/>
                  <a:pt x="220351" y="60067"/>
                  <a:pt x="246573" y="53511"/>
                </a:cubicBezTo>
                <a:cubicBezTo>
                  <a:pt x="291489" y="42281"/>
                  <a:pt x="267662" y="47702"/>
                  <a:pt x="318135" y="37608"/>
                </a:cubicBezTo>
                <a:cubicBezTo>
                  <a:pt x="326086" y="32307"/>
                  <a:pt x="333442" y="25980"/>
                  <a:pt x="341989" y="21706"/>
                </a:cubicBezTo>
                <a:cubicBezTo>
                  <a:pt x="422607" y="-18603"/>
                  <a:pt x="448889" y="8601"/>
                  <a:pt x="572576" y="13754"/>
                </a:cubicBezTo>
                <a:cubicBezTo>
                  <a:pt x="580527" y="19055"/>
                  <a:pt x="587753" y="25652"/>
                  <a:pt x="596430" y="29657"/>
                </a:cubicBezTo>
                <a:cubicBezTo>
                  <a:pt x="622349" y="41619"/>
                  <a:pt x="653106" y="44335"/>
                  <a:pt x="675943" y="61462"/>
                </a:cubicBezTo>
                <a:cubicBezTo>
                  <a:pt x="701814" y="80865"/>
                  <a:pt x="709685" y="89731"/>
                  <a:pt x="739554" y="101219"/>
                </a:cubicBezTo>
                <a:cubicBezTo>
                  <a:pt x="763022" y="110245"/>
                  <a:pt x="787769" y="115734"/>
                  <a:pt x="811115" y="125072"/>
                </a:cubicBezTo>
                <a:cubicBezTo>
                  <a:pt x="827623" y="131675"/>
                  <a:pt x="842228" y="142543"/>
                  <a:pt x="858823" y="148926"/>
                </a:cubicBezTo>
                <a:cubicBezTo>
                  <a:pt x="906000" y="167071"/>
                  <a:pt x="927483" y="166454"/>
                  <a:pt x="978093" y="172780"/>
                </a:cubicBezTo>
                <a:cubicBezTo>
                  <a:pt x="1025801" y="170130"/>
                  <a:pt x="1073727" y="170106"/>
                  <a:pt x="1121216" y="164829"/>
                </a:cubicBezTo>
                <a:cubicBezTo>
                  <a:pt x="1145502" y="162130"/>
                  <a:pt x="1168817" y="153718"/>
                  <a:pt x="1192778" y="148926"/>
                </a:cubicBezTo>
                <a:cubicBezTo>
                  <a:pt x="1208587" y="145764"/>
                  <a:pt x="1224583" y="143625"/>
                  <a:pt x="1240486" y="140975"/>
                </a:cubicBezTo>
                <a:cubicBezTo>
                  <a:pt x="1243264" y="140049"/>
                  <a:pt x="1307980" y="117121"/>
                  <a:pt x="1319999" y="117121"/>
                </a:cubicBezTo>
                <a:cubicBezTo>
                  <a:pt x="1375721" y="117121"/>
                  <a:pt x="1431317" y="122422"/>
                  <a:pt x="1486976" y="125072"/>
                </a:cubicBezTo>
                <a:cubicBezTo>
                  <a:pt x="1500228" y="130373"/>
                  <a:pt x="1513062" y="136874"/>
                  <a:pt x="1526733" y="140975"/>
                </a:cubicBezTo>
                <a:cubicBezTo>
                  <a:pt x="1571712" y="154469"/>
                  <a:pt x="1560015" y="140060"/>
                  <a:pt x="1598295" y="164829"/>
                </a:cubicBezTo>
                <a:cubicBezTo>
                  <a:pt x="1633479" y="187595"/>
                  <a:pt x="1664179" y="217650"/>
                  <a:pt x="1701662" y="236391"/>
                </a:cubicBezTo>
                <a:cubicBezTo>
                  <a:pt x="1712264" y="241692"/>
                  <a:pt x="1723106" y="246537"/>
                  <a:pt x="1733467" y="252293"/>
                </a:cubicBezTo>
                <a:cubicBezTo>
                  <a:pt x="1789802" y="283590"/>
                  <a:pt x="1753468" y="269561"/>
                  <a:pt x="1797077" y="284099"/>
                </a:cubicBezTo>
                <a:cubicBezTo>
                  <a:pt x="1823581" y="281448"/>
                  <a:pt x="1851166" y="284092"/>
                  <a:pt x="1876590" y="276147"/>
                </a:cubicBezTo>
                <a:cubicBezTo>
                  <a:pt x="1894833" y="270446"/>
                  <a:pt x="1906166" y="250386"/>
                  <a:pt x="1924298" y="244342"/>
                </a:cubicBezTo>
                <a:cubicBezTo>
                  <a:pt x="1932249" y="241692"/>
                  <a:pt x="1940304" y="239334"/>
                  <a:pt x="1948152" y="236391"/>
                </a:cubicBezTo>
                <a:cubicBezTo>
                  <a:pt x="1961516" y="231379"/>
                  <a:pt x="1973698" y="221820"/>
                  <a:pt x="1987909" y="220488"/>
                </a:cubicBezTo>
                <a:cubicBezTo>
                  <a:pt x="2059207" y="213804"/>
                  <a:pt x="2131032" y="215187"/>
                  <a:pt x="2202594" y="212537"/>
                </a:cubicBezTo>
                <a:cubicBezTo>
                  <a:pt x="2223797" y="220488"/>
                  <a:pt x="2243574" y="235553"/>
                  <a:pt x="2266204" y="236391"/>
                </a:cubicBezTo>
                <a:cubicBezTo>
                  <a:pt x="2316806" y="238265"/>
                  <a:pt x="2367459" y="229546"/>
                  <a:pt x="2417279" y="220488"/>
                </a:cubicBezTo>
                <a:cubicBezTo>
                  <a:pt x="2431952" y="217820"/>
                  <a:pt x="2456188" y="188431"/>
                  <a:pt x="2464987" y="180732"/>
                </a:cubicBezTo>
                <a:cubicBezTo>
                  <a:pt x="2495213" y="154284"/>
                  <a:pt x="2500190" y="151961"/>
                  <a:pt x="2528597" y="133024"/>
                </a:cubicBezTo>
                <a:cubicBezTo>
                  <a:pt x="2553223" y="137128"/>
                  <a:pt x="2625494" y="139559"/>
                  <a:pt x="2655818" y="164829"/>
                </a:cubicBezTo>
                <a:cubicBezTo>
                  <a:pt x="2663159" y="170947"/>
                  <a:pt x="2666420" y="180732"/>
                  <a:pt x="2671721" y="188683"/>
                </a:cubicBezTo>
                <a:cubicBezTo>
                  <a:pt x="2677022" y="209886"/>
                  <a:pt x="2687623" y="230437"/>
                  <a:pt x="2687623" y="252293"/>
                </a:cubicBezTo>
                <a:cubicBezTo>
                  <a:pt x="2687623" y="313483"/>
                  <a:pt x="2680374" y="374598"/>
                  <a:pt x="2671721" y="435173"/>
                </a:cubicBezTo>
                <a:cubicBezTo>
                  <a:pt x="2669702" y="449303"/>
                  <a:pt x="2661896" y="462015"/>
                  <a:pt x="2655818" y="474930"/>
                </a:cubicBezTo>
                <a:cubicBezTo>
                  <a:pt x="2640677" y="507105"/>
                  <a:pt x="2633254" y="545202"/>
                  <a:pt x="2608110" y="570346"/>
                </a:cubicBezTo>
                <a:cubicBezTo>
                  <a:pt x="2582492" y="595964"/>
                  <a:pt x="2567426" y="613371"/>
                  <a:pt x="2536549" y="633956"/>
                </a:cubicBezTo>
                <a:cubicBezTo>
                  <a:pt x="2516897" y="647057"/>
                  <a:pt x="2502094" y="650742"/>
                  <a:pt x="2480889" y="657810"/>
                </a:cubicBezTo>
                <a:cubicBezTo>
                  <a:pt x="2470287" y="668412"/>
                  <a:pt x="2460468" y="679858"/>
                  <a:pt x="2449084" y="689615"/>
                </a:cubicBezTo>
                <a:cubicBezTo>
                  <a:pt x="2441828" y="695834"/>
                  <a:pt x="2432486" y="699299"/>
                  <a:pt x="2425230" y="705518"/>
                </a:cubicBezTo>
                <a:cubicBezTo>
                  <a:pt x="2413846" y="715275"/>
                  <a:pt x="2404027" y="726721"/>
                  <a:pt x="2393425" y="737323"/>
                </a:cubicBezTo>
                <a:cubicBezTo>
                  <a:pt x="2388124" y="753226"/>
                  <a:pt x="2382339" y="768975"/>
                  <a:pt x="2377522" y="785031"/>
                </a:cubicBezTo>
                <a:cubicBezTo>
                  <a:pt x="2374382" y="795498"/>
                  <a:pt x="2365512" y="806690"/>
                  <a:pt x="2369571" y="816836"/>
                </a:cubicBezTo>
                <a:cubicBezTo>
                  <a:pt x="2381133" y="845740"/>
                  <a:pt x="2445360" y="895428"/>
                  <a:pt x="2464987" y="912252"/>
                </a:cubicBezTo>
                <a:cubicBezTo>
                  <a:pt x="2470288" y="922854"/>
                  <a:pt x="2472030" y="936182"/>
                  <a:pt x="2480889" y="944057"/>
                </a:cubicBezTo>
                <a:cubicBezTo>
                  <a:pt x="2496860" y="958254"/>
                  <a:pt x="2517436" y="966306"/>
                  <a:pt x="2536549" y="975862"/>
                </a:cubicBezTo>
                <a:cubicBezTo>
                  <a:pt x="2549315" y="982245"/>
                  <a:pt x="2562891" y="986887"/>
                  <a:pt x="2576305" y="991765"/>
                </a:cubicBezTo>
                <a:cubicBezTo>
                  <a:pt x="2592059" y="997494"/>
                  <a:pt x="2609020" y="1000170"/>
                  <a:pt x="2624013" y="1007667"/>
                </a:cubicBezTo>
                <a:lnTo>
                  <a:pt x="2655818" y="1023570"/>
                </a:lnTo>
                <a:cubicBezTo>
                  <a:pt x="2661119" y="1031521"/>
                  <a:pt x="2666980" y="1039127"/>
                  <a:pt x="2671721" y="1047424"/>
                </a:cubicBezTo>
                <a:cubicBezTo>
                  <a:pt x="2686576" y="1073420"/>
                  <a:pt x="2692168" y="1090593"/>
                  <a:pt x="2703526" y="1118986"/>
                </a:cubicBezTo>
                <a:cubicBezTo>
                  <a:pt x="2706176" y="1132238"/>
                  <a:pt x="2707594" y="1145798"/>
                  <a:pt x="2711477" y="1158742"/>
                </a:cubicBezTo>
                <a:cubicBezTo>
                  <a:pt x="2723519" y="1198882"/>
                  <a:pt x="2751234" y="1278012"/>
                  <a:pt x="2751234" y="1278012"/>
                </a:cubicBezTo>
                <a:cubicBezTo>
                  <a:pt x="2753884" y="1267410"/>
                  <a:pt x="2757741" y="1257038"/>
                  <a:pt x="2759185" y="1246206"/>
                </a:cubicBezTo>
                <a:cubicBezTo>
                  <a:pt x="2766252" y="1193200"/>
                  <a:pt x="2763613" y="1159800"/>
                  <a:pt x="2775088" y="1111034"/>
                </a:cubicBezTo>
                <a:cubicBezTo>
                  <a:pt x="2809978" y="962757"/>
                  <a:pt x="2790883" y="1079987"/>
                  <a:pt x="2806893" y="967911"/>
                </a:cubicBezTo>
                <a:cubicBezTo>
                  <a:pt x="2809543" y="893699"/>
                  <a:pt x="2797970" y="817591"/>
                  <a:pt x="2814844" y="745274"/>
                </a:cubicBezTo>
                <a:cubicBezTo>
                  <a:pt x="2818653" y="728950"/>
                  <a:pt x="2845815" y="730302"/>
                  <a:pt x="2862552" y="729372"/>
                </a:cubicBezTo>
                <a:cubicBezTo>
                  <a:pt x="2882442" y="728267"/>
                  <a:pt x="3001029" y="742107"/>
                  <a:pt x="3029529" y="745274"/>
                </a:cubicBezTo>
                <a:cubicBezTo>
                  <a:pt x="3053383" y="750575"/>
                  <a:pt x="3078704" y="751383"/>
                  <a:pt x="3101091" y="761177"/>
                </a:cubicBezTo>
                <a:cubicBezTo>
                  <a:pt x="3121979" y="770316"/>
                  <a:pt x="3137199" y="789203"/>
                  <a:pt x="3156750" y="800933"/>
                </a:cubicBezTo>
                <a:cubicBezTo>
                  <a:pt x="3163937" y="805245"/>
                  <a:pt x="3172653" y="806234"/>
                  <a:pt x="3180604" y="808885"/>
                </a:cubicBezTo>
                <a:cubicBezTo>
                  <a:pt x="3197295" y="842266"/>
                  <a:pt x="3207191" y="846467"/>
                  <a:pt x="3188555" y="888398"/>
                </a:cubicBezTo>
                <a:cubicBezTo>
                  <a:pt x="3183988" y="898674"/>
                  <a:pt x="3154644" y="907223"/>
                  <a:pt x="3164702" y="912252"/>
                </a:cubicBezTo>
                <a:cubicBezTo>
                  <a:pt x="3177468" y="918635"/>
                  <a:pt x="3191206" y="901650"/>
                  <a:pt x="3204458" y="896349"/>
                </a:cubicBezTo>
                <a:cubicBezTo>
                  <a:pt x="3207108" y="880446"/>
                  <a:pt x="3209525" y="864503"/>
                  <a:pt x="3212409" y="848641"/>
                </a:cubicBezTo>
                <a:cubicBezTo>
                  <a:pt x="3214827" y="835345"/>
                  <a:pt x="3209808" y="817327"/>
                  <a:pt x="3220361" y="808885"/>
                </a:cubicBezTo>
                <a:cubicBezTo>
                  <a:pt x="3228894" y="802058"/>
                  <a:pt x="3241564" y="814186"/>
                  <a:pt x="3252166" y="816836"/>
                </a:cubicBezTo>
                <a:cubicBezTo>
                  <a:pt x="3257467" y="824787"/>
                  <a:pt x="3261951" y="833349"/>
                  <a:pt x="3268069" y="840690"/>
                </a:cubicBezTo>
                <a:cubicBezTo>
                  <a:pt x="3275268" y="849328"/>
                  <a:pt x="3286137" y="854902"/>
                  <a:pt x="3291922" y="864544"/>
                </a:cubicBezTo>
                <a:cubicBezTo>
                  <a:pt x="3302307" y="881853"/>
                  <a:pt x="3308987" y="901194"/>
                  <a:pt x="3315776" y="920203"/>
                </a:cubicBezTo>
                <a:cubicBezTo>
                  <a:pt x="3324344" y="944194"/>
                  <a:pt x="3344137" y="1030329"/>
                  <a:pt x="3355533" y="1047424"/>
                </a:cubicBezTo>
                <a:cubicBezTo>
                  <a:pt x="3360834" y="1055375"/>
                  <a:pt x="3364678" y="1064521"/>
                  <a:pt x="3371435" y="1071278"/>
                </a:cubicBezTo>
                <a:cubicBezTo>
                  <a:pt x="3383435" y="1083278"/>
                  <a:pt x="3397615" y="1092900"/>
                  <a:pt x="3411192" y="1103083"/>
                </a:cubicBezTo>
                <a:cubicBezTo>
                  <a:pt x="3418837" y="1108817"/>
                  <a:pt x="3428001" y="1112529"/>
                  <a:pt x="3435046" y="1118986"/>
                </a:cubicBezTo>
                <a:cubicBezTo>
                  <a:pt x="3539472" y="1214709"/>
                  <a:pt x="3471144" y="1166904"/>
                  <a:pt x="3530462" y="1206450"/>
                </a:cubicBezTo>
                <a:cubicBezTo>
                  <a:pt x="3467403" y="1237978"/>
                  <a:pt x="3522089" y="1208992"/>
                  <a:pt x="3427095" y="1270060"/>
                </a:cubicBezTo>
                <a:cubicBezTo>
                  <a:pt x="3414095" y="1278417"/>
                  <a:pt x="3387338" y="1293914"/>
                  <a:pt x="3387338" y="1293914"/>
                </a:cubicBezTo>
                <a:cubicBezTo>
                  <a:pt x="3374591" y="1313034"/>
                  <a:pt x="3355081" y="1343790"/>
                  <a:pt x="3339630" y="1357525"/>
                </a:cubicBezTo>
                <a:cubicBezTo>
                  <a:pt x="3328079" y="1367792"/>
                  <a:pt x="3312733" y="1372806"/>
                  <a:pt x="3299874" y="1381379"/>
                </a:cubicBezTo>
                <a:cubicBezTo>
                  <a:pt x="3288848" y="1388730"/>
                  <a:pt x="3280523" y="1400703"/>
                  <a:pt x="3268069" y="1405232"/>
                </a:cubicBezTo>
                <a:cubicBezTo>
                  <a:pt x="3250456" y="1411637"/>
                  <a:pt x="3230848" y="1409831"/>
                  <a:pt x="3212409" y="1413184"/>
                </a:cubicBezTo>
                <a:cubicBezTo>
                  <a:pt x="3201657" y="1415139"/>
                  <a:pt x="3191206" y="1418485"/>
                  <a:pt x="3180604" y="1421135"/>
                </a:cubicBezTo>
                <a:cubicBezTo>
                  <a:pt x="3191206" y="1423785"/>
                  <a:pt x="3202635" y="1424199"/>
                  <a:pt x="3212409" y="1429086"/>
                </a:cubicBezTo>
                <a:cubicBezTo>
                  <a:pt x="3273106" y="1459434"/>
                  <a:pt x="3254072" y="1492070"/>
                  <a:pt x="3236263" y="1572210"/>
                </a:cubicBezTo>
                <a:cubicBezTo>
                  <a:pt x="3233824" y="1583187"/>
                  <a:pt x="3220947" y="1588746"/>
                  <a:pt x="3212409" y="1596064"/>
                </a:cubicBezTo>
                <a:cubicBezTo>
                  <a:pt x="3159609" y="1641321"/>
                  <a:pt x="3203222" y="1601168"/>
                  <a:pt x="3140848" y="1635820"/>
                </a:cubicBezTo>
                <a:cubicBezTo>
                  <a:pt x="3129263" y="1642256"/>
                  <a:pt x="3119899" y="1652074"/>
                  <a:pt x="3109042" y="1659674"/>
                </a:cubicBezTo>
                <a:cubicBezTo>
                  <a:pt x="3068899" y="1687774"/>
                  <a:pt x="3049170" y="1695693"/>
                  <a:pt x="3013627" y="1731236"/>
                </a:cubicBezTo>
                <a:cubicBezTo>
                  <a:pt x="3006870" y="1737993"/>
                  <a:pt x="3003025" y="1747139"/>
                  <a:pt x="2997724" y="1755090"/>
                </a:cubicBezTo>
                <a:cubicBezTo>
                  <a:pt x="2992423" y="1778944"/>
                  <a:pt x="2989549" y="1803470"/>
                  <a:pt x="2981822" y="1826652"/>
                </a:cubicBezTo>
                <a:cubicBezTo>
                  <a:pt x="2932641" y="1974195"/>
                  <a:pt x="2961353" y="1875539"/>
                  <a:pt x="2918211" y="1961824"/>
                </a:cubicBezTo>
                <a:cubicBezTo>
                  <a:pt x="2914463" y="1969321"/>
                  <a:pt x="2914008" y="1978181"/>
                  <a:pt x="2910260" y="1985678"/>
                </a:cubicBezTo>
                <a:cubicBezTo>
                  <a:pt x="2903349" y="1999501"/>
                  <a:pt x="2893911" y="2011924"/>
                  <a:pt x="2886406" y="2025434"/>
                </a:cubicBezTo>
                <a:cubicBezTo>
                  <a:pt x="2880650" y="2035795"/>
                  <a:pt x="2879759" y="2049834"/>
                  <a:pt x="2870503" y="2057239"/>
                </a:cubicBezTo>
                <a:cubicBezTo>
                  <a:pt x="2851992" y="2072048"/>
                  <a:pt x="2806893" y="2089045"/>
                  <a:pt x="2806893" y="2089045"/>
                </a:cubicBezTo>
                <a:cubicBezTo>
                  <a:pt x="2775088" y="2144704"/>
                  <a:pt x="2745453" y="2201661"/>
                  <a:pt x="2711477" y="2256022"/>
                </a:cubicBezTo>
                <a:cubicBezTo>
                  <a:pt x="2668935" y="2324089"/>
                  <a:pt x="2700691" y="2240671"/>
                  <a:pt x="2679672" y="2303730"/>
                </a:cubicBezTo>
                <a:cubicBezTo>
                  <a:pt x="2692924" y="2327584"/>
                  <a:pt x="2743836" y="2363089"/>
                  <a:pt x="2719429" y="2375292"/>
                </a:cubicBezTo>
                <a:cubicBezTo>
                  <a:pt x="2694228" y="2387892"/>
                  <a:pt x="2679005" y="2335381"/>
                  <a:pt x="2663769" y="2311681"/>
                </a:cubicBezTo>
                <a:cubicBezTo>
                  <a:pt x="2654704" y="2297580"/>
                  <a:pt x="2652278" y="2280145"/>
                  <a:pt x="2647867" y="2263973"/>
                </a:cubicBezTo>
                <a:cubicBezTo>
                  <a:pt x="2643101" y="2246497"/>
                  <a:pt x="2634564" y="2192110"/>
                  <a:pt x="2631964" y="2176509"/>
                </a:cubicBezTo>
                <a:lnTo>
                  <a:pt x="2552451" y="2184460"/>
                </a:lnTo>
                <a:cubicBezTo>
                  <a:pt x="2531213" y="2186820"/>
                  <a:pt x="2507953" y="2182856"/>
                  <a:pt x="2488841" y="2192412"/>
                </a:cubicBezTo>
                <a:cubicBezTo>
                  <a:pt x="2458482" y="2207591"/>
                  <a:pt x="2437298" y="2236793"/>
                  <a:pt x="2409328" y="2256022"/>
                </a:cubicBezTo>
                <a:cubicBezTo>
                  <a:pt x="2382691" y="2274335"/>
                  <a:pt x="2350964" y="2282845"/>
                  <a:pt x="2321863" y="2295779"/>
                </a:cubicBezTo>
                <a:cubicBezTo>
                  <a:pt x="2311032" y="2300593"/>
                  <a:pt x="2301197" y="2307630"/>
                  <a:pt x="2290058" y="2311681"/>
                </a:cubicBezTo>
                <a:cubicBezTo>
                  <a:pt x="2271924" y="2318275"/>
                  <a:pt x="2252881" y="2322039"/>
                  <a:pt x="2234399" y="2327584"/>
                </a:cubicBezTo>
                <a:cubicBezTo>
                  <a:pt x="2226371" y="2329992"/>
                  <a:pt x="2218496" y="2332885"/>
                  <a:pt x="2210545" y="2335535"/>
                </a:cubicBezTo>
                <a:cubicBezTo>
                  <a:pt x="2219192" y="2447951"/>
                  <a:pt x="2209440" y="2411364"/>
                  <a:pt x="2234399" y="2494561"/>
                </a:cubicBezTo>
                <a:cubicBezTo>
                  <a:pt x="2241394" y="2517877"/>
                  <a:pt x="2245459" y="2532438"/>
                  <a:pt x="2266204" y="2550220"/>
                </a:cubicBezTo>
                <a:cubicBezTo>
                  <a:pt x="2275204" y="2557934"/>
                  <a:pt x="2287958" y="2559841"/>
                  <a:pt x="2298009" y="2566123"/>
                </a:cubicBezTo>
                <a:cubicBezTo>
                  <a:pt x="2380574" y="2617726"/>
                  <a:pt x="2281044" y="2565592"/>
                  <a:pt x="2361620" y="2605879"/>
                </a:cubicBezTo>
                <a:cubicBezTo>
                  <a:pt x="2358970" y="2621782"/>
                  <a:pt x="2363040" y="2640468"/>
                  <a:pt x="2353669" y="2653587"/>
                </a:cubicBezTo>
                <a:cubicBezTo>
                  <a:pt x="2347317" y="2662480"/>
                  <a:pt x="2332531" y="2659168"/>
                  <a:pt x="2321863" y="2661539"/>
                </a:cubicBezTo>
                <a:cubicBezTo>
                  <a:pt x="2308670" y="2664471"/>
                  <a:pt x="2295359" y="2666840"/>
                  <a:pt x="2282107" y="2669490"/>
                </a:cubicBezTo>
                <a:cubicBezTo>
                  <a:pt x="2273768" y="2667405"/>
                  <a:pt x="2155946" y="2639076"/>
                  <a:pt x="2131032" y="2629733"/>
                </a:cubicBezTo>
                <a:cubicBezTo>
                  <a:pt x="2106590" y="2620567"/>
                  <a:pt x="2082540" y="2610142"/>
                  <a:pt x="2059470" y="2597928"/>
                </a:cubicBezTo>
                <a:cubicBezTo>
                  <a:pt x="2021996" y="2578089"/>
                  <a:pt x="1987877" y="2554168"/>
                  <a:pt x="1956103" y="2526366"/>
                </a:cubicBezTo>
                <a:cubicBezTo>
                  <a:pt x="1935645" y="2508465"/>
                  <a:pt x="1916038" y="2484198"/>
                  <a:pt x="1900444" y="2462756"/>
                </a:cubicBezTo>
                <a:cubicBezTo>
                  <a:pt x="1889203" y="2447299"/>
                  <a:pt x="1880578" y="2429972"/>
                  <a:pt x="1868639" y="2415048"/>
                </a:cubicBezTo>
                <a:cubicBezTo>
                  <a:pt x="1859273" y="2403340"/>
                  <a:pt x="1847436" y="2393845"/>
                  <a:pt x="1836834" y="2383243"/>
                </a:cubicBezTo>
                <a:cubicBezTo>
                  <a:pt x="1828883" y="2364690"/>
                  <a:pt x="1822007" y="2345638"/>
                  <a:pt x="1812980" y="2327584"/>
                </a:cubicBezTo>
                <a:cubicBezTo>
                  <a:pt x="1803424" y="2308472"/>
                  <a:pt x="1791306" y="2290739"/>
                  <a:pt x="1781175" y="2271925"/>
                </a:cubicBezTo>
                <a:cubicBezTo>
                  <a:pt x="1772746" y="2256270"/>
                  <a:pt x="1765750" y="2239871"/>
                  <a:pt x="1757321" y="2224217"/>
                </a:cubicBezTo>
                <a:cubicBezTo>
                  <a:pt x="1711953" y="2139963"/>
                  <a:pt x="1737780" y="2199221"/>
                  <a:pt x="1709613" y="2128801"/>
                </a:cubicBezTo>
                <a:cubicBezTo>
                  <a:pt x="1714914" y="2160606"/>
                  <a:pt x="1715616" y="2193530"/>
                  <a:pt x="1725515" y="2224217"/>
                </a:cubicBezTo>
                <a:cubicBezTo>
                  <a:pt x="1742290" y="2276219"/>
                  <a:pt x="1761013" y="2328439"/>
                  <a:pt x="1789126" y="2375292"/>
                </a:cubicBezTo>
                <a:cubicBezTo>
                  <a:pt x="1821605" y="2429422"/>
                  <a:pt x="1808093" y="2400387"/>
                  <a:pt x="1828882" y="2462756"/>
                </a:cubicBezTo>
                <a:cubicBezTo>
                  <a:pt x="1812980" y="2465406"/>
                  <a:pt x="1792575" y="2482107"/>
                  <a:pt x="1781175" y="2470707"/>
                </a:cubicBezTo>
                <a:cubicBezTo>
                  <a:pt x="1744211" y="2433743"/>
                  <a:pt x="1701662" y="2335535"/>
                  <a:pt x="1701662" y="2335535"/>
                </a:cubicBezTo>
                <a:cubicBezTo>
                  <a:pt x="1699011" y="2319632"/>
                  <a:pt x="1698808" y="2303122"/>
                  <a:pt x="1693710" y="2287827"/>
                </a:cubicBezTo>
                <a:cubicBezTo>
                  <a:pt x="1690688" y="2278761"/>
                  <a:pt x="1683542" y="2271618"/>
                  <a:pt x="1677808" y="2263973"/>
                </a:cubicBezTo>
                <a:cubicBezTo>
                  <a:pt x="1651726" y="2229197"/>
                  <a:pt x="1621220" y="2197540"/>
                  <a:pt x="1598295" y="2160606"/>
                </a:cubicBezTo>
                <a:cubicBezTo>
                  <a:pt x="1563069" y="2103854"/>
                  <a:pt x="1546095" y="2037538"/>
                  <a:pt x="1502879" y="1985678"/>
                </a:cubicBezTo>
                <a:cubicBezTo>
                  <a:pt x="1488481" y="1968401"/>
                  <a:pt x="1476507" y="1945082"/>
                  <a:pt x="1455171" y="1937970"/>
                </a:cubicBezTo>
                <a:lnTo>
                  <a:pt x="1431317" y="1930019"/>
                </a:lnTo>
                <a:cubicBezTo>
                  <a:pt x="1420715" y="1916767"/>
                  <a:pt x="1408507" y="1904654"/>
                  <a:pt x="1399512" y="1890262"/>
                </a:cubicBezTo>
                <a:cubicBezTo>
                  <a:pt x="1395070" y="1883155"/>
                  <a:pt x="1393864" y="1874467"/>
                  <a:pt x="1391561" y="1866408"/>
                </a:cubicBezTo>
                <a:cubicBezTo>
                  <a:pt x="1388559" y="1855900"/>
                  <a:pt x="1386611" y="1845111"/>
                  <a:pt x="1383609" y="1834603"/>
                </a:cubicBezTo>
                <a:cubicBezTo>
                  <a:pt x="1381306" y="1826544"/>
                  <a:pt x="1377863" y="1818835"/>
                  <a:pt x="1375658" y="1810749"/>
                </a:cubicBezTo>
                <a:cubicBezTo>
                  <a:pt x="1369907" y="1789663"/>
                  <a:pt x="1359755" y="1747139"/>
                  <a:pt x="1359755" y="1747139"/>
                </a:cubicBezTo>
                <a:cubicBezTo>
                  <a:pt x="1357105" y="1643772"/>
                  <a:pt x="1356608" y="1540327"/>
                  <a:pt x="1351804" y="1437038"/>
                </a:cubicBezTo>
                <a:cubicBezTo>
                  <a:pt x="1351543" y="1431419"/>
                  <a:pt x="1339853" y="1389280"/>
                  <a:pt x="1335902" y="1381379"/>
                </a:cubicBezTo>
                <a:cubicBezTo>
                  <a:pt x="1328990" y="1367556"/>
                  <a:pt x="1319554" y="1355132"/>
                  <a:pt x="1312048" y="1341622"/>
                </a:cubicBezTo>
                <a:cubicBezTo>
                  <a:pt x="1288311" y="1298896"/>
                  <a:pt x="1308877" y="1318305"/>
                  <a:pt x="1272291" y="1293914"/>
                </a:cubicBezTo>
                <a:cubicBezTo>
                  <a:pt x="1264340" y="1280662"/>
                  <a:pt x="1255348" y="1267981"/>
                  <a:pt x="1248437" y="1254158"/>
                </a:cubicBezTo>
                <a:cubicBezTo>
                  <a:pt x="1242054" y="1241392"/>
                  <a:pt x="1240100" y="1226505"/>
                  <a:pt x="1232535" y="1214401"/>
                </a:cubicBezTo>
                <a:cubicBezTo>
                  <a:pt x="1218369" y="1191734"/>
                  <a:pt x="1204062" y="1190033"/>
                  <a:pt x="1184827" y="1174645"/>
                </a:cubicBezTo>
                <a:cubicBezTo>
                  <a:pt x="1178973" y="1169962"/>
                  <a:pt x="1178201" y="1169344"/>
                  <a:pt x="1168924" y="11507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9F082112-8931-4B01-AADE-41D12B32A7BC}"/>
              </a:ext>
            </a:extLst>
          </p:cNvPr>
          <p:cNvSpPr/>
          <p:nvPr/>
        </p:nvSpPr>
        <p:spPr>
          <a:xfrm>
            <a:off x="10455965" y="2676626"/>
            <a:ext cx="203781" cy="183021"/>
          </a:xfrm>
          <a:custGeom>
            <a:avLst/>
            <a:gdLst>
              <a:gd name="connsiteX0" fmla="*/ 39757 w 203781"/>
              <a:gd name="connsiteY0" fmla="*/ 2964 h 183021"/>
              <a:gd name="connsiteX1" fmla="*/ 15903 w 203781"/>
              <a:gd name="connsiteY1" fmla="*/ 74525 h 183021"/>
              <a:gd name="connsiteX2" fmla="*/ 7952 w 203781"/>
              <a:gd name="connsiteY2" fmla="*/ 98379 h 183021"/>
              <a:gd name="connsiteX3" fmla="*/ 0 w 203781"/>
              <a:gd name="connsiteY3" fmla="*/ 122233 h 183021"/>
              <a:gd name="connsiteX4" fmla="*/ 198783 w 203781"/>
              <a:gd name="connsiteY4" fmla="*/ 138136 h 183021"/>
              <a:gd name="connsiteX5" fmla="*/ 135172 w 203781"/>
              <a:gd name="connsiteY5" fmla="*/ 66574 h 183021"/>
              <a:gd name="connsiteX6" fmla="*/ 127221 w 203781"/>
              <a:gd name="connsiteY6" fmla="*/ 42720 h 183021"/>
              <a:gd name="connsiteX7" fmla="*/ 103367 w 203781"/>
              <a:gd name="connsiteY7" fmla="*/ 18866 h 183021"/>
              <a:gd name="connsiteX8" fmla="*/ 63611 w 203781"/>
              <a:gd name="connsiteY8" fmla="*/ 2964 h 183021"/>
              <a:gd name="connsiteX9" fmla="*/ 39757 w 203781"/>
              <a:gd name="connsiteY9" fmla="*/ 2964 h 18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781" h="183021">
                <a:moveTo>
                  <a:pt x="39757" y="2964"/>
                </a:moveTo>
                <a:lnTo>
                  <a:pt x="15903" y="74525"/>
                </a:lnTo>
                <a:lnTo>
                  <a:pt x="7952" y="98379"/>
                </a:lnTo>
                <a:lnTo>
                  <a:pt x="0" y="122233"/>
                </a:lnTo>
                <a:cubicBezTo>
                  <a:pt x="25672" y="199244"/>
                  <a:pt x="17914" y="201440"/>
                  <a:pt x="198783" y="138136"/>
                </a:cubicBezTo>
                <a:cubicBezTo>
                  <a:pt x="225482" y="128791"/>
                  <a:pt x="136605" y="67649"/>
                  <a:pt x="135172" y="66574"/>
                </a:cubicBezTo>
                <a:cubicBezTo>
                  <a:pt x="132522" y="58623"/>
                  <a:pt x="131870" y="49694"/>
                  <a:pt x="127221" y="42720"/>
                </a:cubicBezTo>
                <a:cubicBezTo>
                  <a:pt x="120984" y="33364"/>
                  <a:pt x="112903" y="24826"/>
                  <a:pt x="103367" y="18866"/>
                </a:cubicBezTo>
                <a:cubicBezTo>
                  <a:pt x="91264" y="11301"/>
                  <a:pt x="76730" y="8586"/>
                  <a:pt x="63611" y="2964"/>
                </a:cubicBezTo>
                <a:cubicBezTo>
                  <a:pt x="58163" y="629"/>
                  <a:pt x="53009" y="-2337"/>
                  <a:pt x="39757" y="296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224815E4-ADC2-4596-9C76-9B3EF0356EE0}"/>
              </a:ext>
            </a:extLst>
          </p:cNvPr>
          <p:cNvSpPr/>
          <p:nvPr/>
        </p:nvSpPr>
        <p:spPr>
          <a:xfrm>
            <a:off x="10017945" y="0"/>
            <a:ext cx="2064627" cy="2157812"/>
          </a:xfrm>
          <a:custGeom>
            <a:avLst/>
            <a:gdLst>
              <a:gd name="connsiteX0" fmla="*/ 74135 w 2064627"/>
              <a:gd name="connsiteY0" fmla="*/ 787179 h 2157812"/>
              <a:gd name="connsiteX1" fmla="*/ 416041 w 2064627"/>
              <a:gd name="connsiteY1" fmla="*/ 803081 h 2157812"/>
              <a:gd name="connsiteX2" fmla="*/ 463749 w 2064627"/>
              <a:gd name="connsiteY2" fmla="*/ 858741 h 2157812"/>
              <a:gd name="connsiteX3" fmla="*/ 503505 w 2064627"/>
              <a:gd name="connsiteY3" fmla="*/ 914400 h 2157812"/>
              <a:gd name="connsiteX4" fmla="*/ 511457 w 2064627"/>
              <a:gd name="connsiteY4" fmla="*/ 938254 h 2157812"/>
              <a:gd name="connsiteX5" fmla="*/ 519408 w 2064627"/>
              <a:gd name="connsiteY5" fmla="*/ 1041621 h 2157812"/>
              <a:gd name="connsiteX6" fmla="*/ 527359 w 2064627"/>
              <a:gd name="connsiteY6" fmla="*/ 1105231 h 2157812"/>
              <a:gd name="connsiteX7" fmla="*/ 551213 w 2064627"/>
              <a:gd name="connsiteY7" fmla="*/ 1137036 h 2157812"/>
              <a:gd name="connsiteX8" fmla="*/ 559165 w 2064627"/>
              <a:gd name="connsiteY8" fmla="*/ 1160890 h 2157812"/>
              <a:gd name="connsiteX9" fmla="*/ 614824 w 2064627"/>
              <a:gd name="connsiteY9" fmla="*/ 1224501 h 2157812"/>
              <a:gd name="connsiteX10" fmla="*/ 638678 w 2064627"/>
              <a:gd name="connsiteY10" fmla="*/ 1232452 h 2157812"/>
              <a:gd name="connsiteX11" fmla="*/ 678434 w 2064627"/>
              <a:gd name="connsiteY11" fmla="*/ 1256306 h 2157812"/>
              <a:gd name="connsiteX12" fmla="*/ 726142 w 2064627"/>
              <a:gd name="connsiteY12" fmla="*/ 1272208 h 2157812"/>
              <a:gd name="connsiteX13" fmla="*/ 742045 w 2064627"/>
              <a:gd name="connsiteY13" fmla="*/ 1296062 h 2157812"/>
              <a:gd name="connsiteX14" fmla="*/ 718191 w 2064627"/>
              <a:gd name="connsiteY14" fmla="*/ 1494845 h 2157812"/>
              <a:gd name="connsiteX15" fmla="*/ 710239 w 2064627"/>
              <a:gd name="connsiteY15" fmla="*/ 1534601 h 2157812"/>
              <a:gd name="connsiteX16" fmla="*/ 678434 w 2064627"/>
              <a:gd name="connsiteY16" fmla="*/ 1542553 h 2157812"/>
              <a:gd name="connsiteX17" fmla="*/ 638678 w 2064627"/>
              <a:gd name="connsiteY17" fmla="*/ 1550504 h 2157812"/>
              <a:gd name="connsiteX18" fmla="*/ 598921 w 2064627"/>
              <a:gd name="connsiteY18" fmla="*/ 1566407 h 2157812"/>
              <a:gd name="connsiteX19" fmla="*/ 590970 w 2064627"/>
              <a:gd name="connsiteY19" fmla="*/ 1590261 h 2157812"/>
              <a:gd name="connsiteX20" fmla="*/ 622775 w 2064627"/>
              <a:gd name="connsiteY20" fmla="*/ 1717481 h 2157812"/>
              <a:gd name="connsiteX21" fmla="*/ 630726 w 2064627"/>
              <a:gd name="connsiteY21" fmla="*/ 1741335 h 2157812"/>
              <a:gd name="connsiteX22" fmla="*/ 678434 w 2064627"/>
              <a:gd name="connsiteY22" fmla="*/ 1804946 h 2157812"/>
              <a:gd name="connsiteX23" fmla="*/ 710239 w 2064627"/>
              <a:gd name="connsiteY23" fmla="*/ 1900361 h 2157812"/>
              <a:gd name="connsiteX24" fmla="*/ 757947 w 2064627"/>
              <a:gd name="connsiteY24" fmla="*/ 1987826 h 2157812"/>
              <a:gd name="connsiteX25" fmla="*/ 797704 w 2064627"/>
              <a:gd name="connsiteY25" fmla="*/ 2043485 h 2157812"/>
              <a:gd name="connsiteX26" fmla="*/ 845412 w 2064627"/>
              <a:gd name="connsiteY26" fmla="*/ 2075290 h 2157812"/>
              <a:gd name="connsiteX27" fmla="*/ 893119 w 2064627"/>
              <a:gd name="connsiteY27" fmla="*/ 2107095 h 2157812"/>
              <a:gd name="connsiteX28" fmla="*/ 980584 w 2064627"/>
              <a:gd name="connsiteY28" fmla="*/ 2154803 h 2157812"/>
              <a:gd name="connsiteX29" fmla="*/ 1028292 w 2064627"/>
              <a:gd name="connsiteY29" fmla="*/ 2035534 h 2157812"/>
              <a:gd name="connsiteX30" fmla="*/ 1060097 w 2064627"/>
              <a:gd name="connsiteY30" fmla="*/ 1940118 h 2157812"/>
              <a:gd name="connsiteX31" fmla="*/ 1068048 w 2064627"/>
              <a:gd name="connsiteY31" fmla="*/ 1908313 h 2157812"/>
              <a:gd name="connsiteX32" fmla="*/ 1091902 w 2064627"/>
              <a:gd name="connsiteY32" fmla="*/ 1860605 h 2157812"/>
              <a:gd name="connsiteX33" fmla="*/ 1099853 w 2064627"/>
              <a:gd name="connsiteY33" fmla="*/ 1820848 h 2157812"/>
              <a:gd name="connsiteX34" fmla="*/ 1115756 w 2064627"/>
              <a:gd name="connsiteY34" fmla="*/ 1717481 h 2157812"/>
              <a:gd name="connsiteX35" fmla="*/ 1123707 w 2064627"/>
              <a:gd name="connsiteY35" fmla="*/ 1693628 h 2157812"/>
              <a:gd name="connsiteX36" fmla="*/ 1147561 w 2064627"/>
              <a:gd name="connsiteY36" fmla="*/ 1677725 h 2157812"/>
              <a:gd name="connsiteX37" fmla="*/ 1179366 w 2064627"/>
              <a:gd name="connsiteY37" fmla="*/ 1669774 h 2157812"/>
              <a:gd name="connsiteX38" fmla="*/ 1274782 w 2064627"/>
              <a:gd name="connsiteY38" fmla="*/ 1653871 h 2157812"/>
              <a:gd name="connsiteX39" fmla="*/ 1338392 w 2064627"/>
              <a:gd name="connsiteY39" fmla="*/ 1566407 h 2157812"/>
              <a:gd name="connsiteX40" fmla="*/ 1362246 w 2064627"/>
              <a:gd name="connsiteY40" fmla="*/ 1550504 h 2157812"/>
              <a:gd name="connsiteX41" fmla="*/ 1394052 w 2064627"/>
              <a:gd name="connsiteY41" fmla="*/ 1526650 h 2157812"/>
              <a:gd name="connsiteX42" fmla="*/ 1417905 w 2064627"/>
              <a:gd name="connsiteY42" fmla="*/ 1518699 h 2157812"/>
              <a:gd name="connsiteX43" fmla="*/ 1473565 w 2064627"/>
              <a:gd name="connsiteY43" fmla="*/ 1486894 h 2157812"/>
              <a:gd name="connsiteX44" fmla="*/ 1545126 w 2064627"/>
              <a:gd name="connsiteY44" fmla="*/ 1447137 h 2157812"/>
              <a:gd name="connsiteX45" fmla="*/ 1616688 w 2064627"/>
              <a:gd name="connsiteY45" fmla="*/ 1399429 h 2157812"/>
              <a:gd name="connsiteX46" fmla="*/ 1648493 w 2064627"/>
              <a:gd name="connsiteY46" fmla="*/ 1351721 h 2157812"/>
              <a:gd name="connsiteX47" fmla="*/ 1656445 w 2064627"/>
              <a:gd name="connsiteY47" fmla="*/ 1327868 h 2157812"/>
              <a:gd name="connsiteX48" fmla="*/ 1672347 w 2064627"/>
              <a:gd name="connsiteY48" fmla="*/ 1296062 h 2157812"/>
              <a:gd name="connsiteX49" fmla="*/ 1648493 w 2064627"/>
              <a:gd name="connsiteY49" fmla="*/ 1192695 h 2157812"/>
              <a:gd name="connsiteX50" fmla="*/ 1584883 w 2064627"/>
              <a:gd name="connsiteY50" fmla="*/ 1152939 h 2157812"/>
              <a:gd name="connsiteX51" fmla="*/ 1561029 w 2064627"/>
              <a:gd name="connsiteY51" fmla="*/ 1137036 h 2157812"/>
              <a:gd name="connsiteX52" fmla="*/ 1545126 w 2064627"/>
              <a:gd name="connsiteY52" fmla="*/ 1113182 h 2157812"/>
              <a:gd name="connsiteX53" fmla="*/ 1537175 w 2064627"/>
              <a:gd name="connsiteY53" fmla="*/ 1057523 h 2157812"/>
              <a:gd name="connsiteX54" fmla="*/ 1592834 w 2064627"/>
              <a:gd name="connsiteY54" fmla="*/ 1041621 h 2157812"/>
              <a:gd name="connsiteX55" fmla="*/ 1680298 w 2064627"/>
              <a:gd name="connsiteY55" fmla="*/ 1049572 h 2157812"/>
              <a:gd name="connsiteX56" fmla="*/ 1704152 w 2064627"/>
              <a:gd name="connsiteY56" fmla="*/ 1065474 h 2157812"/>
              <a:gd name="connsiteX57" fmla="*/ 1712104 w 2064627"/>
              <a:gd name="connsiteY57" fmla="*/ 1033669 h 2157812"/>
              <a:gd name="connsiteX58" fmla="*/ 1720055 w 2064627"/>
              <a:gd name="connsiteY58" fmla="*/ 970059 h 2157812"/>
              <a:gd name="connsiteX59" fmla="*/ 1704152 w 2064627"/>
              <a:gd name="connsiteY59" fmla="*/ 946205 h 2157812"/>
              <a:gd name="connsiteX60" fmla="*/ 1696201 w 2064627"/>
              <a:gd name="connsiteY60" fmla="*/ 914400 h 2157812"/>
              <a:gd name="connsiteX61" fmla="*/ 1712104 w 2064627"/>
              <a:gd name="connsiteY61" fmla="*/ 890546 h 2157812"/>
              <a:gd name="connsiteX62" fmla="*/ 1728006 w 2064627"/>
              <a:gd name="connsiteY62" fmla="*/ 763325 h 2157812"/>
              <a:gd name="connsiteX63" fmla="*/ 1704152 w 2064627"/>
              <a:gd name="connsiteY63" fmla="*/ 747422 h 2157812"/>
              <a:gd name="connsiteX64" fmla="*/ 1720055 w 2064627"/>
              <a:gd name="connsiteY64" fmla="*/ 707666 h 2157812"/>
              <a:gd name="connsiteX65" fmla="*/ 1728006 w 2064627"/>
              <a:gd name="connsiteY65" fmla="*/ 675861 h 2157812"/>
              <a:gd name="connsiteX66" fmla="*/ 1720055 w 2064627"/>
              <a:gd name="connsiteY66" fmla="*/ 636104 h 2157812"/>
              <a:gd name="connsiteX67" fmla="*/ 1696201 w 2064627"/>
              <a:gd name="connsiteY67" fmla="*/ 604299 h 2157812"/>
              <a:gd name="connsiteX68" fmla="*/ 1759812 w 2064627"/>
              <a:gd name="connsiteY68" fmla="*/ 516834 h 2157812"/>
              <a:gd name="connsiteX69" fmla="*/ 1783665 w 2064627"/>
              <a:gd name="connsiteY69" fmla="*/ 500932 h 2157812"/>
              <a:gd name="connsiteX70" fmla="*/ 1823422 w 2064627"/>
              <a:gd name="connsiteY70" fmla="*/ 461175 h 2157812"/>
              <a:gd name="connsiteX71" fmla="*/ 1871130 w 2064627"/>
              <a:gd name="connsiteY71" fmla="*/ 389614 h 2157812"/>
              <a:gd name="connsiteX72" fmla="*/ 1910886 w 2064627"/>
              <a:gd name="connsiteY72" fmla="*/ 365760 h 2157812"/>
              <a:gd name="connsiteX73" fmla="*/ 1990399 w 2064627"/>
              <a:gd name="connsiteY73" fmla="*/ 286247 h 2157812"/>
              <a:gd name="connsiteX74" fmla="*/ 2054010 w 2064627"/>
              <a:gd name="connsiteY74" fmla="*/ 238539 h 2157812"/>
              <a:gd name="connsiteX75" fmla="*/ 2061961 w 2064627"/>
              <a:gd name="connsiteY75" fmla="*/ 214685 h 2157812"/>
              <a:gd name="connsiteX76" fmla="*/ 1720055 w 2064627"/>
              <a:gd name="connsiteY76" fmla="*/ 198782 h 2157812"/>
              <a:gd name="connsiteX77" fmla="*/ 1696201 w 2064627"/>
              <a:gd name="connsiteY77" fmla="*/ 174928 h 2157812"/>
              <a:gd name="connsiteX78" fmla="*/ 1529224 w 2064627"/>
              <a:gd name="connsiteY78" fmla="*/ 103367 h 2157812"/>
              <a:gd name="connsiteX79" fmla="*/ 1489467 w 2064627"/>
              <a:gd name="connsiteY79" fmla="*/ 71561 h 2157812"/>
              <a:gd name="connsiteX80" fmla="*/ 1553078 w 2064627"/>
              <a:gd name="connsiteY80" fmla="*/ 55659 h 2157812"/>
              <a:gd name="connsiteX81" fmla="*/ 1521272 w 2064627"/>
              <a:gd name="connsiteY81" fmla="*/ 39756 h 2157812"/>
              <a:gd name="connsiteX82" fmla="*/ 1394052 w 2064627"/>
              <a:gd name="connsiteY82" fmla="*/ 15902 h 2157812"/>
              <a:gd name="connsiteX83" fmla="*/ 1322490 w 2064627"/>
              <a:gd name="connsiteY83" fmla="*/ 0 h 2157812"/>
              <a:gd name="connsiteX84" fmla="*/ 1171415 w 2064627"/>
              <a:gd name="connsiteY84" fmla="*/ 15902 h 2157812"/>
              <a:gd name="connsiteX85" fmla="*/ 1107805 w 2064627"/>
              <a:gd name="connsiteY85" fmla="*/ 47708 h 2157812"/>
              <a:gd name="connsiteX86" fmla="*/ 1075999 w 2064627"/>
              <a:gd name="connsiteY86" fmla="*/ 63610 h 2157812"/>
              <a:gd name="connsiteX87" fmla="*/ 1044194 w 2064627"/>
              <a:gd name="connsiteY87" fmla="*/ 119269 h 2157812"/>
              <a:gd name="connsiteX88" fmla="*/ 1036243 w 2064627"/>
              <a:gd name="connsiteY88" fmla="*/ 143123 h 2157812"/>
              <a:gd name="connsiteX89" fmla="*/ 964681 w 2064627"/>
              <a:gd name="connsiteY89" fmla="*/ 151074 h 2157812"/>
              <a:gd name="connsiteX90" fmla="*/ 940827 w 2064627"/>
              <a:gd name="connsiteY90" fmla="*/ 182880 h 2157812"/>
              <a:gd name="connsiteX91" fmla="*/ 916973 w 2064627"/>
              <a:gd name="connsiteY91" fmla="*/ 190831 h 2157812"/>
              <a:gd name="connsiteX92" fmla="*/ 909022 w 2064627"/>
              <a:gd name="connsiteY92" fmla="*/ 302149 h 2157812"/>
              <a:gd name="connsiteX93" fmla="*/ 797704 w 2064627"/>
              <a:gd name="connsiteY93" fmla="*/ 349857 h 2157812"/>
              <a:gd name="connsiteX94" fmla="*/ 710239 w 2064627"/>
              <a:gd name="connsiteY94" fmla="*/ 326003 h 2157812"/>
              <a:gd name="connsiteX95" fmla="*/ 686385 w 2064627"/>
              <a:gd name="connsiteY95" fmla="*/ 254441 h 2157812"/>
              <a:gd name="connsiteX96" fmla="*/ 694337 w 2064627"/>
              <a:gd name="connsiteY96" fmla="*/ 190831 h 2157812"/>
              <a:gd name="connsiteX97" fmla="*/ 543262 w 2064627"/>
              <a:gd name="connsiteY97" fmla="*/ 198782 h 2157812"/>
              <a:gd name="connsiteX98" fmla="*/ 495554 w 2064627"/>
              <a:gd name="connsiteY98" fmla="*/ 206734 h 2157812"/>
              <a:gd name="connsiteX99" fmla="*/ 431944 w 2064627"/>
              <a:gd name="connsiteY99" fmla="*/ 214685 h 2157812"/>
              <a:gd name="connsiteX100" fmla="*/ 304723 w 2064627"/>
              <a:gd name="connsiteY100" fmla="*/ 238539 h 2157812"/>
              <a:gd name="connsiteX101" fmla="*/ 249064 w 2064627"/>
              <a:gd name="connsiteY101" fmla="*/ 262393 h 2157812"/>
              <a:gd name="connsiteX102" fmla="*/ 233161 w 2064627"/>
              <a:gd name="connsiteY102" fmla="*/ 302149 h 2157812"/>
              <a:gd name="connsiteX103" fmla="*/ 288820 w 2064627"/>
              <a:gd name="connsiteY103" fmla="*/ 341906 h 2157812"/>
              <a:gd name="connsiteX104" fmla="*/ 264966 w 2064627"/>
              <a:gd name="connsiteY104" fmla="*/ 365760 h 2157812"/>
              <a:gd name="connsiteX105" fmla="*/ 193405 w 2064627"/>
              <a:gd name="connsiteY105" fmla="*/ 373711 h 2157812"/>
              <a:gd name="connsiteX106" fmla="*/ 209307 w 2064627"/>
              <a:gd name="connsiteY106" fmla="*/ 485029 h 2157812"/>
              <a:gd name="connsiteX107" fmla="*/ 241112 w 2064627"/>
              <a:gd name="connsiteY107" fmla="*/ 508883 h 2157812"/>
              <a:gd name="connsiteX108" fmla="*/ 280869 w 2064627"/>
              <a:gd name="connsiteY108" fmla="*/ 516834 h 2157812"/>
              <a:gd name="connsiteX109" fmla="*/ 304723 w 2064627"/>
              <a:gd name="connsiteY109" fmla="*/ 524786 h 2157812"/>
              <a:gd name="connsiteX110" fmla="*/ 129794 w 2064627"/>
              <a:gd name="connsiteY110" fmla="*/ 548640 h 2157812"/>
              <a:gd name="connsiteX111" fmla="*/ 90038 w 2064627"/>
              <a:gd name="connsiteY111" fmla="*/ 564542 h 2157812"/>
              <a:gd name="connsiteX112" fmla="*/ 10525 w 2064627"/>
              <a:gd name="connsiteY112" fmla="*/ 580445 h 2157812"/>
              <a:gd name="connsiteX113" fmla="*/ 2573 w 2064627"/>
              <a:gd name="connsiteY113" fmla="*/ 620201 h 2157812"/>
              <a:gd name="connsiteX114" fmla="*/ 58232 w 2064627"/>
              <a:gd name="connsiteY114" fmla="*/ 644055 h 2157812"/>
              <a:gd name="connsiteX115" fmla="*/ 82086 w 2064627"/>
              <a:gd name="connsiteY115" fmla="*/ 659958 h 2157812"/>
              <a:gd name="connsiteX116" fmla="*/ 66184 w 2064627"/>
              <a:gd name="connsiteY116" fmla="*/ 683812 h 2157812"/>
              <a:gd name="connsiteX117" fmla="*/ 74135 w 2064627"/>
              <a:gd name="connsiteY117" fmla="*/ 707666 h 2157812"/>
              <a:gd name="connsiteX118" fmla="*/ 74135 w 2064627"/>
              <a:gd name="connsiteY118" fmla="*/ 787179 h 215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064627" h="2157812">
                <a:moveTo>
                  <a:pt x="74135" y="787179"/>
                </a:moveTo>
                <a:cubicBezTo>
                  <a:pt x="131119" y="803081"/>
                  <a:pt x="323809" y="762980"/>
                  <a:pt x="416041" y="803081"/>
                </a:cubicBezTo>
                <a:cubicBezTo>
                  <a:pt x="438451" y="812824"/>
                  <a:pt x="448275" y="839829"/>
                  <a:pt x="463749" y="858741"/>
                </a:cubicBezTo>
                <a:cubicBezTo>
                  <a:pt x="468384" y="864405"/>
                  <a:pt x="498246" y="903882"/>
                  <a:pt x="503505" y="914400"/>
                </a:cubicBezTo>
                <a:cubicBezTo>
                  <a:pt x="507253" y="921897"/>
                  <a:pt x="508806" y="930303"/>
                  <a:pt x="511457" y="938254"/>
                </a:cubicBezTo>
                <a:cubicBezTo>
                  <a:pt x="514107" y="972710"/>
                  <a:pt x="516132" y="1007219"/>
                  <a:pt x="519408" y="1041621"/>
                </a:cubicBezTo>
                <a:cubicBezTo>
                  <a:pt x="521434" y="1062893"/>
                  <a:pt x="520602" y="1084959"/>
                  <a:pt x="527359" y="1105231"/>
                </a:cubicBezTo>
                <a:cubicBezTo>
                  <a:pt x="531550" y="1117803"/>
                  <a:pt x="543262" y="1126434"/>
                  <a:pt x="551213" y="1137036"/>
                </a:cubicBezTo>
                <a:cubicBezTo>
                  <a:pt x="553864" y="1144987"/>
                  <a:pt x="555007" y="1153613"/>
                  <a:pt x="559165" y="1160890"/>
                </a:cubicBezTo>
                <a:cubicBezTo>
                  <a:pt x="568760" y="1177682"/>
                  <a:pt x="599957" y="1213882"/>
                  <a:pt x="614824" y="1224501"/>
                </a:cubicBezTo>
                <a:cubicBezTo>
                  <a:pt x="621644" y="1229373"/>
                  <a:pt x="631181" y="1228704"/>
                  <a:pt x="638678" y="1232452"/>
                </a:cubicBezTo>
                <a:cubicBezTo>
                  <a:pt x="652501" y="1239363"/>
                  <a:pt x="664365" y="1249911"/>
                  <a:pt x="678434" y="1256306"/>
                </a:cubicBezTo>
                <a:cubicBezTo>
                  <a:pt x="693694" y="1263242"/>
                  <a:pt x="726142" y="1272208"/>
                  <a:pt x="726142" y="1272208"/>
                </a:cubicBezTo>
                <a:cubicBezTo>
                  <a:pt x="731443" y="1280159"/>
                  <a:pt x="741364" y="1286530"/>
                  <a:pt x="742045" y="1296062"/>
                </a:cubicBezTo>
                <a:cubicBezTo>
                  <a:pt x="744135" y="1325323"/>
                  <a:pt x="721030" y="1476862"/>
                  <a:pt x="718191" y="1494845"/>
                </a:cubicBezTo>
                <a:cubicBezTo>
                  <a:pt x="716083" y="1508194"/>
                  <a:pt x="718891" y="1524219"/>
                  <a:pt x="710239" y="1534601"/>
                </a:cubicBezTo>
                <a:cubicBezTo>
                  <a:pt x="703243" y="1542996"/>
                  <a:pt x="689102" y="1540182"/>
                  <a:pt x="678434" y="1542553"/>
                </a:cubicBezTo>
                <a:cubicBezTo>
                  <a:pt x="665241" y="1545485"/>
                  <a:pt x="651930" y="1547854"/>
                  <a:pt x="638678" y="1550504"/>
                </a:cubicBezTo>
                <a:cubicBezTo>
                  <a:pt x="625426" y="1555805"/>
                  <a:pt x="609886" y="1557269"/>
                  <a:pt x="598921" y="1566407"/>
                </a:cubicBezTo>
                <a:cubicBezTo>
                  <a:pt x="592482" y="1571773"/>
                  <a:pt x="589663" y="1581982"/>
                  <a:pt x="590970" y="1590261"/>
                </a:cubicBezTo>
                <a:cubicBezTo>
                  <a:pt x="597787" y="1633438"/>
                  <a:pt x="611651" y="1675208"/>
                  <a:pt x="622775" y="1717481"/>
                </a:cubicBezTo>
                <a:cubicBezTo>
                  <a:pt x="624908" y="1725586"/>
                  <a:pt x="626226" y="1734264"/>
                  <a:pt x="630726" y="1741335"/>
                </a:cubicBezTo>
                <a:cubicBezTo>
                  <a:pt x="644956" y="1763696"/>
                  <a:pt x="662531" y="1783742"/>
                  <a:pt x="678434" y="1804946"/>
                </a:cubicBezTo>
                <a:cubicBezTo>
                  <a:pt x="689036" y="1836751"/>
                  <a:pt x="695246" y="1870375"/>
                  <a:pt x="710239" y="1900361"/>
                </a:cubicBezTo>
                <a:cubicBezTo>
                  <a:pt x="730471" y="1940825"/>
                  <a:pt x="729684" y="1940721"/>
                  <a:pt x="757947" y="1987826"/>
                </a:cubicBezTo>
                <a:cubicBezTo>
                  <a:pt x="764025" y="1997956"/>
                  <a:pt x="791934" y="2038356"/>
                  <a:pt x="797704" y="2043485"/>
                </a:cubicBezTo>
                <a:cubicBezTo>
                  <a:pt x="811989" y="2056183"/>
                  <a:pt x="831898" y="2061775"/>
                  <a:pt x="845412" y="2075290"/>
                </a:cubicBezTo>
                <a:cubicBezTo>
                  <a:pt x="875191" y="2105071"/>
                  <a:pt x="858597" y="2095588"/>
                  <a:pt x="893119" y="2107095"/>
                </a:cubicBezTo>
                <a:cubicBezTo>
                  <a:pt x="897372" y="2110497"/>
                  <a:pt x="964772" y="2171932"/>
                  <a:pt x="980584" y="2154803"/>
                </a:cubicBezTo>
                <a:cubicBezTo>
                  <a:pt x="1009627" y="2123340"/>
                  <a:pt x="1013420" y="2075687"/>
                  <a:pt x="1028292" y="2035534"/>
                </a:cubicBezTo>
                <a:cubicBezTo>
                  <a:pt x="1039936" y="2004095"/>
                  <a:pt x="1051966" y="1972643"/>
                  <a:pt x="1060097" y="1940118"/>
                </a:cubicBezTo>
                <a:cubicBezTo>
                  <a:pt x="1062747" y="1929516"/>
                  <a:pt x="1063989" y="1918459"/>
                  <a:pt x="1068048" y="1908313"/>
                </a:cubicBezTo>
                <a:cubicBezTo>
                  <a:pt x="1074651" y="1891805"/>
                  <a:pt x="1083951" y="1876508"/>
                  <a:pt x="1091902" y="1860605"/>
                </a:cubicBezTo>
                <a:cubicBezTo>
                  <a:pt x="1094552" y="1847353"/>
                  <a:pt x="1097631" y="1834179"/>
                  <a:pt x="1099853" y="1820848"/>
                </a:cubicBezTo>
                <a:cubicBezTo>
                  <a:pt x="1105584" y="1786461"/>
                  <a:pt x="1109331" y="1751745"/>
                  <a:pt x="1115756" y="1717481"/>
                </a:cubicBezTo>
                <a:cubicBezTo>
                  <a:pt x="1117301" y="1709243"/>
                  <a:pt x="1118471" y="1700173"/>
                  <a:pt x="1123707" y="1693628"/>
                </a:cubicBezTo>
                <a:cubicBezTo>
                  <a:pt x="1129677" y="1686166"/>
                  <a:pt x="1138777" y="1681489"/>
                  <a:pt x="1147561" y="1677725"/>
                </a:cubicBezTo>
                <a:cubicBezTo>
                  <a:pt x="1157605" y="1673420"/>
                  <a:pt x="1168625" y="1671788"/>
                  <a:pt x="1179366" y="1669774"/>
                </a:cubicBezTo>
                <a:cubicBezTo>
                  <a:pt x="1211058" y="1663832"/>
                  <a:pt x="1242977" y="1659172"/>
                  <a:pt x="1274782" y="1653871"/>
                </a:cubicBezTo>
                <a:cubicBezTo>
                  <a:pt x="1295985" y="1624716"/>
                  <a:pt x="1308397" y="1586404"/>
                  <a:pt x="1338392" y="1566407"/>
                </a:cubicBezTo>
                <a:cubicBezTo>
                  <a:pt x="1346343" y="1561106"/>
                  <a:pt x="1354470" y="1556059"/>
                  <a:pt x="1362246" y="1550504"/>
                </a:cubicBezTo>
                <a:cubicBezTo>
                  <a:pt x="1373030" y="1542801"/>
                  <a:pt x="1382546" y="1533225"/>
                  <a:pt x="1394052" y="1526650"/>
                </a:cubicBezTo>
                <a:cubicBezTo>
                  <a:pt x="1401329" y="1522492"/>
                  <a:pt x="1410202" y="1522000"/>
                  <a:pt x="1417905" y="1518699"/>
                </a:cubicBezTo>
                <a:cubicBezTo>
                  <a:pt x="1462146" y="1499739"/>
                  <a:pt x="1436714" y="1508390"/>
                  <a:pt x="1473565" y="1486894"/>
                </a:cubicBezTo>
                <a:cubicBezTo>
                  <a:pt x="1497136" y="1473144"/>
                  <a:pt x="1522690" y="1462669"/>
                  <a:pt x="1545126" y="1447137"/>
                </a:cubicBezTo>
                <a:cubicBezTo>
                  <a:pt x="1631126" y="1387599"/>
                  <a:pt x="1521029" y="1437694"/>
                  <a:pt x="1616688" y="1399429"/>
                </a:cubicBezTo>
                <a:cubicBezTo>
                  <a:pt x="1627290" y="1383526"/>
                  <a:pt x="1639211" y="1368428"/>
                  <a:pt x="1648493" y="1351721"/>
                </a:cubicBezTo>
                <a:cubicBezTo>
                  <a:pt x="1652563" y="1344395"/>
                  <a:pt x="1653143" y="1335572"/>
                  <a:pt x="1656445" y="1327868"/>
                </a:cubicBezTo>
                <a:cubicBezTo>
                  <a:pt x="1661114" y="1316973"/>
                  <a:pt x="1667046" y="1306664"/>
                  <a:pt x="1672347" y="1296062"/>
                </a:cubicBezTo>
                <a:cubicBezTo>
                  <a:pt x="1664396" y="1261606"/>
                  <a:pt x="1660909" y="1225805"/>
                  <a:pt x="1648493" y="1192695"/>
                </a:cubicBezTo>
                <a:cubicBezTo>
                  <a:pt x="1638834" y="1166937"/>
                  <a:pt x="1604253" y="1162624"/>
                  <a:pt x="1584883" y="1152939"/>
                </a:cubicBezTo>
                <a:cubicBezTo>
                  <a:pt x="1576336" y="1148665"/>
                  <a:pt x="1568980" y="1142337"/>
                  <a:pt x="1561029" y="1137036"/>
                </a:cubicBezTo>
                <a:cubicBezTo>
                  <a:pt x="1555728" y="1129085"/>
                  <a:pt x="1549867" y="1121479"/>
                  <a:pt x="1545126" y="1113182"/>
                </a:cubicBezTo>
                <a:cubicBezTo>
                  <a:pt x="1535722" y="1096726"/>
                  <a:pt x="1518230" y="1076468"/>
                  <a:pt x="1537175" y="1057523"/>
                </a:cubicBezTo>
                <a:cubicBezTo>
                  <a:pt x="1540977" y="1053721"/>
                  <a:pt x="1592559" y="1041690"/>
                  <a:pt x="1592834" y="1041621"/>
                </a:cubicBezTo>
                <a:cubicBezTo>
                  <a:pt x="1621989" y="1044271"/>
                  <a:pt x="1651673" y="1043438"/>
                  <a:pt x="1680298" y="1049572"/>
                </a:cubicBezTo>
                <a:cubicBezTo>
                  <a:pt x="1689642" y="1051574"/>
                  <a:pt x="1695605" y="1069748"/>
                  <a:pt x="1704152" y="1065474"/>
                </a:cubicBezTo>
                <a:cubicBezTo>
                  <a:pt x="1713926" y="1060587"/>
                  <a:pt x="1709453" y="1044271"/>
                  <a:pt x="1712104" y="1033669"/>
                </a:cubicBezTo>
                <a:cubicBezTo>
                  <a:pt x="1714754" y="1012466"/>
                  <a:pt x="1721990" y="991340"/>
                  <a:pt x="1720055" y="970059"/>
                </a:cubicBezTo>
                <a:cubicBezTo>
                  <a:pt x="1719190" y="960542"/>
                  <a:pt x="1707916" y="954989"/>
                  <a:pt x="1704152" y="946205"/>
                </a:cubicBezTo>
                <a:cubicBezTo>
                  <a:pt x="1699847" y="936161"/>
                  <a:pt x="1698851" y="925002"/>
                  <a:pt x="1696201" y="914400"/>
                </a:cubicBezTo>
                <a:cubicBezTo>
                  <a:pt x="1701502" y="906449"/>
                  <a:pt x="1708340" y="899330"/>
                  <a:pt x="1712104" y="890546"/>
                </a:cubicBezTo>
                <a:cubicBezTo>
                  <a:pt x="1725090" y="860246"/>
                  <a:pt x="1727049" y="774809"/>
                  <a:pt x="1728006" y="763325"/>
                </a:cubicBezTo>
                <a:cubicBezTo>
                  <a:pt x="1720055" y="758024"/>
                  <a:pt x="1705503" y="756882"/>
                  <a:pt x="1704152" y="747422"/>
                </a:cubicBezTo>
                <a:cubicBezTo>
                  <a:pt x="1702134" y="733293"/>
                  <a:pt x="1715541" y="721206"/>
                  <a:pt x="1720055" y="707666"/>
                </a:cubicBezTo>
                <a:cubicBezTo>
                  <a:pt x="1723511" y="697299"/>
                  <a:pt x="1725356" y="686463"/>
                  <a:pt x="1728006" y="675861"/>
                </a:cubicBezTo>
                <a:cubicBezTo>
                  <a:pt x="1725356" y="662609"/>
                  <a:pt x="1725544" y="648454"/>
                  <a:pt x="1720055" y="636104"/>
                </a:cubicBezTo>
                <a:cubicBezTo>
                  <a:pt x="1714673" y="623994"/>
                  <a:pt x="1695101" y="617505"/>
                  <a:pt x="1696201" y="604299"/>
                </a:cubicBezTo>
                <a:cubicBezTo>
                  <a:pt x="1700212" y="556163"/>
                  <a:pt x="1727891" y="539634"/>
                  <a:pt x="1759812" y="516834"/>
                </a:cubicBezTo>
                <a:cubicBezTo>
                  <a:pt x="1767588" y="511280"/>
                  <a:pt x="1775714" y="506233"/>
                  <a:pt x="1783665" y="500932"/>
                </a:cubicBezTo>
                <a:cubicBezTo>
                  <a:pt x="1852579" y="397564"/>
                  <a:pt x="1743907" y="553942"/>
                  <a:pt x="1823422" y="461175"/>
                </a:cubicBezTo>
                <a:cubicBezTo>
                  <a:pt x="1845968" y="434872"/>
                  <a:pt x="1844972" y="412503"/>
                  <a:pt x="1871130" y="389614"/>
                </a:cubicBezTo>
                <a:cubicBezTo>
                  <a:pt x="1882761" y="379437"/>
                  <a:pt x="1899207" y="375882"/>
                  <a:pt x="1910886" y="365760"/>
                </a:cubicBezTo>
                <a:cubicBezTo>
                  <a:pt x="1939211" y="341211"/>
                  <a:pt x="1962997" y="311822"/>
                  <a:pt x="1990399" y="286247"/>
                </a:cubicBezTo>
                <a:cubicBezTo>
                  <a:pt x="2014013" y="264208"/>
                  <a:pt x="2029327" y="254994"/>
                  <a:pt x="2054010" y="238539"/>
                </a:cubicBezTo>
                <a:cubicBezTo>
                  <a:pt x="2056660" y="230588"/>
                  <a:pt x="2070299" y="215540"/>
                  <a:pt x="2061961" y="214685"/>
                </a:cubicBezTo>
                <a:cubicBezTo>
                  <a:pt x="1625826" y="169954"/>
                  <a:pt x="1853187" y="243163"/>
                  <a:pt x="1720055" y="198782"/>
                </a:cubicBezTo>
                <a:cubicBezTo>
                  <a:pt x="1712104" y="190831"/>
                  <a:pt x="1701230" y="184986"/>
                  <a:pt x="1696201" y="174928"/>
                </a:cubicBezTo>
                <a:cubicBezTo>
                  <a:pt x="1642785" y="68097"/>
                  <a:pt x="1761425" y="127808"/>
                  <a:pt x="1529224" y="103367"/>
                </a:cubicBezTo>
                <a:cubicBezTo>
                  <a:pt x="1515972" y="92765"/>
                  <a:pt x="1481877" y="86741"/>
                  <a:pt x="1489467" y="71561"/>
                </a:cubicBezTo>
                <a:cubicBezTo>
                  <a:pt x="1499241" y="52012"/>
                  <a:pt x="1553078" y="55659"/>
                  <a:pt x="1553078" y="55659"/>
                </a:cubicBezTo>
                <a:cubicBezTo>
                  <a:pt x="1542476" y="50358"/>
                  <a:pt x="1532771" y="42631"/>
                  <a:pt x="1521272" y="39756"/>
                </a:cubicBezTo>
                <a:cubicBezTo>
                  <a:pt x="1479415" y="29292"/>
                  <a:pt x="1436502" y="23620"/>
                  <a:pt x="1394052" y="15902"/>
                </a:cubicBezTo>
                <a:cubicBezTo>
                  <a:pt x="1332476" y="4706"/>
                  <a:pt x="1364550" y="14019"/>
                  <a:pt x="1322490" y="0"/>
                </a:cubicBezTo>
                <a:cubicBezTo>
                  <a:pt x="1314662" y="522"/>
                  <a:pt x="1208321" y="524"/>
                  <a:pt x="1171415" y="15902"/>
                </a:cubicBezTo>
                <a:cubicBezTo>
                  <a:pt x="1149532" y="25020"/>
                  <a:pt x="1129008" y="37106"/>
                  <a:pt x="1107805" y="47708"/>
                </a:cubicBezTo>
                <a:lnTo>
                  <a:pt x="1075999" y="63610"/>
                </a:lnTo>
                <a:cubicBezTo>
                  <a:pt x="1042220" y="97389"/>
                  <a:pt x="1057008" y="74419"/>
                  <a:pt x="1044194" y="119269"/>
                </a:cubicBezTo>
                <a:cubicBezTo>
                  <a:pt x="1041892" y="127328"/>
                  <a:pt x="1044025" y="140010"/>
                  <a:pt x="1036243" y="143123"/>
                </a:cubicBezTo>
                <a:cubicBezTo>
                  <a:pt x="1013959" y="152037"/>
                  <a:pt x="988535" y="148424"/>
                  <a:pt x="964681" y="151074"/>
                </a:cubicBezTo>
                <a:cubicBezTo>
                  <a:pt x="956730" y="161676"/>
                  <a:pt x="951008" y="174396"/>
                  <a:pt x="940827" y="182880"/>
                </a:cubicBezTo>
                <a:cubicBezTo>
                  <a:pt x="934388" y="188246"/>
                  <a:pt x="919133" y="182733"/>
                  <a:pt x="916973" y="190831"/>
                </a:cubicBezTo>
                <a:cubicBezTo>
                  <a:pt x="907388" y="226775"/>
                  <a:pt x="922505" y="267478"/>
                  <a:pt x="909022" y="302149"/>
                </a:cubicBezTo>
                <a:cubicBezTo>
                  <a:pt x="897195" y="332560"/>
                  <a:pt x="818029" y="344776"/>
                  <a:pt x="797704" y="349857"/>
                </a:cubicBezTo>
                <a:cubicBezTo>
                  <a:pt x="768549" y="341906"/>
                  <a:pt x="733184" y="345670"/>
                  <a:pt x="710239" y="326003"/>
                </a:cubicBezTo>
                <a:cubicBezTo>
                  <a:pt x="691148" y="309639"/>
                  <a:pt x="686385" y="254441"/>
                  <a:pt x="686385" y="254441"/>
                </a:cubicBezTo>
                <a:cubicBezTo>
                  <a:pt x="689036" y="233238"/>
                  <a:pt x="714252" y="198576"/>
                  <a:pt x="694337" y="190831"/>
                </a:cubicBezTo>
                <a:cubicBezTo>
                  <a:pt x="647338" y="172554"/>
                  <a:pt x="593529" y="194761"/>
                  <a:pt x="543262" y="198782"/>
                </a:cubicBezTo>
                <a:cubicBezTo>
                  <a:pt x="527191" y="200068"/>
                  <a:pt x="511514" y="204454"/>
                  <a:pt x="495554" y="206734"/>
                </a:cubicBezTo>
                <a:cubicBezTo>
                  <a:pt x="474400" y="209756"/>
                  <a:pt x="452946" y="210747"/>
                  <a:pt x="431944" y="214685"/>
                </a:cubicBezTo>
                <a:cubicBezTo>
                  <a:pt x="263263" y="246313"/>
                  <a:pt x="472478" y="217570"/>
                  <a:pt x="304723" y="238539"/>
                </a:cubicBezTo>
                <a:cubicBezTo>
                  <a:pt x="291855" y="242828"/>
                  <a:pt x="256926" y="253221"/>
                  <a:pt x="249064" y="262393"/>
                </a:cubicBezTo>
                <a:cubicBezTo>
                  <a:pt x="239775" y="273230"/>
                  <a:pt x="238462" y="288897"/>
                  <a:pt x="233161" y="302149"/>
                </a:cubicBezTo>
                <a:cubicBezTo>
                  <a:pt x="251714" y="315401"/>
                  <a:pt x="278624" y="321513"/>
                  <a:pt x="288820" y="341906"/>
                </a:cubicBezTo>
                <a:cubicBezTo>
                  <a:pt x="293849" y="351964"/>
                  <a:pt x="275634" y="362204"/>
                  <a:pt x="264966" y="365760"/>
                </a:cubicBezTo>
                <a:cubicBezTo>
                  <a:pt x="242197" y="373350"/>
                  <a:pt x="217259" y="371061"/>
                  <a:pt x="193405" y="373711"/>
                </a:cubicBezTo>
                <a:cubicBezTo>
                  <a:pt x="198706" y="410817"/>
                  <a:pt x="196832" y="449683"/>
                  <a:pt x="209307" y="485029"/>
                </a:cubicBezTo>
                <a:cubicBezTo>
                  <a:pt x="213718" y="497526"/>
                  <a:pt x="229002" y="503501"/>
                  <a:pt x="241112" y="508883"/>
                </a:cubicBezTo>
                <a:cubicBezTo>
                  <a:pt x="253462" y="514372"/>
                  <a:pt x="267758" y="513556"/>
                  <a:pt x="280869" y="516834"/>
                </a:cubicBezTo>
                <a:cubicBezTo>
                  <a:pt x="289000" y="518867"/>
                  <a:pt x="296772" y="522135"/>
                  <a:pt x="304723" y="524786"/>
                </a:cubicBezTo>
                <a:cubicBezTo>
                  <a:pt x="131594" y="568066"/>
                  <a:pt x="387892" y="507887"/>
                  <a:pt x="129794" y="548640"/>
                </a:cubicBezTo>
                <a:cubicBezTo>
                  <a:pt x="115696" y="550866"/>
                  <a:pt x="103829" y="560864"/>
                  <a:pt x="90038" y="564542"/>
                </a:cubicBezTo>
                <a:cubicBezTo>
                  <a:pt x="63921" y="571506"/>
                  <a:pt x="37029" y="575144"/>
                  <a:pt x="10525" y="580445"/>
                </a:cubicBezTo>
                <a:cubicBezTo>
                  <a:pt x="7874" y="593697"/>
                  <a:pt x="-5536" y="609389"/>
                  <a:pt x="2573" y="620201"/>
                </a:cubicBezTo>
                <a:cubicBezTo>
                  <a:pt x="14684" y="636349"/>
                  <a:pt x="40178" y="635028"/>
                  <a:pt x="58232" y="644055"/>
                </a:cubicBezTo>
                <a:cubicBezTo>
                  <a:pt x="66779" y="648329"/>
                  <a:pt x="74135" y="654657"/>
                  <a:pt x="82086" y="659958"/>
                </a:cubicBezTo>
                <a:cubicBezTo>
                  <a:pt x="76785" y="667909"/>
                  <a:pt x="67755" y="674386"/>
                  <a:pt x="66184" y="683812"/>
                </a:cubicBezTo>
                <a:cubicBezTo>
                  <a:pt x="64806" y="692079"/>
                  <a:pt x="73209" y="699336"/>
                  <a:pt x="74135" y="707666"/>
                </a:cubicBezTo>
                <a:cubicBezTo>
                  <a:pt x="75891" y="723471"/>
                  <a:pt x="17151" y="771277"/>
                  <a:pt x="74135" y="7871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C5C431CE-E1B9-40FC-8B61-20B7B6E49254}"/>
              </a:ext>
            </a:extLst>
          </p:cNvPr>
          <p:cNvSpPr/>
          <p:nvPr/>
        </p:nvSpPr>
        <p:spPr>
          <a:xfrm>
            <a:off x="9668331" y="3697357"/>
            <a:ext cx="232139" cy="135172"/>
          </a:xfrm>
          <a:custGeom>
            <a:avLst/>
            <a:gdLst>
              <a:gd name="connsiteX0" fmla="*/ 16358 w 232139"/>
              <a:gd name="connsiteY0" fmla="*/ 0 h 135172"/>
              <a:gd name="connsiteX1" fmla="*/ 127676 w 232139"/>
              <a:gd name="connsiteY1" fmla="*/ 23853 h 135172"/>
              <a:gd name="connsiteX2" fmla="*/ 151530 w 232139"/>
              <a:gd name="connsiteY2" fmla="*/ 31805 h 135172"/>
              <a:gd name="connsiteX3" fmla="*/ 223092 w 232139"/>
              <a:gd name="connsiteY3" fmla="*/ 87464 h 135172"/>
              <a:gd name="connsiteX4" fmla="*/ 231043 w 232139"/>
              <a:gd name="connsiteY4" fmla="*/ 111318 h 135172"/>
              <a:gd name="connsiteX5" fmla="*/ 159481 w 232139"/>
              <a:gd name="connsiteY5" fmla="*/ 135172 h 135172"/>
              <a:gd name="connsiteX6" fmla="*/ 111773 w 232139"/>
              <a:gd name="connsiteY6" fmla="*/ 127220 h 135172"/>
              <a:gd name="connsiteX7" fmla="*/ 72017 w 232139"/>
              <a:gd name="connsiteY7" fmla="*/ 111318 h 135172"/>
              <a:gd name="connsiteX8" fmla="*/ 40212 w 232139"/>
              <a:gd name="connsiteY8" fmla="*/ 103366 h 135172"/>
              <a:gd name="connsiteX9" fmla="*/ 455 w 232139"/>
              <a:gd name="connsiteY9" fmla="*/ 47707 h 135172"/>
              <a:gd name="connsiteX10" fmla="*/ 16358 w 232139"/>
              <a:gd name="connsiteY10" fmla="*/ 0 h 1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2139" h="135172">
                <a:moveTo>
                  <a:pt x="16358" y="0"/>
                </a:moveTo>
                <a:cubicBezTo>
                  <a:pt x="96596" y="10029"/>
                  <a:pt x="59701" y="1195"/>
                  <a:pt x="127676" y="23853"/>
                </a:cubicBezTo>
                <a:lnTo>
                  <a:pt x="151530" y="31805"/>
                </a:lnTo>
                <a:cubicBezTo>
                  <a:pt x="205165" y="85440"/>
                  <a:pt x="177902" y="72401"/>
                  <a:pt x="223092" y="87464"/>
                </a:cubicBezTo>
                <a:cubicBezTo>
                  <a:pt x="225742" y="95415"/>
                  <a:pt x="235355" y="104131"/>
                  <a:pt x="231043" y="111318"/>
                </a:cubicBezTo>
                <a:cubicBezTo>
                  <a:pt x="222066" y="126280"/>
                  <a:pt x="171050" y="132858"/>
                  <a:pt x="159481" y="135172"/>
                </a:cubicBezTo>
                <a:cubicBezTo>
                  <a:pt x="143578" y="132521"/>
                  <a:pt x="127327" y="131462"/>
                  <a:pt x="111773" y="127220"/>
                </a:cubicBezTo>
                <a:cubicBezTo>
                  <a:pt x="98003" y="123465"/>
                  <a:pt x="85557" y="115832"/>
                  <a:pt x="72017" y="111318"/>
                </a:cubicBezTo>
                <a:cubicBezTo>
                  <a:pt x="61650" y="107862"/>
                  <a:pt x="50814" y="106017"/>
                  <a:pt x="40212" y="103366"/>
                </a:cubicBezTo>
                <a:cubicBezTo>
                  <a:pt x="34267" y="97421"/>
                  <a:pt x="-4623" y="68016"/>
                  <a:pt x="455" y="47707"/>
                </a:cubicBezTo>
                <a:cubicBezTo>
                  <a:pt x="1893" y="41957"/>
                  <a:pt x="11057" y="42406"/>
                  <a:pt x="1635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EB94470E-B808-4617-8CD4-856020EC4A38}"/>
              </a:ext>
            </a:extLst>
          </p:cNvPr>
          <p:cNvSpPr/>
          <p:nvPr/>
        </p:nvSpPr>
        <p:spPr>
          <a:xfrm>
            <a:off x="8204795" y="3676826"/>
            <a:ext cx="231270" cy="348071"/>
          </a:xfrm>
          <a:custGeom>
            <a:avLst/>
            <a:gdLst>
              <a:gd name="connsiteX0" fmla="*/ 8634 w 231270"/>
              <a:gd name="connsiteY0" fmla="*/ 21479 h 348071"/>
              <a:gd name="connsiteX1" fmla="*/ 16585 w 231270"/>
              <a:gd name="connsiteY1" fmla="*/ 339531 h 348071"/>
              <a:gd name="connsiteX2" fmla="*/ 88147 w 231270"/>
              <a:gd name="connsiteY2" fmla="*/ 315677 h 348071"/>
              <a:gd name="connsiteX3" fmla="*/ 175611 w 231270"/>
              <a:gd name="connsiteY3" fmla="*/ 228212 h 348071"/>
              <a:gd name="connsiteX4" fmla="*/ 231270 w 231270"/>
              <a:gd name="connsiteY4" fmla="*/ 164602 h 348071"/>
              <a:gd name="connsiteX5" fmla="*/ 207417 w 231270"/>
              <a:gd name="connsiteY5" fmla="*/ 132797 h 348071"/>
              <a:gd name="connsiteX6" fmla="*/ 119952 w 231270"/>
              <a:gd name="connsiteY6" fmla="*/ 93040 h 348071"/>
              <a:gd name="connsiteX7" fmla="*/ 683 w 231270"/>
              <a:gd name="connsiteY7" fmla="*/ 29430 h 348071"/>
              <a:gd name="connsiteX8" fmla="*/ 8634 w 231270"/>
              <a:gd name="connsiteY8" fmla="*/ 21479 h 3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270" h="348071">
                <a:moveTo>
                  <a:pt x="8634" y="21479"/>
                </a:moveTo>
                <a:cubicBezTo>
                  <a:pt x="11284" y="73163"/>
                  <a:pt x="-11085" y="237154"/>
                  <a:pt x="16585" y="339531"/>
                </a:cubicBezTo>
                <a:cubicBezTo>
                  <a:pt x="23145" y="363804"/>
                  <a:pt x="67548" y="330096"/>
                  <a:pt x="88147" y="315677"/>
                </a:cubicBezTo>
                <a:cubicBezTo>
                  <a:pt x="121925" y="292032"/>
                  <a:pt x="152739" y="262518"/>
                  <a:pt x="175611" y="228212"/>
                </a:cubicBezTo>
                <a:cubicBezTo>
                  <a:pt x="212718" y="172554"/>
                  <a:pt x="191515" y="191107"/>
                  <a:pt x="231270" y="164602"/>
                </a:cubicBezTo>
                <a:cubicBezTo>
                  <a:pt x="223319" y="154000"/>
                  <a:pt x="217390" y="141523"/>
                  <a:pt x="207417" y="132797"/>
                </a:cubicBezTo>
                <a:cubicBezTo>
                  <a:pt x="173622" y="103226"/>
                  <a:pt x="160264" y="110676"/>
                  <a:pt x="119952" y="93040"/>
                </a:cubicBezTo>
                <a:cubicBezTo>
                  <a:pt x="88411" y="79241"/>
                  <a:pt x="33621" y="51388"/>
                  <a:pt x="683" y="29430"/>
                </a:cubicBezTo>
                <a:cubicBezTo>
                  <a:pt x="-2436" y="27351"/>
                  <a:pt x="5984" y="-30205"/>
                  <a:pt x="8634" y="214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062EBE10-7842-4796-884D-5B41BA55EBD7}"/>
              </a:ext>
            </a:extLst>
          </p:cNvPr>
          <p:cNvSpPr/>
          <p:nvPr/>
        </p:nvSpPr>
        <p:spPr>
          <a:xfrm>
            <a:off x="8081386" y="3609892"/>
            <a:ext cx="96492" cy="51555"/>
          </a:xfrm>
          <a:custGeom>
            <a:avLst/>
            <a:gdLst>
              <a:gd name="connsiteX0" fmla="*/ 52798 w 96492"/>
              <a:gd name="connsiteY0" fmla="*/ 47708 h 51555"/>
              <a:gd name="connsiteX1" fmla="*/ 5091 w 96492"/>
              <a:gd name="connsiteY1" fmla="*/ 39757 h 51555"/>
              <a:gd name="connsiteX2" fmla="*/ 52798 w 96492"/>
              <a:gd name="connsiteY2" fmla="*/ 0 h 51555"/>
              <a:gd name="connsiteX3" fmla="*/ 92555 w 96492"/>
              <a:gd name="connsiteY3" fmla="*/ 47708 h 51555"/>
              <a:gd name="connsiteX4" fmla="*/ 52798 w 96492"/>
              <a:gd name="connsiteY4" fmla="*/ 47708 h 5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92" h="51555">
                <a:moveTo>
                  <a:pt x="52798" y="47708"/>
                </a:moveTo>
                <a:cubicBezTo>
                  <a:pt x="38221" y="46383"/>
                  <a:pt x="15162" y="52346"/>
                  <a:pt x="5091" y="39757"/>
                </a:cubicBezTo>
                <a:cubicBezTo>
                  <a:pt x="-19164" y="9437"/>
                  <a:pt x="51021" y="444"/>
                  <a:pt x="52798" y="0"/>
                </a:cubicBezTo>
                <a:cubicBezTo>
                  <a:pt x="77623" y="6206"/>
                  <a:pt x="107309" y="3447"/>
                  <a:pt x="92555" y="47708"/>
                </a:cubicBezTo>
                <a:cubicBezTo>
                  <a:pt x="89905" y="55659"/>
                  <a:pt x="67375" y="49033"/>
                  <a:pt x="52798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4CE9975-97D6-46E3-A165-EB1848E5EC17}"/>
              </a:ext>
            </a:extLst>
          </p:cNvPr>
          <p:cNvSpPr/>
          <p:nvPr/>
        </p:nvSpPr>
        <p:spPr>
          <a:xfrm>
            <a:off x="7717567" y="3482671"/>
            <a:ext cx="90775" cy="50387"/>
          </a:xfrm>
          <a:custGeom>
            <a:avLst/>
            <a:gdLst>
              <a:gd name="connsiteX0" fmla="*/ 82663 w 90775"/>
              <a:gd name="connsiteY0" fmla="*/ 47708 h 50387"/>
              <a:gd name="connsiteX1" fmla="*/ 11101 w 90775"/>
              <a:gd name="connsiteY1" fmla="*/ 39757 h 50387"/>
              <a:gd name="connsiteX2" fmla="*/ 3150 w 90775"/>
              <a:gd name="connsiteY2" fmla="*/ 7952 h 50387"/>
              <a:gd name="connsiteX3" fmla="*/ 42906 w 90775"/>
              <a:gd name="connsiteY3" fmla="*/ 0 h 50387"/>
              <a:gd name="connsiteX4" fmla="*/ 82663 w 90775"/>
              <a:gd name="connsiteY4" fmla="*/ 7952 h 50387"/>
              <a:gd name="connsiteX5" fmla="*/ 82663 w 90775"/>
              <a:gd name="connsiteY5" fmla="*/ 47708 h 5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775" h="50387">
                <a:moveTo>
                  <a:pt x="82663" y="47708"/>
                </a:moveTo>
                <a:cubicBezTo>
                  <a:pt x="70736" y="53009"/>
                  <a:pt x="32568" y="50490"/>
                  <a:pt x="11101" y="39757"/>
                </a:cubicBezTo>
                <a:cubicBezTo>
                  <a:pt x="1327" y="34870"/>
                  <a:pt x="-3677" y="16485"/>
                  <a:pt x="3150" y="7952"/>
                </a:cubicBezTo>
                <a:cubicBezTo>
                  <a:pt x="11592" y="-2601"/>
                  <a:pt x="29654" y="2651"/>
                  <a:pt x="42906" y="0"/>
                </a:cubicBezTo>
                <a:cubicBezTo>
                  <a:pt x="56158" y="2651"/>
                  <a:pt x="71666" y="97"/>
                  <a:pt x="82663" y="7952"/>
                </a:cubicBezTo>
                <a:cubicBezTo>
                  <a:pt x="92308" y="14841"/>
                  <a:pt x="94590" y="42407"/>
                  <a:pt x="82663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45EA0826-BF52-4B7F-95F7-AA14458C1042}"/>
              </a:ext>
            </a:extLst>
          </p:cNvPr>
          <p:cNvSpPr/>
          <p:nvPr/>
        </p:nvSpPr>
        <p:spPr>
          <a:xfrm>
            <a:off x="7418567" y="3331019"/>
            <a:ext cx="132027" cy="93398"/>
          </a:xfrm>
          <a:custGeom>
            <a:avLst/>
            <a:gdLst>
              <a:gd name="connsiteX0" fmla="*/ 111318 w 132027"/>
              <a:gd name="connsiteY0" fmla="*/ 88042 h 93398"/>
              <a:gd name="connsiteX1" fmla="*/ 7951 w 132027"/>
              <a:gd name="connsiteY1" fmla="*/ 80091 h 93398"/>
              <a:gd name="connsiteX2" fmla="*/ 0 w 132027"/>
              <a:gd name="connsiteY2" fmla="*/ 56237 h 93398"/>
              <a:gd name="connsiteX3" fmla="*/ 39756 w 132027"/>
              <a:gd name="connsiteY3" fmla="*/ 578 h 93398"/>
              <a:gd name="connsiteX4" fmla="*/ 127221 w 132027"/>
              <a:gd name="connsiteY4" fmla="*/ 8529 h 93398"/>
              <a:gd name="connsiteX5" fmla="*/ 111318 w 132027"/>
              <a:gd name="connsiteY5" fmla="*/ 88042 h 9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27" h="93398">
                <a:moveTo>
                  <a:pt x="111318" y="88042"/>
                </a:moveTo>
                <a:cubicBezTo>
                  <a:pt x="91440" y="99969"/>
                  <a:pt x="41179" y="89585"/>
                  <a:pt x="7951" y="80091"/>
                </a:cubicBezTo>
                <a:cubicBezTo>
                  <a:pt x="-108" y="77788"/>
                  <a:pt x="0" y="64618"/>
                  <a:pt x="0" y="56237"/>
                </a:cubicBezTo>
                <a:cubicBezTo>
                  <a:pt x="0" y="9995"/>
                  <a:pt x="4875" y="18018"/>
                  <a:pt x="39756" y="578"/>
                </a:cubicBezTo>
                <a:cubicBezTo>
                  <a:pt x="68911" y="3228"/>
                  <a:pt x="101934" y="-6222"/>
                  <a:pt x="127221" y="8529"/>
                </a:cubicBezTo>
                <a:cubicBezTo>
                  <a:pt x="137351" y="14438"/>
                  <a:pt x="131196" y="76115"/>
                  <a:pt x="111318" y="8804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D6D8F048-E745-44F9-AA84-E1C775051124}"/>
              </a:ext>
            </a:extLst>
          </p:cNvPr>
          <p:cNvSpPr/>
          <p:nvPr/>
        </p:nvSpPr>
        <p:spPr>
          <a:xfrm>
            <a:off x="9413639" y="3745064"/>
            <a:ext cx="144020" cy="151075"/>
          </a:xfrm>
          <a:custGeom>
            <a:avLst/>
            <a:gdLst>
              <a:gd name="connsiteX0" fmla="*/ 40462 w 144020"/>
              <a:gd name="connsiteY0" fmla="*/ 135173 h 151075"/>
              <a:gd name="connsiteX1" fmla="*/ 705 w 144020"/>
              <a:gd name="connsiteY1" fmla="*/ 103367 h 151075"/>
              <a:gd name="connsiteX2" fmla="*/ 72267 w 144020"/>
              <a:gd name="connsiteY2" fmla="*/ 0 h 151075"/>
              <a:gd name="connsiteX3" fmla="*/ 135878 w 144020"/>
              <a:gd name="connsiteY3" fmla="*/ 23854 h 151075"/>
              <a:gd name="connsiteX4" fmla="*/ 143829 w 144020"/>
              <a:gd name="connsiteY4" fmla="*/ 63611 h 151075"/>
              <a:gd name="connsiteX5" fmla="*/ 135878 w 144020"/>
              <a:gd name="connsiteY5" fmla="*/ 151075 h 151075"/>
              <a:gd name="connsiteX6" fmla="*/ 40462 w 144020"/>
              <a:gd name="connsiteY6" fmla="*/ 135173 h 15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20" h="151075">
                <a:moveTo>
                  <a:pt x="40462" y="135173"/>
                </a:moveTo>
                <a:cubicBezTo>
                  <a:pt x="17933" y="127222"/>
                  <a:pt x="1834" y="120301"/>
                  <a:pt x="705" y="103367"/>
                </a:cubicBezTo>
                <a:cubicBezTo>
                  <a:pt x="-4892" y="19403"/>
                  <a:pt x="23160" y="19643"/>
                  <a:pt x="72267" y="0"/>
                </a:cubicBezTo>
                <a:cubicBezTo>
                  <a:pt x="93471" y="7951"/>
                  <a:pt x="118953" y="8809"/>
                  <a:pt x="135878" y="23854"/>
                </a:cubicBezTo>
                <a:cubicBezTo>
                  <a:pt x="145979" y="32833"/>
                  <a:pt x="143829" y="50096"/>
                  <a:pt x="143829" y="63611"/>
                </a:cubicBezTo>
                <a:cubicBezTo>
                  <a:pt x="143829" y="92886"/>
                  <a:pt x="138528" y="121920"/>
                  <a:pt x="135878" y="151075"/>
                </a:cubicBezTo>
                <a:cubicBezTo>
                  <a:pt x="13964" y="142948"/>
                  <a:pt x="62991" y="143124"/>
                  <a:pt x="40462" y="13517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63D0B7A0-A708-435D-92D5-72814B0E0257}"/>
              </a:ext>
            </a:extLst>
          </p:cNvPr>
          <p:cNvSpPr/>
          <p:nvPr/>
        </p:nvSpPr>
        <p:spPr>
          <a:xfrm>
            <a:off x="9760356" y="4083660"/>
            <a:ext cx="1518803" cy="2457056"/>
          </a:xfrm>
          <a:custGeom>
            <a:avLst/>
            <a:gdLst>
              <a:gd name="connsiteX0" fmla="*/ 270344 w 1518803"/>
              <a:gd name="connsiteY0" fmla="*/ 0 h 2457056"/>
              <a:gd name="connsiteX1" fmla="*/ 318052 w 1518803"/>
              <a:gd name="connsiteY1" fmla="*/ 15903 h 2457056"/>
              <a:gd name="connsiteX2" fmla="*/ 429370 w 1518803"/>
              <a:gd name="connsiteY2" fmla="*/ 31805 h 2457056"/>
              <a:gd name="connsiteX3" fmla="*/ 492981 w 1518803"/>
              <a:gd name="connsiteY3" fmla="*/ 47708 h 2457056"/>
              <a:gd name="connsiteX4" fmla="*/ 580445 w 1518803"/>
              <a:gd name="connsiteY4" fmla="*/ 63610 h 2457056"/>
              <a:gd name="connsiteX5" fmla="*/ 628153 w 1518803"/>
              <a:gd name="connsiteY5" fmla="*/ 79513 h 2457056"/>
              <a:gd name="connsiteX6" fmla="*/ 652007 w 1518803"/>
              <a:gd name="connsiteY6" fmla="*/ 103367 h 2457056"/>
              <a:gd name="connsiteX7" fmla="*/ 723569 w 1518803"/>
              <a:gd name="connsiteY7" fmla="*/ 151075 h 2457056"/>
              <a:gd name="connsiteX8" fmla="*/ 771276 w 1518803"/>
              <a:gd name="connsiteY8" fmla="*/ 206734 h 2457056"/>
              <a:gd name="connsiteX9" fmla="*/ 850789 w 1518803"/>
              <a:gd name="connsiteY9" fmla="*/ 198783 h 2457056"/>
              <a:gd name="connsiteX10" fmla="*/ 978010 w 1518803"/>
              <a:gd name="connsiteY10" fmla="*/ 238539 h 2457056"/>
              <a:gd name="connsiteX11" fmla="*/ 985962 w 1518803"/>
              <a:gd name="connsiteY11" fmla="*/ 262393 h 2457056"/>
              <a:gd name="connsiteX12" fmla="*/ 962108 w 1518803"/>
              <a:gd name="connsiteY12" fmla="*/ 373711 h 2457056"/>
              <a:gd name="connsiteX13" fmla="*/ 946205 w 1518803"/>
              <a:gd name="connsiteY13" fmla="*/ 405517 h 2457056"/>
              <a:gd name="connsiteX14" fmla="*/ 1081377 w 1518803"/>
              <a:gd name="connsiteY14" fmla="*/ 397565 h 2457056"/>
              <a:gd name="connsiteX15" fmla="*/ 1160890 w 1518803"/>
              <a:gd name="connsiteY15" fmla="*/ 413468 h 2457056"/>
              <a:gd name="connsiteX16" fmla="*/ 1224501 w 1518803"/>
              <a:gd name="connsiteY16" fmla="*/ 445273 h 2457056"/>
              <a:gd name="connsiteX17" fmla="*/ 1296062 w 1518803"/>
              <a:gd name="connsiteY17" fmla="*/ 453224 h 2457056"/>
              <a:gd name="connsiteX18" fmla="*/ 1359673 w 1518803"/>
              <a:gd name="connsiteY18" fmla="*/ 485030 h 2457056"/>
              <a:gd name="connsiteX19" fmla="*/ 1510748 w 1518803"/>
              <a:gd name="connsiteY19" fmla="*/ 548640 h 2457056"/>
              <a:gd name="connsiteX20" fmla="*/ 1518699 w 1518803"/>
              <a:gd name="connsiteY20" fmla="*/ 580445 h 2457056"/>
              <a:gd name="connsiteX21" fmla="*/ 1502796 w 1518803"/>
              <a:gd name="connsiteY21" fmla="*/ 636104 h 2457056"/>
              <a:gd name="connsiteX22" fmla="*/ 1439186 w 1518803"/>
              <a:gd name="connsiteY22" fmla="*/ 675861 h 2457056"/>
              <a:gd name="connsiteX23" fmla="*/ 1383527 w 1518803"/>
              <a:gd name="connsiteY23" fmla="*/ 691764 h 2457056"/>
              <a:gd name="connsiteX24" fmla="*/ 1367624 w 1518803"/>
              <a:gd name="connsiteY24" fmla="*/ 866692 h 2457056"/>
              <a:gd name="connsiteX25" fmla="*/ 1359673 w 1518803"/>
              <a:gd name="connsiteY25" fmla="*/ 906449 h 2457056"/>
              <a:gd name="connsiteX26" fmla="*/ 1335819 w 1518803"/>
              <a:gd name="connsiteY26" fmla="*/ 930303 h 2457056"/>
              <a:gd name="connsiteX27" fmla="*/ 1288111 w 1518803"/>
              <a:gd name="connsiteY27" fmla="*/ 1105231 h 2457056"/>
              <a:gd name="connsiteX28" fmla="*/ 1232452 w 1518803"/>
              <a:gd name="connsiteY28" fmla="*/ 1176793 h 2457056"/>
              <a:gd name="connsiteX29" fmla="*/ 1144988 w 1518803"/>
              <a:gd name="connsiteY29" fmla="*/ 1184744 h 2457056"/>
              <a:gd name="connsiteX30" fmla="*/ 1065475 w 1518803"/>
              <a:gd name="connsiteY30" fmla="*/ 1296063 h 2457056"/>
              <a:gd name="connsiteX31" fmla="*/ 1041621 w 1518803"/>
              <a:gd name="connsiteY31" fmla="*/ 1367624 h 2457056"/>
              <a:gd name="connsiteX32" fmla="*/ 1017767 w 1518803"/>
              <a:gd name="connsiteY32" fmla="*/ 1383527 h 2457056"/>
              <a:gd name="connsiteX33" fmla="*/ 946205 w 1518803"/>
              <a:gd name="connsiteY33" fmla="*/ 1423284 h 2457056"/>
              <a:gd name="connsiteX34" fmla="*/ 866692 w 1518803"/>
              <a:gd name="connsiteY34" fmla="*/ 1502797 h 2457056"/>
              <a:gd name="connsiteX35" fmla="*/ 834887 w 1518803"/>
              <a:gd name="connsiteY35" fmla="*/ 1542553 h 2457056"/>
              <a:gd name="connsiteX36" fmla="*/ 803082 w 1518803"/>
              <a:gd name="connsiteY36" fmla="*/ 1558456 h 2457056"/>
              <a:gd name="connsiteX37" fmla="*/ 763325 w 1518803"/>
              <a:gd name="connsiteY37" fmla="*/ 1582310 h 2457056"/>
              <a:gd name="connsiteX38" fmla="*/ 739471 w 1518803"/>
              <a:gd name="connsiteY38" fmla="*/ 1606164 h 2457056"/>
              <a:gd name="connsiteX39" fmla="*/ 715617 w 1518803"/>
              <a:gd name="connsiteY39" fmla="*/ 1622066 h 2457056"/>
              <a:gd name="connsiteX40" fmla="*/ 683812 w 1518803"/>
              <a:gd name="connsiteY40" fmla="*/ 1645920 h 2457056"/>
              <a:gd name="connsiteX41" fmla="*/ 644055 w 1518803"/>
              <a:gd name="connsiteY41" fmla="*/ 1653871 h 2457056"/>
              <a:gd name="connsiteX42" fmla="*/ 596348 w 1518803"/>
              <a:gd name="connsiteY42" fmla="*/ 1669774 h 2457056"/>
              <a:gd name="connsiteX43" fmla="*/ 580445 w 1518803"/>
              <a:gd name="connsiteY43" fmla="*/ 1693628 h 2457056"/>
              <a:gd name="connsiteX44" fmla="*/ 556591 w 1518803"/>
              <a:gd name="connsiteY44" fmla="*/ 1709530 h 2457056"/>
              <a:gd name="connsiteX45" fmla="*/ 508883 w 1518803"/>
              <a:gd name="connsiteY45" fmla="*/ 1765190 h 2457056"/>
              <a:gd name="connsiteX46" fmla="*/ 500932 w 1518803"/>
              <a:gd name="connsiteY46" fmla="*/ 1789044 h 2457056"/>
              <a:gd name="connsiteX47" fmla="*/ 492981 w 1518803"/>
              <a:gd name="connsiteY47" fmla="*/ 1844703 h 2457056"/>
              <a:gd name="connsiteX48" fmla="*/ 485029 w 1518803"/>
              <a:gd name="connsiteY48" fmla="*/ 1892410 h 2457056"/>
              <a:gd name="connsiteX49" fmla="*/ 477078 w 1518803"/>
              <a:gd name="connsiteY49" fmla="*/ 1932167 h 2457056"/>
              <a:gd name="connsiteX50" fmla="*/ 437322 w 1518803"/>
              <a:gd name="connsiteY50" fmla="*/ 1948070 h 2457056"/>
              <a:gd name="connsiteX51" fmla="*/ 453224 w 1518803"/>
              <a:gd name="connsiteY51" fmla="*/ 1987826 h 2457056"/>
              <a:gd name="connsiteX52" fmla="*/ 429370 w 1518803"/>
              <a:gd name="connsiteY52" fmla="*/ 2043485 h 2457056"/>
              <a:gd name="connsiteX53" fmla="*/ 437322 w 1518803"/>
              <a:gd name="connsiteY53" fmla="*/ 2154804 h 2457056"/>
              <a:gd name="connsiteX54" fmla="*/ 437322 w 1518803"/>
              <a:gd name="connsiteY54" fmla="*/ 2250219 h 2457056"/>
              <a:gd name="connsiteX55" fmla="*/ 397565 w 1518803"/>
              <a:gd name="connsiteY55" fmla="*/ 2282024 h 2457056"/>
              <a:gd name="connsiteX56" fmla="*/ 437322 w 1518803"/>
              <a:gd name="connsiteY56" fmla="*/ 2337684 h 2457056"/>
              <a:gd name="connsiteX57" fmla="*/ 453224 w 1518803"/>
              <a:gd name="connsiteY57" fmla="*/ 2441050 h 2457056"/>
              <a:gd name="connsiteX58" fmla="*/ 294198 w 1518803"/>
              <a:gd name="connsiteY58" fmla="*/ 2425148 h 2457056"/>
              <a:gd name="connsiteX59" fmla="*/ 278295 w 1518803"/>
              <a:gd name="connsiteY59" fmla="*/ 2313830 h 2457056"/>
              <a:gd name="connsiteX60" fmla="*/ 214685 w 1518803"/>
              <a:gd name="connsiteY60" fmla="*/ 2202511 h 2457056"/>
              <a:gd name="connsiteX61" fmla="*/ 159026 w 1518803"/>
              <a:gd name="connsiteY61" fmla="*/ 2035534 h 2457056"/>
              <a:gd name="connsiteX62" fmla="*/ 166977 w 1518803"/>
              <a:gd name="connsiteY62" fmla="*/ 1463040 h 2457056"/>
              <a:gd name="connsiteX63" fmla="*/ 182880 w 1518803"/>
              <a:gd name="connsiteY63" fmla="*/ 1383527 h 2457056"/>
              <a:gd name="connsiteX64" fmla="*/ 206734 w 1518803"/>
              <a:gd name="connsiteY64" fmla="*/ 1272209 h 2457056"/>
              <a:gd name="connsiteX65" fmla="*/ 270344 w 1518803"/>
              <a:gd name="connsiteY65" fmla="*/ 1144988 h 2457056"/>
              <a:gd name="connsiteX66" fmla="*/ 310101 w 1518803"/>
              <a:gd name="connsiteY66" fmla="*/ 1017767 h 2457056"/>
              <a:gd name="connsiteX67" fmla="*/ 302149 w 1518803"/>
              <a:gd name="connsiteY67" fmla="*/ 890546 h 2457056"/>
              <a:gd name="connsiteX68" fmla="*/ 270344 w 1518803"/>
              <a:gd name="connsiteY68" fmla="*/ 866692 h 2457056"/>
              <a:gd name="connsiteX69" fmla="*/ 230588 w 1518803"/>
              <a:gd name="connsiteY69" fmla="*/ 850790 h 2457056"/>
              <a:gd name="connsiteX70" fmla="*/ 198782 w 1518803"/>
              <a:gd name="connsiteY70" fmla="*/ 834887 h 2457056"/>
              <a:gd name="connsiteX71" fmla="*/ 151075 w 1518803"/>
              <a:gd name="connsiteY71" fmla="*/ 826936 h 2457056"/>
              <a:gd name="connsiteX72" fmla="*/ 119269 w 1518803"/>
              <a:gd name="connsiteY72" fmla="*/ 818984 h 2457056"/>
              <a:gd name="connsiteX73" fmla="*/ 87464 w 1518803"/>
              <a:gd name="connsiteY73" fmla="*/ 795130 h 2457056"/>
              <a:gd name="connsiteX74" fmla="*/ 71562 w 1518803"/>
              <a:gd name="connsiteY74" fmla="*/ 763325 h 2457056"/>
              <a:gd name="connsiteX75" fmla="*/ 47708 w 1518803"/>
              <a:gd name="connsiteY75" fmla="*/ 723569 h 2457056"/>
              <a:gd name="connsiteX76" fmla="*/ 23854 w 1518803"/>
              <a:gd name="connsiteY76" fmla="*/ 620202 h 2457056"/>
              <a:gd name="connsiteX77" fmla="*/ 0 w 1518803"/>
              <a:gd name="connsiteY77" fmla="*/ 596348 h 2457056"/>
              <a:gd name="connsiteX78" fmla="*/ 15902 w 1518803"/>
              <a:gd name="connsiteY78" fmla="*/ 357809 h 2457056"/>
              <a:gd name="connsiteX79" fmla="*/ 39756 w 1518803"/>
              <a:gd name="connsiteY79" fmla="*/ 318052 h 2457056"/>
              <a:gd name="connsiteX80" fmla="*/ 55659 w 1518803"/>
              <a:gd name="connsiteY80" fmla="*/ 270344 h 2457056"/>
              <a:gd name="connsiteX81" fmla="*/ 95415 w 1518803"/>
              <a:gd name="connsiteY81" fmla="*/ 190831 h 2457056"/>
              <a:gd name="connsiteX82" fmla="*/ 111318 w 1518803"/>
              <a:gd name="connsiteY82" fmla="*/ 151075 h 2457056"/>
              <a:gd name="connsiteX83" fmla="*/ 135172 w 1518803"/>
              <a:gd name="connsiteY83" fmla="*/ 119270 h 2457056"/>
              <a:gd name="connsiteX84" fmla="*/ 151075 w 1518803"/>
              <a:gd name="connsiteY84" fmla="*/ 87464 h 2457056"/>
              <a:gd name="connsiteX85" fmla="*/ 238539 w 1518803"/>
              <a:gd name="connsiteY85" fmla="*/ 23854 h 2457056"/>
              <a:gd name="connsiteX86" fmla="*/ 326003 w 1518803"/>
              <a:gd name="connsiteY86" fmla="*/ 23854 h 24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518803" h="2457056">
                <a:moveTo>
                  <a:pt x="270344" y="0"/>
                </a:moveTo>
                <a:cubicBezTo>
                  <a:pt x="286247" y="5301"/>
                  <a:pt x="301790" y="11837"/>
                  <a:pt x="318052" y="15903"/>
                </a:cubicBezTo>
                <a:cubicBezTo>
                  <a:pt x="340978" y="21635"/>
                  <a:pt x="410545" y="29452"/>
                  <a:pt x="429370" y="31805"/>
                </a:cubicBezTo>
                <a:cubicBezTo>
                  <a:pt x="450574" y="37106"/>
                  <a:pt x="471610" y="43128"/>
                  <a:pt x="492981" y="47708"/>
                </a:cubicBezTo>
                <a:cubicBezTo>
                  <a:pt x="521265" y="53769"/>
                  <a:pt x="552337" y="55944"/>
                  <a:pt x="580445" y="63610"/>
                </a:cubicBezTo>
                <a:cubicBezTo>
                  <a:pt x="596617" y="68021"/>
                  <a:pt x="628153" y="79513"/>
                  <a:pt x="628153" y="79513"/>
                </a:cubicBezTo>
                <a:cubicBezTo>
                  <a:pt x="636104" y="87464"/>
                  <a:pt x="643469" y="96049"/>
                  <a:pt x="652007" y="103367"/>
                </a:cubicBezTo>
                <a:cubicBezTo>
                  <a:pt x="677773" y="125453"/>
                  <a:pt x="693909" y="133279"/>
                  <a:pt x="723569" y="151075"/>
                </a:cubicBezTo>
                <a:cubicBezTo>
                  <a:pt x="726081" y="154424"/>
                  <a:pt x="761886" y="205289"/>
                  <a:pt x="771276" y="206734"/>
                </a:cubicBezTo>
                <a:cubicBezTo>
                  <a:pt x="797603" y="210784"/>
                  <a:pt x="824285" y="201433"/>
                  <a:pt x="850789" y="198783"/>
                </a:cubicBezTo>
                <a:cubicBezTo>
                  <a:pt x="893196" y="212035"/>
                  <a:pt x="937809" y="219621"/>
                  <a:pt x="978010" y="238539"/>
                </a:cubicBezTo>
                <a:cubicBezTo>
                  <a:pt x="985594" y="242108"/>
                  <a:pt x="985962" y="254011"/>
                  <a:pt x="985962" y="262393"/>
                </a:cubicBezTo>
                <a:cubicBezTo>
                  <a:pt x="985962" y="316268"/>
                  <a:pt x="981257" y="330625"/>
                  <a:pt x="962108" y="373711"/>
                </a:cubicBezTo>
                <a:cubicBezTo>
                  <a:pt x="957294" y="384543"/>
                  <a:pt x="934582" y="403192"/>
                  <a:pt x="946205" y="405517"/>
                </a:cubicBezTo>
                <a:cubicBezTo>
                  <a:pt x="990464" y="414369"/>
                  <a:pt x="1036320" y="400216"/>
                  <a:pt x="1081377" y="397565"/>
                </a:cubicBezTo>
                <a:cubicBezTo>
                  <a:pt x="1107881" y="402866"/>
                  <a:pt x="1135248" y="404921"/>
                  <a:pt x="1160890" y="413468"/>
                </a:cubicBezTo>
                <a:cubicBezTo>
                  <a:pt x="1183380" y="420965"/>
                  <a:pt x="1200940" y="442655"/>
                  <a:pt x="1224501" y="445273"/>
                </a:cubicBezTo>
                <a:lnTo>
                  <a:pt x="1296062" y="453224"/>
                </a:lnTo>
                <a:cubicBezTo>
                  <a:pt x="1317266" y="463826"/>
                  <a:pt x="1337790" y="475912"/>
                  <a:pt x="1359673" y="485030"/>
                </a:cubicBezTo>
                <a:cubicBezTo>
                  <a:pt x="1518538" y="551224"/>
                  <a:pt x="1444421" y="504421"/>
                  <a:pt x="1510748" y="548640"/>
                </a:cubicBezTo>
                <a:cubicBezTo>
                  <a:pt x="1513398" y="559242"/>
                  <a:pt x="1519688" y="569562"/>
                  <a:pt x="1518699" y="580445"/>
                </a:cubicBezTo>
                <a:cubicBezTo>
                  <a:pt x="1516952" y="599661"/>
                  <a:pt x="1513155" y="619825"/>
                  <a:pt x="1502796" y="636104"/>
                </a:cubicBezTo>
                <a:cubicBezTo>
                  <a:pt x="1486707" y="661387"/>
                  <a:pt x="1464220" y="668351"/>
                  <a:pt x="1439186" y="675861"/>
                </a:cubicBezTo>
                <a:cubicBezTo>
                  <a:pt x="1420704" y="681406"/>
                  <a:pt x="1402080" y="686463"/>
                  <a:pt x="1383527" y="691764"/>
                </a:cubicBezTo>
                <a:cubicBezTo>
                  <a:pt x="1377538" y="781589"/>
                  <a:pt x="1379700" y="794234"/>
                  <a:pt x="1367624" y="866692"/>
                </a:cubicBezTo>
                <a:cubicBezTo>
                  <a:pt x="1365402" y="880023"/>
                  <a:pt x="1365717" y="894361"/>
                  <a:pt x="1359673" y="906449"/>
                </a:cubicBezTo>
                <a:cubicBezTo>
                  <a:pt x="1354644" y="916507"/>
                  <a:pt x="1343770" y="922352"/>
                  <a:pt x="1335819" y="930303"/>
                </a:cubicBezTo>
                <a:cubicBezTo>
                  <a:pt x="1302768" y="1084541"/>
                  <a:pt x="1327947" y="993690"/>
                  <a:pt x="1288111" y="1105231"/>
                </a:cubicBezTo>
                <a:cubicBezTo>
                  <a:pt x="1273749" y="1145445"/>
                  <a:pt x="1280657" y="1164742"/>
                  <a:pt x="1232452" y="1176793"/>
                </a:cubicBezTo>
                <a:cubicBezTo>
                  <a:pt x="1204051" y="1183893"/>
                  <a:pt x="1174143" y="1182094"/>
                  <a:pt x="1144988" y="1184744"/>
                </a:cubicBezTo>
                <a:cubicBezTo>
                  <a:pt x="1100373" y="1229359"/>
                  <a:pt x="1086407" y="1233267"/>
                  <a:pt x="1065475" y="1296063"/>
                </a:cubicBezTo>
                <a:cubicBezTo>
                  <a:pt x="1057524" y="1319917"/>
                  <a:pt x="1062542" y="1353676"/>
                  <a:pt x="1041621" y="1367624"/>
                </a:cubicBezTo>
                <a:cubicBezTo>
                  <a:pt x="1033670" y="1372925"/>
                  <a:pt x="1026064" y="1378786"/>
                  <a:pt x="1017767" y="1383527"/>
                </a:cubicBezTo>
                <a:cubicBezTo>
                  <a:pt x="995684" y="1396146"/>
                  <a:pt x="965427" y="1406625"/>
                  <a:pt x="946205" y="1423284"/>
                </a:cubicBezTo>
                <a:cubicBezTo>
                  <a:pt x="917880" y="1447833"/>
                  <a:pt x="892267" y="1475395"/>
                  <a:pt x="866692" y="1502797"/>
                </a:cubicBezTo>
                <a:cubicBezTo>
                  <a:pt x="855112" y="1515204"/>
                  <a:pt x="847659" y="1531378"/>
                  <a:pt x="834887" y="1542553"/>
                </a:cubicBezTo>
                <a:cubicBezTo>
                  <a:pt x="825967" y="1550358"/>
                  <a:pt x="813443" y="1552700"/>
                  <a:pt x="803082" y="1558456"/>
                </a:cubicBezTo>
                <a:cubicBezTo>
                  <a:pt x="789572" y="1565962"/>
                  <a:pt x="775689" y="1573037"/>
                  <a:pt x="763325" y="1582310"/>
                </a:cubicBezTo>
                <a:cubicBezTo>
                  <a:pt x="754329" y="1589057"/>
                  <a:pt x="748110" y="1598965"/>
                  <a:pt x="739471" y="1606164"/>
                </a:cubicBezTo>
                <a:cubicBezTo>
                  <a:pt x="732130" y="1612282"/>
                  <a:pt x="723393" y="1616512"/>
                  <a:pt x="715617" y="1622066"/>
                </a:cubicBezTo>
                <a:cubicBezTo>
                  <a:pt x="704833" y="1629769"/>
                  <a:pt x="695922" y="1640538"/>
                  <a:pt x="683812" y="1645920"/>
                </a:cubicBezTo>
                <a:cubicBezTo>
                  <a:pt x="671462" y="1651409"/>
                  <a:pt x="657094" y="1650315"/>
                  <a:pt x="644055" y="1653871"/>
                </a:cubicBezTo>
                <a:cubicBezTo>
                  <a:pt x="627883" y="1658282"/>
                  <a:pt x="596348" y="1669774"/>
                  <a:pt x="596348" y="1669774"/>
                </a:cubicBezTo>
                <a:cubicBezTo>
                  <a:pt x="591047" y="1677725"/>
                  <a:pt x="587202" y="1686871"/>
                  <a:pt x="580445" y="1693628"/>
                </a:cubicBezTo>
                <a:cubicBezTo>
                  <a:pt x="573688" y="1700385"/>
                  <a:pt x="562709" y="1702189"/>
                  <a:pt x="556591" y="1709530"/>
                </a:cubicBezTo>
                <a:cubicBezTo>
                  <a:pt x="495955" y="1782295"/>
                  <a:pt x="593561" y="1701683"/>
                  <a:pt x="508883" y="1765190"/>
                </a:cubicBezTo>
                <a:cubicBezTo>
                  <a:pt x="506233" y="1773141"/>
                  <a:pt x="502576" y="1780825"/>
                  <a:pt x="500932" y="1789044"/>
                </a:cubicBezTo>
                <a:cubicBezTo>
                  <a:pt x="497257" y="1807421"/>
                  <a:pt x="495831" y="1826180"/>
                  <a:pt x="492981" y="1844703"/>
                </a:cubicBezTo>
                <a:cubicBezTo>
                  <a:pt x="490529" y="1860637"/>
                  <a:pt x="487913" y="1876548"/>
                  <a:pt x="485029" y="1892410"/>
                </a:cubicBezTo>
                <a:cubicBezTo>
                  <a:pt x="482611" y="1905707"/>
                  <a:pt x="485873" y="1921906"/>
                  <a:pt x="477078" y="1932167"/>
                </a:cubicBezTo>
                <a:cubicBezTo>
                  <a:pt x="467789" y="1943004"/>
                  <a:pt x="450574" y="1942769"/>
                  <a:pt x="437322" y="1948070"/>
                </a:cubicBezTo>
                <a:cubicBezTo>
                  <a:pt x="442623" y="1961322"/>
                  <a:pt x="451648" y="1973641"/>
                  <a:pt x="453224" y="1987826"/>
                </a:cubicBezTo>
                <a:cubicBezTo>
                  <a:pt x="455669" y="2009832"/>
                  <a:pt x="440217" y="2027215"/>
                  <a:pt x="429370" y="2043485"/>
                </a:cubicBezTo>
                <a:cubicBezTo>
                  <a:pt x="432021" y="2080591"/>
                  <a:pt x="430857" y="2118169"/>
                  <a:pt x="437322" y="2154804"/>
                </a:cubicBezTo>
                <a:cubicBezTo>
                  <a:pt x="447996" y="2215292"/>
                  <a:pt x="503326" y="2127640"/>
                  <a:pt x="437322" y="2250219"/>
                </a:cubicBezTo>
                <a:cubicBezTo>
                  <a:pt x="429276" y="2265162"/>
                  <a:pt x="410817" y="2271422"/>
                  <a:pt x="397565" y="2282024"/>
                </a:cubicBezTo>
                <a:cubicBezTo>
                  <a:pt x="410817" y="2300577"/>
                  <a:pt x="421579" y="2321191"/>
                  <a:pt x="437322" y="2337684"/>
                </a:cubicBezTo>
                <a:cubicBezTo>
                  <a:pt x="580685" y="2487874"/>
                  <a:pt x="629310" y="2461766"/>
                  <a:pt x="453224" y="2441050"/>
                </a:cubicBezTo>
                <a:cubicBezTo>
                  <a:pt x="400316" y="2434826"/>
                  <a:pt x="347207" y="2430449"/>
                  <a:pt x="294198" y="2425148"/>
                </a:cubicBezTo>
                <a:cubicBezTo>
                  <a:pt x="288897" y="2388042"/>
                  <a:pt x="286017" y="2350509"/>
                  <a:pt x="278295" y="2313830"/>
                </a:cubicBezTo>
                <a:cubicBezTo>
                  <a:pt x="268784" y="2268652"/>
                  <a:pt x="236088" y="2243372"/>
                  <a:pt x="214685" y="2202511"/>
                </a:cubicBezTo>
                <a:cubicBezTo>
                  <a:pt x="174845" y="2126452"/>
                  <a:pt x="175798" y="2111006"/>
                  <a:pt x="159026" y="2035534"/>
                </a:cubicBezTo>
                <a:cubicBezTo>
                  <a:pt x="161676" y="1844703"/>
                  <a:pt x="159999" y="1653762"/>
                  <a:pt x="166977" y="1463040"/>
                </a:cubicBezTo>
                <a:cubicBezTo>
                  <a:pt x="167965" y="1436029"/>
                  <a:pt x="177899" y="1410093"/>
                  <a:pt x="182880" y="1383527"/>
                </a:cubicBezTo>
                <a:cubicBezTo>
                  <a:pt x="189077" y="1350475"/>
                  <a:pt x="194169" y="1302365"/>
                  <a:pt x="206734" y="1272209"/>
                </a:cubicBezTo>
                <a:cubicBezTo>
                  <a:pt x="224970" y="1228444"/>
                  <a:pt x="256202" y="1190242"/>
                  <a:pt x="270344" y="1144988"/>
                </a:cubicBezTo>
                <a:lnTo>
                  <a:pt x="310101" y="1017767"/>
                </a:lnTo>
                <a:cubicBezTo>
                  <a:pt x="307450" y="975360"/>
                  <a:pt x="312962" y="931637"/>
                  <a:pt x="302149" y="890546"/>
                </a:cubicBezTo>
                <a:cubicBezTo>
                  <a:pt x="298776" y="877730"/>
                  <a:pt x="281928" y="873128"/>
                  <a:pt x="270344" y="866692"/>
                </a:cubicBezTo>
                <a:cubicBezTo>
                  <a:pt x="257867" y="859761"/>
                  <a:pt x="243631" y="856587"/>
                  <a:pt x="230588" y="850790"/>
                </a:cubicBezTo>
                <a:cubicBezTo>
                  <a:pt x="219756" y="845976"/>
                  <a:pt x="210135" y="838293"/>
                  <a:pt x="198782" y="834887"/>
                </a:cubicBezTo>
                <a:cubicBezTo>
                  <a:pt x="183340" y="830254"/>
                  <a:pt x="166884" y="830098"/>
                  <a:pt x="151075" y="826936"/>
                </a:cubicBezTo>
                <a:cubicBezTo>
                  <a:pt x="140359" y="824793"/>
                  <a:pt x="129871" y="821635"/>
                  <a:pt x="119269" y="818984"/>
                </a:cubicBezTo>
                <a:cubicBezTo>
                  <a:pt x="108667" y="811033"/>
                  <a:pt x="96088" y="805192"/>
                  <a:pt x="87464" y="795130"/>
                </a:cubicBezTo>
                <a:cubicBezTo>
                  <a:pt x="79750" y="786131"/>
                  <a:pt x="77318" y="773686"/>
                  <a:pt x="71562" y="763325"/>
                </a:cubicBezTo>
                <a:cubicBezTo>
                  <a:pt x="64057" y="749815"/>
                  <a:pt x="55659" y="736821"/>
                  <a:pt x="47708" y="723569"/>
                </a:cubicBezTo>
                <a:cubicBezTo>
                  <a:pt x="43095" y="700507"/>
                  <a:pt x="30701" y="635266"/>
                  <a:pt x="23854" y="620202"/>
                </a:cubicBezTo>
                <a:cubicBezTo>
                  <a:pt x="19201" y="609965"/>
                  <a:pt x="7951" y="604299"/>
                  <a:pt x="0" y="596348"/>
                </a:cubicBezTo>
                <a:cubicBezTo>
                  <a:pt x="5301" y="516835"/>
                  <a:pt x="4632" y="436698"/>
                  <a:pt x="15902" y="357809"/>
                </a:cubicBezTo>
                <a:cubicBezTo>
                  <a:pt x="18088" y="342510"/>
                  <a:pt x="33361" y="332121"/>
                  <a:pt x="39756" y="318052"/>
                </a:cubicBezTo>
                <a:cubicBezTo>
                  <a:pt x="46693" y="302792"/>
                  <a:pt x="48940" y="285701"/>
                  <a:pt x="55659" y="270344"/>
                </a:cubicBezTo>
                <a:cubicBezTo>
                  <a:pt x="67536" y="243196"/>
                  <a:pt x="84409" y="218344"/>
                  <a:pt x="95415" y="190831"/>
                </a:cubicBezTo>
                <a:cubicBezTo>
                  <a:pt x="100716" y="177579"/>
                  <a:pt x="104386" y="163552"/>
                  <a:pt x="111318" y="151075"/>
                </a:cubicBezTo>
                <a:cubicBezTo>
                  <a:pt x="117754" y="139491"/>
                  <a:pt x="128148" y="130508"/>
                  <a:pt x="135172" y="119270"/>
                </a:cubicBezTo>
                <a:cubicBezTo>
                  <a:pt x="141454" y="109218"/>
                  <a:pt x="143963" y="96947"/>
                  <a:pt x="151075" y="87464"/>
                </a:cubicBezTo>
                <a:cubicBezTo>
                  <a:pt x="168771" y="63869"/>
                  <a:pt x="211506" y="29861"/>
                  <a:pt x="238539" y="23854"/>
                </a:cubicBezTo>
                <a:cubicBezTo>
                  <a:pt x="266999" y="17529"/>
                  <a:pt x="296848" y="23854"/>
                  <a:pt x="326003" y="23854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B499E5D-E3B8-45CA-938A-641AF9611067}"/>
              </a:ext>
            </a:extLst>
          </p:cNvPr>
          <p:cNvGrpSpPr/>
          <p:nvPr/>
        </p:nvGrpSpPr>
        <p:grpSpPr>
          <a:xfrm>
            <a:off x="2222650" y="3239513"/>
            <a:ext cx="323850" cy="830611"/>
            <a:chOff x="921988" y="3410671"/>
            <a:chExt cx="323850" cy="830611"/>
          </a:xfrm>
          <a:solidFill>
            <a:schemeClr val="bg1"/>
          </a:solidFill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D970DA7-71DA-4C78-9D28-5795EF886DCD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D5189E6-1AC4-473B-AE36-3708004D3F3F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981E178-BCE8-4BC8-BBF9-20FA4D62BAE0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48142BA-8639-4967-A924-A26817AE2236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1083913" y="3410671"/>
              <a:ext cx="0" cy="8306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50254A3-3D03-4554-A9F5-35B4FA858FB3}"/>
              </a:ext>
            </a:extLst>
          </p:cNvPr>
          <p:cNvGrpSpPr/>
          <p:nvPr/>
        </p:nvGrpSpPr>
        <p:grpSpPr>
          <a:xfrm>
            <a:off x="3692782" y="2164518"/>
            <a:ext cx="1260000" cy="1260000"/>
            <a:chOff x="921988" y="3410671"/>
            <a:chExt cx="323850" cy="32400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14E9285-FE45-4008-9984-FF0F7A6A5666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95656AE-37D8-4A0E-8493-90EB73031B2E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8052BF7-E2AC-46D5-AFB9-E351CD324FE8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DE548C3-3869-4531-9A84-F2F5754ED4C2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Std Bold" panose="020B0804020101010102" pitchFamily="34" charset="0"/>
                  <a:cs typeface="Circular Std Bold" panose="020B0804020101010102" pitchFamily="34" charset="0"/>
                </a:rPr>
                <a:t>B</a:t>
              </a:r>
            </a:p>
          </p:txBody>
        </p:sp>
      </p:grp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D8274664-0B47-4107-A7BE-0FB085C34C0B}"/>
              </a:ext>
            </a:extLst>
          </p:cNvPr>
          <p:cNvSpPr/>
          <p:nvPr/>
        </p:nvSpPr>
        <p:spPr>
          <a:xfrm>
            <a:off x="2329394" y="4826442"/>
            <a:ext cx="213649" cy="446180"/>
          </a:xfrm>
          <a:custGeom>
            <a:avLst/>
            <a:gdLst>
              <a:gd name="connsiteX0" fmla="*/ 16241 w 213649"/>
              <a:gd name="connsiteY0" fmla="*/ 143123 h 446180"/>
              <a:gd name="connsiteX1" fmla="*/ 55997 w 213649"/>
              <a:gd name="connsiteY1" fmla="*/ 151075 h 446180"/>
              <a:gd name="connsiteX2" fmla="*/ 79851 w 213649"/>
              <a:gd name="connsiteY2" fmla="*/ 127221 h 446180"/>
              <a:gd name="connsiteX3" fmla="*/ 127559 w 213649"/>
              <a:gd name="connsiteY3" fmla="*/ 63610 h 446180"/>
              <a:gd name="connsiteX4" fmla="*/ 135510 w 213649"/>
              <a:gd name="connsiteY4" fmla="*/ 39756 h 446180"/>
              <a:gd name="connsiteX5" fmla="*/ 183218 w 213649"/>
              <a:gd name="connsiteY5" fmla="*/ 0 h 446180"/>
              <a:gd name="connsiteX6" fmla="*/ 207072 w 213649"/>
              <a:gd name="connsiteY6" fmla="*/ 23854 h 446180"/>
              <a:gd name="connsiteX7" fmla="*/ 191169 w 213649"/>
              <a:gd name="connsiteY7" fmla="*/ 174928 h 446180"/>
              <a:gd name="connsiteX8" fmla="*/ 183218 w 213649"/>
              <a:gd name="connsiteY8" fmla="*/ 214685 h 446180"/>
              <a:gd name="connsiteX9" fmla="*/ 167316 w 213649"/>
              <a:gd name="connsiteY9" fmla="*/ 270344 h 446180"/>
              <a:gd name="connsiteX10" fmla="*/ 159364 w 213649"/>
              <a:gd name="connsiteY10" fmla="*/ 310101 h 446180"/>
              <a:gd name="connsiteX11" fmla="*/ 119608 w 213649"/>
              <a:gd name="connsiteY11" fmla="*/ 389614 h 446180"/>
              <a:gd name="connsiteX12" fmla="*/ 111656 w 213649"/>
              <a:gd name="connsiteY12" fmla="*/ 429370 h 446180"/>
              <a:gd name="connsiteX13" fmla="*/ 24192 w 213649"/>
              <a:gd name="connsiteY13" fmla="*/ 437321 h 446180"/>
              <a:gd name="connsiteX14" fmla="*/ 8289 w 213649"/>
              <a:gd name="connsiteY14" fmla="*/ 381662 h 446180"/>
              <a:gd name="connsiteX15" fmla="*/ 338 w 213649"/>
              <a:gd name="connsiteY15" fmla="*/ 341906 h 446180"/>
              <a:gd name="connsiteX16" fmla="*/ 16241 w 213649"/>
              <a:gd name="connsiteY16" fmla="*/ 143123 h 44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649" h="446180">
                <a:moveTo>
                  <a:pt x="16241" y="143123"/>
                </a:moveTo>
                <a:cubicBezTo>
                  <a:pt x="25518" y="111318"/>
                  <a:pt x="42886" y="154353"/>
                  <a:pt x="55997" y="151075"/>
                </a:cubicBezTo>
                <a:cubicBezTo>
                  <a:pt x="66906" y="148348"/>
                  <a:pt x="73104" y="136217"/>
                  <a:pt x="79851" y="127221"/>
                </a:cubicBezTo>
                <a:cubicBezTo>
                  <a:pt x="139130" y="48182"/>
                  <a:pt x="71211" y="119958"/>
                  <a:pt x="127559" y="63610"/>
                </a:cubicBezTo>
                <a:cubicBezTo>
                  <a:pt x="130209" y="55659"/>
                  <a:pt x="130861" y="46730"/>
                  <a:pt x="135510" y="39756"/>
                </a:cubicBezTo>
                <a:cubicBezTo>
                  <a:pt x="147755" y="21388"/>
                  <a:pt x="165616" y="11734"/>
                  <a:pt x="183218" y="0"/>
                </a:cubicBezTo>
                <a:cubicBezTo>
                  <a:pt x="191169" y="7951"/>
                  <a:pt x="205895" y="12671"/>
                  <a:pt x="207072" y="23854"/>
                </a:cubicBezTo>
                <a:cubicBezTo>
                  <a:pt x="222640" y="171744"/>
                  <a:pt x="207817" y="108339"/>
                  <a:pt x="191169" y="174928"/>
                </a:cubicBezTo>
                <a:cubicBezTo>
                  <a:pt x="187891" y="188039"/>
                  <a:pt x="186496" y="201574"/>
                  <a:pt x="183218" y="214685"/>
                </a:cubicBezTo>
                <a:cubicBezTo>
                  <a:pt x="178538" y="233404"/>
                  <a:pt x="171996" y="251625"/>
                  <a:pt x="167316" y="270344"/>
                </a:cubicBezTo>
                <a:cubicBezTo>
                  <a:pt x="164038" y="283455"/>
                  <a:pt x="164383" y="297553"/>
                  <a:pt x="159364" y="310101"/>
                </a:cubicBezTo>
                <a:cubicBezTo>
                  <a:pt x="148359" y="337614"/>
                  <a:pt x="119608" y="389614"/>
                  <a:pt x="119608" y="389614"/>
                </a:cubicBezTo>
                <a:cubicBezTo>
                  <a:pt x="116957" y="402866"/>
                  <a:pt x="118361" y="417636"/>
                  <a:pt x="111656" y="429370"/>
                </a:cubicBezTo>
                <a:cubicBezTo>
                  <a:pt x="94077" y="460134"/>
                  <a:pt x="43499" y="439735"/>
                  <a:pt x="24192" y="437321"/>
                </a:cubicBezTo>
                <a:cubicBezTo>
                  <a:pt x="15339" y="410761"/>
                  <a:pt x="14944" y="411610"/>
                  <a:pt x="8289" y="381662"/>
                </a:cubicBezTo>
                <a:cubicBezTo>
                  <a:pt x="5357" y="368469"/>
                  <a:pt x="804" y="355412"/>
                  <a:pt x="338" y="341906"/>
                </a:cubicBezTo>
                <a:cubicBezTo>
                  <a:pt x="-1854" y="278333"/>
                  <a:pt x="6964" y="174928"/>
                  <a:pt x="16241" y="14312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010141F-72B1-4826-BE6A-013E1EB52036}"/>
              </a:ext>
            </a:extLst>
          </p:cNvPr>
          <p:cNvSpPr/>
          <p:nvPr/>
        </p:nvSpPr>
        <p:spPr>
          <a:xfrm>
            <a:off x="1855427" y="4070124"/>
            <a:ext cx="1058295" cy="12716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CD6465-DB0B-4683-8F86-1FF45932D5CA}"/>
              </a:ext>
            </a:extLst>
          </p:cNvPr>
          <p:cNvSpPr txBox="1"/>
          <p:nvPr/>
        </p:nvSpPr>
        <p:spPr>
          <a:xfrm>
            <a:off x="2041431" y="4604744"/>
            <a:ext cx="686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Rep. of</a:t>
            </a:r>
          </a:p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Iraq</a:t>
            </a: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1C5146A6-D54C-4E7B-9BD6-DC9E923E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09" y="4130695"/>
            <a:ext cx="708732" cy="47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id="{E5C13696-4AB2-4151-86FC-69997A91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14" y="4130696"/>
            <a:ext cx="708426" cy="47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84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회색 벽 재질 - Pixabay의 무료 사진">
            <a:extLst>
              <a:ext uri="{FF2B5EF4-FFF2-40B4-BE49-F238E27FC236}">
                <a16:creationId xmlns:a16="http://schemas.microsoft.com/office/drawing/2014/main" id="{E47FC6CD-76BC-4DA3-BCE3-09B3130EE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3" r="21823"/>
          <a:stretch/>
        </p:blipFill>
        <p:spPr bwMode="auto">
          <a:xfrm>
            <a:off x="3519488" y="852488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17ADE6D-98FA-405C-A9DD-2F4B0191F63B}"/>
              </a:ext>
            </a:extLst>
          </p:cNvPr>
          <p:cNvSpPr/>
          <p:nvPr/>
        </p:nvSpPr>
        <p:spPr>
          <a:xfrm>
            <a:off x="3905081" y="2319338"/>
            <a:ext cx="164800" cy="952500"/>
          </a:xfrm>
          <a:custGeom>
            <a:avLst/>
            <a:gdLst>
              <a:gd name="connsiteX0" fmla="*/ 19219 w 164800"/>
              <a:gd name="connsiteY0" fmla="*/ 714375 h 745214"/>
              <a:gd name="connsiteX1" fmla="*/ 9694 w 164800"/>
              <a:gd name="connsiteY1" fmla="*/ 323850 h 745214"/>
              <a:gd name="connsiteX2" fmla="*/ 169 w 164800"/>
              <a:gd name="connsiteY2" fmla="*/ 285750 h 745214"/>
              <a:gd name="connsiteX3" fmla="*/ 9694 w 164800"/>
              <a:gd name="connsiteY3" fmla="*/ 19050 h 745214"/>
              <a:gd name="connsiteX4" fmla="*/ 38269 w 164800"/>
              <a:gd name="connsiteY4" fmla="*/ 0 h 745214"/>
              <a:gd name="connsiteX5" fmla="*/ 104944 w 164800"/>
              <a:gd name="connsiteY5" fmla="*/ 28575 h 745214"/>
              <a:gd name="connsiteX6" fmla="*/ 123994 w 164800"/>
              <a:gd name="connsiteY6" fmla="*/ 95250 h 745214"/>
              <a:gd name="connsiteX7" fmla="*/ 133519 w 164800"/>
              <a:gd name="connsiteY7" fmla="*/ 228600 h 745214"/>
              <a:gd name="connsiteX8" fmla="*/ 143044 w 164800"/>
              <a:gd name="connsiteY8" fmla="*/ 571500 h 745214"/>
              <a:gd name="connsiteX9" fmla="*/ 143044 w 164800"/>
              <a:gd name="connsiteY9" fmla="*/ 704850 h 745214"/>
              <a:gd name="connsiteX10" fmla="*/ 19219 w 164800"/>
              <a:gd name="connsiteY10" fmla="*/ 714375 h 74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800" h="745214">
                <a:moveTo>
                  <a:pt x="19219" y="714375"/>
                </a:moveTo>
                <a:cubicBezTo>
                  <a:pt x="-3006" y="650875"/>
                  <a:pt x="15476" y="453935"/>
                  <a:pt x="9694" y="323850"/>
                </a:cubicBezTo>
                <a:cubicBezTo>
                  <a:pt x="9113" y="310772"/>
                  <a:pt x="169" y="298841"/>
                  <a:pt x="169" y="285750"/>
                </a:cubicBezTo>
                <a:cubicBezTo>
                  <a:pt x="169" y="196793"/>
                  <a:pt x="-2063" y="107226"/>
                  <a:pt x="9694" y="19050"/>
                </a:cubicBezTo>
                <a:cubicBezTo>
                  <a:pt x="11207" y="7703"/>
                  <a:pt x="28744" y="6350"/>
                  <a:pt x="38269" y="0"/>
                </a:cubicBezTo>
                <a:cubicBezTo>
                  <a:pt x="60494" y="9525"/>
                  <a:pt x="88768" y="10602"/>
                  <a:pt x="104944" y="28575"/>
                </a:cubicBezTo>
                <a:cubicBezTo>
                  <a:pt x="120407" y="45756"/>
                  <a:pt x="120725" y="72368"/>
                  <a:pt x="123994" y="95250"/>
                </a:cubicBezTo>
                <a:cubicBezTo>
                  <a:pt x="130296" y="139365"/>
                  <a:pt x="130344" y="184150"/>
                  <a:pt x="133519" y="228600"/>
                </a:cubicBezTo>
                <a:cubicBezTo>
                  <a:pt x="136694" y="342900"/>
                  <a:pt x="137334" y="457299"/>
                  <a:pt x="143044" y="571500"/>
                </a:cubicBezTo>
                <a:cubicBezTo>
                  <a:pt x="145095" y="612513"/>
                  <a:pt x="190953" y="664926"/>
                  <a:pt x="143044" y="704850"/>
                </a:cubicBezTo>
                <a:cubicBezTo>
                  <a:pt x="116214" y="727208"/>
                  <a:pt x="41444" y="777875"/>
                  <a:pt x="19219" y="71437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D72BC1A-26E4-486F-87B7-384AB5BC76B7}"/>
              </a:ext>
            </a:extLst>
          </p:cNvPr>
          <p:cNvGrpSpPr/>
          <p:nvPr/>
        </p:nvGrpSpPr>
        <p:grpSpPr>
          <a:xfrm>
            <a:off x="3705225" y="2876550"/>
            <a:ext cx="4391025" cy="1104900"/>
            <a:chOff x="3705225" y="3043238"/>
            <a:chExt cx="4391025" cy="1104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FEEC9E-8302-4ACF-9D99-7AF7413259A3}"/>
                </a:ext>
              </a:extLst>
            </p:cNvPr>
            <p:cNvSpPr/>
            <p:nvPr/>
          </p:nvSpPr>
          <p:spPr>
            <a:xfrm>
              <a:off x="3705225" y="3043238"/>
              <a:ext cx="4391025" cy="1104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E34D058-DC84-4CAA-91E7-37F3ECF4FC52}"/>
                </a:ext>
              </a:extLst>
            </p:cNvPr>
            <p:cNvSpPr/>
            <p:nvPr/>
          </p:nvSpPr>
          <p:spPr>
            <a:xfrm>
              <a:off x="3905081" y="3198020"/>
              <a:ext cx="1571625" cy="5429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nsolas" panose="020B0609020204030204" pitchFamily="49" charset="0"/>
                </a:rPr>
                <a:t>#567ACE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766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5C393D-3CF7-4D2E-AD1A-BEB489126B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5F952B4-729C-452B-8F23-B5C09F5B6F7D}"/>
              </a:ext>
            </a:extLst>
          </p:cNvPr>
          <p:cNvSpPr/>
          <p:nvPr/>
        </p:nvSpPr>
        <p:spPr>
          <a:xfrm>
            <a:off x="469027" y="453224"/>
            <a:ext cx="6424754" cy="5160397"/>
          </a:xfrm>
          <a:custGeom>
            <a:avLst/>
            <a:gdLst>
              <a:gd name="connsiteX0" fmla="*/ 5391084 w 6424754"/>
              <a:gd name="connsiteY0" fmla="*/ 842839 h 5160397"/>
              <a:gd name="connsiteX1" fmla="*/ 5279766 w 6424754"/>
              <a:gd name="connsiteY1" fmla="*/ 811033 h 5160397"/>
              <a:gd name="connsiteX2" fmla="*/ 5232058 w 6424754"/>
              <a:gd name="connsiteY2" fmla="*/ 763326 h 5160397"/>
              <a:gd name="connsiteX3" fmla="*/ 5208204 w 6424754"/>
              <a:gd name="connsiteY3" fmla="*/ 739472 h 5160397"/>
              <a:gd name="connsiteX4" fmla="*/ 5200253 w 6424754"/>
              <a:gd name="connsiteY4" fmla="*/ 659959 h 5160397"/>
              <a:gd name="connsiteX5" fmla="*/ 5168448 w 6424754"/>
              <a:gd name="connsiteY5" fmla="*/ 667910 h 5160397"/>
              <a:gd name="connsiteX6" fmla="*/ 5136643 w 6424754"/>
              <a:gd name="connsiteY6" fmla="*/ 691764 h 5160397"/>
              <a:gd name="connsiteX7" fmla="*/ 5112789 w 6424754"/>
              <a:gd name="connsiteY7" fmla="*/ 707666 h 5160397"/>
              <a:gd name="connsiteX8" fmla="*/ 5096886 w 6424754"/>
              <a:gd name="connsiteY8" fmla="*/ 731520 h 5160397"/>
              <a:gd name="connsiteX9" fmla="*/ 5088935 w 6424754"/>
              <a:gd name="connsiteY9" fmla="*/ 779228 h 5160397"/>
              <a:gd name="connsiteX10" fmla="*/ 5057130 w 6424754"/>
              <a:gd name="connsiteY10" fmla="*/ 763326 h 5160397"/>
              <a:gd name="connsiteX11" fmla="*/ 5041227 w 6424754"/>
              <a:gd name="connsiteY11" fmla="*/ 731520 h 5160397"/>
              <a:gd name="connsiteX12" fmla="*/ 5033276 w 6424754"/>
              <a:gd name="connsiteY12" fmla="*/ 667910 h 5160397"/>
              <a:gd name="connsiteX13" fmla="*/ 5025324 w 6424754"/>
              <a:gd name="connsiteY13" fmla="*/ 612251 h 5160397"/>
              <a:gd name="connsiteX14" fmla="*/ 4969665 w 6424754"/>
              <a:gd name="connsiteY14" fmla="*/ 620202 h 5160397"/>
              <a:gd name="connsiteX15" fmla="*/ 4929909 w 6424754"/>
              <a:gd name="connsiteY15" fmla="*/ 675861 h 5160397"/>
              <a:gd name="connsiteX16" fmla="*/ 4906055 w 6424754"/>
              <a:gd name="connsiteY16" fmla="*/ 699715 h 5160397"/>
              <a:gd name="connsiteX17" fmla="*/ 4898103 w 6424754"/>
              <a:gd name="connsiteY17" fmla="*/ 723569 h 5160397"/>
              <a:gd name="connsiteX18" fmla="*/ 4874250 w 6424754"/>
              <a:gd name="connsiteY18" fmla="*/ 755374 h 5160397"/>
              <a:gd name="connsiteX19" fmla="*/ 4826542 w 6424754"/>
              <a:gd name="connsiteY19" fmla="*/ 795131 h 5160397"/>
              <a:gd name="connsiteX20" fmla="*/ 4802688 w 6424754"/>
              <a:gd name="connsiteY20" fmla="*/ 803082 h 5160397"/>
              <a:gd name="connsiteX21" fmla="*/ 4715223 w 6424754"/>
              <a:gd name="connsiteY21" fmla="*/ 787179 h 5160397"/>
              <a:gd name="connsiteX22" fmla="*/ 4667516 w 6424754"/>
              <a:gd name="connsiteY22" fmla="*/ 771277 h 5160397"/>
              <a:gd name="connsiteX23" fmla="*/ 4635710 w 6424754"/>
              <a:gd name="connsiteY23" fmla="*/ 763326 h 5160397"/>
              <a:gd name="connsiteX24" fmla="*/ 4588003 w 6424754"/>
              <a:gd name="connsiteY24" fmla="*/ 771277 h 5160397"/>
              <a:gd name="connsiteX25" fmla="*/ 4580051 w 6424754"/>
              <a:gd name="connsiteY25" fmla="*/ 811033 h 5160397"/>
              <a:gd name="connsiteX26" fmla="*/ 4556197 w 6424754"/>
              <a:gd name="connsiteY26" fmla="*/ 826936 h 5160397"/>
              <a:gd name="connsiteX27" fmla="*/ 4532343 w 6424754"/>
              <a:gd name="connsiteY27" fmla="*/ 604299 h 5160397"/>
              <a:gd name="connsiteX28" fmla="*/ 4524392 w 6424754"/>
              <a:gd name="connsiteY28" fmla="*/ 564543 h 5160397"/>
              <a:gd name="connsiteX29" fmla="*/ 4373317 w 6424754"/>
              <a:gd name="connsiteY29" fmla="*/ 556592 h 5160397"/>
              <a:gd name="connsiteX30" fmla="*/ 4341512 w 6424754"/>
              <a:gd name="connsiteY30" fmla="*/ 548640 h 5160397"/>
              <a:gd name="connsiteX31" fmla="*/ 4293804 w 6424754"/>
              <a:gd name="connsiteY31" fmla="*/ 588397 h 5160397"/>
              <a:gd name="connsiteX32" fmla="*/ 4269950 w 6424754"/>
              <a:gd name="connsiteY32" fmla="*/ 612251 h 5160397"/>
              <a:gd name="connsiteX33" fmla="*/ 4150681 w 6424754"/>
              <a:gd name="connsiteY33" fmla="*/ 556592 h 5160397"/>
              <a:gd name="connsiteX34" fmla="*/ 4150681 w 6424754"/>
              <a:gd name="connsiteY34" fmla="*/ 556592 h 5160397"/>
              <a:gd name="connsiteX35" fmla="*/ 3959850 w 6424754"/>
              <a:gd name="connsiteY35" fmla="*/ 540689 h 5160397"/>
              <a:gd name="connsiteX36" fmla="*/ 3896239 w 6424754"/>
              <a:gd name="connsiteY36" fmla="*/ 556592 h 5160397"/>
              <a:gd name="connsiteX37" fmla="*/ 3856483 w 6424754"/>
              <a:gd name="connsiteY37" fmla="*/ 604299 h 5160397"/>
              <a:gd name="connsiteX38" fmla="*/ 3840580 w 6424754"/>
              <a:gd name="connsiteY38" fmla="*/ 580446 h 5160397"/>
              <a:gd name="connsiteX39" fmla="*/ 3872385 w 6424754"/>
              <a:gd name="connsiteY39" fmla="*/ 524786 h 5160397"/>
              <a:gd name="connsiteX40" fmla="*/ 3904190 w 6424754"/>
              <a:gd name="connsiteY40" fmla="*/ 508884 h 5160397"/>
              <a:gd name="connsiteX41" fmla="*/ 3951898 w 6424754"/>
              <a:gd name="connsiteY41" fmla="*/ 492981 h 5160397"/>
              <a:gd name="connsiteX42" fmla="*/ 3983703 w 6424754"/>
              <a:gd name="connsiteY42" fmla="*/ 469127 h 5160397"/>
              <a:gd name="connsiteX43" fmla="*/ 3999606 w 6424754"/>
              <a:gd name="connsiteY43" fmla="*/ 445273 h 5160397"/>
              <a:gd name="connsiteX44" fmla="*/ 4039363 w 6424754"/>
              <a:gd name="connsiteY44" fmla="*/ 389614 h 5160397"/>
              <a:gd name="connsiteX45" fmla="*/ 4023460 w 6424754"/>
              <a:gd name="connsiteY45" fmla="*/ 222637 h 5160397"/>
              <a:gd name="connsiteX46" fmla="*/ 3991655 w 6424754"/>
              <a:gd name="connsiteY46" fmla="*/ 206734 h 5160397"/>
              <a:gd name="connsiteX47" fmla="*/ 3959850 w 6424754"/>
              <a:gd name="connsiteY47" fmla="*/ 182880 h 5160397"/>
              <a:gd name="connsiteX48" fmla="*/ 3935996 w 6424754"/>
              <a:gd name="connsiteY48" fmla="*/ 159026 h 5160397"/>
              <a:gd name="connsiteX49" fmla="*/ 3912142 w 6424754"/>
              <a:gd name="connsiteY49" fmla="*/ 151075 h 5160397"/>
              <a:gd name="connsiteX50" fmla="*/ 3864434 w 6424754"/>
              <a:gd name="connsiteY50" fmla="*/ 79513 h 5160397"/>
              <a:gd name="connsiteX51" fmla="*/ 3840580 w 6424754"/>
              <a:gd name="connsiteY51" fmla="*/ 23854 h 5160397"/>
              <a:gd name="connsiteX52" fmla="*/ 3816726 w 6424754"/>
              <a:gd name="connsiteY52" fmla="*/ 15903 h 5160397"/>
              <a:gd name="connsiteX53" fmla="*/ 3761067 w 6424754"/>
              <a:gd name="connsiteY53" fmla="*/ 0 h 5160397"/>
              <a:gd name="connsiteX54" fmla="*/ 3729262 w 6424754"/>
              <a:gd name="connsiteY54" fmla="*/ 15903 h 5160397"/>
              <a:gd name="connsiteX55" fmla="*/ 3705408 w 6424754"/>
              <a:gd name="connsiteY55" fmla="*/ 79513 h 5160397"/>
              <a:gd name="connsiteX56" fmla="*/ 3673603 w 6424754"/>
              <a:gd name="connsiteY56" fmla="*/ 135173 h 5160397"/>
              <a:gd name="connsiteX57" fmla="*/ 3609992 w 6424754"/>
              <a:gd name="connsiteY57" fmla="*/ 214686 h 5160397"/>
              <a:gd name="connsiteX58" fmla="*/ 3538430 w 6424754"/>
              <a:gd name="connsiteY58" fmla="*/ 254442 h 5160397"/>
              <a:gd name="connsiteX59" fmla="*/ 3458917 w 6424754"/>
              <a:gd name="connsiteY59" fmla="*/ 270345 h 5160397"/>
              <a:gd name="connsiteX60" fmla="*/ 3419161 w 6424754"/>
              <a:gd name="connsiteY60" fmla="*/ 278296 h 5160397"/>
              <a:gd name="connsiteX61" fmla="*/ 3339648 w 6424754"/>
              <a:gd name="connsiteY61" fmla="*/ 302150 h 5160397"/>
              <a:gd name="connsiteX62" fmla="*/ 3283989 w 6424754"/>
              <a:gd name="connsiteY62" fmla="*/ 318053 h 5160397"/>
              <a:gd name="connsiteX63" fmla="*/ 3204476 w 6424754"/>
              <a:gd name="connsiteY63" fmla="*/ 381663 h 5160397"/>
              <a:gd name="connsiteX64" fmla="*/ 3188573 w 6424754"/>
              <a:gd name="connsiteY64" fmla="*/ 405517 h 5160397"/>
              <a:gd name="connsiteX65" fmla="*/ 3180622 w 6424754"/>
              <a:gd name="connsiteY65" fmla="*/ 524786 h 5160397"/>
              <a:gd name="connsiteX66" fmla="*/ 3148816 w 6424754"/>
              <a:gd name="connsiteY66" fmla="*/ 540689 h 5160397"/>
              <a:gd name="connsiteX67" fmla="*/ 3053401 w 6424754"/>
              <a:gd name="connsiteY67" fmla="*/ 556592 h 5160397"/>
              <a:gd name="connsiteX68" fmla="*/ 3037498 w 6424754"/>
              <a:gd name="connsiteY68" fmla="*/ 580446 h 5160397"/>
              <a:gd name="connsiteX69" fmla="*/ 3029547 w 6424754"/>
              <a:gd name="connsiteY69" fmla="*/ 612251 h 5160397"/>
              <a:gd name="connsiteX70" fmla="*/ 3013644 w 6424754"/>
              <a:gd name="connsiteY70" fmla="*/ 644056 h 5160397"/>
              <a:gd name="connsiteX71" fmla="*/ 3037498 w 6424754"/>
              <a:gd name="connsiteY71" fmla="*/ 747423 h 5160397"/>
              <a:gd name="connsiteX72" fmla="*/ 3077255 w 6424754"/>
              <a:gd name="connsiteY72" fmla="*/ 755374 h 5160397"/>
              <a:gd name="connsiteX73" fmla="*/ 3101109 w 6424754"/>
              <a:gd name="connsiteY73" fmla="*/ 771277 h 5160397"/>
              <a:gd name="connsiteX74" fmla="*/ 3085206 w 6424754"/>
              <a:gd name="connsiteY74" fmla="*/ 842839 h 5160397"/>
              <a:gd name="connsiteX75" fmla="*/ 3061352 w 6424754"/>
              <a:gd name="connsiteY75" fmla="*/ 779228 h 5160397"/>
              <a:gd name="connsiteX76" fmla="*/ 3037498 w 6424754"/>
              <a:gd name="connsiteY76" fmla="*/ 659959 h 5160397"/>
              <a:gd name="connsiteX77" fmla="*/ 3029547 w 6424754"/>
              <a:gd name="connsiteY77" fmla="*/ 636105 h 5160397"/>
              <a:gd name="connsiteX78" fmla="*/ 3005693 w 6424754"/>
              <a:gd name="connsiteY78" fmla="*/ 628153 h 5160397"/>
              <a:gd name="connsiteX79" fmla="*/ 2957985 w 6424754"/>
              <a:gd name="connsiteY79" fmla="*/ 636105 h 5160397"/>
              <a:gd name="connsiteX80" fmla="*/ 2910277 w 6424754"/>
              <a:gd name="connsiteY80" fmla="*/ 652007 h 5160397"/>
              <a:gd name="connsiteX81" fmla="*/ 2870521 w 6424754"/>
              <a:gd name="connsiteY81" fmla="*/ 659959 h 5160397"/>
              <a:gd name="connsiteX82" fmla="*/ 2862570 w 6424754"/>
              <a:gd name="connsiteY82" fmla="*/ 683813 h 5160397"/>
              <a:gd name="connsiteX83" fmla="*/ 2854618 w 6424754"/>
              <a:gd name="connsiteY83" fmla="*/ 755374 h 5160397"/>
              <a:gd name="connsiteX84" fmla="*/ 2830764 w 6424754"/>
              <a:gd name="connsiteY84" fmla="*/ 747423 h 5160397"/>
              <a:gd name="connsiteX85" fmla="*/ 2814862 w 6424754"/>
              <a:gd name="connsiteY85" fmla="*/ 715618 h 5160397"/>
              <a:gd name="connsiteX86" fmla="*/ 2806910 w 6424754"/>
              <a:gd name="connsiteY86" fmla="*/ 683813 h 5160397"/>
              <a:gd name="connsiteX87" fmla="*/ 2798959 w 6424754"/>
              <a:gd name="connsiteY87" fmla="*/ 715618 h 5160397"/>
              <a:gd name="connsiteX88" fmla="*/ 2775105 w 6424754"/>
              <a:gd name="connsiteY88" fmla="*/ 731520 h 5160397"/>
              <a:gd name="connsiteX89" fmla="*/ 2767154 w 6424754"/>
              <a:gd name="connsiteY89" fmla="*/ 699715 h 5160397"/>
              <a:gd name="connsiteX90" fmla="*/ 2695592 w 6424754"/>
              <a:gd name="connsiteY90" fmla="*/ 699715 h 5160397"/>
              <a:gd name="connsiteX91" fmla="*/ 2655836 w 6424754"/>
              <a:gd name="connsiteY91" fmla="*/ 747423 h 5160397"/>
              <a:gd name="connsiteX92" fmla="*/ 2639933 w 6424754"/>
              <a:gd name="connsiteY92" fmla="*/ 803082 h 5160397"/>
              <a:gd name="connsiteX93" fmla="*/ 2624030 w 6424754"/>
              <a:gd name="connsiteY93" fmla="*/ 1009816 h 5160397"/>
              <a:gd name="connsiteX94" fmla="*/ 2568371 w 6424754"/>
              <a:gd name="connsiteY94" fmla="*/ 1001865 h 5160397"/>
              <a:gd name="connsiteX95" fmla="*/ 2504761 w 6424754"/>
              <a:gd name="connsiteY95" fmla="*/ 946206 h 5160397"/>
              <a:gd name="connsiteX96" fmla="*/ 2472956 w 6424754"/>
              <a:gd name="connsiteY96" fmla="*/ 930303 h 5160397"/>
              <a:gd name="connsiteX97" fmla="*/ 2449102 w 6424754"/>
              <a:gd name="connsiteY97" fmla="*/ 914400 h 5160397"/>
              <a:gd name="connsiteX98" fmla="*/ 2393443 w 6424754"/>
              <a:gd name="connsiteY98" fmla="*/ 890546 h 5160397"/>
              <a:gd name="connsiteX99" fmla="*/ 2369589 w 6424754"/>
              <a:gd name="connsiteY99" fmla="*/ 874644 h 5160397"/>
              <a:gd name="connsiteX100" fmla="*/ 2353686 w 6424754"/>
              <a:gd name="connsiteY100" fmla="*/ 842839 h 5160397"/>
              <a:gd name="connsiteX101" fmla="*/ 2329832 w 6424754"/>
              <a:gd name="connsiteY101" fmla="*/ 834887 h 5160397"/>
              <a:gd name="connsiteX102" fmla="*/ 2321881 w 6424754"/>
              <a:gd name="connsiteY102" fmla="*/ 811033 h 5160397"/>
              <a:gd name="connsiteX103" fmla="*/ 2290076 w 6424754"/>
              <a:gd name="connsiteY103" fmla="*/ 787179 h 5160397"/>
              <a:gd name="connsiteX104" fmla="*/ 2242368 w 6424754"/>
              <a:gd name="connsiteY104" fmla="*/ 731520 h 5160397"/>
              <a:gd name="connsiteX105" fmla="*/ 2282124 w 6424754"/>
              <a:gd name="connsiteY105" fmla="*/ 540689 h 5160397"/>
              <a:gd name="connsiteX106" fmla="*/ 2329832 w 6424754"/>
              <a:gd name="connsiteY106" fmla="*/ 492981 h 5160397"/>
              <a:gd name="connsiteX107" fmla="*/ 2401394 w 6424754"/>
              <a:gd name="connsiteY107" fmla="*/ 445273 h 5160397"/>
              <a:gd name="connsiteX108" fmla="*/ 2449102 w 6424754"/>
              <a:gd name="connsiteY108" fmla="*/ 373712 h 5160397"/>
              <a:gd name="connsiteX109" fmla="*/ 2472956 w 6424754"/>
              <a:gd name="connsiteY109" fmla="*/ 357809 h 5160397"/>
              <a:gd name="connsiteX110" fmla="*/ 2552469 w 6424754"/>
              <a:gd name="connsiteY110" fmla="*/ 302150 h 5160397"/>
              <a:gd name="connsiteX111" fmla="*/ 2624030 w 6424754"/>
              <a:gd name="connsiteY111" fmla="*/ 254442 h 5160397"/>
              <a:gd name="connsiteX112" fmla="*/ 2647884 w 6424754"/>
              <a:gd name="connsiteY112" fmla="*/ 238539 h 5160397"/>
              <a:gd name="connsiteX113" fmla="*/ 2631982 w 6424754"/>
              <a:gd name="connsiteY113" fmla="*/ 214686 h 5160397"/>
              <a:gd name="connsiteX114" fmla="*/ 2600176 w 6424754"/>
              <a:gd name="connsiteY114" fmla="*/ 206734 h 5160397"/>
              <a:gd name="connsiteX115" fmla="*/ 2488858 w 6424754"/>
              <a:gd name="connsiteY115" fmla="*/ 214686 h 5160397"/>
              <a:gd name="connsiteX116" fmla="*/ 2417296 w 6424754"/>
              <a:gd name="connsiteY116" fmla="*/ 262393 h 5160397"/>
              <a:gd name="connsiteX117" fmla="*/ 2393443 w 6424754"/>
              <a:gd name="connsiteY117" fmla="*/ 278296 h 5160397"/>
              <a:gd name="connsiteX118" fmla="*/ 2353686 w 6424754"/>
              <a:gd name="connsiteY118" fmla="*/ 294199 h 5160397"/>
              <a:gd name="connsiteX119" fmla="*/ 2282124 w 6424754"/>
              <a:gd name="connsiteY119" fmla="*/ 373712 h 5160397"/>
              <a:gd name="connsiteX120" fmla="*/ 2258270 w 6424754"/>
              <a:gd name="connsiteY120" fmla="*/ 397566 h 5160397"/>
              <a:gd name="connsiteX121" fmla="*/ 2226465 w 6424754"/>
              <a:gd name="connsiteY121" fmla="*/ 445273 h 5160397"/>
              <a:gd name="connsiteX122" fmla="*/ 2210563 w 6424754"/>
              <a:gd name="connsiteY122" fmla="*/ 477079 h 5160397"/>
              <a:gd name="connsiteX123" fmla="*/ 2178757 w 6424754"/>
              <a:gd name="connsiteY123" fmla="*/ 556592 h 5160397"/>
              <a:gd name="connsiteX124" fmla="*/ 2170806 w 6424754"/>
              <a:gd name="connsiteY124" fmla="*/ 620202 h 5160397"/>
              <a:gd name="connsiteX125" fmla="*/ 2162855 w 6424754"/>
              <a:gd name="connsiteY125" fmla="*/ 675861 h 5160397"/>
              <a:gd name="connsiteX126" fmla="*/ 2170806 w 6424754"/>
              <a:gd name="connsiteY126" fmla="*/ 834887 h 5160397"/>
              <a:gd name="connsiteX127" fmla="*/ 2178757 w 6424754"/>
              <a:gd name="connsiteY127" fmla="*/ 858741 h 5160397"/>
              <a:gd name="connsiteX128" fmla="*/ 2266222 w 6424754"/>
              <a:gd name="connsiteY128" fmla="*/ 938254 h 5160397"/>
              <a:gd name="connsiteX129" fmla="*/ 2313930 w 6424754"/>
              <a:gd name="connsiteY129" fmla="*/ 1017767 h 5160397"/>
              <a:gd name="connsiteX130" fmla="*/ 2298027 w 6424754"/>
              <a:gd name="connsiteY130" fmla="*/ 1089329 h 5160397"/>
              <a:gd name="connsiteX131" fmla="*/ 2226465 w 6424754"/>
              <a:gd name="connsiteY131" fmla="*/ 1073426 h 5160397"/>
              <a:gd name="connsiteX132" fmla="*/ 2146952 w 6424754"/>
              <a:gd name="connsiteY132" fmla="*/ 1057524 h 5160397"/>
              <a:gd name="connsiteX133" fmla="*/ 2075390 w 6424754"/>
              <a:gd name="connsiteY133" fmla="*/ 1065475 h 5160397"/>
              <a:gd name="connsiteX134" fmla="*/ 2043585 w 6424754"/>
              <a:gd name="connsiteY134" fmla="*/ 1073426 h 5160397"/>
              <a:gd name="connsiteX135" fmla="*/ 1987926 w 6424754"/>
              <a:gd name="connsiteY135" fmla="*/ 1105232 h 5160397"/>
              <a:gd name="connsiteX136" fmla="*/ 1900462 w 6424754"/>
              <a:gd name="connsiteY136" fmla="*/ 1160891 h 5160397"/>
              <a:gd name="connsiteX137" fmla="*/ 1820949 w 6424754"/>
              <a:gd name="connsiteY137" fmla="*/ 1176793 h 5160397"/>
              <a:gd name="connsiteX138" fmla="*/ 1789143 w 6424754"/>
              <a:gd name="connsiteY138" fmla="*/ 1216550 h 5160397"/>
              <a:gd name="connsiteX139" fmla="*/ 1773241 w 6424754"/>
              <a:gd name="connsiteY139" fmla="*/ 1240404 h 5160397"/>
              <a:gd name="connsiteX140" fmla="*/ 1725533 w 6424754"/>
              <a:gd name="connsiteY140" fmla="*/ 1288112 h 5160397"/>
              <a:gd name="connsiteX141" fmla="*/ 1685776 w 6424754"/>
              <a:gd name="connsiteY141" fmla="*/ 1327868 h 5160397"/>
              <a:gd name="connsiteX142" fmla="*/ 1661923 w 6424754"/>
              <a:gd name="connsiteY142" fmla="*/ 1351722 h 5160397"/>
              <a:gd name="connsiteX143" fmla="*/ 1638069 w 6424754"/>
              <a:gd name="connsiteY143" fmla="*/ 1367625 h 5160397"/>
              <a:gd name="connsiteX144" fmla="*/ 1614215 w 6424754"/>
              <a:gd name="connsiteY144" fmla="*/ 1463040 h 5160397"/>
              <a:gd name="connsiteX145" fmla="*/ 1606263 w 6424754"/>
              <a:gd name="connsiteY145" fmla="*/ 1574359 h 5160397"/>
              <a:gd name="connsiteX146" fmla="*/ 1558556 w 6424754"/>
              <a:gd name="connsiteY146" fmla="*/ 1598213 h 5160397"/>
              <a:gd name="connsiteX147" fmla="*/ 1447237 w 6424754"/>
              <a:gd name="connsiteY147" fmla="*/ 1606164 h 5160397"/>
              <a:gd name="connsiteX148" fmla="*/ 1399530 w 6424754"/>
              <a:gd name="connsiteY148" fmla="*/ 1669774 h 5160397"/>
              <a:gd name="connsiteX149" fmla="*/ 1383627 w 6424754"/>
              <a:gd name="connsiteY149" fmla="*/ 1693628 h 5160397"/>
              <a:gd name="connsiteX150" fmla="*/ 1359773 w 6424754"/>
              <a:gd name="connsiteY150" fmla="*/ 1725433 h 5160397"/>
              <a:gd name="connsiteX151" fmla="*/ 1288211 w 6424754"/>
              <a:gd name="connsiteY151" fmla="*/ 1749287 h 5160397"/>
              <a:gd name="connsiteX152" fmla="*/ 1256406 w 6424754"/>
              <a:gd name="connsiteY152" fmla="*/ 1773141 h 5160397"/>
              <a:gd name="connsiteX153" fmla="*/ 1232552 w 6424754"/>
              <a:gd name="connsiteY153" fmla="*/ 1781093 h 5160397"/>
              <a:gd name="connsiteX154" fmla="*/ 1216650 w 6424754"/>
              <a:gd name="connsiteY154" fmla="*/ 1804946 h 5160397"/>
              <a:gd name="connsiteX155" fmla="*/ 1192796 w 6424754"/>
              <a:gd name="connsiteY155" fmla="*/ 1876508 h 5160397"/>
              <a:gd name="connsiteX156" fmla="*/ 1160990 w 6424754"/>
              <a:gd name="connsiteY156" fmla="*/ 1924216 h 5160397"/>
              <a:gd name="connsiteX157" fmla="*/ 1129185 w 6424754"/>
              <a:gd name="connsiteY157" fmla="*/ 1932167 h 5160397"/>
              <a:gd name="connsiteX158" fmla="*/ 1065575 w 6424754"/>
              <a:gd name="connsiteY158" fmla="*/ 1963973 h 5160397"/>
              <a:gd name="connsiteX159" fmla="*/ 1009916 w 6424754"/>
              <a:gd name="connsiteY159" fmla="*/ 1995778 h 5160397"/>
              <a:gd name="connsiteX160" fmla="*/ 962208 w 6424754"/>
              <a:gd name="connsiteY160" fmla="*/ 2011680 h 5160397"/>
              <a:gd name="connsiteX161" fmla="*/ 898597 w 6424754"/>
              <a:gd name="connsiteY161" fmla="*/ 2027583 h 5160397"/>
              <a:gd name="connsiteX162" fmla="*/ 834987 w 6424754"/>
              <a:gd name="connsiteY162" fmla="*/ 2035534 h 5160397"/>
              <a:gd name="connsiteX163" fmla="*/ 675961 w 6424754"/>
              <a:gd name="connsiteY163" fmla="*/ 2051437 h 5160397"/>
              <a:gd name="connsiteX164" fmla="*/ 652107 w 6424754"/>
              <a:gd name="connsiteY164" fmla="*/ 2083242 h 5160397"/>
              <a:gd name="connsiteX165" fmla="*/ 620302 w 6424754"/>
              <a:gd name="connsiteY165" fmla="*/ 2138901 h 5160397"/>
              <a:gd name="connsiteX166" fmla="*/ 596448 w 6424754"/>
              <a:gd name="connsiteY166" fmla="*/ 2162755 h 5160397"/>
              <a:gd name="connsiteX167" fmla="*/ 564643 w 6424754"/>
              <a:gd name="connsiteY167" fmla="*/ 2178658 h 5160397"/>
              <a:gd name="connsiteX168" fmla="*/ 524886 w 6424754"/>
              <a:gd name="connsiteY168" fmla="*/ 2202512 h 5160397"/>
              <a:gd name="connsiteX169" fmla="*/ 485130 w 6424754"/>
              <a:gd name="connsiteY169" fmla="*/ 2234317 h 5160397"/>
              <a:gd name="connsiteX170" fmla="*/ 421519 w 6424754"/>
              <a:gd name="connsiteY170" fmla="*/ 2266122 h 5160397"/>
              <a:gd name="connsiteX171" fmla="*/ 397665 w 6424754"/>
              <a:gd name="connsiteY171" fmla="*/ 2282025 h 5160397"/>
              <a:gd name="connsiteX172" fmla="*/ 389714 w 6424754"/>
              <a:gd name="connsiteY172" fmla="*/ 2353586 h 5160397"/>
              <a:gd name="connsiteX173" fmla="*/ 421519 w 6424754"/>
              <a:gd name="connsiteY173" fmla="*/ 2369489 h 5160397"/>
              <a:gd name="connsiteX174" fmla="*/ 445373 w 6424754"/>
              <a:gd name="connsiteY174" fmla="*/ 2409246 h 5160397"/>
              <a:gd name="connsiteX175" fmla="*/ 453324 w 6424754"/>
              <a:gd name="connsiteY175" fmla="*/ 2488759 h 5160397"/>
              <a:gd name="connsiteX176" fmla="*/ 437422 w 6424754"/>
              <a:gd name="connsiteY176" fmla="*/ 2528515 h 5160397"/>
              <a:gd name="connsiteX177" fmla="*/ 389714 w 6424754"/>
              <a:gd name="connsiteY177" fmla="*/ 2536466 h 5160397"/>
              <a:gd name="connsiteX178" fmla="*/ 270444 w 6424754"/>
              <a:gd name="connsiteY178" fmla="*/ 2544418 h 5160397"/>
              <a:gd name="connsiteX179" fmla="*/ 246590 w 6424754"/>
              <a:gd name="connsiteY179" fmla="*/ 2552369 h 5160397"/>
              <a:gd name="connsiteX180" fmla="*/ 230688 w 6424754"/>
              <a:gd name="connsiteY180" fmla="*/ 2703444 h 5160397"/>
              <a:gd name="connsiteX181" fmla="*/ 238639 w 6424754"/>
              <a:gd name="connsiteY181" fmla="*/ 2743200 h 5160397"/>
              <a:gd name="connsiteX182" fmla="*/ 334055 w 6424754"/>
              <a:gd name="connsiteY182" fmla="*/ 2782957 h 5160397"/>
              <a:gd name="connsiteX183" fmla="*/ 405616 w 6424754"/>
              <a:gd name="connsiteY183" fmla="*/ 2790908 h 5160397"/>
              <a:gd name="connsiteX184" fmla="*/ 477178 w 6424754"/>
              <a:gd name="connsiteY184" fmla="*/ 2767054 h 5160397"/>
              <a:gd name="connsiteX185" fmla="*/ 485130 w 6424754"/>
              <a:gd name="connsiteY185" fmla="*/ 2743200 h 5160397"/>
              <a:gd name="connsiteX186" fmla="*/ 501032 w 6424754"/>
              <a:gd name="connsiteY186" fmla="*/ 2711395 h 5160397"/>
              <a:gd name="connsiteX187" fmla="*/ 524886 w 6424754"/>
              <a:gd name="connsiteY187" fmla="*/ 2671639 h 5160397"/>
              <a:gd name="connsiteX188" fmla="*/ 540789 w 6424754"/>
              <a:gd name="connsiteY188" fmla="*/ 2623931 h 5160397"/>
              <a:gd name="connsiteX189" fmla="*/ 572594 w 6424754"/>
              <a:gd name="connsiteY189" fmla="*/ 2576223 h 5160397"/>
              <a:gd name="connsiteX190" fmla="*/ 620302 w 6424754"/>
              <a:gd name="connsiteY190" fmla="*/ 2568272 h 5160397"/>
              <a:gd name="connsiteX191" fmla="*/ 660058 w 6424754"/>
              <a:gd name="connsiteY191" fmla="*/ 2528515 h 5160397"/>
              <a:gd name="connsiteX192" fmla="*/ 675961 w 6424754"/>
              <a:gd name="connsiteY192" fmla="*/ 2504661 h 5160397"/>
              <a:gd name="connsiteX193" fmla="*/ 827036 w 6424754"/>
              <a:gd name="connsiteY193" fmla="*/ 2496710 h 5160397"/>
              <a:gd name="connsiteX194" fmla="*/ 858841 w 6424754"/>
              <a:gd name="connsiteY194" fmla="*/ 2512613 h 5160397"/>
              <a:gd name="connsiteX195" fmla="*/ 866792 w 6424754"/>
              <a:gd name="connsiteY195" fmla="*/ 2544418 h 5160397"/>
              <a:gd name="connsiteX196" fmla="*/ 882695 w 6424754"/>
              <a:gd name="connsiteY196" fmla="*/ 2568272 h 5160397"/>
              <a:gd name="connsiteX197" fmla="*/ 898597 w 6424754"/>
              <a:gd name="connsiteY197" fmla="*/ 2600077 h 5160397"/>
              <a:gd name="connsiteX198" fmla="*/ 946305 w 6424754"/>
              <a:gd name="connsiteY198" fmla="*/ 2655736 h 5160397"/>
              <a:gd name="connsiteX199" fmla="*/ 970159 w 6424754"/>
              <a:gd name="connsiteY199" fmla="*/ 2671639 h 5160397"/>
              <a:gd name="connsiteX200" fmla="*/ 962208 w 6424754"/>
              <a:gd name="connsiteY200" fmla="*/ 2727298 h 5160397"/>
              <a:gd name="connsiteX201" fmla="*/ 962208 w 6424754"/>
              <a:gd name="connsiteY201" fmla="*/ 2751152 h 5160397"/>
              <a:gd name="connsiteX202" fmla="*/ 994013 w 6424754"/>
              <a:gd name="connsiteY202" fmla="*/ 2727298 h 5160397"/>
              <a:gd name="connsiteX203" fmla="*/ 1009916 w 6424754"/>
              <a:gd name="connsiteY203" fmla="*/ 2703444 h 5160397"/>
              <a:gd name="connsiteX204" fmla="*/ 1049672 w 6424754"/>
              <a:gd name="connsiteY204" fmla="*/ 2639833 h 5160397"/>
              <a:gd name="connsiteX205" fmla="*/ 1041721 w 6424754"/>
              <a:gd name="connsiteY205" fmla="*/ 2568272 h 5160397"/>
              <a:gd name="connsiteX206" fmla="*/ 1017867 w 6424754"/>
              <a:gd name="connsiteY206" fmla="*/ 2560320 h 5160397"/>
              <a:gd name="connsiteX207" fmla="*/ 954256 w 6424754"/>
              <a:gd name="connsiteY207" fmla="*/ 2520564 h 5160397"/>
              <a:gd name="connsiteX208" fmla="*/ 922451 w 6424754"/>
              <a:gd name="connsiteY208" fmla="*/ 2496710 h 5160397"/>
              <a:gd name="connsiteX209" fmla="*/ 962208 w 6424754"/>
              <a:gd name="connsiteY209" fmla="*/ 2441051 h 5160397"/>
              <a:gd name="connsiteX210" fmla="*/ 1001964 w 6424754"/>
              <a:gd name="connsiteY210" fmla="*/ 2480807 h 5160397"/>
              <a:gd name="connsiteX211" fmla="*/ 1033770 w 6424754"/>
              <a:gd name="connsiteY211" fmla="*/ 2528515 h 5160397"/>
              <a:gd name="connsiteX212" fmla="*/ 1105331 w 6424754"/>
              <a:gd name="connsiteY212" fmla="*/ 2584174 h 5160397"/>
              <a:gd name="connsiteX213" fmla="*/ 1137136 w 6424754"/>
              <a:gd name="connsiteY213" fmla="*/ 2647785 h 5160397"/>
              <a:gd name="connsiteX214" fmla="*/ 1153039 w 6424754"/>
              <a:gd name="connsiteY214" fmla="*/ 2679590 h 5160397"/>
              <a:gd name="connsiteX215" fmla="*/ 1184844 w 6424754"/>
              <a:gd name="connsiteY215" fmla="*/ 2703444 h 5160397"/>
              <a:gd name="connsiteX216" fmla="*/ 1224601 w 6424754"/>
              <a:gd name="connsiteY216" fmla="*/ 2767054 h 5160397"/>
              <a:gd name="connsiteX217" fmla="*/ 1264357 w 6424754"/>
              <a:gd name="connsiteY217" fmla="*/ 2711395 h 5160397"/>
              <a:gd name="connsiteX218" fmla="*/ 1288211 w 6424754"/>
              <a:gd name="connsiteY218" fmla="*/ 2703444 h 5160397"/>
              <a:gd name="connsiteX219" fmla="*/ 1320016 w 6424754"/>
              <a:gd name="connsiteY219" fmla="*/ 2679590 h 5160397"/>
              <a:gd name="connsiteX220" fmla="*/ 1367724 w 6424754"/>
              <a:gd name="connsiteY220" fmla="*/ 2631882 h 5160397"/>
              <a:gd name="connsiteX221" fmla="*/ 1375676 w 6424754"/>
              <a:gd name="connsiteY221" fmla="*/ 2703444 h 5160397"/>
              <a:gd name="connsiteX222" fmla="*/ 1383627 w 6424754"/>
              <a:gd name="connsiteY222" fmla="*/ 2727298 h 5160397"/>
              <a:gd name="connsiteX223" fmla="*/ 1447237 w 6424754"/>
              <a:gd name="connsiteY223" fmla="*/ 2719346 h 5160397"/>
              <a:gd name="connsiteX224" fmla="*/ 1542653 w 6424754"/>
              <a:gd name="connsiteY224" fmla="*/ 2727298 h 5160397"/>
              <a:gd name="connsiteX225" fmla="*/ 1526750 w 6424754"/>
              <a:gd name="connsiteY225" fmla="*/ 2751152 h 5160397"/>
              <a:gd name="connsiteX226" fmla="*/ 1534702 w 6424754"/>
              <a:gd name="connsiteY226" fmla="*/ 2806811 h 5160397"/>
              <a:gd name="connsiteX227" fmla="*/ 1606263 w 6424754"/>
              <a:gd name="connsiteY227" fmla="*/ 2814762 h 5160397"/>
              <a:gd name="connsiteX228" fmla="*/ 1566507 w 6424754"/>
              <a:gd name="connsiteY228" fmla="*/ 2981739 h 5160397"/>
              <a:gd name="connsiteX229" fmla="*/ 1526750 w 6424754"/>
              <a:gd name="connsiteY229" fmla="*/ 2997642 h 5160397"/>
              <a:gd name="connsiteX230" fmla="*/ 1359773 w 6424754"/>
              <a:gd name="connsiteY230" fmla="*/ 2989691 h 5160397"/>
              <a:gd name="connsiteX231" fmla="*/ 1327968 w 6424754"/>
              <a:gd name="connsiteY231" fmla="*/ 2965837 h 5160397"/>
              <a:gd name="connsiteX232" fmla="*/ 1248455 w 6424754"/>
              <a:gd name="connsiteY232" fmla="*/ 2926080 h 5160397"/>
              <a:gd name="connsiteX233" fmla="*/ 1145088 w 6424754"/>
              <a:gd name="connsiteY233" fmla="*/ 2934032 h 5160397"/>
              <a:gd name="connsiteX234" fmla="*/ 1129185 w 6424754"/>
              <a:gd name="connsiteY234" fmla="*/ 2965837 h 5160397"/>
              <a:gd name="connsiteX235" fmla="*/ 1057623 w 6424754"/>
              <a:gd name="connsiteY235" fmla="*/ 3005593 h 5160397"/>
              <a:gd name="connsiteX236" fmla="*/ 954256 w 6424754"/>
              <a:gd name="connsiteY236" fmla="*/ 2981739 h 5160397"/>
              <a:gd name="connsiteX237" fmla="*/ 906549 w 6424754"/>
              <a:gd name="connsiteY237" fmla="*/ 2949934 h 5160397"/>
              <a:gd name="connsiteX238" fmla="*/ 898597 w 6424754"/>
              <a:gd name="connsiteY238" fmla="*/ 2926080 h 5160397"/>
              <a:gd name="connsiteX239" fmla="*/ 882695 w 6424754"/>
              <a:gd name="connsiteY239" fmla="*/ 2862470 h 5160397"/>
              <a:gd name="connsiteX240" fmla="*/ 858841 w 6424754"/>
              <a:gd name="connsiteY240" fmla="*/ 2822713 h 5160397"/>
              <a:gd name="connsiteX241" fmla="*/ 811133 w 6424754"/>
              <a:gd name="connsiteY241" fmla="*/ 2782957 h 5160397"/>
              <a:gd name="connsiteX242" fmla="*/ 787279 w 6424754"/>
              <a:gd name="connsiteY242" fmla="*/ 2775006 h 5160397"/>
              <a:gd name="connsiteX243" fmla="*/ 652107 w 6424754"/>
              <a:gd name="connsiteY243" fmla="*/ 2790908 h 5160397"/>
              <a:gd name="connsiteX244" fmla="*/ 596448 w 6424754"/>
              <a:gd name="connsiteY244" fmla="*/ 2798859 h 5160397"/>
              <a:gd name="connsiteX245" fmla="*/ 516935 w 6424754"/>
              <a:gd name="connsiteY245" fmla="*/ 2806811 h 5160397"/>
              <a:gd name="connsiteX246" fmla="*/ 413568 w 6424754"/>
              <a:gd name="connsiteY246" fmla="*/ 2822713 h 5160397"/>
              <a:gd name="connsiteX247" fmla="*/ 389714 w 6424754"/>
              <a:gd name="connsiteY247" fmla="*/ 2830665 h 5160397"/>
              <a:gd name="connsiteX248" fmla="*/ 334055 w 6424754"/>
              <a:gd name="connsiteY248" fmla="*/ 2838616 h 5160397"/>
              <a:gd name="connsiteX249" fmla="*/ 286347 w 6424754"/>
              <a:gd name="connsiteY249" fmla="*/ 2846567 h 5160397"/>
              <a:gd name="connsiteX250" fmla="*/ 246590 w 6424754"/>
              <a:gd name="connsiteY250" fmla="*/ 2910178 h 5160397"/>
              <a:gd name="connsiteX251" fmla="*/ 222736 w 6424754"/>
              <a:gd name="connsiteY251" fmla="*/ 2957886 h 5160397"/>
              <a:gd name="connsiteX252" fmla="*/ 214785 w 6424754"/>
              <a:gd name="connsiteY252" fmla="*/ 2981739 h 5160397"/>
              <a:gd name="connsiteX253" fmla="*/ 190931 w 6424754"/>
              <a:gd name="connsiteY253" fmla="*/ 3013545 h 5160397"/>
              <a:gd name="connsiteX254" fmla="*/ 151175 w 6424754"/>
              <a:gd name="connsiteY254" fmla="*/ 3085106 h 5160397"/>
              <a:gd name="connsiteX255" fmla="*/ 127321 w 6424754"/>
              <a:gd name="connsiteY255" fmla="*/ 3101009 h 5160397"/>
              <a:gd name="connsiteX256" fmla="*/ 55759 w 6424754"/>
              <a:gd name="connsiteY256" fmla="*/ 3124863 h 5160397"/>
              <a:gd name="connsiteX257" fmla="*/ 31905 w 6424754"/>
              <a:gd name="connsiteY257" fmla="*/ 3204376 h 5160397"/>
              <a:gd name="connsiteX258" fmla="*/ 16003 w 6424754"/>
              <a:gd name="connsiteY258" fmla="*/ 3236181 h 5160397"/>
              <a:gd name="connsiteX259" fmla="*/ 100 w 6424754"/>
              <a:gd name="connsiteY259" fmla="*/ 3315694 h 5160397"/>
              <a:gd name="connsiteX260" fmla="*/ 16003 w 6424754"/>
              <a:gd name="connsiteY260" fmla="*/ 3641698 h 5160397"/>
              <a:gd name="connsiteX261" fmla="*/ 39856 w 6424754"/>
              <a:gd name="connsiteY261" fmla="*/ 3729162 h 5160397"/>
              <a:gd name="connsiteX262" fmla="*/ 47808 w 6424754"/>
              <a:gd name="connsiteY262" fmla="*/ 3753016 h 5160397"/>
              <a:gd name="connsiteX263" fmla="*/ 95516 w 6424754"/>
              <a:gd name="connsiteY263" fmla="*/ 3792773 h 5160397"/>
              <a:gd name="connsiteX264" fmla="*/ 151175 w 6424754"/>
              <a:gd name="connsiteY264" fmla="*/ 3816626 h 5160397"/>
              <a:gd name="connsiteX265" fmla="*/ 214785 w 6424754"/>
              <a:gd name="connsiteY265" fmla="*/ 3872286 h 5160397"/>
              <a:gd name="connsiteX266" fmla="*/ 246590 w 6424754"/>
              <a:gd name="connsiteY266" fmla="*/ 3896139 h 5160397"/>
              <a:gd name="connsiteX267" fmla="*/ 389714 w 6424754"/>
              <a:gd name="connsiteY267" fmla="*/ 3888188 h 5160397"/>
              <a:gd name="connsiteX268" fmla="*/ 413568 w 6424754"/>
              <a:gd name="connsiteY268" fmla="*/ 3880237 h 5160397"/>
              <a:gd name="connsiteX269" fmla="*/ 461276 w 6424754"/>
              <a:gd name="connsiteY269" fmla="*/ 3872286 h 5160397"/>
              <a:gd name="connsiteX270" fmla="*/ 501032 w 6424754"/>
              <a:gd name="connsiteY270" fmla="*/ 3856383 h 5160397"/>
              <a:gd name="connsiteX271" fmla="*/ 628253 w 6424754"/>
              <a:gd name="connsiteY271" fmla="*/ 3840480 h 5160397"/>
              <a:gd name="connsiteX272" fmla="*/ 763425 w 6424754"/>
              <a:gd name="connsiteY272" fmla="*/ 3872286 h 5160397"/>
              <a:gd name="connsiteX273" fmla="*/ 771376 w 6424754"/>
              <a:gd name="connsiteY273" fmla="*/ 3896139 h 5160397"/>
              <a:gd name="connsiteX274" fmla="*/ 803182 w 6424754"/>
              <a:gd name="connsiteY274" fmla="*/ 4110825 h 5160397"/>
              <a:gd name="connsiteX275" fmla="*/ 819084 w 6424754"/>
              <a:gd name="connsiteY275" fmla="*/ 4158533 h 5160397"/>
              <a:gd name="connsiteX276" fmla="*/ 850890 w 6424754"/>
              <a:gd name="connsiteY276" fmla="*/ 4238046 h 5160397"/>
              <a:gd name="connsiteX277" fmla="*/ 874743 w 6424754"/>
              <a:gd name="connsiteY277" fmla="*/ 4293705 h 5160397"/>
              <a:gd name="connsiteX278" fmla="*/ 890646 w 6424754"/>
              <a:gd name="connsiteY278" fmla="*/ 4436828 h 5160397"/>
              <a:gd name="connsiteX279" fmla="*/ 898597 w 6424754"/>
              <a:gd name="connsiteY279" fmla="*/ 4643562 h 5160397"/>
              <a:gd name="connsiteX280" fmla="*/ 914500 w 6424754"/>
              <a:gd name="connsiteY280" fmla="*/ 4691270 h 5160397"/>
              <a:gd name="connsiteX281" fmla="*/ 938354 w 6424754"/>
              <a:gd name="connsiteY281" fmla="*/ 4770783 h 5160397"/>
              <a:gd name="connsiteX282" fmla="*/ 954256 w 6424754"/>
              <a:gd name="connsiteY282" fmla="*/ 4802588 h 5160397"/>
              <a:gd name="connsiteX283" fmla="*/ 994013 w 6424754"/>
              <a:gd name="connsiteY283" fmla="*/ 4913906 h 5160397"/>
              <a:gd name="connsiteX284" fmla="*/ 1009916 w 6424754"/>
              <a:gd name="connsiteY284" fmla="*/ 4969566 h 5160397"/>
              <a:gd name="connsiteX285" fmla="*/ 1017867 w 6424754"/>
              <a:gd name="connsiteY285" fmla="*/ 5009322 h 5160397"/>
              <a:gd name="connsiteX286" fmla="*/ 1041721 w 6424754"/>
              <a:gd name="connsiteY286" fmla="*/ 5049079 h 5160397"/>
              <a:gd name="connsiteX287" fmla="*/ 1057623 w 6424754"/>
              <a:gd name="connsiteY287" fmla="*/ 5088835 h 5160397"/>
              <a:gd name="connsiteX288" fmla="*/ 1065575 w 6424754"/>
              <a:gd name="connsiteY288" fmla="*/ 5112689 h 5160397"/>
              <a:gd name="connsiteX289" fmla="*/ 1089429 w 6424754"/>
              <a:gd name="connsiteY289" fmla="*/ 5144494 h 5160397"/>
              <a:gd name="connsiteX290" fmla="*/ 1113283 w 6424754"/>
              <a:gd name="connsiteY290" fmla="*/ 5160397 h 5160397"/>
              <a:gd name="connsiteX291" fmla="*/ 1383627 w 6424754"/>
              <a:gd name="connsiteY291" fmla="*/ 5128592 h 5160397"/>
              <a:gd name="connsiteX292" fmla="*/ 1455189 w 6424754"/>
              <a:gd name="connsiteY292" fmla="*/ 5088835 h 5160397"/>
              <a:gd name="connsiteX293" fmla="*/ 1502896 w 6424754"/>
              <a:gd name="connsiteY293" fmla="*/ 5057030 h 5160397"/>
              <a:gd name="connsiteX294" fmla="*/ 1518799 w 6424754"/>
              <a:gd name="connsiteY294" fmla="*/ 5001371 h 5160397"/>
              <a:gd name="connsiteX295" fmla="*/ 1550604 w 6424754"/>
              <a:gd name="connsiteY295" fmla="*/ 4937760 h 5160397"/>
              <a:gd name="connsiteX296" fmla="*/ 1566507 w 6424754"/>
              <a:gd name="connsiteY296" fmla="*/ 4882101 h 5160397"/>
              <a:gd name="connsiteX297" fmla="*/ 1582410 w 6424754"/>
              <a:gd name="connsiteY297" fmla="*/ 4850296 h 5160397"/>
              <a:gd name="connsiteX298" fmla="*/ 1590361 w 6424754"/>
              <a:gd name="connsiteY298" fmla="*/ 4770783 h 5160397"/>
              <a:gd name="connsiteX299" fmla="*/ 1606263 w 6424754"/>
              <a:gd name="connsiteY299" fmla="*/ 4746929 h 5160397"/>
              <a:gd name="connsiteX300" fmla="*/ 1614215 w 6424754"/>
              <a:gd name="connsiteY300" fmla="*/ 4699221 h 5160397"/>
              <a:gd name="connsiteX301" fmla="*/ 1606263 w 6424754"/>
              <a:gd name="connsiteY301" fmla="*/ 4659465 h 5160397"/>
              <a:gd name="connsiteX302" fmla="*/ 1598312 w 6424754"/>
              <a:gd name="connsiteY302" fmla="*/ 4635611 h 5160397"/>
              <a:gd name="connsiteX303" fmla="*/ 1630117 w 6424754"/>
              <a:gd name="connsiteY303" fmla="*/ 4627659 h 5160397"/>
              <a:gd name="connsiteX304" fmla="*/ 1669874 w 6424754"/>
              <a:gd name="connsiteY304" fmla="*/ 4619708 h 5160397"/>
              <a:gd name="connsiteX305" fmla="*/ 1685776 w 6424754"/>
              <a:gd name="connsiteY305" fmla="*/ 4595854 h 5160397"/>
              <a:gd name="connsiteX306" fmla="*/ 1709630 w 6424754"/>
              <a:gd name="connsiteY306" fmla="*/ 4572000 h 5160397"/>
              <a:gd name="connsiteX307" fmla="*/ 1717582 w 6424754"/>
              <a:gd name="connsiteY307" fmla="*/ 4548146 h 5160397"/>
              <a:gd name="connsiteX308" fmla="*/ 1733484 w 6424754"/>
              <a:gd name="connsiteY308" fmla="*/ 4524293 h 5160397"/>
              <a:gd name="connsiteX309" fmla="*/ 1749387 w 6424754"/>
              <a:gd name="connsiteY309" fmla="*/ 4309607 h 5160397"/>
              <a:gd name="connsiteX310" fmla="*/ 1789143 w 6424754"/>
              <a:gd name="connsiteY310" fmla="*/ 4039263 h 5160397"/>
              <a:gd name="connsiteX311" fmla="*/ 1820949 w 6424754"/>
              <a:gd name="connsiteY311" fmla="*/ 4023360 h 5160397"/>
              <a:gd name="connsiteX312" fmla="*/ 1892510 w 6424754"/>
              <a:gd name="connsiteY312" fmla="*/ 4015409 h 5160397"/>
              <a:gd name="connsiteX313" fmla="*/ 1964072 w 6424754"/>
              <a:gd name="connsiteY313" fmla="*/ 3880237 h 5160397"/>
              <a:gd name="connsiteX314" fmla="*/ 2011780 w 6424754"/>
              <a:gd name="connsiteY314" fmla="*/ 3792773 h 5160397"/>
              <a:gd name="connsiteX315" fmla="*/ 2027683 w 6424754"/>
              <a:gd name="connsiteY315" fmla="*/ 3745065 h 5160397"/>
              <a:gd name="connsiteX316" fmla="*/ 2083342 w 6424754"/>
              <a:gd name="connsiteY316" fmla="*/ 3657600 h 5160397"/>
              <a:gd name="connsiteX317" fmla="*/ 1852754 w 6424754"/>
              <a:gd name="connsiteY317" fmla="*/ 3625795 h 5160397"/>
              <a:gd name="connsiteX318" fmla="*/ 1844803 w 6424754"/>
              <a:gd name="connsiteY318" fmla="*/ 3601941 h 5160397"/>
              <a:gd name="connsiteX319" fmla="*/ 1820949 w 6424754"/>
              <a:gd name="connsiteY319" fmla="*/ 3593990 h 5160397"/>
              <a:gd name="connsiteX320" fmla="*/ 1797095 w 6424754"/>
              <a:gd name="connsiteY320" fmla="*/ 3570136 h 5160397"/>
              <a:gd name="connsiteX321" fmla="*/ 1765290 w 6424754"/>
              <a:gd name="connsiteY321" fmla="*/ 3522428 h 5160397"/>
              <a:gd name="connsiteX322" fmla="*/ 1741436 w 6424754"/>
              <a:gd name="connsiteY322" fmla="*/ 3490623 h 5160397"/>
              <a:gd name="connsiteX323" fmla="*/ 1669874 w 6424754"/>
              <a:gd name="connsiteY323" fmla="*/ 3283889 h 5160397"/>
              <a:gd name="connsiteX324" fmla="*/ 1638069 w 6424754"/>
              <a:gd name="connsiteY324" fmla="*/ 3212327 h 5160397"/>
              <a:gd name="connsiteX325" fmla="*/ 1614215 w 6424754"/>
              <a:gd name="connsiteY325" fmla="*/ 3172571 h 5160397"/>
              <a:gd name="connsiteX326" fmla="*/ 1606263 w 6424754"/>
              <a:gd name="connsiteY326" fmla="*/ 3148717 h 5160397"/>
              <a:gd name="connsiteX327" fmla="*/ 1638069 w 6424754"/>
              <a:gd name="connsiteY327" fmla="*/ 3164619 h 5160397"/>
              <a:gd name="connsiteX328" fmla="*/ 1677825 w 6424754"/>
              <a:gd name="connsiteY328" fmla="*/ 3283889 h 5160397"/>
              <a:gd name="connsiteX329" fmla="*/ 1685776 w 6424754"/>
              <a:gd name="connsiteY329" fmla="*/ 3307743 h 5160397"/>
              <a:gd name="connsiteX330" fmla="*/ 1741436 w 6424754"/>
              <a:gd name="connsiteY330" fmla="*/ 3419061 h 5160397"/>
              <a:gd name="connsiteX331" fmla="*/ 1765290 w 6424754"/>
              <a:gd name="connsiteY331" fmla="*/ 3482672 h 5160397"/>
              <a:gd name="connsiteX332" fmla="*/ 1797095 w 6424754"/>
              <a:gd name="connsiteY332" fmla="*/ 3538331 h 5160397"/>
              <a:gd name="connsiteX333" fmla="*/ 1805046 w 6424754"/>
              <a:gd name="connsiteY333" fmla="*/ 3562185 h 5160397"/>
              <a:gd name="connsiteX334" fmla="*/ 1836851 w 6424754"/>
              <a:gd name="connsiteY334" fmla="*/ 3578087 h 5160397"/>
              <a:gd name="connsiteX335" fmla="*/ 1900462 w 6424754"/>
              <a:gd name="connsiteY335" fmla="*/ 3601941 h 5160397"/>
              <a:gd name="connsiteX336" fmla="*/ 2043585 w 6424754"/>
              <a:gd name="connsiteY336" fmla="*/ 3586039 h 5160397"/>
              <a:gd name="connsiteX337" fmla="*/ 2075390 w 6424754"/>
              <a:gd name="connsiteY337" fmla="*/ 3570136 h 5160397"/>
              <a:gd name="connsiteX338" fmla="*/ 2131050 w 6424754"/>
              <a:gd name="connsiteY338" fmla="*/ 3530379 h 5160397"/>
              <a:gd name="connsiteX339" fmla="*/ 2202611 w 6424754"/>
              <a:gd name="connsiteY339" fmla="*/ 3506526 h 5160397"/>
              <a:gd name="connsiteX340" fmla="*/ 2274173 w 6424754"/>
              <a:gd name="connsiteY340" fmla="*/ 3458818 h 5160397"/>
              <a:gd name="connsiteX341" fmla="*/ 2345735 w 6424754"/>
              <a:gd name="connsiteY341" fmla="*/ 3419061 h 5160397"/>
              <a:gd name="connsiteX342" fmla="*/ 2353686 w 6424754"/>
              <a:gd name="connsiteY342" fmla="*/ 3387256 h 5160397"/>
              <a:gd name="connsiteX343" fmla="*/ 2361637 w 6424754"/>
              <a:gd name="connsiteY343" fmla="*/ 3363402 h 5160397"/>
              <a:gd name="connsiteX344" fmla="*/ 2353686 w 6424754"/>
              <a:gd name="connsiteY344" fmla="*/ 3283889 h 5160397"/>
              <a:gd name="connsiteX345" fmla="*/ 2345735 w 6424754"/>
              <a:gd name="connsiteY345" fmla="*/ 3252084 h 5160397"/>
              <a:gd name="connsiteX346" fmla="*/ 2290076 w 6424754"/>
              <a:gd name="connsiteY346" fmla="*/ 3212327 h 5160397"/>
              <a:gd name="connsiteX347" fmla="*/ 2194660 w 6424754"/>
              <a:gd name="connsiteY347" fmla="*/ 3196425 h 5160397"/>
              <a:gd name="connsiteX348" fmla="*/ 2162855 w 6424754"/>
              <a:gd name="connsiteY348" fmla="*/ 3188473 h 5160397"/>
              <a:gd name="connsiteX349" fmla="*/ 2146952 w 6424754"/>
              <a:gd name="connsiteY349" fmla="*/ 3164619 h 5160397"/>
              <a:gd name="connsiteX350" fmla="*/ 2123098 w 6424754"/>
              <a:gd name="connsiteY350" fmla="*/ 3132814 h 5160397"/>
              <a:gd name="connsiteX351" fmla="*/ 2107196 w 6424754"/>
              <a:gd name="connsiteY351" fmla="*/ 3101009 h 5160397"/>
              <a:gd name="connsiteX352" fmla="*/ 2075390 w 6424754"/>
              <a:gd name="connsiteY352" fmla="*/ 3085106 h 5160397"/>
              <a:gd name="connsiteX353" fmla="*/ 2162855 w 6424754"/>
              <a:gd name="connsiteY353" fmla="*/ 3101009 h 5160397"/>
              <a:gd name="connsiteX354" fmla="*/ 2186709 w 6424754"/>
              <a:gd name="connsiteY354" fmla="*/ 3124863 h 5160397"/>
              <a:gd name="connsiteX355" fmla="*/ 2226465 w 6424754"/>
              <a:gd name="connsiteY355" fmla="*/ 3148717 h 5160397"/>
              <a:gd name="connsiteX356" fmla="*/ 2250319 w 6424754"/>
              <a:gd name="connsiteY356" fmla="*/ 3164619 h 5160397"/>
              <a:gd name="connsiteX357" fmla="*/ 2290076 w 6424754"/>
              <a:gd name="connsiteY357" fmla="*/ 3196425 h 5160397"/>
              <a:gd name="connsiteX358" fmla="*/ 2369589 w 6424754"/>
              <a:gd name="connsiteY358" fmla="*/ 3228230 h 5160397"/>
              <a:gd name="connsiteX359" fmla="*/ 2457053 w 6424754"/>
              <a:gd name="connsiteY359" fmla="*/ 3252084 h 5160397"/>
              <a:gd name="connsiteX360" fmla="*/ 2711495 w 6424754"/>
              <a:gd name="connsiteY360" fmla="*/ 3260035 h 5160397"/>
              <a:gd name="connsiteX361" fmla="*/ 2719446 w 6424754"/>
              <a:gd name="connsiteY361" fmla="*/ 3323646 h 5160397"/>
              <a:gd name="connsiteX362" fmla="*/ 2743300 w 6424754"/>
              <a:gd name="connsiteY362" fmla="*/ 3339548 h 5160397"/>
              <a:gd name="connsiteX363" fmla="*/ 2775105 w 6424754"/>
              <a:gd name="connsiteY363" fmla="*/ 3371353 h 5160397"/>
              <a:gd name="connsiteX364" fmla="*/ 2783056 w 6424754"/>
              <a:gd name="connsiteY364" fmla="*/ 3411110 h 5160397"/>
              <a:gd name="connsiteX365" fmla="*/ 2806910 w 6424754"/>
              <a:gd name="connsiteY365" fmla="*/ 3474720 h 5160397"/>
              <a:gd name="connsiteX366" fmla="*/ 2838716 w 6424754"/>
              <a:gd name="connsiteY366" fmla="*/ 3578087 h 5160397"/>
              <a:gd name="connsiteX367" fmla="*/ 2854618 w 6424754"/>
              <a:gd name="connsiteY367" fmla="*/ 3649649 h 5160397"/>
              <a:gd name="connsiteX368" fmla="*/ 2870521 w 6424754"/>
              <a:gd name="connsiteY368" fmla="*/ 3697357 h 5160397"/>
              <a:gd name="connsiteX369" fmla="*/ 2878472 w 6424754"/>
              <a:gd name="connsiteY369" fmla="*/ 3721211 h 5160397"/>
              <a:gd name="connsiteX370" fmla="*/ 2910277 w 6424754"/>
              <a:gd name="connsiteY370" fmla="*/ 3776870 h 5160397"/>
              <a:gd name="connsiteX371" fmla="*/ 2950034 w 6424754"/>
              <a:gd name="connsiteY371" fmla="*/ 3792773 h 5160397"/>
              <a:gd name="connsiteX372" fmla="*/ 2989790 w 6424754"/>
              <a:gd name="connsiteY372" fmla="*/ 3784821 h 5160397"/>
              <a:gd name="connsiteX373" fmla="*/ 3013644 w 6424754"/>
              <a:gd name="connsiteY373" fmla="*/ 3729162 h 5160397"/>
              <a:gd name="connsiteX374" fmla="*/ 3037498 w 6424754"/>
              <a:gd name="connsiteY374" fmla="*/ 3514477 h 5160397"/>
              <a:gd name="connsiteX375" fmla="*/ 3045450 w 6424754"/>
              <a:gd name="connsiteY375" fmla="*/ 3482672 h 5160397"/>
              <a:gd name="connsiteX376" fmla="*/ 3069303 w 6424754"/>
              <a:gd name="connsiteY376" fmla="*/ 3458818 h 5160397"/>
              <a:gd name="connsiteX377" fmla="*/ 3148816 w 6424754"/>
              <a:gd name="connsiteY377" fmla="*/ 3411110 h 5160397"/>
              <a:gd name="connsiteX378" fmla="*/ 3180622 w 6424754"/>
              <a:gd name="connsiteY378" fmla="*/ 3403159 h 5160397"/>
              <a:gd name="connsiteX379" fmla="*/ 3204476 w 6424754"/>
              <a:gd name="connsiteY379" fmla="*/ 3387256 h 5160397"/>
              <a:gd name="connsiteX380" fmla="*/ 3252183 w 6424754"/>
              <a:gd name="connsiteY380" fmla="*/ 3371353 h 5160397"/>
              <a:gd name="connsiteX381" fmla="*/ 3299891 w 6424754"/>
              <a:gd name="connsiteY381" fmla="*/ 3331597 h 5160397"/>
              <a:gd name="connsiteX382" fmla="*/ 3355550 w 6424754"/>
              <a:gd name="connsiteY382" fmla="*/ 3307743 h 5160397"/>
              <a:gd name="connsiteX383" fmla="*/ 3387356 w 6424754"/>
              <a:gd name="connsiteY383" fmla="*/ 3323646 h 5160397"/>
              <a:gd name="connsiteX384" fmla="*/ 3411210 w 6424754"/>
              <a:gd name="connsiteY384" fmla="*/ 3387256 h 5160397"/>
              <a:gd name="connsiteX385" fmla="*/ 3427112 w 6424754"/>
              <a:gd name="connsiteY385" fmla="*/ 3419061 h 5160397"/>
              <a:gd name="connsiteX386" fmla="*/ 3435063 w 6424754"/>
              <a:gd name="connsiteY386" fmla="*/ 3450866 h 5160397"/>
              <a:gd name="connsiteX387" fmla="*/ 3466869 w 6424754"/>
              <a:gd name="connsiteY387" fmla="*/ 3474720 h 5160397"/>
              <a:gd name="connsiteX388" fmla="*/ 3554333 w 6424754"/>
              <a:gd name="connsiteY388" fmla="*/ 3506526 h 5160397"/>
              <a:gd name="connsiteX389" fmla="*/ 3578187 w 6424754"/>
              <a:gd name="connsiteY389" fmla="*/ 3570136 h 5160397"/>
              <a:gd name="connsiteX390" fmla="*/ 3586138 w 6424754"/>
              <a:gd name="connsiteY390" fmla="*/ 3601941 h 5160397"/>
              <a:gd name="connsiteX391" fmla="*/ 3594090 w 6424754"/>
              <a:gd name="connsiteY391" fmla="*/ 3760967 h 5160397"/>
              <a:gd name="connsiteX392" fmla="*/ 3602041 w 6424754"/>
              <a:gd name="connsiteY392" fmla="*/ 3784821 h 5160397"/>
              <a:gd name="connsiteX393" fmla="*/ 3625895 w 6424754"/>
              <a:gd name="connsiteY393" fmla="*/ 3792773 h 5160397"/>
              <a:gd name="connsiteX394" fmla="*/ 3673603 w 6424754"/>
              <a:gd name="connsiteY394" fmla="*/ 3840480 h 5160397"/>
              <a:gd name="connsiteX395" fmla="*/ 3697456 w 6424754"/>
              <a:gd name="connsiteY395" fmla="*/ 3864334 h 5160397"/>
              <a:gd name="connsiteX396" fmla="*/ 3745164 w 6424754"/>
              <a:gd name="connsiteY396" fmla="*/ 3904091 h 5160397"/>
              <a:gd name="connsiteX397" fmla="*/ 3697456 w 6424754"/>
              <a:gd name="connsiteY397" fmla="*/ 3919993 h 5160397"/>
              <a:gd name="connsiteX398" fmla="*/ 3673603 w 6424754"/>
              <a:gd name="connsiteY398" fmla="*/ 3896139 h 5160397"/>
              <a:gd name="connsiteX399" fmla="*/ 3617943 w 6424754"/>
              <a:gd name="connsiteY399" fmla="*/ 3872286 h 5160397"/>
              <a:gd name="connsiteX400" fmla="*/ 3570236 w 6424754"/>
              <a:gd name="connsiteY400" fmla="*/ 3840480 h 5160397"/>
              <a:gd name="connsiteX401" fmla="*/ 3538430 w 6424754"/>
              <a:gd name="connsiteY401" fmla="*/ 3824578 h 5160397"/>
              <a:gd name="connsiteX402" fmla="*/ 3554333 w 6424754"/>
              <a:gd name="connsiteY402" fmla="*/ 3943847 h 5160397"/>
              <a:gd name="connsiteX403" fmla="*/ 3586138 w 6424754"/>
              <a:gd name="connsiteY403" fmla="*/ 3967701 h 5160397"/>
              <a:gd name="connsiteX404" fmla="*/ 3609992 w 6424754"/>
              <a:gd name="connsiteY404" fmla="*/ 3999506 h 5160397"/>
              <a:gd name="connsiteX405" fmla="*/ 3665651 w 6424754"/>
              <a:gd name="connsiteY405" fmla="*/ 4023360 h 5160397"/>
              <a:gd name="connsiteX406" fmla="*/ 3753116 w 6424754"/>
              <a:gd name="connsiteY406" fmla="*/ 4102873 h 5160397"/>
              <a:gd name="connsiteX407" fmla="*/ 3745164 w 6424754"/>
              <a:gd name="connsiteY407" fmla="*/ 3808675 h 5160397"/>
              <a:gd name="connsiteX408" fmla="*/ 3705408 w 6424754"/>
              <a:gd name="connsiteY408" fmla="*/ 3760967 h 5160397"/>
              <a:gd name="connsiteX409" fmla="*/ 3673603 w 6424754"/>
              <a:gd name="connsiteY409" fmla="*/ 3689406 h 5160397"/>
              <a:gd name="connsiteX410" fmla="*/ 3665651 w 6424754"/>
              <a:gd name="connsiteY410" fmla="*/ 3657600 h 5160397"/>
              <a:gd name="connsiteX411" fmla="*/ 3673603 w 6424754"/>
              <a:gd name="connsiteY411" fmla="*/ 3609893 h 5160397"/>
              <a:gd name="connsiteX412" fmla="*/ 3705408 w 6424754"/>
              <a:gd name="connsiteY412" fmla="*/ 3625795 h 5160397"/>
              <a:gd name="connsiteX413" fmla="*/ 3729262 w 6424754"/>
              <a:gd name="connsiteY413" fmla="*/ 3633746 h 5160397"/>
              <a:gd name="connsiteX414" fmla="*/ 3776970 w 6424754"/>
              <a:gd name="connsiteY414" fmla="*/ 3641698 h 5160397"/>
              <a:gd name="connsiteX415" fmla="*/ 3808775 w 6424754"/>
              <a:gd name="connsiteY415" fmla="*/ 3649649 h 5160397"/>
              <a:gd name="connsiteX416" fmla="*/ 3912142 w 6424754"/>
              <a:gd name="connsiteY416" fmla="*/ 3641698 h 5160397"/>
              <a:gd name="connsiteX417" fmla="*/ 3928044 w 6424754"/>
              <a:gd name="connsiteY417" fmla="*/ 3617844 h 5160397"/>
              <a:gd name="connsiteX418" fmla="*/ 3943947 w 6424754"/>
              <a:gd name="connsiteY418" fmla="*/ 3554233 h 5160397"/>
              <a:gd name="connsiteX419" fmla="*/ 3935996 w 6424754"/>
              <a:gd name="connsiteY419" fmla="*/ 3490623 h 5160397"/>
              <a:gd name="connsiteX420" fmla="*/ 3872385 w 6424754"/>
              <a:gd name="connsiteY420" fmla="*/ 3450866 h 5160397"/>
              <a:gd name="connsiteX421" fmla="*/ 3848531 w 6424754"/>
              <a:gd name="connsiteY421" fmla="*/ 3434964 h 5160397"/>
              <a:gd name="connsiteX422" fmla="*/ 3856483 w 6424754"/>
              <a:gd name="connsiteY422" fmla="*/ 3379305 h 5160397"/>
              <a:gd name="connsiteX423" fmla="*/ 3920093 w 6424754"/>
              <a:gd name="connsiteY423" fmla="*/ 3339548 h 5160397"/>
              <a:gd name="connsiteX424" fmla="*/ 4047314 w 6424754"/>
              <a:gd name="connsiteY424" fmla="*/ 3275938 h 5160397"/>
              <a:gd name="connsiteX425" fmla="*/ 4110924 w 6424754"/>
              <a:gd name="connsiteY425" fmla="*/ 3260035 h 5160397"/>
              <a:gd name="connsiteX426" fmla="*/ 4142730 w 6424754"/>
              <a:gd name="connsiteY426" fmla="*/ 3244133 h 5160397"/>
              <a:gd name="connsiteX427" fmla="*/ 4238145 w 6424754"/>
              <a:gd name="connsiteY427" fmla="*/ 3196425 h 5160397"/>
              <a:gd name="connsiteX428" fmla="*/ 4317658 w 6424754"/>
              <a:gd name="connsiteY428" fmla="*/ 3037399 h 5160397"/>
              <a:gd name="connsiteX429" fmla="*/ 4293804 w 6424754"/>
              <a:gd name="connsiteY429" fmla="*/ 2798859 h 5160397"/>
              <a:gd name="connsiteX430" fmla="*/ 4285853 w 6424754"/>
              <a:gd name="connsiteY430" fmla="*/ 2775006 h 5160397"/>
              <a:gd name="connsiteX431" fmla="*/ 4254048 w 6424754"/>
              <a:gd name="connsiteY431" fmla="*/ 2703444 h 5160397"/>
              <a:gd name="connsiteX432" fmla="*/ 4269950 w 6424754"/>
              <a:gd name="connsiteY432" fmla="*/ 2679590 h 5160397"/>
              <a:gd name="connsiteX433" fmla="*/ 4341512 w 6424754"/>
              <a:gd name="connsiteY433" fmla="*/ 2671639 h 5160397"/>
              <a:gd name="connsiteX434" fmla="*/ 4373317 w 6424754"/>
              <a:gd name="connsiteY434" fmla="*/ 2663687 h 5160397"/>
              <a:gd name="connsiteX435" fmla="*/ 4421025 w 6424754"/>
              <a:gd name="connsiteY435" fmla="*/ 2647785 h 5160397"/>
              <a:gd name="connsiteX436" fmla="*/ 4421025 w 6424754"/>
              <a:gd name="connsiteY436" fmla="*/ 2679590 h 5160397"/>
              <a:gd name="connsiteX437" fmla="*/ 4413074 w 6424754"/>
              <a:gd name="connsiteY437" fmla="*/ 2711395 h 5160397"/>
              <a:gd name="connsiteX438" fmla="*/ 4421025 w 6424754"/>
              <a:gd name="connsiteY438" fmla="*/ 2751152 h 5160397"/>
              <a:gd name="connsiteX439" fmla="*/ 4468733 w 6424754"/>
              <a:gd name="connsiteY439" fmla="*/ 2790908 h 5160397"/>
              <a:gd name="connsiteX440" fmla="*/ 4476684 w 6424754"/>
              <a:gd name="connsiteY440" fmla="*/ 2902226 h 5160397"/>
              <a:gd name="connsiteX441" fmla="*/ 4524392 w 6424754"/>
              <a:gd name="connsiteY441" fmla="*/ 2894275 h 5160397"/>
              <a:gd name="connsiteX442" fmla="*/ 4532343 w 6424754"/>
              <a:gd name="connsiteY442" fmla="*/ 2870421 h 5160397"/>
              <a:gd name="connsiteX443" fmla="*/ 4548246 w 6424754"/>
              <a:gd name="connsiteY443" fmla="*/ 2838616 h 5160397"/>
              <a:gd name="connsiteX444" fmla="*/ 4548246 w 6424754"/>
              <a:gd name="connsiteY444" fmla="*/ 2639833 h 5160397"/>
              <a:gd name="connsiteX445" fmla="*/ 4540295 w 6424754"/>
              <a:gd name="connsiteY445" fmla="*/ 2615979 h 5160397"/>
              <a:gd name="connsiteX446" fmla="*/ 4643662 w 6424754"/>
              <a:gd name="connsiteY446" fmla="*/ 2528515 h 5160397"/>
              <a:gd name="connsiteX447" fmla="*/ 4715223 w 6424754"/>
              <a:gd name="connsiteY447" fmla="*/ 2480807 h 5160397"/>
              <a:gd name="connsiteX448" fmla="*/ 4818590 w 6424754"/>
              <a:gd name="connsiteY448" fmla="*/ 2361538 h 5160397"/>
              <a:gd name="connsiteX449" fmla="*/ 4842444 w 6424754"/>
              <a:gd name="connsiteY449" fmla="*/ 2345635 h 5160397"/>
              <a:gd name="connsiteX450" fmla="*/ 4850396 w 6424754"/>
              <a:gd name="connsiteY450" fmla="*/ 2313830 h 5160397"/>
              <a:gd name="connsiteX451" fmla="*/ 4866298 w 6424754"/>
              <a:gd name="connsiteY451" fmla="*/ 2289976 h 5160397"/>
              <a:gd name="connsiteX452" fmla="*/ 4874250 w 6424754"/>
              <a:gd name="connsiteY452" fmla="*/ 2226366 h 5160397"/>
              <a:gd name="connsiteX453" fmla="*/ 4874250 w 6424754"/>
              <a:gd name="connsiteY453" fmla="*/ 2019632 h 5160397"/>
              <a:gd name="connsiteX454" fmla="*/ 4850396 w 6424754"/>
              <a:gd name="connsiteY454" fmla="*/ 2011680 h 5160397"/>
              <a:gd name="connsiteX455" fmla="*/ 4818590 w 6424754"/>
              <a:gd name="connsiteY455" fmla="*/ 2003729 h 5160397"/>
              <a:gd name="connsiteX456" fmla="*/ 4834493 w 6424754"/>
              <a:gd name="connsiteY456" fmla="*/ 1852654 h 5160397"/>
              <a:gd name="connsiteX457" fmla="*/ 4874250 w 6424754"/>
              <a:gd name="connsiteY457" fmla="*/ 1804946 h 5160397"/>
              <a:gd name="connsiteX458" fmla="*/ 4977616 w 6424754"/>
              <a:gd name="connsiteY458" fmla="*/ 1717482 h 5160397"/>
              <a:gd name="connsiteX459" fmla="*/ 5009422 w 6424754"/>
              <a:gd name="connsiteY459" fmla="*/ 1701579 h 5160397"/>
              <a:gd name="connsiteX460" fmla="*/ 5096886 w 6424754"/>
              <a:gd name="connsiteY460" fmla="*/ 1693628 h 5160397"/>
              <a:gd name="connsiteX461" fmla="*/ 5216156 w 6424754"/>
              <a:gd name="connsiteY461" fmla="*/ 1661823 h 5160397"/>
              <a:gd name="connsiteX462" fmla="*/ 5367230 w 6424754"/>
              <a:gd name="connsiteY462" fmla="*/ 1653872 h 5160397"/>
              <a:gd name="connsiteX463" fmla="*/ 5422890 w 6424754"/>
              <a:gd name="connsiteY463" fmla="*/ 1606164 h 5160397"/>
              <a:gd name="connsiteX464" fmla="*/ 5454695 w 6424754"/>
              <a:gd name="connsiteY464" fmla="*/ 1542553 h 5160397"/>
              <a:gd name="connsiteX465" fmla="*/ 5510354 w 6424754"/>
              <a:gd name="connsiteY465" fmla="*/ 1558456 h 5160397"/>
              <a:gd name="connsiteX466" fmla="*/ 5573964 w 6424754"/>
              <a:gd name="connsiteY466" fmla="*/ 1542553 h 5160397"/>
              <a:gd name="connsiteX467" fmla="*/ 5653477 w 6424754"/>
              <a:gd name="connsiteY467" fmla="*/ 1494846 h 5160397"/>
              <a:gd name="connsiteX468" fmla="*/ 5669380 w 6424754"/>
              <a:gd name="connsiteY468" fmla="*/ 1534602 h 5160397"/>
              <a:gd name="connsiteX469" fmla="*/ 5645526 w 6424754"/>
              <a:gd name="connsiteY469" fmla="*/ 1614115 h 5160397"/>
              <a:gd name="connsiteX470" fmla="*/ 5510354 w 6424754"/>
              <a:gd name="connsiteY470" fmla="*/ 1701579 h 5160397"/>
              <a:gd name="connsiteX471" fmla="*/ 5470597 w 6424754"/>
              <a:gd name="connsiteY471" fmla="*/ 1804946 h 5160397"/>
              <a:gd name="connsiteX472" fmla="*/ 5462646 w 6424754"/>
              <a:gd name="connsiteY472" fmla="*/ 1868557 h 5160397"/>
              <a:gd name="connsiteX473" fmla="*/ 5454695 w 6424754"/>
              <a:gd name="connsiteY473" fmla="*/ 1892411 h 5160397"/>
              <a:gd name="connsiteX474" fmla="*/ 5446743 w 6424754"/>
              <a:gd name="connsiteY474" fmla="*/ 1924216 h 5160397"/>
              <a:gd name="connsiteX475" fmla="*/ 5478549 w 6424754"/>
              <a:gd name="connsiteY475" fmla="*/ 2011680 h 5160397"/>
              <a:gd name="connsiteX476" fmla="*/ 5502403 w 6424754"/>
              <a:gd name="connsiteY476" fmla="*/ 2003729 h 5160397"/>
              <a:gd name="connsiteX477" fmla="*/ 5526256 w 6424754"/>
              <a:gd name="connsiteY477" fmla="*/ 1963973 h 5160397"/>
              <a:gd name="connsiteX478" fmla="*/ 5542159 w 6424754"/>
              <a:gd name="connsiteY478" fmla="*/ 1908313 h 5160397"/>
              <a:gd name="connsiteX479" fmla="*/ 5550110 w 6424754"/>
              <a:gd name="connsiteY479" fmla="*/ 1884459 h 5160397"/>
              <a:gd name="connsiteX480" fmla="*/ 5589867 w 6424754"/>
              <a:gd name="connsiteY480" fmla="*/ 1820849 h 5160397"/>
              <a:gd name="connsiteX481" fmla="*/ 5621672 w 6424754"/>
              <a:gd name="connsiteY481" fmla="*/ 1757239 h 5160397"/>
              <a:gd name="connsiteX482" fmla="*/ 5693234 w 6424754"/>
              <a:gd name="connsiteY482" fmla="*/ 1693628 h 5160397"/>
              <a:gd name="connsiteX483" fmla="*/ 5852260 w 6424754"/>
              <a:gd name="connsiteY483" fmla="*/ 1582310 h 5160397"/>
              <a:gd name="connsiteX484" fmla="*/ 6019237 w 6424754"/>
              <a:gd name="connsiteY484" fmla="*/ 1534602 h 5160397"/>
              <a:gd name="connsiteX485" fmla="*/ 6122604 w 6424754"/>
              <a:gd name="connsiteY485" fmla="*/ 1494846 h 5160397"/>
              <a:gd name="connsiteX486" fmla="*/ 6146458 w 6424754"/>
              <a:gd name="connsiteY486" fmla="*/ 1486894 h 5160397"/>
              <a:gd name="connsiteX487" fmla="*/ 6122604 w 6424754"/>
              <a:gd name="connsiteY487" fmla="*/ 1455089 h 5160397"/>
              <a:gd name="connsiteX488" fmla="*/ 6090799 w 6424754"/>
              <a:gd name="connsiteY488" fmla="*/ 1447138 h 5160397"/>
              <a:gd name="connsiteX489" fmla="*/ 6027189 w 6424754"/>
              <a:gd name="connsiteY489" fmla="*/ 1423284 h 5160397"/>
              <a:gd name="connsiteX490" fmla="*/ 6011286 w 6424754"/>
              <a:gd name="connsiteY490" fmla="*/ 1399430 h 5160397"/>
              <a:gd name="connsiteX491" fmla="*/ 6066945 w 6424754"/>
              <a:gd name="connsiteY491" fmla="*/ 1311966 h 5160397"/>
              <a:gd name="connsiteX492" fmla="*/ 6186215 w 6424754"/>
              <a:gd name="connsiteY492" fmla="*/ 1280160 h 5160397"/>
              <a:gd name="connsiteX493" fmla="*/ 6178263 w 6424754"/>
              <a:gd name="connsiteY493" fmla="*/ 1256306 h 5160397"/>
              <a:gd name="connsiteX494" fmla="*/ 6225971 w 6424754"/>
              <a:gd name="connsiteY494" fmla="*/ 1248355 h 5160397"/>
              <a:gd name="connsiteX495" fmla="*/ 6313436 w 6424754"/>
              <a:gd name="connsiteY495" fmla="*/ 1296063 h 5160397"/>
              <a:gd name="connsiteX496" fmla="*/ 6337290 w 6424754"/>
              <a:gd name="connsiteY496" fmla="*/ 1304014 h 5160397"/>
              <a:gd name="connsiteX497" fmla="*/ 6400900 w 6424754"/>
              <a:gd name="connsiteY497" fmla="*/ 1351722 h 5160397"/>
              <a:gd name="connsiteX498" fmla="*/ 6408851 w 6424754"/>
              <a:gd name="connsiteY498" fmla="*/ 1327868 h 5160397"/>
              <a:gd name="connsiteX499" fmla="*/ 6424754 w 6424754"/>
              <a:gd name="connsiteY499" fmla="*/ 1264258 h 5160397"/>
              <a:gd name="connsiteX500" fmla="*/ 6416803 w 6424754"/>
              <a:gd name="connsiteY500" fmla="*/ 1192696 h 5160397"/>
              <a:gd name="connsiteX501" fmla="*/ 6392949 w 6424754"/>
              <a:gd name="connsiteY501" fmla="*/ 1184745 h 5160397"/>
              <a:gd name="connsiteX502" fmla="*/ 6353192 w 6424754"/>
              <a:gd name="connsiteY502" fmla="*/ 1144988 h 5160397"/>
              <a:gd name="connsiteX503" fmla="*/ 6305484 w 6424754"/>
              <a:gd name="connsiteY503" fmla="*/ 1113183 h 5160397"/>
              <a:gd name="connsiteX504" fmla="*/ 6281630 w 6424754"/>
              <a:gd name="connsiteY504" fmla="*/ 1081378 h 5160397"/>
              <a:gd name="connsiteX505" fmla="*/ 6170312 w 6424754"/>
              <a:gd name="connsiteY505" fmla="*/ 993913 h 5160397"/>
              <a:gd name="connsiteX506" fmla="*/ 6074896 w 6424754"/>
              <a:gd name="connsiteY506" fmla="*/ 914400 h 5160397"/>
              <a:gd name="connsiteX507" fmla="*/ 6051043 w 6424754"/>
              <a:gd name="connsiteY507" fmla="*/ 906449 h 5160397"/>
              <a:gd name="connsiteX508" fmla="*/ 5868163 w 6424754"/>
              <a:gd name="connsiteY508" fmla="*/ 898498 h 5160397"/>
              <a:gd name="connsiteX509" fmla="*/ 5844309 w 6424754"/>
              <a:gd name="connsiteY509" fmla="*/ 906449 h 5160397"/>
              <a:gd name="connsiteX510" fmla="*/ 5844309 w 6424754"/>
              <a:gd name="connsiteY510" fmla="*/ 978011 h 5160397"/>
              <a:gd name="connsiteX511" fmla="*/ 5836357 w 6424754"/>
              <a:gd name="connsiteY511" fmla="*/ 1009816 h 5160397"/>
              <a:gd name="connsiteX512" fmla="*/ 5748893 w 6424754"/>
              <a:gd name="connsiteY512" fmla="*/ 1001865 h 5160397"/>
              <a:gd name="connsiteX513" fmla="*/ 5725039 w 6424754"/>
              <a:gd name="connsiteY513" fmla="*/ 985962 h 5160397"/>
              <a:gd name="connsiteX514" fmla="*/ 5677331 w 6424754"/>
              <a:gd name="connsiteY514" fmla="*/ 962108 h 5160397"/>
              <a:gd name="connsiteX515" fmla="*/ 5645526 w 6424754"/>
              <a:gd name="connsiteY515" fmla="*/ 954157 h 5160397"/>
              <a:gd name="connsiteX516" fmla="*/ 5597818 w 6424754"/>
              <a:gd name="connsiteY516" fmla="*/ 962108 h 5160397"/>
              <a:gd name="connsiteX517" fmla="*/ 5581916 w 6424754"/>
              <a:gd name="connsiteY517" fmla="*/ 1017767 h 5160397"/>
              <a:gd name="connsiteX518" fmla="*/ 5558062 w 6424754"/>
              <a:gd name="connsiteY518" fmla="*/ 1081378 h 5160397"/>
              <a:gd name="connsiteX519" fmla="*/ 5542159 w 6424754"/>
              <a:gd name="connsiteY519" fmla="*/ 1025719 h 5160397"/>
              <a:gd name="connsiteX520" fmla="*/ 5526256 w 6424754"/>
              <a:gd name="connsiteY520" fmla="*/ 993913 h 5160397"/>
              <a:gd name="connsiteX521" fmla="*/ 5518305 w 6424754"/>
              <a:gd name="connsiteY521" fmla="*/ 914400 h 5160397"/>
              <a:gd name="connsiteX522" fmla="*/ 5510354 w 6424754"/>
              <a:gd name="connsiteY522" fmla="*/ 882595 h 5160397"/>
              <a:gd name="connsiteX523" fmla="*/ 5502403 w 6424754"/>
              <a:gd name="connsiteY523" fmla="*/ 858741 h 5160397"/>
              <a:gd name="connsiteX524" fmla="*/ 5454695 w 6424754"/>
              <a:gd name="connsiteY524" fmla="*/ 850790 h 5160397"/>
              <a:gd name="connsiteX525" fmla="*/ 5391084 w 6424754"/>
              <a:gd name="connsiteY525" fmla="*/ 842839 h 516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</a:cxnLst>
            <a:rect l="l" t="t" r="r" b="b"/>
            <a:pathLst>
              <a:path w="6424754" h="5160397">
                <a:moveTo>
                  <a:pt x="5391084" y="842839"/>
                </a:moveTo>
                <a:cubicBezTo>
                  <a:pt x="5361929" y="836213"/>
                  <a:pt x="5307758" y="833426"/>
                  <a:pt x="5279766" y="811033"/>
                </a:cubicBezTo>
                <a:cubicBezTo>
                  <a:pt x="5262205" y="796984"/>
                  <a:pt x="5247961" y="779228"/>
                  <a:pt x="5232058" y="763326"/>
                </a:cubicBezTo>
                <a:lnTo>
                  <a:pt x="5208204" y="739472"/>
                </a:lnTo>
                <a:cubicBezTo>
                  <a:pt x="5205554" y="712968"/>
                  <a:pt x="5213189" y="683244"/>
                  <a:pt x="5200253" y="659959"/>
                </a:cubicBezTo>
                <a:cubicBezTo>
                  <a:pt x="5194946" y="650406"/>
                  <a:pt x="5178222" y="663023"/>
                  <a:pt x="5168448" y="667910"/>
                </a:cubicBezTo>
                <a:cubicBezTo>
                  <a:pt x="5156595" y="673837"/>
                  <a:pt x="5147427" y="684061"/>
                  <a:pt x="5136643" y="691764"/>
                </a:cubicBezTo>
                <a:cubicBezTo>
                  <a:pt x="5128867" y="697318"/>
                  <a:pt x="5120740" y="702365"/>
                  <a:pt x="5112789" y="707666"/>
                </a:cubicBezTo>
                <a:cubicBezTo>
                  <a:pt x="5107488" y="715617"/>
                  <a:pt x="5099908" y="722454"/>
                  <a:pt x="5096886" y="731520"/>
                </a:cubicBezTo>
                <a:cubicBezTo>
                  <a:pt x="5091788" y="746815"/>
                  <a:pt x="5101524" y="769156"/>
                  <a:pt x="5088935" y="779228"/>
                </a:cubicBezTo>
                <a:cubicBezTo>
                  <a:pt x="5079680" y="786633"/>
                  <a:pt x="5067732" y="768627"/>
                  <a:pt x="5057130" y="763326"/>
                </a:cubicBezTo>
                <a:cubicBezTo>
                  <a:pt x="5051829" y="752724"/>
                  <a:pt x="5044102" y="743019"/>
                  <a:pt x="5041227" y="731520"/>
                </a:cubicBezTo>
                <a:cubicBezTo>
                  <a:pt x="5036044" y="710790"/>
                  <a:pt x="5036100" y="689091"/>
                  <a:pt x="5033276" y="667910"/>
                </a:cubicBezTo>
                <a:cubicBezTo>
                  <a:pt x="5030799" y="649333"/>
                  <a:pt x="5027975" y="630804"/>
                  <a:pt x="5025324" y="612251"/>
                </a:cubicBezTo>
                <a:cubicBezTo>
                  <a:pt x="5006771" y="614901"/>
                  <a:pt x="4986727" y="612447"/>
                  <a:pt x="4969665" y="620202"/>
                </a:cubicBezTo>
                <a:cubicBezTo>
                  <a:pt x="4919042" y="643212"/>
                  <a:pt x="4949808" y="646013"/>
                  <a:pt x="4929909" y="675861"/>
                </a:cubicBezTo>
                <a:cubicBezTo>
                  <a:pt x="4923672" y="685217"/>
                  <a:pt x="4914006" y="691764"/>
                  <a:pt x="4906055" y="699715"/>
                </a:cubicBezTo>
                <a:cubicBezTo>
                  <a:pt x="4903404" y="707666"/>
                  <a:pt x="4902261" y="716292"/>
                  <a:pt x="4898103" y="723569"/>
                </a:cubicBezTo>
                <a:cubicBezTo>
                  <a:pt x="4891528" y="735075"/>
                  <a:pt x="4882874" y="745312"/>
                  <a:pt x="4874250" y="755374"/>
                </a:cubicBezTo>
                <a:cubicBezTo>
                  <a:pt x="4861062" y="770760"/>
                  <a:pt x="4844945" y="785930"/>
                  <a:pt x="4826542" y="795131"/>
                </a:cubicBezTo>
                <a:cubicBezTo>
                  <a:pt x="4819045" y="798879"/>
                  <a:pt x="4810639" y="800432"/>
                  <a:pt x="4802688" y="803082"/>
                </a:cubicBezTo>
                <a:cubicBezTo>
                  <a:pt x="4787090" y="800482"/>
                  <a:pt x="4732697" y="791945"/>
                  <a:pt x="4715223" y="787179"/>
                </a:cubicBezTo>
                <a:cubicBezTo>
                  <a:pt x="4699051" y="782768"/>
                  <a:pt x="4683778" y="775342"/>
                  <a:pt x="4667516" y="771277"/>
                </a:cubicBezTo>
                <a:lnTo>
                  <a:pt x="4635710" y="763326"/>
                </a:lnTo>
                <a:cubicBezTo>
                  <a:pt x="4619808" y="765976"/>
                  <a:pt x="4600244" y="760785"/>
                  <a:pt x="4588003" y="771277"/>
                </a:cubicBezTo>
                <a:cubicBezTo>
                  <a:pt x="4577742" y="780072"/>
                  <a:pt x="4586756" y="799299"/>
                  <a:pt x="4580051" y="811033"/>
                </a:cubicBezTo>
                <a:cubicBezTo>
                  <a:pt x="4575310" y="819330"/>
                  <a:pt x="4564148" y="821635"/>
                  <a:pt x="4556197" y="826936"/>
                </a:cubicBezTo>
                <a:cubicBezTo>
                  <a:pt x="4502622" y="746570"/>
                  <a:pt x="4546849" y="821890"/>
                  <a:pt x="4532343" y="604299"/>
                </a:cubicBezTo>
                <a:cubicBezTo>
                  <a:pt x="4531444" y="590815"/>
                  <a:pt x="4537336" y="568426"/>
                  <a:pt x="4524392" y="564543"/>
                </a:cubicBezTo>
                <a:cubicBezTo>
                  <a:pt x="4476091" y="550053"/>
                  <a:pt x="4423675" y="559242"/>
                  <a:pt x="4373317" y="556592"/>
                </a:cubicBezTo>
                <a:cubicBezTo>
                  <a:pt x="4362715" y="553941"/>
                  <a:pt x="4352356" y="547285"/>
                  <a:pt x="4341512" y="548640"/>
                </a:cubicBezTo>
                <a:cubicBezTo>
                  <a:pt x="4307457" y="552897"/>
                  <a:pt x="4311205" y="567516"/>
                  <a:pt x="4293804" y="588397"/>
                </a:cubicBezTo>
                <a:cubicBezTo>
                  <a:pt x="4286605" y="597036"/>
                  <a:pt x="4277901" y="604300"/>
                  <a:pt x="4269950" y="612251"/>
                </a:cubicBezTo>
                <a:cubicBezTo>
                  <a:pt x="4163452" y="602568"/>
                  <a:pt x="4198725" y="628657"/>
                  <a:pt x="4150681" y="556592"/>
                </a:cubicBezTo>
                <a:lnTo>
                  <a:pt x="4150681" y="556592"/>
                </a:lnTo>
                <a:cubicBezTo>
                  <a:pt x="4067386" y="535766"/>
                  <a:pt x="4129790" y="549186"/>
                  <a:pt x="3959850" y="540689"/>
                </a:cubicBezTo>
                <a:cubicBezTo>
                  <a:pt x="3938646" y="545990"/>
                  <a:pt x="3916136" y="547548"/>
                  <a:pt x="3896239" y="556592"/>
                </a:cubicBezTo>
                <a:cubicBezTo>
                  <a:pt x="3881599" y="563247"/>
                  <a:pt x="3865050" y="591448"/>
                  <a:pt x="3856483" y="604299"/>
                </a:cubicBezTo>
                <a:cubicBezTo>
                  <a:pt x="3851182" y="596348"/>
                  <a:pt x="3841932" y="589906"/>
                  <a:pt x="3840580" y="580446"/>
                </a:cubicBezTo>
                <a:cubicBezTo>
                  <a:pt x="3837168" y="556564"/>
                  <a:pt x="3855302" y="536988"/>
                  <a:pt x="3872385" y="524786"/>
                </a:cubicBezTo>
                <a:cubicBezTo>
                  <a:pt x="3882030" y="517897"/>
                  <a:pt x="3893185" y="513286"/>
                  <a:pt x="3904190" y="508884"/>
                </a:cubicBezTo>
                <a:cubicBezTo>
                  <a:pt x="3919754" y="502658"/>
                  <a:pt x="3951898" y="492981"/>
                  <a:pt x="3951898" y="492981"/>
                </a:cubicBezTo>
                <a:cubicBezTo>
                  <a:pt x="3962500" y="485030"/>
                  <a:pt x="3974332" y="478498"/>
                  <a:pt x="3983703" y="469127"/>
                </a:cubicBezTo>
                <a:cubicBezTo>
                  <a:pt x="3990460" y="462370"/>
                  <a:pt x="3994051" y="453049"/>
                  <a:pt x="3999606" y="445273"/>
                </a:cubicBezTo>
                <a:cubicBezTo>
                  <a:pt x="4048920" y="376235"/>
                  <a:pt x="4001884" y="445831"/>
                  <a:pt x="4039363" y="389614"/>
                </a:cubicBezTo>
                <a:cubicBezTo>
                  <a:pt x="4034062" y="333955"/>
                  <a:pt x="4037573" y="276737"/>
                  <a:pt x="4023460" y="222637"/>
                </a:cubicBezTo>
                <a:cubicBezTo>
                  <a:pt x="4020468" y="211168"/>
                  <a:pt x="4001706" y="213016"/>
                  <a:pt x="3991655" y="206734"/>
                </a:cubicBezTo>
                <a:cubicBezTo>
                  <a:pt x="3980417" y="199710"/>
                  <a:pt x="3969912" y="191504"/>
                  <a:pt x="3959850" y="182880"/>
                </a:cubicBezTo>
                <a:cubicBezTo>
                  <a:pt x="3951312" y="175562"/>
                  <a:pt x="3945352" y="165263"/>
                  <a:pt x="3935996" y="159026"/>
                </a:cubicBezTo>
                <a:cubicBezTo>
                  <a:pt x="3929022" y="154377"/>
                  <a:pt x="3920093" y="153725"/>
                  <a:pt x="3912142" y="151075"/>
                </a:cubicBezTo>
                <a:cubicBezTo>
                  <a:pt x="3892165" y="124440"/>
                  <a:pt x="3879770" y="110186"/>
                  <a:pt x="3864434" y="79513"/>
                </a:cubicBezTo>
                <a:cubicBezTo>
                  <a:pt x="3854930" y="60504"/>
                  <a:pt x="3857128" y="40401"/>
                  <a:pt x="3840580" y="23854"/>
                </a:cubicBezTo>
                <a:cubicBezTo>
                  <a:pt x="3834653" y="17928"/>
                  <a:pt x="3824785" y="18205"/>
                  <a:pt x="3816726" y="15903"/>
                </a:cubicBezTo>
                <a:cubicBezTo>
                  <a:pt x="3746864" y="-4057"/>
                  <a:pt x="3818241" y="19060"/>
                  <a:pt x="3761067" y="0"/>
                </a:cubicBezTo>
                <a:cubicBezTo>
                  <a:pt x="3750465" y="5301"/>
                  <a:pt x="3736976" y="6903"/>
                  <a:pt x="3729262" y="15903"/>
                </a:cubicBezTo>
                <a:cubicBezTo>
                  <a:pt x="3719846" y="26888"/>
                  <a:pt x="3712235" y="63583"/>
                  <a:pt x="3705408" y="79513"/>
                </a:cubicBezTo>
                <a:cubicBezTo>
                  <a:pt x="3684816" y="127562"/>
                  <a:pt x="3696415" y="95252"/>
                  <a:pt x="3673603" y="135173"/>
                </a:cubicBezTo>
                <a:cubicBezTo>
                  <a:pt x="3648545" y="179025"/>
                  <a:pt x="3664369" y="173905"/>
                  <a:pt x="3609992" y="214686"/>
                </a:cubicBezTo>
                <a:cubicBezTo>
                  <a:pt x="3580103" y="237102"/>
                  <a:pt x="3576129" y="244389"/>
                  <a:pt x="3538430" y="254442"/>
                </a:cubicBezTo>
                <a:cubicBezTo>
                  <a:pt x="3512313" y="261407"/>
                  <a:pt x="3485421" y="265044"/>
                  <a:pt x="3458917" y="270345"/>
                </a:cubicBezTo>
                <a:cubicBezTo>
                  <a:pt x="3445665" y="272995"/>
                  <a:pt x="3431982" y="274022"/>
                  <a:pt x="3419161" y="278296"/>
                </a:cubicBezTo>
                <a:cubicBezTo>
                  <a:pt x="3305810" y="316081"/>
                  <a:pt x="3423751" y="278122"/>
                  <a:pt x="3339648" y="302150"/>
                </a:cubicBezTo>
                <a:cubicBezTo>
                  <a:pt x="3259759" y="324975"/>
                  <a:pt x="3383469" y="293181"/>
                  <a:pt x="3283989" y="318053"/>
                </a:cubicBezTo>
                <a:cubicBezTo>
                  <a:pt x="3243062" y="345337"/>
                  <a:pt x="3234690" y="346414"/>
                  <a:pt x="3204476" y="381663"/>
                </a:cubicBezTo>
                <a:cubicBezTo>
                  <a:pt x="3198257" y="388919"/>
                  <a:pt x="3193874" y="397566"/>
                  <a:pt x="3188573" y="405517"/>
                </a:cubicBezTo>
                <a:cubicBezTo>
                  <a:pt x="3185923" y="445273"/>
                  <a:pt x="3191865" y="486561"/>
                  <a:pt x="3180622" y="524786"/>
                </a:cubicBezTo>
                <a:cubicBezTo>
                  <a:pt x="3177277" y="536158"/>
                  <a:pt x="3160315" y="537814"/>
                  <a:pt x="3148816" y="540689"/>
                </a:cubicBezTo>
                <a:cubicBezTo>
                  <a:pt x="3117535" y="548509"/>
                  <a:pt x="3085206" y="551291"/>
                  <a:pt x="3053401" y="556592"/>
                </a:cubicBezTo>
                <a:cubicBezTo>
                  <a:pt x="3048100" y="564543"/>
                  <a:pt x="3041262" y="571662"/>
                  <a:pt x="3037498" y="580446"/>
                </a:cubicBezTo>
                <a:cubicBezTo>
                  <a:pt x="3033193" y="590490"/>
                  <a:pt x="3033384" y="602019"/>
                  <a:pt x="3029547" y="612251"/>
                </a:cubicBezTo>
                <a:cubicBezTo>
                  <a:pt x="3025385" y="623349"/>
                  <a:pt x="3018945" y="633454"/>
                  <a:pt x="3013644" y="644056"/>
                </a:cubicBezTo>
                <a:cubicBezTo>
                  <a:pt x="3014124" y="648859"/>
                  <a:pt x="3009843" y="731620"/>
                  <a:pt x="3037498" y="747423"/>
                </a:cubicBezTo>
                <a:cubicBezTo>
                  <a:pt x="3049232" y="754128"/>
                  <a:pt x="3064003" y="752724"/>
                  <a:pt x="3077255" y="755374"/>
                </a:cubicBezTo>
                <a:cubicBezTo>
                  <a:pt x="3085206" y="760675"/>
                  <a:pt x="3095808" y="763326"/>
                  <a:pt x="3101109" y="771277"/>
                </a:cubicBezTo>
                <a:cubicBezTo>
                  <a:pt x="3122045" y="802681"/>
                  <a:pt x="3101620" y="815483"/>
                  <a:pt x="3085206" y="842839"/>
                </a:cubicBezTo>
                <a:cubicBezTo>
                  <a:pt x="3077255" y="821635"/>
                  <a:pt x="3067068" y="801140"/>
                  <a:pt x="3061352" y="779228"/>
                </a:cubicBezTo>
                <a:cubicBezTo>
                  <a:pt x="3051118" y="739997"/>
                  <a:pt x="3046293" y="699537"/>
                  <a:pt x="3037498" y="659959"/>
                </a:cubicBezTo>
                <a:cubicBezTo>
                  <a:pt x="3035680" y="651777"/>
                  <a:pt x="3035473" y="642032"/>
                  <a:pt x="3029547" y="636105"/>
                </a:cubicBezTo>
                <a:cubicBezTo>
                  <a:pt x="3023620" y="630178"/>
                  <a:pt x="3013644" y="630804"/>
                  <a:pt x="3005693" y="628153"/>
                </a:cubicBezTo>
                <a:cubicBezTo>
                  <a:pt x="2989790" y="630804"/>
                  <a:pt x="2973626" y="632195"/>
                  <a:pt x="2957985" y="636105"/>
                </a:cubicBezTo>
                <a:cubicBezTo>
                  <a:pt x="2941723" y="640171"/>
                  <a:pt x="2926714" y="648719"/>
                  <a:pt x="2910277" y="652007"/>
                </a:cubicBezTo>
                <a:lnTo>
                  <a:pt x="2870521" y="659959"/>
                </a:lnTo>
                <a:cubicBezTo>
                  <a:pt x="2867871" y="667910"/>
                  <a:pt x="2863948" y="675546"/>
                  <a:pt x="2862570" y="683813"/>
                </a:cubicBezTo>
                <a:cubicBezTo>
                  <a:pt x="2858624" y="707487"/>
                  <a:pt x="2865352" y="733907"/>
                  <a:pt x="2854618" y="755374"/>
                </a:cubicBezTo>
                <a:cubicBezTo>
                  <a:pt x="2850870" y="762871"/>
                  <a:pt x="2838715" y="750073"/>
                  <a:pt x="2830764" y="747423"/>
                </a:cubicBezTo>
                <a:cubicBezTo>
                  <a:pt x="2825463" y="736821"/>
                  <a:pt x="2819024" y="726716"/>
                  <a:pt x="2814862" y="715618"/>
                </a:cubicBezTo>
                <a:cubicBezTo>
                  <a:pt x="2811025" y="705386"/>
                  <a:pt x="2817838" y="683813"/>
                  <a:pt x="2806910" y="683813"/>
                </a:cubicBezTo>
                <a:cubicBezTo>
                  <a:pt x="2795982" y="683813"/>
                  <a:pt x="2805021" y="706525"/>
                  <a:pt x="2798959" y="715618"/>
                </a:cubicBezTo>
                <a:cubicBezTo>
                  <a:pt x="2793658" y="723569"/>
                  <a:pt x="2783056" y="726219"/>
                  <a:pt x="2775105" y="731520"/>
                </a:cubicBezTo>
                <a:cubicBezTo>
                  <a:pt x="2772455" y="720918"/>
                  <a:pt x="2773216" y="708808"/>
                  <a:pt x="2767154" y="699715"/>
                </a:cubicBezTo>
                <a:cubicBezTo>
                  <a:pt x="2746535" y="668787"/>
                  <a:pt x="2722224" y="690838"/>
                  <a:pt x="2695592" y="699715"/>
                </a:cubicBezTo>
                <a:cubicBezTo>
                  <a:pt x="2678005" y="717302"/>
                  <a:pt x="2666907" y="725281"/>
                  <a:pt x="2655836" y="747423"/>
                </a:cubicBezTo>
                <a:cubicBezTo>
                  <a:pt x="2650130" y="758835"/>
                  <a:pt x="2642482" y="792885"/>
                  <a:pt x="2639933" y="803082"/>
                </a:cubicBezTo>
                <a:cubicBezTo>
                  <a:pt x="2634632" y="871993"/>
                  <a:pt x="2647441" y="944787"/>
                  <a:pt x="2624030" y="1009816"/>
                </a:cubicBezTo>
                <a:cubicBezTo>
                  <a:pt x="2617682" y="1027449"/>
                  <a:pt x="2585671" y="1009073"/>
                  <a:pt x="2568371" y="1001865"/>
                </a:cubicBezTo>
                <a:cubicBezTo>
                  <a:pt x="2530411" y="986048"/>
                  <a:pt x="2533608" y="966811"/>
                  <a:pt x="2504761" y="946206"/>
                </a:cubicBezTo>
                <a:cubicBezTo>
                  <a:pt x="2495116" y="939317"/>
                  <a:pt x="2483247" y="936184"/>
                  <a:pt x="2472956" y="930303"/>
                </a:cubicBezTo>
                <a:cubicBezTo>
                  <a:pt x="2464659" y="925562"/>
                  <a:pt x="2457399" y="919141"/>
                  <a:pt x="2449102" y="914400"/>
                </a:cubicBezTo>
                <a:cubicBezTo>
                  <a:pt x="2333288" y="848222"/>
                  <a:pt x="2482641" y="935146"/>
                  <a:pt x="2393443" y="890546"/>
                </a:cubicBezTo>
                <a:cubicBezTo>
                  <a:pt x="2384896" y="886272"/>
                  <a:pt x="2377540" y="879945"/>
                  <a:pt x="2369589" y="874644"/>
                </a:cubicBezTo>
                <a:cubicBezTo>
                  <a:pt x="2364288" y="864042"/>
                  <a:pt x="2362067" y="851220"/>
                  <a:pt x="2353686" y="842839"/>
                </a:cubicBezTo>
                <a:cubicBezTo>
                  <a:pt x="2347759" y="836912"/>
                  <a:pt x="2335759" y="840814"/>
                  <a:pt x="2329832" y="834887"/>
                </a:cubicBezTo>
                <a:cubicBezTo>
                  <a:pt x="2323906" y="828960"/>
                  <a:pt x="2327247" y="817472"/>
                  <a:pt x="2321881" y="811033"/>
                </a:cubicBezTo>
                <a:cubicBezTo>
                  <a:pt x="2313397" y="800852"/>
                  <a:pt x="2300049" y="795906"/>
                  <a:pt x="2290076" y="787179"/>
                </a:cubicBezTo>
                <a:cubicBezTo>
                  <a:pt x="2259223" y="760183"/>
                  <a:pt x="2261672" y="760477"/>
                  <a:pt x="2242368" y="731520"/>
                </a:cubicBezTo>
                <a:cubicBezTo>
                  <a:pt x="2248293" y="630799"/>
                  <a:pt x="2229479" y="609127"/>
                  <a:pt x="2282124" y="540689"/>
                </a:cubicBezTo>
                <a:cubicBezTo>
                  <a:pt x="2295836" y="522863"/>
                  <a:pt x="2312270" y="507030"/>
                  <a:pt x="2329832" y="492981"/>
                </a:cubicBezTo>
                <a:cubicBezTo>
                  <a:pt x="2352219" y="475072"/>
                  <a:pt x="2401394" y="445273"/>
                  <a:pt x="2401394" y="445273"/>
                </a:cubicBezTo>
                <a:cubicBezTo>
                  <a:pt x="2418040" y="411979"/>
                  <a:pt x="2419692" y="403121"/>
                  <a:pt x="2449102" y="373712"/>
                </a:cubicBezTo>
                <a:cubicBezTo>
                  <a:pt x="2455859" y="366955"/>
                  <a:pt x="2465311" y="363543"/>
                  <a:pt x="2472956" y="357809"/>
                </a:cubicBezTo>
                <a:cubicBezTo>
                  <a:pt x="2566666" y="287526"/>
                  <a:pt x="2460016" y="360984"/>
                  <a:pt x="2552469" y="302150"/>
                </a:cubicBezTo>
                <a:cubicBezTo>
                  <a:pt x="2552482" y="302142"/>
                  <a:pt x="2612097" y="262397"/>
                  <a:pt x="2624030" y="254442"/>
                </a:cubicBezTo>
                <a:lnTo>
                  <a:pt x="2647884" y="238539"/>
                </a:lnTo>
                <a:cubicBezTo>
                  <a:pt x="2642583" y="230588"/>
                  <a:pt x="2639933" y="219987"/>
                  <a:pt x="2631982" y="214686"/>
                </a:cubicBezTo>
                <a:cubicBezTo>
                  <a:pt x="2622889" y="208624"/>
                  <a:pt x="2611104" y="206734"/>
                  <a:pt x="2600176" y="206734"/>
                </a:cubicBezTo>
                <a:cubicBezTo>
                  <a:pt x="2562975" y="206734"/>
                  <a:pt x="2525964" y="212035"/>
                  <a:pt x="2488858" y="214686"/>
                </a:cubicBezTo>
                <a:cubicBezTo>
                  <a:pt x="2435914" y="254393"/>
                  <a:pt x="2478650" y="224046"/>
                  <a:pt x="2417296" y="262393"/>
                </a:cubicBezTo>
                <a:cubicBezTo>
                  <a:pt x="2409192" y="267458"/>
                  <a:pt x="2401990" y="274022"/>
                  <a:pt x="2393443" y="278296"/>
                </a:cubicBezTo>
                <a:cubicBezTo>
                  <a:pt x="2380677" y="284679"/>
                  <a:pt x="2366938" y="288898"/>
                  <a:pt x="2353686" y="294199"/>
                </a:cubicBezTo>
                <a:cubicBezTo>
                  <a:pt x="2316338" y="343996"/>
                  <a:pt x="2339203" y="316633"/>
                  <a:pt x="2282124" y="373712"/>
                </a:cubicBezTo>
                <a:cubicBezTo>
                  <a:pt x="2274173" y="381663"/>
                  <a:pt x="2264508" y="388210"/>
                  <a:pt x="2258270" y="397566"/>
                </a:cubicBezTo>
                <a:cubicBezTo>
                  <a:pt x="2247668" y="413468"/>
                  <a:pt x="2236298" y="428884"/>
                  <a:pt x="2226465" y="445273"/>
                </a:cubicBezTo>
                <a:cubicBezTo>
                  <a:pt x="2220367" y="455437"/>
                  <a:pt x="2215232" y="466184"/>
                  <a:pt x="2210563" y="477079"/>
                </a:cubicBezTo>
                <a:cubicBezTo>
                  <a:pt x="2199318" y="503317"/>
                  <a:pt x="2178757" y="556592"/>
                  <a:pt x="2178757" y="556592"/>
                </a:cubicBezTo>
                <a:cubicBezTo>
                  <a:pt x="2176107" y="577795"/>
                  <a:pt x="2173630" y="599021"/>
                  <a:pt x="2170806" y="620202"/>
                </a:cubicBezTo>
                <a:cubicBezTo>
                  <a:pt x="2168329" y="638779"/>
                  <a:pt x="2162855" y="657120"/>
                  <a:pt x="2162855" y="675861"/>
                </a:cubicBezTo>
                <a:cubicBezTo>
                  <a:pt x="2162855" y="728936"/>
                  <a:pt x="2166208" y="782012"/>
                  <a:pt x="2170806" y="834887"/>
                </a:cubicBezTo>
                <a:cubicBezTo>
                  <a:pt x="2171532" y="843237"/>
                  <a:pt x="2173521" y="852196"/>
                  <a:pt x="2178757" y="858741"/>
                </a:cubicBezTo>
                <a:cubicBezTo>
                  <a:pt x="2211272" y="899386"/>
                  <a:pt x="2229848" y="910974"/>
                  <a:pt x="2266222" y="938254"/>
                </a:cubicBezTo>
                <a:cubicBezTo>
                  <a:pt x="2304602" y="995824"/>
                  <a:pt x="2289479" y="968867"/>
                  <a:pt x="2313930" y="1017767"/>
                </a:cubicBezTo>
                <a:cubicBezTo>
                  <a:pt x="2308629" y="1041621"/>
                  <a:pt x="2318643" y="1076210"/>
                  <a:pt x="2298027" y="1089329"/>
                </a:cubicBezTo>
                <a:cubicBezTo>
                  <a:pt x="2277411" y="1102448"/>
                  <a:pt x="2250275" y="1078921"/>
                  <a:pt x="2226465" y="1073426"/>
                </a:cubicBezTo>
                <a:cubicBezTo>
                  <a:pt x="2164794" y="1059194"/>
                  <a:pt x="2226426" y="1070769"/>
                  <a:pt x="2146952" y="1057524"/>
                </a:cubicBezTo>
                <a:cubicBezTo>
                  <a:pt x="2123098" y="1060174"/>
                  <a:pt x="2099112" y="1061826"/>
                  <a:pt x="2075390" y="1065475"/>
                </a:cubicBezTo>
                <a:cubicBezTo>
                  <a:pt x="2064589" y="1067137"/>
                  <a:pt x="2053073" y="1068004"/>
                  <a:pt x="2043585" y="1073426"/>
                </a:cubicBezTo>
                <a:cubicBezTo>
                  <a:pt x="1969892" y="1115536"/>
                  <a:pt x="2071565" y="1084320"/>
                  <a:pt x="1987926" y="1105232"/>
                </a:cubicBezTo>
                <a:cubicBezTo>
                  <a:pt x="1960414" y="1132744"/>
                  <a:pt x="1946504" y="1151683"/>
                  <a:pt x="1900462" y="1160891"/>
                </a:cubicBezTo>
                <a:lnTo>
                  <a:pt x="1820949" y="1176793"/>
                </a:lnTo>
                <a:cubicBezTo>
                  <a:pt x="1810347" y="1190045"/>
                  <a:pt x="1799326" y="1202973"/>
                  <a:pt x="1789143" y="1216550"/>
                </a:cubicBezTo>
                <a:cubicBezTo>
                  <a:pt x="1783409" y="1224195"/>
                  <a:pt x="1779590" y="1233262"/>
                  <a:pt x="1773241" y="1240404"/>
                </a:cubicBezTo>
                <a:cubicBezTo>
                  <a:pt x="1758300" y="1257213"/>
                  <a:pt x="1741436" y="1272209"/>
                  <a:pt x="1725533" y="1288112"/>
                </a:cubicBezTo>
                <a:lnTo>
                  <a:pt x="1685776" y="1327868"/>
                </a:lnTo>
                <a:cubicBezTo>
                  <a:pt x="1677825" y="1335819"/>
                  <a:pt x="1671279" y="1345485"/>
                  <a:pt x="1661923" y="1351722"/>
                </a:cubicBezTo>
                <a:lnTo>
                  <a:pt x="1638069" y="1367625"/>
                </a:lnTo>
                <a:cubicBezTo>
                  <a:pt x="1618527" y="1416479"/>
                  <a:pt x="1619823" y="1404154"/>
                  <a:pt x="1614215" y="1463040"/>
                </a:cubicBezTo>
                <a:cubicBezTo>
                  <a:pt x="1610688" y="1500073"/>
                  <a:pt x="1615285" y="1538269"/>
                  <a:pt x="1606263" y="1574359"/>
                </a:cubicBezTo>
                <a:cubicBezTo>
                  <a:pt x="1603989" y="1583455"/>
                  <a:pt x="1566432" y="1597286"/>
                  <a:pt x="1558556" y="1598213"/>
                </a:cubicBezTo>
                <a:cubicBezTo>
                  <a:pt x="1521610" y="1602560"/>
                  <a:pt x="1484343" y="1603514"/>
                  <a:pt x="1447237" y="1606164"/>
                </a:cubicBezTo>
                <a:cubicBezTo>
                  <a:pt x="1431335" y="1627367"/>
                  <a:pt x="1414232" y="1647721"/>
                  <a:pt x="1399530" y="1669774"/>
                </a:cubicBezTo>
                <a:cubicBezTo>
                  <a:pt x="1394229" y="1677725"/>
                  <a:pt x="1389182" y="1685852"/>
                  <a:pt x="1383627" y="1693628"/>
                </a:cubicBezTo>
                <a:cubicBezTo>
                  <a:pt x="1375924" y="1704412"/>
                  <a:pt x="1370375" y="1717482"/>
                  <a:pt x="1359773" y="1725433"/>
                </a:cubicBezTo>
                <a:cubicBezTo>
                  <a:pt x="1344801" y="1736662"/>
                  <a:pt x="1307119" y="1744560"/>
                  <a:pt x="1288211" y="1749287"/>
                </a:cubicBezTo>
                <a:cubicBezTo>
                  <a:pt x="1277609" y="1757238"/>
                  <a:pt x="1267912" y="1766566"/>
                  <a:pt x="1256406" y="1773141"/>
                </a:cubicBezTo>
                <a:cubicBezTo>
                  <a:pt x="1249129" y="1777299"/>
                  <a:pt x="1239097" y="1775857"/>
                  <a:pt x="1232552" y="1781093"/>
                </a:cubicBezTo>
                <a:cubicBezTo>
                  <a:pt x="1225090" y="1787063"/>
                  <a:pt x="1221951" y="1796995"/>
                  <a:pt x="1216650" y="1804946"/>
                </a:cubicBezTo>
                <a:cubicBezTo>
                  <a:pt x="1203326" y="1858237"/>
                  <a:pt x="1215251" y="1816629"/>
                  <a:pt x="1192796" y="1876508"/>
                </a:cubicBezTo>
                <a:cubicBezTo>
                  <a:pt x="1183999" y="1899968"/>
                  <a:pt x="1187134" y="1909277"/>
                  <a:pt x="1160990" y="1924216"/>
                </a:cubicBezTo>
                <a:cubicBezTo>
                  <a:pt x="1151502" y="1929638"/>
                  <a:pt x="1139787" y="1929517"/>
                  <a:pt x="1129185" y="1932167"/>
                </a:cubicBezTo>
                <a:cubicBezTo>
                  <a:pt x="1107982" y="1942769"/>
                  <a:pt x="1085300" y="1950824"/>
                  <a:pt x="1065575" y="1963973"/>
                </a:cubicBezTo>
                <a:cubicBezTo>
                  <a:pt x="1044062" y="1978315"/>
                  <a:pt x="1035132" y="1985692"/>
                  <a:pt x="1009916" y="1995778"/>
                </a:cubicBezTo>
                <a:cubicBezTo>
                  <a:pt x="994352" y="2002004"/>
                  <a:pt x="978111" y="2006379"/>
                  <a:pt x="962208" y="2011680"/>
                </a:cubicBezTo>
                <a:cubicBezTo>
                  <a:pt x="933177" y="2021357"/>
                  <a:pt x="934247" y="2022099"/>
                  <a:pt x="898597" y="2027583"/>
                </a:cubicBezTo>
                <a:cubicBezTo>
                  <a:pt x="877477" y="2030832"/>
                  <a:pt x="856168" y="2032710"/>
                  <a:pt x="834987" y="2035534"/>
                </a:cubicBezTo>
                <a:cubicBezTo>
                  <a:pt x="729933" y="2049542"/>
                  <a:pt x="826014" y="2039895"/>
                  <a:pt x="675961" y="2051437"/>
                </a:cubicBezTo>
                <a:cubicBezTo>
                  <a:pt x="668010" y="2062039"/>
                  <a:pt x="659131" y="2072004"/>
                  <a:pt x="652107" y="2083242"/>
                </a:cubicBezTo>
                <a:cubicBezTo>
                  <a:pt x="632668" y="2114344"/>
                  <a:pt x="642184" y="2112642"/>
                  <a:pt x="620302" y="2138901"/>
                </a:cubicBezTo>
                <a:cubicBezTo>
                  <a:pt x="613103" y="2147540"/>
                  <a:pt x="605598" y="2156219"/>
                  <a:pt x="596448" y="2162755"/>
                </a:cubicBezTo>
                <a:cubicBezTo>
                  <a:pt x="586803" y="2169645"/>
                  <a:pt x="575004" y="2172902"/>
                  <a:pt x="564643" y="2178658"/>
                </a:cubicBezTo>
                <a:cubicBezTo>
                  <a:pt x="551133" y="2186164"/>
                  <a:pt x="537547" y="2193649"/>
                  <a:pt x="524886" y="2202512"/>
                </a:cubicBezTo>
                <a:cubicBezTo>
                  <a:pt x="510983" y="2212244"/>
                  <a:pt x="499033" y="2224585"/>
                  <a:pt x="485130" y="2234317"/>
                </a:cubicBezTo>
                <a:cubicBezTo>
                  <a:pt x="450989" y="2258216"/>
                  <a:pt x="453091" y="2255598"/>
                  <a:pt x="421519" y="2266122"/>
                </a:cubicBezTo>
                <a:cubicBezTo>
                  <a:pt x="413568" y="2271423"/>
                  <a:pt x="403783" y="2274684"/>
                  <a:pt x="397665" y="2282025"/>
                </a:cubicBezTo>
                <a:cubicBezTo>
                  <a:pt x="381445" y="2301489"/>
                  <a:pt x="372910" y="2330060"/>
                  <a:pt x="389714" y="2353586"/>
                </a:cubicBezTo>
                <a:cubicBezTo>
                  <a:pt x="396603" y="2363231"/>
                  <a:pt x="410917" y="2364188"/>
                  <a:pt x="421519" y="2369489"/>
                </a:cubicBezTo>
                <a:cubicBezTo>
                  <a:pt x="429470" y="2382741"/>
                  <a:pt x="441391" y="2394313"/>
                  <a:pt x="445373" y="2409246"/>
                </a:cubicBezTo>
                <a:cubicBezTo>
                  <a:pt x="452236" y="2434983"/>
                  <a:pt x="455096" y="2462181"/>
                  <a:pt x="453324" y="2488759"/>
                </a:cubicBezTo>
                <a:cubicBezTo>
                  <a:pt x="452375" y="2503000"/>
                  <a:pt x="448840" y="2519951"/>
                  <a:pt x="437422" y="2528515"/>
                </a:cubicBezTo>
                <a:cubicBezTo>
                  <a:pt x="424524" y="2538188"/>
                  <a:pt x="405763" y="2534937"/>
                  <a:pt x="389714" y="2536466"/>
                </a:cubicBezTo>
                <a:cubicBezTo>
                  <a:pt x="350049" y="2540244"/>
                  <a:pt x="310201" y="2541767"/>
                  <a:pt x="270444" y="2544418"/>
                </a:cubicBezTo>
                <a:cubicBezTo>
                  <a:pt x="262493" y="2547068"/>
                  <a:pt x="254087" y="2548621"/>
                  <a:pt x="246590" y="2552369"/>
                </a:cubicBezTo>
                <a:cubicBezTo>
                  <a:pt x="185232" y="2583048"/>
                  <a:pt x="221938" y="2607194"/>
                  <a:pt x="230688" y="2703444"/>
                </a:cubicBezTo>
                <a:cubicBezTo>
                  <a:pt x="231912" y="2716903"/>
                  <a:pt x="230342" y="2732532"/>
                  <a:pt x="238639" y="2743200"/>
                </a:cubicBezTo>
                <a:cubicBezTo>
                  <a:pt x="264645" y="2776637"/>
                  <a:pt x="297115" y="2778032"/>
                  <a:pt x="334055" y="2782957"/>
                </a:cubicBezTo>
                <a:cubicBezTo>
                  <a:pt x="357845" y="2786129"/>
                  <a:pt x="381762" y="2788258"/>
                  <a:pt x="405616" y="2790908"/>
                </a:cubicBezTo>
                <a:cubicBezTo>
                  <a:pt x="428897" y="2787028"/>
                  <a:pt x="459976" y="2788556"/>
                  <a:pt x="477178" y="2767054"/>
                </a:cubicBezTo>
                <a:cubicBezTo>
                  <a:pt x="482414" y="2760509"/>
                  <a:pt x="481828" y="2750904"/>
                  <a:pt x="485130" y="2743200"/>
                </a:cubicBezTo>
                <a:cubicBezTo>
                  <a:pt x="489799" y="2732305"/>
                  <a:pt x="495276" y="2721756"/>
                  <a:pt x="501032" y="2711395"/>
                </a:cubicBezTo>
                <a:cubicBezTo>
                  <a:pt x="508537" y="2697885"/>
                  <a:pt x="518491" y="2685708"/>
                  <a:pt x="524886" y="2671639"/>
                </a:cubicBezTo>
                <a:cubicBezTo>
                  <a:pt x="531823" y="2656379"/>
                  <a:pt x="533292" y="2638924"/>
                  <a:pt x="540789" y="2623931"/>
                </a:cubicBezTo>
                <a:cubicBezTo>
                  <a:pt x="549336" y="2606836"/>
                  <a:pt x="553741" y="2579365"/>
                  <a:pt x="572594" y="2576223"/>
                </a:cubicBezTo>
                <a:lnTo>
                  <a:pt x="620302" y="2568272"/>
                </a:lnTo>
                <a:cubicBezTo>
                  <a:pt x="662704" y="2504666"/>
                  <a:pt x="607053" y="2581520"/>
                  <a:pt x="660058" y="2528515"/>
                </a:cubicBezTo>
                <a:cubicBezTo>
                  <a:pt x="666815" y="2521758"/>
                  <a:pt x="666573" y="2506449"/>
                  <a:pt x="675961" y="2504661"/>
                </a:cubicBezTo>
                <a:cubicBezTo>
                  <a:pt x="725498" y="2495225"/>
                  <a:pt x="776678" y="2499360"/>
                  <a:pt x="827036" y="2496710"/>
                </a:cubicBezTo>
                <a:cubicBezTo>
                  <a:pt x="837638" y="2502011"/>
                  <a:pt x="851253" y="2503507"/>
                  <a:pt x="858841" y="2512613"/>
                </a:cubicBezTo>
                <a:cubicBezTo>
                  <a:pt x="865837" y="2521008"/>
                  <a:pt x="862487" y="2534374"/>
                  <a:pt x="866792" y="2544418"/>
                </a:cubicBezTo>
                <a:cubicBezTo>
                  <a:pt x="870556" y="2553202"/>
                  <a:pt x="877954" y="2559975"/>
                  <a:pt x="882695" y="2568272"/>
                </a:cubicBezTo>
                <a:cubicBezTo>
                  <a:pt x="888576" y="2578563"/>
                  <a:pt x="892315" y="2590026"/>
                  <a:pt x="898597" y="2600077"/>
                </a:cubicBezTo>
                <a:cubicBezTo>
                  <a:pt x="910042" y="2618388"/>
                  <a:pt x="929335" y="2641594"/>
                  <a:pt x="946305" y="2655736"/>
                </a:cubicBezTo>
                <a:cubicBezTo>
                  <a:pt x="953646" y="2661854"/>
                  <a:pt x="962208" y="2666338"/>
                  <a:pt x="970159" y="2671639"/>
                </a:cubicBezTo>
                <a:cubicBezTo>
                  <a:pt x="967509" y="2690192"/>
                  <a:pt x="972141" y="2711405"/>
                  <a:pt x="962208" y="2727298"/>
                </a:cubicBezTo>
                <a:cubicBezTo>
                  <a:pt x="946742" y="2752043"/>
                  <a:pt x="890434" y="2715264"/>
                  <a:pt x="962208" y="2751152"/>
                </a:cubicBezTo>
                <a:cubicBezTo>
                  <a:pt x="972810" y="2743201"/>
                  <a:pt x="984642" y="2736669"/>
                  <a:pt x="994013" y="2727298"/>
                </a:cubicBezTo>
                <a:cubicBezTo>
                  <a:pt x="1000770" y="2720541"/>
                  <a:pt x="1004361" y="2711220"/>
                  <a:pt x="1009916" y="2703444"/>
                </a:cubicBezTo>
                <a:cubicBezTo>
                  <a:pt x="1044322" y="2655277"/>
                  <a:pt x="1024767" y="2689645"/>
                  <a:pt x="1049672" y="2639833"/>
                </a:cubicBezTo>
                <a:cubicBezTo>
                  <a:pt x="1047022" y="2615979"/>
                  <a:pt x="1050634" y="2590556"/>
                  <a:pt x="1041721" y="2568272"/>
                </a:cubicBezTo>
                <a:cubicBezTo>
                  <a:pt x="1038608" y="2560490"/>
                  <a:pt x="1024975" y="2564762"/>
                  <a:pt x="1017867" y="2560320"/>
                </a:cubicBezTo>
                <a:cubicBezTo>
                  <a:pt x="943788" y="2514021"/>
                  <a:pt x="1007928" y="2538454"/>
                  <a:pt x="954256" y="2520564"/>
                </a:cubicBezTo>
                <a:cubicBezTo>
                  <a:pt x="943654" y="2512613"/>
                  <a:pt x="926642" y="2509282"/>
                  <a:pt x="922451" y="2496710"/>
                </a:cubicBezTo>
                <a:cubicBezTo>
                  <a:pt x="905205" y="2444971"/>
                  <a:pt x="933060" y="2448338"/>
                  <a:pt x="962208" y="2441051"/>
                </a:cubicBezTo>
                <a:cubicBezTo>
                  <a:pt x="975460" y="2454303"/>
                  <a:pt x="990719" y="2465814"/>
                  <a:pt x="1001964" y="2480807"/>
                </a:cubicBezTo>
                <a:cubicBezTo>
                  <a:pt x="1044430" y="2537427"/>
                  <a:pt x="962456" y="2469086"/>
                  <a:pt x="1033770" y="2528515"/>
                </a:cubicBezTo>
                <a:cubicBezTo>
                  <a:pt x="1056985" y="2547861"/>
                  <a:pt x="1105331" y="2584174"/>
                  <a:pt x="1105331" y="2584174"/>
                </a:cubicBezTo>
                <a:lnTo>
                  <a:pt x="1137136" y="2647785"/>
                </a:lnTo>
                <a:cubicBezTo>
                  <a:pt x="1142437" y="2658387"/>
                  <a:pt x="1143557" y="2672478"/>
                  <a:pt x="1153039" y="2679590"/>
                </a:cubicBezTo>
                <a:cubicBezTo>
                  <a:pt x="1163641" y="2687541"/>
                  <a:pt x="1175473" y="2694073"/>
                  <a:pt x="1184844" y="2703444"/>
                </a:cubicBezTo>
                <a:cubicBezTo>
                  <a:pt x="1205488" y="2724088"/>
                  <a:pt x="1212004" y="2741860"/>
                  <a:pt x="1224601" y="2767054"/>
                </a:cubicBezTo>
                <a:cubicBezTo>
                  <a:pt x="1231854" y="2756175"/>
                  <a:pt x="1256958" y="2717561"/>
                  <a:pt x="1264357" y="2711395"/>
                </a:cubicBezTo>
                <a:cubicBezTo>
                  <a:pt x="1270796" y="2706029"/>
                  <a:pt x="1280260" y="2706094"/>
                  <a:pt x="1288211" y="2703444"/>
                </a:cubicBezTo>
                <a:cubicBezTo>
                  <a:pt x="1298813" y="2695493"/>
                  <a:pt x="1310166" y="2688455"/>
                  <a:pt x="1320016" y="2679590"/>
                </a:cubicBezTo>
                <a:cubicBezTo>
                  <a:pt x="1336732" y="2664545"/>
                  <a:pt x="1367724" y="2631882"/>
                  <a:pt x="1367724" y="2631882"/>
                </a:cubicBezTo>
                <a:cubicBezTo>
                  <a:pt x="1370375" y="2655736"/>
                  <a:pt x="1371730" y="2679770"/>
                  <a:pt x="1375676" y="2703444"/>
                </a:cubicBezTo>
                <a:cubicBezTo>
                  <a:pt x="1377054" y="2711711"/>
                  <a:pt x="1375445" y="2725480"/>
                  <a:pt x="1383627" y="2727298"/>
                </a:cubicBezTo>
                <a:cubicBezTo>
                  <a:pt x="1404487" y="2731933"/>
                  <a:pt x="1426034" y="2721997"/>
                  <a:pt x="1447237" y="2719346"/>
                </a:cubicBezTo>
                <a:cubicBezTo>
                  <a:pt x="1479042" y="2721997"/>
                  <a:pt x="1513020" y="2715445"/>
                  <a:pt x="1542653" y="2727298"/>
                </a:cubicBezTo>
                <a:cubicBezTo>
                  <a:pt x="1551526" y="2730847"/>
                  <a:pt x="1527701" y="2741643"/>
                  <a:pt x="1526750" y="2751152"/>
                </a:cubicBezTo>
                <a:cubicBezTo>
                  <a:pt x="1524885" y="2769800"/>
                  <a:pt x="1520067" y="2795103"/>
                  <a:pt x="1534702" y="2806811"/>
                </a:cubicBezTo>
                <a:cubicBezTo>
                  <a:pt x="1553443" y="2821804"/>
                  <a:pt x="1582409" y="2812112"/>
                  <a:pt x="1606263" y="2814762"/>
                </a:cubicBezTo>
                <a:cubicBezTo>
                  <a:pt x="1600391" y="2920460"/>
                  <a:pt x="1635757" y="2943267"/>
                  <a:pt x="1566507" y="2981739"/>
                </a:cubicBezTo>
                <a:cubicBezTo>
                  <a:pt x="1554030" y="2988671"/>
                  <a:pt x="1540002" y="2992341"/>
                  <a:pt x="1526750" y="2997642"/>
                </a:cubicBezTo>
                <a:cubicBezTo>
                  <a:pt x="1471091" y="2994992"/>
                  <a:pt x="1414795" y="2998495"/>
                  <a:pt x="1359773" y="2989691"/>
                </a:cubicBezTo>
                <a:cubicBezTo>
                  <a:pt x="1346687" y="2987597"/>
                  <a:pt x="1339474" y="2972412"/>
                  <a:pt x="1327968" y="2965837"/>
                </a:cubicBezTo>
                <a:cubicBezTo>
                  <a:pt x="1302240" y="2951135"/>
                  <a:pt x="1248455" y="2926080"/>
                  <a:pt x="1248455" y="2926080"/>
                </a:cubicBezTo>
                <a:cubicBezTo>
                  <a:pt x="1213999" y="2928731"/>
                  <a:pt x="1177872" y="2923104"/>
                  <a:pt x="1145088" y="2934032"/>
                </a:cubicBezTo>
                <a:cubicBezTo>
                  <a:pt x="1133843" y="2937780"/>
                  <a:pt x="1137566" y="2957456"/>
                  <a:pt x="1129185" y="2965837"/>
                </a:cubicBezTo>
                <a:cubicBezTo>
                  <a:pt x="1119197" y="2975825"/>
                  <a:pt x="1072625" y="2998093"/>
                  <a:pt x="1057623" y="3005593"/>
                </a:cubicBezTo>
                <a:cubicBezTo>
                  <a:pt x="996345" y="2998784"/>
                  <a:pt x="996632" y="3007165"/>
                  <a:pt x="954256" y="2981739"/>
                </a:cubicBezTo>
                <a:cubicBezTo>
                  <a:pt x="937867" y="2971906"/>
                  <a:pt x="906549" y="2949934"/>
                  <a:pt x="906549" y="2949934"/>
                </a:cubicBezTo>
                <a:cubicBezTo>
                  <a:pt x="903898" y="2941983"/>
                  <a:pt x="900630" y="2934211"/>
                  <a:pt x="898597" y="2926080"/>
                </a:cubicBezTo>
                <a:cubicBezTo>
                  <a:pt x="894061" y="2907935"/>
                  <a:pt x="891782" y="2880645"/>
                  <a:pt x="882695" y="2862470"/>
                </a:cubicBezTo>
                <a:cubicBezTo>
                  <a:pt x="875784" y="2848647"/>
                  <a:pt x="868114" y="2835077"/>
                  <a:pt x="858841" y="2822713"/>
                </a:cubicBezTo>
                <a:cubicBezTo>
                  <a:pt x="848289" y="2808644"/>
                  <a:pt x="827296" y="2791038"/>
                  <a:pt x="811133" y="2782957"/>
                </a:cubicBezTo>
                <a:cubicBezTo>
                  <a:pt x="803636" y="2779209"/>
                  <a:pt x="795230" y="2777656"/>
                  <a:pt x="787279" y="2775006"/>
                </a:cubicBezTo>
                <a:lnTo>
                  <a:pt x="652107" y="2790908"/>
                </a:lnTo>
                <a:cubicBezTo>
                  <a:pt x="633510" y="2793232"/>
                  <a:pt x="615061" y="2796669"/>
                  <a:pt x="596448" y="2798859"/>
                </a:cubicBezTo>
                <a:cubicBezTo>
                  <a:pt x="569994" y="2801971"/>
                  <a:pt x="543439" y="2804160"/>
                  <a:pt x="516935" y="2806811"/>
                </a:cubicBezTo>
                <a:cubicBezTo>
                  <a:pt x="459516" y="2825950"/>
                  <a:pt x="527783" y="2805141"/>
                  <a:pt x="413568" y="2822713"/>
                </a:cubicBezTo>
                <a:cubicBezTo>
                  <a:pt x="405284" y="2823987"/>
                  <a:pt x="397933" y="2829021"/>
                  <a:pt x="389714" y="2830665"/>
                </a:cubicBezTo>
                <a:cubicBezTo>
                  <a:pt x="371337" y="2834341"/>
                  <a:pt x="352578" y="2835766"/>
                  <a:pt x="334055" y="2838616"/>
                </a:cubicBezTo>
                <a:cubicBezTo>
                  <a:pt x="318120" y="2841067"/>
                  <a:pt x="302250" y="2843917"/>
                  <a:pt x="286347" y="2846567"/>
                </a:cubicBezTo>
                <a:cubicBezTo>
                  <a:pt x="236820" y="2945621"/>
                  <a:pt x="308522" y="2806958"/>
                  <a:pt x="246590" y="2910178"/>
                </a:cubicBezTo>
                <a:cubicBezTo>
                  <a:pt x="237442" y="2925424"/>
                  <a:pt x="229957" y="2941639"/>
                  <a:pt x="222736" y="2957886"/>
                </a:cubicBezTo>
                <a:cubicBezTo>
                  <a:pt x="219332" y="2965545"/>
                  <a:pt x="218943" y="2974462"/>
                  <a:pt x="214785" y="2981739"/>
                </a:cubicBezTo>
                <a:cubicBezTo>
                  <a:pt x="208210" y="2993245"/>
                  <a:pt x="197955" y="3002307"/>
                  <a:pt x="190931" y="3013545"/>
                </a:cubicBezTo>
                <a:cubicBezTo>
                  <a:pt x="173563" y="3041335"/>
                  <a:pt x="174028" y="3058444"/>
                  <a:pt x="151175" y="3085106"/>
                </a:cubicBezTo>
                <a:cubicBezTo>
                  <a:pt x="144956" y="3092362"/>
                  <a:pt x="135618" y="3096268"/>
                  <a:pt x="127321" y="3101009"/>
                </a:cubicBezTo>
                <a:cubicBezTo>
                  <a:pt x="91868" y="3121268"/>
                  <a:pt x="97515" y="3116512"/>
                  <a:pt x="55759" y="3124863"/>
                </a:cubicBezTo>
                <a:cubicBezTo>
                  <a:pt x="50052" y="3147693"/>
                  <a:pt x="41586" y="3185014"/>
                  <a:pt x="31905" y="3204376"/>
                </a:cubicBezTo>
                <a:lnTo>
                  <a:pt x="16003" y="3236181"/>
                </a:lnTo>
                <a:cubicBezTo>
                  <a:pt x="10702" y="3262685"/>
                  <a:pt x="-1217" y="3288697"/>
                  <a:pt x="100" y="3315694"/>
                </a:cubicBezTo>
                <a:cubicBezTo>
                  <a:pt x="5401" y="3424362"/>
                  <a:pt x="9354" y="3533104"/>
                  <a:pt x="16003" y="3641698"/>
                </a:cubicBezTo>
                <a:cubicBezTo>
                  <a:pt x="21992" y="3739523"/>
                  <a:pt x="13509" y="3676467"/>
                  <a:pt x="39856" y="3729162"/>
                </a:cubicBezTo>
                <a:cubicBezTo>
                  <a:pt x="43604" y="3736659"/>
                  <a:pt x="43159" y="3746042"/>
                  <a:pt x="47808" y="3753016"/>
                </a:cubicBezTo>
                <a:cubicBezTo>
                  <a:pt x="56600" y="3766204"/>
                  <a:pt x="80848" y="3785439"/>
                  <a:pt x="95516" y="3792773"/>
                </a:cubicBezTo>
                <a:cubicBezTo>
                  <a:pt x="137921" y="3813976"/>
                  <a:pt x="101541" y="3783536"/>
                  <a:pt x="151175" y="3816626"/>
                </a:cubicBezTo>
                <a:cubicBezTo>
                  <a:pt x="206319" y="3853389"/>
                  <a:pt x="174552" y="3837801"/>
                  <a:pt x="214785" y="3872286"/>
                </a:cubicBezTo>
                <a:cubicBezTo>
                  <a:pt x="224847" y="3880910"/>
                  <a:pt x="235988" y="3888188"/>
                  <a:pt x="246590" y="3896139"/>
                </a:cubicBezTo>
                <a:cubicBezTo>
                  <a:pt x="294298" y="3893489"/>
                  <a:pt x="342148" y="3892718"/>
                  <a:pt x="389714" y="3888188"/>
                </a:cubicBezTo>
                <a:cubicBezTo>
                  <a:pt x="398058" y="3887393"/>
                  <a:pt x="405386" y="3882055"/>
                  <a:pt x="413568" y="3880237"/>
                </a:cubicBezTo>
                <a:cubicBezTo>
                  <a:pt x="429306" y="3876740"/>
                  <a:pt x="445373" y="3874936"/>
                  <a:pt x="461276" y="3872286"/>
                </a:cubicBezTo>
                <a:cubicBezTo>
                  <a:pt x="474528" y="3866985"/>
                  <a:pt x="487361" y="3860484"/>
                  <a:pt x="501032" y="3856383"/>
                </a:cubicBezTo>
                <a:cubicBezTo>
                  <a:pt x="536747" y="3845668"/>
                  <a:pt x="598267" y="3843206"/>
                  <a:pt x="628253" y="3840480"/>
                </a:cubicBezTo>
                <a:cubicBezTo>
                  <a:pt x="682716" y="3844670"/>
                  <a:pt x="727795" y="3829530"/>
                  <a:pt x="763425" y="3872286"/>
                </a:cubicBezTo>
                <a:cubicBezTo>
                  <a:pt x="768790" y="3878725"/>
                  <a:pt x="768726" y="3888188"/>
                  <a:pt x="771376" y="3896139"/>
                </a:cubicBezTo>
                <a:cubicBezTo>
                  <a:pt x="781978" y="3967701"/>
                  <a:pt x="780306" y="4042194"/>
                  <a:pt x="803182" y="4110825"/>
                </a:cubicBezTo>
                <a:cubicBezTo>
                  <a:pt x="808483" y="4126728"/>
                  <a:pt x="813198" y="4142837"/>
                  <a:pt x="819084" y="4158533"/>
                </a:cubicBezTo>
                <a:cubicBezTo>
                  <a:pt x="829107" y="4185262"/>
                  <a:pt x="841863" y="4210965"/>
                  <a:pt x="850890" y="4238046"/>
                </a:cubicBezTo>
                <a:cubicBezTo>
                  <a:pt x="862589" y="4273144"/>
                  <a:pt x="855093" y="4254403"/>
                  <a:pt x="874743" y="4293705"/>
                </a:cubicBezTo>
                <a:cubicBezTo>
                  <a:pt x="885415" y="4357735"/>
                  <a:pt x="886358" y="4355356"/>
                  <a:pt x="890646" y="4436828"/>
                </a:cubicBezTo>
                <a:cubicBezTo>
                  <a:pt x="894270" y="4505695"/>
                  <a:pt x="892160" y="4574901"/>
                  <a:pt x="898597" y="4643562"/>
                </a:cubicBezTo>
                <a:cubicBezTo>
                  <a:pt x="900162" y="4660252"/>
                  <a:pt x="909500" y="4675270"/>
                  <a:pt x="914500" y="4691270"/>
                </a:cubicBezTo>
                <a:cubicBezTo>
                  <a:pt x="922754" y="4717682"/>
                  <a:pt x="929047" y="4744724"/>
                  <a:pt x="938354" y="4770783"/>
                </a:cubicBezTo>
                <a:cubicBezTo>
                  <a:pt x="942341" y="4781945"/>
                  <a:pt x="949697" y="4791647"/>
                  <a:pt x="954256" y="4802588"/>
                </a:cubicBezTo>
                <a:cubicBezTo>
                  <a:pt x="965498" y="4829569"/>
                  <a:pt x="984641" y="4883448"/>
                  <a:pt x="994013" y="4913906"/>
                </a:cubicBezTo>
                <a:cubicBezTo>
                  <a:pt x="999688" y="4932348"/>
                  <a:pt x="1005236" y="4950846"/>
                  <a:pt x="1009916" y="4969566"/>
                </a:cubicBezTo>
                <a:cubicBezTo>
                  <a:pt x="1013194" y="4982677"/>
                  <a:pt x="1012848" y="4996774"/>
                  <a:pt x="1017867" y="5009322"/>
                </a:cubicBezTo>
                <a:cubicBezTo>
                  <a:pt x="1023607" y="5023671"/>
                  <a:pt x="1034810" y="5035256"/>
                  <a:pt x="1041721" y="5049079"/>
                </a:cubicBezTo>
                <a:cubicBezTo>
                  <a:pt x="1048104" y="5061845"/>
                  <a:pt x="1052611" y="5075471"/>
                  <a:pt x="1057623" y="5088835"/>
                </a:cubicBezTo>
                <a:cubicBezTo>
                  <a:pt x="1060566" y="5096683"/>
                  <a:pt x="1061417" y="5105412"/>
                  <a:pt x="1065575" y="5112689"/>
                </a:cubicBezTo>
                <a:cubicBezTo>
                  <a:pt x="1072150" y="5124195"/>
                  <a:pt x="1080058" y="5135123"/>
                  <a:pt x="1089429" y="5144494"/>
                </a:cubicBezTo>
                <a:cubicBezTo>
                  <a:pt x="1096186" y="5151251"/>
                  <a:pt x="1105332" y="5155096"/>
                  <a:pt x="1113283" y="5160397"/>
                </a:cubicBezTo>
                <a:cubicBezTo>
                  <a:pt x="1203398" y="5149795"/>
                  <a:pt x="1294001" y="5142744"/>
                  <a:pt x="1383627" y="5128592"/>
                </a:cubicBezTo>
                <a:cubicBezTo>
                  <a:pt x="1393719" y="5126998"/>
                  <a:pt x="1451601" y="5091118"/>
                  <a:pt x="1455189" y="5088835"/>
                </a:cubicBezTo>
                <a:cubicBezTo>
                  <a:pt x="1471313" y="5078574"/>
                  <a:pt x="1502896" y="5057030"/>
                  <a:pt x="1502896" y="5057030"/>
                </a:cubicBezTo>
                <a:cubicBezTo>
                  <a:pt x="1508197" y="5038477"/>
                  <a:pt x="1511633" y="5019286"/>
                  <a:pt x="1518799" y="5001371"/>
                </a:cubicBezTo>
                <a:cubicBezTo>
                  <a:pt x="1527603" y="4979360"/>
                  <a:pt x="1544854" y="4960758"/>
                  <a:pt x="1550604" y="4937760"/>
                </a:cubicBezTo>
                <a:cubicBezTo>
                  <a:pt x="1554637" y="4921628"/>
                  <a:pt x="1559665" y="4898066"/>
                  <a:pt x="1566507" y="4882101"/>
                </a:cubicBezTo>
                <a:cubicBezTo>
                  <a:pt x="1571176" y="4871206"/>
                  <a:pt x="1577109" y="4860898"/>
                  <a:pt x="1582410" y="4850296"/>
                </a:cubicBezTo>
                <a:cubicBezTo>
                  <a:pt x="1585060" y="4823792"/>
                  <a:pt x="1584372" y="4796737"/>
                  <a:pt x="1590361" y="4770783"/>
                </a:cubicBezTo>
                <a:cubicBezTo>
                  <a:pt x="1592510" y="4761472"/>
                  <a:pt x="1603241" y="4755995"/>
                  <a:pt x="1606263" y="4746929"/>
                </a:cubicBezTo>
                <a:cubicBezTo>
                  <a:pt x="1611361" y="4731634"/>
                  <a:pt x="1611564" y="4715124"/>
                  <a:pt x="1614215" y="4699221"/>
                </a:cubicBezTo>
                <a:cubicBezTo>
                  <a:pt x="1611564" y="4685969"/>
                  <a:pt x="1609541" y="4672576"/>
                  <a:pt x="1606263" y="4659465"/>
                </a:cubicBezTo>
                <a:cubicBezTo>
                  <a:pt x="1604230" y="4651334"/>
                  <a:pt x="1593283" y="4642316"/>
                  <a:pt x="1598312" y="4635611"/>
                </a:cubicBezTo>
                <a:cubicBezTo>
                  <a:pt x="1604869" y="4626869"/>
                  <a:pt x="1619449" y="4630030"/>
                  <a:pt x="1630117" y="4627659"/>
                </a:cubicBezTo>
                <a:cubicBezTo>
                  <a:pt x="1643310" y="4624727"/>
                  <a:pt x="1656622" y="4622358"/>
                  <a:pt x="1669874" y="4619708"/>
                </a:cubicBezTo>
                <a:cubicBezTo>
                  <a:pt x="1675175" y="4611757"/>
                  <a:pt x="1679658" y="4603195"/>
                  <a:pt x="1685776" y="4595854"/>
                </a:cubicBezTo>
                <a:cubicBezTo>
                  <a:pt x="1692975" y="4587215"/>
                  <a:pt x="1703392" y="4581356"/>
                  <a:pt x="1709630" y="4572000"/>
                </a:cubicBezTo>
                <a:cubicBezTo>
                  <a:pt x="1714279" y="4565026"/>
                  <a:pt x="1713834" y="4555643"/>
                  <a:pt x="1717582" y="4548146"/>
                </a:cubicBezTo>
                <a:cubicBezTo>
                  <a:pt x="1721856" y="4539599"/>
                  <a:pt x="1728183" y="4532244"/>
                  <a:pt x="1733484" y="4524293"/>
                </a:cubicBezTo>
                <a:cubicBezTo>
                  <a:pt x="1747524" y="4397941"/>
                  <a:pt x="1738490" y="4491230"/>
                  <a:pt x="1749387" y="4309607"/>
                </a:cubicBezTo>
                <a:cubicBezTo>
                  <a:pt x="1760225" y="4128969"/>
                  <a:pt x="1695221" y="4092934"/>
                  <a:pt x="1789143" y="4039263"/>
                </a:cubicBezTo>
                <a:cubicBezTo>
                  <a:pt x="1799435" y="4033382"/>
                  <a:pt x="1809399" y="4026025"/>
                  <a:pt x="1820949" y="4023360"/>
                </a:cubicBezTo>
                <a:cubicBezTo>
                  <a:pt x="1844335" y="4017963"/>
                  <a:pt x="1868656" y="4018059"/>
                  <a:pt x="1892510" y="4015409"/>
                </a:cubicBezTo>
                <a:cubicBezTo>
                  <a:pt x="1967240" y="3910788"/>
                  <a:pt x="1900786" y="4013138"/>
                  <a:pt x="1964072" y="3880237"/>
                </a:cubicBezTo>
                <a:cubicBezTo>
                  <a:pt x="1978350" y="3850253"/>
                  <a:pt x="1997639" y="3822822"/>
                  <a:pt x="2011780" y="3792773"/>
                </a:cubicBezTo>
                <a:cubicBezTo>
                  <a:pt x="2018918" y="3777606"/>
                  <a:pt x="2020658" y="3760285"/>
                  <a:pt x="2027683" y="3745065"/>
                </a:cubicBezTo>
                <a:cubicBezTo>
                  <a:pt x="2046873" y="3703487"/>
                  <a:pt x="2058569" y="3690632"/>
                  <a:pt x="2083342" y="3657600"/>
                </a:cubicBezTo>
                <a:cubicBezTo>
                  <a:pt x="2050974" y="3560504"/>
                  <a:pt x="2092017" y="3658797"/>
                  <a:pt x="1852754" y="3625795"/>
                </a:cubicBezTo>
                <a:cubicBezTo>
                  <a:pt x="1844451" y="3624650"/>
                  <a:pt x="1850730" y="3607868"/>
                  <a:pt x="1844803" y="3601941"/>
                </a:cubicBezTo>
                <a:cubicBezTo>
                  <a:pt x="1838876" y="3596014"/>
                  <a:pt x="1828900" y="3596640"/>
                  <a:pt x="1820949" y="3593990"/>
                </a:cubicBezTo>
                <a:cubicBezTo>
                  <a:pt x="1812998" y="3586039"/>
                  <a:pt x="1803999" y="3579012"/>
                  <a:pt x="1797095" y="3570136"/>
                </a:cubicBezTo>
                <a:cubicBezTo>
                  <a:pt x="1785361" y="3555049"/>
                  <a:pt x="1776250" y="3538086"/>
                  <a:pt x="1765290" y="3522428"/>
                </a:cubicBezTo>
                <a:cubicBezTo>
                  <a:pt x="1757690" y="3511571"/>
                  <a:pt x="1749387" y="3501225"/>
                  <a:pt x="1741436" y="3490623"/>
                </a:cubicBezTo>
                <a:cubicBezTo>
                  <a:pt x="1708712" y="3384273"/>
                  <a:pt x="1712393" y="3387826"/>
                  <a:pt x="1669874" y="3283889"/>
                </a:cubicBezTo>
                <a:cubicBezTo>
                  <a:pt x="1659990" y="3259729"/>
                  <a:pt x="1649743" y="3235675"/>
                  <a:pt x="1638069" y="3212327"/>
                </a:cubicBezTo>
                <a:cubicBezTo>
                  <a:pt x="1631158" y="3198504"/>
                  <a:pt x="1621127" y="3186394"/>
                  <a:pt x="1614215" y="3172571"/>
                </a:cubicBezTo>
                <a:cubicBezTo>
                  <a:pt x="1610467" y="3165074"/>
                  <a:pt x="1598312" y="3151368"/>
                  <a:pt x="1606263" y="3148717"/>
                </a:cubicBezTo>
                <a:cubicBezTo>
                  <a:pt x="1617508" y="3144968"/>
                  <a:pt x="1627467" y="3159318"/>
                  <a:pt x="1638069" y="3164619"/>
                </a:cubicBezTo>
                <a:cubicBezTo>
                  <a:pt x="1681745" y="3222855"/>
                  <a:pt x="1654984" y="3177295"/>
                  <a:pt x="1677825" y="3283889"/>
                </a:cubicBezTo>
                <a:cubicBezTo>
                  <a:pt x="1679581" y="3292084"/>
                  <a:pt x="1682207" y="3300159"/>
                  <a:pt x="1685776" y="3307743"/>
                </a:cubicBezTo>
                <a:cubicBezTo>
                  <a:pt x="1703441" y="3345280"/>
                  <a:pt x="1724269" y="3381294"/>
                  <a:pt x="1741436" y="3419061"/>
                </a:cubicBezTo>
                <a:cubicBezTo>
                  <a:pt x="1750807" y="3439677"/>
                  <a:pt x="1755714" y="3462151"/>
                  <a:pt x="1765290" y="3482672"/>
                </a:cubicBezTo>
                <a:cubicBezTo>
                  <a:pt x="1774326" y="3502036"/>
                  <a:pt x="1787539" y="3519218"/>
                  <a:pt x="1797095" y="3538331"/>
                </a:cubicBezTo>
                <a:cubicBezTo>
                  <a:pt x="1800843" y="3545828"/>
                  <a:pt x="1799119" y="3556258"/>
                  <a:pt x="1805046" y="3562185"/>
                </a:cubicBezTo>
                <a:cubicBezTo>
                  <a:pt x="1813427" y="3570566"/>
                  <a:pt x="1826560" y="3572206"/>
                  <a:pt x="1836851" y="3578087"/>
                </a:cubicBezTo>
                <a:cubicBezTo>
                  <a:pt x="1880951" y="3603287"/>
                  <a:pt x="1838605" y="3589570"/>
                  <a:pt x="1900462" y="3601941"/>
                </a:cubicBezTo>
                <a:cubicBezTo>
                  <a:pt x="1948170" y="3596640"/>
                  <a:pt x="1996358" y="3594626"/>
                  <a:pt x="2043585" y="3586039"/>
                </a:cubicBezTo>
                <a:cubicBezTo>
                  <a:pt x="2055247" y="3583919"/>
                  <a:pt x="2065339" y="3576418"/>
                  <a:pt x="2075390" y="3570136"/>
                </a:cubicBezTo>
                <a:cubicBezTo>
                  <a:pt x="2089787" y="3561138"/>
                  <a:pt x="2114236" y="3538786"/>
                  <a:pt x="2131050" y="3530379"/>
                </a:cubicBezTo>
                <a:cubicBezTo>
                  <a:pt x="2160990" y="3515409"/>
                  <a:pt x="2172243" y="3514118"/>
                  <a:pt x="2202611" y="3506526"/>
                </a:cubicBezTo>
                <a:cubicBezTo>
                  <a:pt x="2230679" y="3464424"/>
                  <a:pt x="2207685" y="3489505"/>
                  <a:pt x="2274173" y="3458818"/>
                </a:cubicBezTo>
                <a:cubicBezTo>
                  <a:pt x="2319882" y="3437722"/>
                  <a:pt x="2312756" y="3441047"/>
                  <a:pt x="2345735" y="3419061"/>
                </a:cubicBezTo>
                <a:cubicBezTo>
                  <a:pt x="2348385" y="3408459"/>
                  <a:pt x="2350684" y="3397763"/>
                  <a:pt x="2353686" y="3387256"/>
                </a:cubicBezTo>
                <a:cubicBezTo>
                  <a:pt x="2355988" y="3379197"/>
                  <a:pt x="2361637" y="3371783"/>
                  <a:pt x="2361637" y="3363402"/>
                </a:cubicBezTo>
                <a:cubicBezTo>
                  <a:pt x="2361637" y="3336765"/>
                  <a:pt x="2357453" y="3310258"/>
                  <a:pt x="2353686" y="3283889"/>
                </a:cubicBezTo>
                <a:cubicBezTo>
                  <a:pt x="2352141" y="3273071"/>
                  <a:pt x="2351157" y="3261572"/>
                  <a:pt x="2345735" y="3252084"/>
                </a:cubicBezTo>
                <a:cubicBezTo>
                  <a:pt x="2336237" y="3235462"/>
                  <a:pt x="2307972" y="3216801"/>
                  <a:pt x="2290076" y="3212327"/>
                </a:cubicBezTo>
                <a:cubicBezTo>
                  <a:pt x="2258795" y="3204507"/>
                  <a:pt x="2225941" y="3204246"/>
                  <a:pt x="2194660" y="3196425"/>
                </a:cubicBezTo>
                <a:lnTo>
                  <a:pt x="2162855" y="3188473"/>
                </a:lnTo>
                <a:cubicBezTo>
                  <a:pt x="2157554" y="3180522"/>
                  <a:pt x="2152507" y="3172395"/>
                  <a:pt x="2146952" y="3164619"/>
                </a:cubicBezTo>
                <a:cubicBezTo>
                  <a:pt x="2139249" y="3153835"/>
                  <a:pt x="2130122" y="3144052"/>
                  <a:pt x="2123098" y="3132814"/>
                </a:cubicBezTo>
                <a:cubicBezTo>
                  <a:pt x="2116816" y="3122763"/>
                  <a:pt x="2115577" y="3109390"/>
                  <a:pt x="2107196" y="3101009"/>
                </a:cubicBezTo>
                <a:cubicBezTo>
                  <a:pt x="2098814" y="3092627"/>
                  <a:pt x="2063537" y="3085106"/>
                  <a:pt x="2075390" y="3085106"/>
                </a:cubicBezTo>
                <a:cubicBezTo>
                  <a:pt x="2105023" y="3085106"/>
                  <a:pt x="2133700" y="3095708"/>
                  <a:pt x="2162855" y="3101009"/>
                </a:cubicBezTo>
                <a:cubicBezTo>
                  <a:pt x="2170806" y="3108960"/>
                  <a:pt x="2177713" y="3118116"/>
                  <a:pt x="2186709" y="3124863"/>
                </a:cubicBezTo>
                <a:cubicBezTo>
                  <a:pt x="2199072" y="3134136"/>
                  <a:pt x="2213360" y="3140526"/>
                  <a:pt x="2226465" y="3148717"/>
                </a:cubicBezTo>
                <a:cubicBezTo>
                  <a:pt x="2234569" y="3153782"/>
                  <a:pt x="2242674" y="3158885"/>
                  <a:pt x="2250319" y="3164619"/>
                </a:cubicBezTo>
                <a:cubicBezTo>
                  <a:pt x="2263896" y="3174802"/>
                  <a:pt x="2275955" y="3187011"/>
                  <a:pt x="2290076" y="3196425"/>
                </a:cubicBezTo>
                <a:cubicBezTo>
                  <a:pt x="2311548" y="3210739"/>
                  <a:pt x="2346454" y="3221426"/>
                  <a:pt x="2369589" y="3228230"/>
                </a:cubicBezTo>
                <a:cubicBezTo>
                  <a:pt x="2398581" y="3236757"/>
                  <a:pt x="2426963" y="3249285"/>
                  <a:pt x="2457053" y="3252084"/>
                </a:cubicBezTo>
                <a:cubicBezTo>
                  <a:pt x="2541544" y="3259944"/>
                  <a:pt x="2626681" y="3257385"/>
                  <a:pt x="2711495" y="3260035"/>
                </a:cubicBezTo>
                <a:cubicBezTo>
                  <a:pt x="2714145" y="3281239"/>
                  <a:pt x="2711510" y="3303806"/>
                  <a:pt x="2719446" y="3323646"/>
                </a:cubicBezTo>
                <a:cubicBezTo>
                  <a:pt x="2722995" y="3332519"/>
                  <a:pt x="2736044" y="3333329"/>
                  <a:pt x="2743300" y="3339548"/>
                </a:cubicBezTo>
                <a:cubicBezTo>
                  <a:pt x="2754684" y="3349305"/>
                  <a:pt x="2764503" y="3360751"/>
                  <a:pt x="2775105" y="3371353"/>
                </a:cubicBezTo>
                <a:cubicBezTo>
                  <a:pt x="2777755" y="3384605"/>
                  <a:pt x="2779778" y="3397999"/>
                  <a:pt x="2783056" y="3411110"/>
                </a:cubicBezTo>
                <a:cubicBezTo>
                  <a:pt x="2788636" y="3433428"/>
                  <a:pt x="2799622" y="3452856"/>
                  <a:pt x="2806910" y="3474720"/>
                </a:cubicBezTo>
                <a:cubicBezTo>
                  <a:pt x="2818310" y="3508920"/>
                  <a:pt x="2828544" y="3543502"/>
                  <a:pt x="2838716" y="3578087"/>
                </a:cubicBezTo>
                <a:cubicBezTo>
                  <a:pt x="2865487" y="3669106"/>
                  <a:pt x="2825304" y="3542165"/>
                  <a:pt x="2854618" y="3649649"/>
                </a:cubicBezTo>
                <a:cubicBezTo>
                  <a:pt x="2859029" y="3665821"/>
                  <a:pt x="2865220" y="3681454"/>
                  <a:pt x="2870521" y="3697357"/>
                </a:cubicBezTo>
                <a:lnTo>
                  <a:pt x="2878472" y="3721211"/>
                </a:lnTo>
                <a:cubicBezTo>
                  <a:pt x="2885878" y="3743430"/>
                  <a:pt x="2888882" y="3760824"/>
                  <a:pt x="2910277" y="3776870"/>
                </a:cubicBezTo>
                <a:cubicBezTo>
                  <a:pt x="2921696" y="3785434"/>
                  <a:pt x="2936782" y="3787472"/>
                  <a:pt x="2950034" y="3792773"/>
                </a:cubicBezTo>
                <a:cubicBezTo>
                  <a:pt x="2963286" y="3790122"/>
                  <a:pt x="2978056" y="3791526"/>
                  <a:pt x="2989790" y="3784821"/>
                </a:cubicBezTo>
                <a:cubicBezTo>
                  <a:pt x="3004884" y="3776196"/>
                  <a:pt x="3011232" y="3742426"/>
                  <a:pt x="3013644" y="3729162"/>
                </a:cubicBezTo>
                <a:cubicBezTo>
                  <a:pt x="3024843" y="3667569"/>
                  <a:pt x="3031919" y="3559111"/>
                  <a:pt x="3037498" y="3514477"/>
                </a:cubicBezTo>
                <a:cubicBezTo>
                  <a:pt x="3038853" y="3503633"/>
                  <a:pt x="3040028" y="3492160"/>
                  <a:pt x="3045450" y="3482672"/>
                </a:cubicBezTo>
                <a:cubicBezTo>
                  <a:pt x="3051029" y="3472909"/>
                  <a:pt x="3060427" y="3465722"/>
                  <a:pt x="3069303" y="3458818"/>
                </a:cubicBezTo>
                <a:cubicBezTo>
                  <a:pt x="3086517" y="3445429"/>
                  <a:pt x="3124944" y="3420062"/>
                  <a:pt x="3148816" y="3411110"/>
                </a:cubicBezTo>
                <a:cubicBezTo>
                  <a:pt x="3159048" y="3407273"/>
                  <a:pt x="3170020" y="3405809"/>
                  <a:pt x="3180622" y="3403159"/>
                </a:cubicBezTo>
                <a:cubicBezTo>
                  <a:pt x="3188573" y="3397858"/>
                  <a:pt x="3195743" y="3391137"/>
                  <a:pt x="3204476" y="3387256"/>
                </a:cubicBezTo>
                <a:cubicBezTo>
                  <a:pt x="3219794" y="3380448"/>
                  <a:pt x="3252183" y="3371353"/>
                  <a:pt x="3252183" y="3371353"/>
                </a:cubicBezTo>
                <a:cubicBezTo>
                  <a:pt x="3268086" y="3358101"/>
                  <a:pt x="3282932" y="3343468"/>
                  <a:pt x="3299891" y="3331597"/>
                </a:cubicBezTo>
                <a:cubicBezTo>
                  <a:pt x="3317758" y="3319090"/>
                  <a:pt x="3335608" y="3314390"/>
                  <a:pt x="3355550" y="3307743"/>
                </a:cubicBezTo>
                <a:cubicBezTo>
                  <a:pt x="3366152" y="3313044"/>
                  <a:pt x="3378974" y="3315264"/>
                  <a:pt x="3387356" y="3323646"/>
                </a:cubicBezTo>
                <a:cubicBezTo>
                  <a:pt x="3405063" y="3341353"/>
                  <a:pt x="3403224" y="3365961"/>
                  <a:pt x="3411210" y="3387256"/>
                </a:cubicBezTo>
                <a:cubicBezTo>
                  <a:pt x="3415372" y="3398354"/>
                  <a:pt x="3422950" y="3407963"/>
                  <a:pt x="3427112" y="3419061"/>
                </a:cubicBezTo>
                <a:cubicBezTo>
                  <a:pt x="3430949" y="3429293"/>
                  <a:pt x="3428711" y="3441974"/>
                  <a:pt x="3435063" y="3450866"/>
                </a:cubicBezTo>
                <a:cubicBezTo>
                  <a:pt x="3442766" y="3461650"/>
                  <a:pt x="3456085" y="3467017"/>
                  <a:pt x="3466869" y="3474720"/>
                </a:cubicBezTo>
                <a:cubicBezTo>
                  <a:pt x="3504598" y="3501669"/>
                  <a:pt x="3491310" y="3490770"/>
                  <a:pt x="3554333" y="3506526"/>
                </a:cubicBezTo>
                <a:cubicBezTo>
                  <a:pt x="3562738" y="3527538"/>
                  <a:pt x="3571953" y="3548318"/>
                  <a:pt x="3578187" y="3570136"/>
                </a:cubicBezTo>
                <a:cubicBezTo>
                  <a:pt x="3581189" y="3580643"/>
                  <a:pt x="3583488" y="3591339"/>
                  <a:pt x="3586138" y="3601941"/>
                </a:cubicBezTo>
                <a:cubicBezTo>
                  <a:pt x="3588789" y="3654950"/>
                  <a:pt x="3589492" y="3708092"/>
                  <a:pt x="3594090" y="3760967"/>
                </a:cubicBezTo>
                <a:cubicBezTo>
                  <a:pt x="3594816" y="3769317"/>
                  <a:pt x="3596115" y="3778894"/>
                  <a:pt x="3602041" y="3784821"/>
                </a:cubicBezTo>
                <a:cubicBezTo>
                  <a:pt x="3607968" y="3790748"/>
                  <a:pt x="3617944" y="3790122"/>
                  <a:pt x="3625895" y="3792773"/>
                </a:cubicBezTo>
                <a:cubicBezTo>
                  <a:pt x="3653890" y="3834766"/>
                  <a:pt x="3627576" y="3801028"/>
                  <a:pt x="3673603" y="3840480"/>
                </a:cubicBezTo>
                <a:cubicBezTo>
                  <a:pt x="3682141" y="3847798"/>
                  <a:pt x="3688818" y="3857135"/>
                  <a:pt x="3697456" y="3864334"/>
                </a:cubicBezTo>
                <a:cubicBezTo>
                  <a:pt x="3763883" y="3919692"/>
                  <a:pt x="3675466" y="3834393"/>
                  <a:pt x="3745164" y="3904091"/>
                </a:cubicBezTo>
                <a:cubicBezTo>
                  <a:pt x="3756214" y="3937238"/>
                  <a:pt x="3767739" y="3948107"/>
                  <a:pt x="3697456" y="3919993"/>
                </a:cubicBezTo>
                <a:cubicBezTo>
                  <a:pt x="3687016" y="3915817"/>
                  <a:pt x="3683245" y="3901924"/>
                  <a:pt x="3673603" y="3896139"/>
                </a:cubicBezTo>
                <a:cubicBezTo>
                  <a:pt x="3656294" y="3885754"/>
                  <a:pt x="3635716" y="3881856"/>
                  <a:pt x="3617943" y="3872286"/>
                </a:cubicBezTo>
                <a:cubicBezTo>
                  <a:pt x="3601115" y="3863225"/>
                  <a:pt x="3587331" y="3849027"/>
                  <a:pt x="3570236" y="3840480"/>
                </a:cubicBezTo>
                <a:lnTo>
                  <a:pt x="3538430" y="3824578"/>
                </a:lnTo>
                <a:cubicBezTo>
                  <a:pt x="3529439" y="3878524"/>
                  <a:pt x="3520556" y="3885943"/>
                  <a:pt x="3554333" y="3943847"/>
                </a:cubicBezTo>
                <a:cubicBezTo>
                  <a:pt x="3561010" y="3955294"/>
                  <a:pt x="3576767" y="3958330"/>
                  <a:pt x="3586138" y="3967701"/>
                </a:cubicBezTo>
                <a:cubicBezTo>
                  <a:pt x="3595509" y="3977072"/>
                  <a:pt x="3600621" y="3990135"/>
                  <a:pt x="3609992" y="3999506"/>
                </a:cubicBezTo>
                <a:cubicBezTo>
                  <a:pt x="3628296" y="4017810"/>
                  <a:pt x="3641319" y="4017277"/>
                  <a:pt x="3665651" y="4023360"/>
                </a:cubicBezTo>
                <a:cubicBezTo>
                  <a:pt x="3744756" y="4084886"/>
                  <a:pt x="3720450" y="4053875"/>
                  <a:pt x="3753116" y="4102873"/>
                </a:cubicBezTo>
                <a:cubicBezTo>
                  <a:pt x="3851955" y="4036983"/>
                  <a:pt x="3804472" y="4078855"/>
                  <a:pt x="3745164" y="3808675"/>
                </a:cubicBezTo>
                <a:cubicBezTo>
                  <a:pt x="3740726" y="3788456"/>
                  <a:pt x="3718660" y="3776870"/>
                  <a:pt x="3705408" y="3760967"/>
                </a:cubicBezTo>
                <a:cubicBezTo>
                  <a:pt x="3686759" y="3686376"/>
                  <a:pt x="3712905" y="3777837"/>
                  <a:pt x="3673603" y="3689406"/>
                </a:cubicBezTo>
                <a:cubicBezTo>
                  <a:pt x="3669165" y="3679420"/>
                  <a:pt x="3668302" y="3668202"/>
                  <a:pt x="3665651" y="3657600"/>
                </a:cubicBezTo>
                <a:cubicBezTo>
                  <a:pt x="3668302" y="3641698"/>
                  <a:pt x="3661014" y="3619964"/>
                  <a:pt x="3673603" y="3609893"/>
                </a:cubicBezTo>
                <a:cubicBezTo>
                  <a:pt x="3682859" y="3602489"/>
                  <a:pt x="3694513" y="3621126"/>
                  <a:pt x="3705408" y="3625795"/>
                </a:cubicBezTo>
                <a:cubicBezTo>
                  <a:pt x="3713112" y="3629096"/>
                  <a:pt x="3721080" y="3631928"/>
                  <a:pt x="3729262" y="3633746"/>
                </a:cubicBezTo>
                <a:cubicBezTo>
                  <a:pt x="3745000" y="3637243"/>
                  <a:pt x="3761161" y="3638536"/>
                  <a:pt x="3776970" y="3641698"/>
                </a:cubicBezTo>
                <a:cubicBezTo>
                  <a:pt x="3787686" y="3643841"/>
                  <a:pt x="3798173" y="3646999"/>
                  <a:pt x="3808775" y="3649649"/>
                </a:cubicBezTo>
                <a:cubicBezTo>
                  <a:pt x="3843231" y="3646999"/>
                  <a:pt x="3878751" y="3650602"/>
                  <a:pt x="3912142" y="3641698"/>
                </a:cubicBezTo>
                <a:cubicBezTo>
                  <a:pt x="3921376" y="3639236"/>
                  <a:pt x="3923770" y="3626391"/>
                  <a:pt x="3928044" y="3617844"/>
                </a:cubicBezTo>
                <a:cubicBezTo>
                  <a:pt x="3936196" y="3601540"/>
                  <a:pt x="3940921" y="3569362"/>
                  <a:pt x="3943947" y="3554233"/>
                </a:cubicBezTo>
                <a:cubicBezTo>
                  <a:pt x="3941297" y="3533030"/>
                  <a:pt x="3945552" y="3509735"/>
                  <a:pt x="3935996" y="3490623"/>
                </a:cubicBezTo>
                <a:cubicBezTo>
                  <a:pt x="3917748" y="3454128"/>
                  <a:pt x="3898484" y="3463915"/>
                  <a:pt x="3872385" y="3450866"/>
                </a:cubicBezTo>
                <a:cubicBezTo>
                  <a:pt x="3863838" y="3446592"/>
                  <a:pt x="3856482" y="3440265"/>
                  <a:pt x="3848531" y="3434964"/>
                </a:cubicBezTo>
                <a:cubicBezTo>
                  <a:pt x="3851182" y="3416411"/>
                  <a:pt x="3847509" y="3395758"/>
                  <a:pt x="3856483" y="3379305"/>
                </a:cubicBezTo>
                <a:cubicBezTo>
                  <a:pt x="3877015" y="3341663"/>
                  <a:pt x="3892865" y="3353162"/>
                  <a:pt x="3920093" y="3339548"/>
                </a:cubicBezTo>
                <a:cubicBezTo>
                  <a:pt x="3992018" y="3303586"/>
                  <a:pt x="3964042" y="3305678"/>
                  <a:pt x="4047314" y="3275938"/>
                </a:cubicBezTo>
                <a:cubicBezTo>
                  <a:pt x="4121993" y="3249267"/>
                  <a:pt x="4057688" y="3282849"/>
                  <a:pt x="4110924" y="3260035"/>
                </a:cubicBezTo>
                <a:cubicBezTo>
                  <a:pt x="4121819" y="3255366"/>
                  <a:pt x="4131898" y="3248947"/>
                  <a:pt x="4142730" y="3244133"/>
                </a:cubicBezTo>
                <a:cubicBezTo>
                  <a:pt x="4223175" y="3208380"/>
                  <a:pt x="4138880" y="3253148"/>
                  <a:pt x="4238145" y="3196425"/>
                </a:cubicBezTo>
                <a:cubicBezTo>
                  <a:pt x="4320375" y="3077649"/>
                  <a:pt x="4303781" y="3134544"/>
                  <a:pt x="4317658" y="3037399"/>
                </a:cubicBezTo>
                <a:cubicBezTo>
                  <a:pt x="4312820" y="2976919"/>
                  <a:pt x="4312325" y="2872940"/>
                  <a:pt x="4293804" y="2798859"/>
                </a:cubicBezTo>
                <a:cubicBezTo>
                  <a:pt x="4291771" y="2790728"/>
                  <a:pt x="4288796" y="2782853"/>
                  <a:pt x="4285853" y="2775006"/>
                </a:cubicBezTo>
                <a:cubicBezTo>
                  <a:pt x="4270625" y="2734398"/>
                  <a:pt x="4272117" y="2739583"/>
                  <a:pt x="4254048" y="2703444"/>
                </a:cubicBezTo>
                <a:cubicBezTo>
                  <a:pt x="4259349" y="2695493"/>
                  <a:pt x="4260969" y="2682856"/>
                  <a:pt x="4269950" y="2679590"/>
                </a:cubicBezTo>
                <a:cubicBezTo>
                  <a:pt x="4292506" y="2671388"/>
                  <a:pt x="4317790" y="2675289"/>
                  <a:pt x="4341512" y="2671639"/>
                </a:cubicBezTo>
                <a:cubicBezTo>
                  <a:pt x="4352313" y="2669977"/>
                  <a:pt x="4362850" y="2666827"/>
                  <a:pt x="4373317" y="2663687"/>
                </a:cubicBezTo>
                <a:cubicBezTo>
                  <a:pt x="4389373" y="2658870"/>
                  <a:pt x="4421025" y="2647785"/>
                  <a:pt x="4421025" y="2647785"/>
                </a:cubicBezTo>
                <a:cubicBezTo>
                  <a:pt x="4463538" y="2661955"/>
                  <a:pt x="4440084" y="2646236"/>
                  <a:pt x="4421025" y="2679590"/>
                </a:cubicBezTo>
                <a:cubicBezTo>
                  <a:pt x="4415603" y="2689078"/>
                  <a:pt x="4415724" y="2700793"/>
                  <a:pt x="4413074" y="2711395"/>
                </a:cubicBezTo>
                <a:cubicBezTo>
                  <a:pt x="4415724" y="2724647"/>
                  <a:pt x="4414981" y="2739064"/>
                  <a:pt x="4421025" y="2751152"/>
                </a:cubicBezTo>
                <a:cubicBezTo>
                  <a:pt x="4428678" y="2766458"/>
                  <a:pt x="4455033" y="2781775"/>
                  <a:pt x="4468733" y="2790908"/>
                </a:cubicBezTo>
                <a:cubicBezTo>
                  <a:pt x="4471383" y="2828014"/>
                  <a:pt x="4459047" y="2869472"/>
                  <a:pt x="4476684" y="2902226"/>
                </a:cubicBezTo>
                <a:cubicBezTo>
                  <a:pt x="4484327" y="2916421"/>
                  <a:pt x="4510394" y="2902274"/>
                  <a:pt x="4524392" y="2894275"/>
                </a:cubicBezTo>
                <a:cubicBezTo>
                  <a:pt x="4531669" y="2890117"/>
                  <a:pt x="4529041" y="2878125"/>
                  <a:pt x="4532343" y="2870421"/>
                </a:cubicBezTo>
                <a:cubicBezTo>
                  <a:pt x="4537012" y="2859526"/>
                  <a:pt x="4542945" y="2849218"/>
                  <a:pt x="4548246" y="2838616"/>
                </a:cubicBezTo>
                <a:cubicBezTo>
                  <a:pt x="4556666" y="2737574"/>
                  <a:pt x="4561244" y="2743824"/>
                  <a:pt x="4548246" y="2639833"/>
                </a:cubicBezTo>
                <a:cubicBezTo>
                  <a:pt x="4547206" y="2631516"/>
                  <a:pt x="4542945" y="2623930"/>
                  <a:pt x="4540295" y="2615979"/>
                </a:cubicBezTo>
                <a:cubicBezTo>
                  <a:pt x="4576394" y="2561831"/>
                  <a:pt x="4547716" y="2598876"/>
                  <a:pt x="4643662" y="2528515"/>
                </a:cubicBezTo>
                <a:cubicBezTo>
                  <a:pt x="4693354" y="2492074"/>
                  <a:pt x="4657663" y="2515344"/>
                  <a:pt x="4715223" y="2480807"/>
                </a:cubicBezTo>
                <a:cubicBezTo>
                  <a:pt x="4761330" y="2419331"/>
                  <a:pt x="4761359" y="2413046"/>
                  <a:pt x="4818590" y="2361538"/>
                </a:cubicBezTo>
                <a:cubicBezTo>
                  <a:pt x="4825693" y="2355145"/>
                  <a:pt x="4834493" y="2350936"/>
                  <a:pt x="4842444" y="2345635"/>
                </a:cubicBezTo>
                <a:cubicBezTo>
                  <a:pt x="4845095" y="2335033"/>
                  <a:pt x="4846091" y="2323874"/>
                  <a:pt x="4850396" y="2313830"/>
                </a:cubicBezTo>
                <a:cubicBezTo>
                  <a:pt x="4854160" y="2305046"/>
                  <a:pt x="4863784" y="2299195"/>
                  <a:pt x="4866298" y="2289976"/>
                </a:cubicBezTo>
                <a:cubicBezTo>
                  <a:pt x="4871920" y="2269361"/>
                  <a:pt x="4871599" y="2247569"/>
                  <a:pt x="4874250" y="2226366"/>
                </a:cubicBezTo>
                <a:cubicBezTo>
                  <a:pt x="4875502" y="2205088"/>
                  <a:pt x="4891497" y="2062750"/>
                  <a:pt x="4874250" y="2019632"/>
                </a:cubicBezTo>
                <a:cubicBezTo>
                  <a:pt x="4871137" y="2011850"/>
                  <a:pt x="4858455" y="2013983"/>
                  <a:pt x="4850396" y="2011680"/>
                </a:cubicBezTo>
                <a:cubicBezTo>
                  <a:pt x="4839888" y="2008678"/>
                  <a:pt x="4829192" y="2006379"/>
                  <a:pt x="4818590" y="2003729"/>
                </a:cubicBezTo>
                <a:cubicBezTo>
                  <a:pt x="4773234" y="1943256"/>
                  <a:pt x="4779025" y="1969136"/>
                  <a:pt x="4834493" y="1852654"/>
                </a:cubicBezTo>
                <a:cubicBezTo>
                  <a:pt x="4843393" y="1833964"/>
                  <a:pt x="4860164" y="1820115"/>
                  <a:pt x="4874250" y="1804946"/>
                </a:cubicBezTo>
                <a:cubicBezTo>
                  <a:pt x="4926961" y="1748181"/>
                  <a:pt x="4923397" y="1747604"/>
                  <a:pt x="4977616" y="1717482"/>
                </a:cubicBezTo>
                <a:cubicBezTo>
                  <a:pt x="4987978" y="1711725"/>
                  <a:pt x="4997799" y="1703904"/>
                  <a:pt x="5009422" y="1701579"/>
                </a:cubicBezTo>
                <a:cubicBezTo>
                  <a:pt x="5038128" y="1695838"/>
                  <a:pt x="5067731" y="1696278"/>
                  <a:pt x="5096886" y="1693628"/>
                </a:cubicBezTo>
                <a:cubicBezTo>
                  <a:pt x="5115739" y="1688242"/>
                  <a:pt x="5199321" y="1663694"/>
                  <a:pt x="5216156" y="1661823"/>
                </a:cubicBezTo>
                <a:cubicBezTo>
                  <a:pt x="5266275" y="1656254"/>
                  <a:pt x="5316872" y="1656522"/>
                  <a:pt x="5367230" y="1653872"/>
                </a:cubicBezTo>
                <a:cubicBezTo>
                  <a:pt x="5388632" y="1641031"/>
                  <a:pt x="5414831" y="1633027"/>
                  <a:pt x="5422890" y="1606164"/>
                </a:cubicBezTo>
                <a:cubicBezTo>
                  <a:pt x="5443194" y="1538485"/>
                  <a:pt x="5408067" y="1558097"/>
                  <a:pt x="5454695" y="1542553"/>
                </a:cubicBezTo>
                <a:cubicBezTo>
                  <a:pt x="5464414" y="1545793"/>
                  <a:pt x="5502364" y="1559122"/>
                  <a:pt x="5510354" y="1558456"/>
                </a:cubicBezTo>
                <a:cubicBezTo>
                  <a:pt x="5532134" y="1556641"/>
                  <a:pt x="5552761" y="1547854"/>
                  <a:pt x="5573964" y="1542553"/>
                </a:cubicBezTo>
                <a:cubicBezTo>
                  <a:pt x="5580349" y="1537445"/>
                  <a:pt x="5635403" y="1487100"/>
                  <a:pt x="5653477" y="1494846"/>
                </a:cubicBezTo>
                <a:cubicBezTo>
                  <a:pt x="5666596" y="1500468"/>
                  <a:pt x="5664079" y="1521350"/>
                  <a:pt x="5669380" y="1534602"/>
                </a:cubicBezTo>
                <a:cubicBezTo>
                  <a:pt x="5661429" y="1561106"/>
                  <a:pt x="5663447" y="1593031"/>
                  <a:pt x="5645526" y="1614115"/>
                </a:cubicBezTo>
                <a:cubicBezTo>
                  <a:pt x="5592147" y="1676914"/>
                  <a:pt x="5565565" y="1683176"/>
                  <a:pt x="5510354" y="1701579"/>
                </a:cubicBezTo>
                <a:cubicBezTo>
                  <a:pt x="5462680" y="1733363"/>
                  <a:pt x="5485619" y="1709807"/>
                  <a:pt x="5470597" y="1804946"/>
                </a:cubicBezTo>
                <a:cubicBezTo>
                  <a:pt x="5467264" y="1826053"/>
                  <a:pt x="5466468" y="1847533"/>
                  <a:pt x="5462646" y="1868557"/>
                </a:cubicBezTo>
                <a:cubicBezTo>
                  <a:pt x="5461147" y="1876803"/>
                  <a:pt x="5456998" y="1884352"/>
                  <a:pt x="5454695" y="1892411"/>
                </a:cubicBezTo>
                <a:cubicBezTo>
                  <a:pt x="5451693" y="1902919"/>
                  <a:pt x="5449394" y="1913614"/>
                  <a:pt x="5446743" y="1924216"/>
                </a:cubicBezTo>
                <a:cubicBezTo>
                  <a:pt x="5449520" y="1949206"/>
                  <a:pt x="5437206" y="2004790"/>
                  <a:pt x="5478549" y="2011680"/>
                </a:cubicBezTo>
                <a:cubicBezTo>
                  <a:pt x="5486816" y="2013058"/>
                  <a:pt x="5494452" y="2006379"/>
                  <a:pt x="5502403" y="2003729"/>
                </a:cubicBezTo>
                <a:cubicBezTo>
                  <a:pt x="5510354" y="1990477"/>
                  <a:pt x="5520312" y="1978238"/>
                  <a:pt x="5526256" y="1963973"/>
                </a:cubicBezTo>
                <a:cubicBezTo>
                  <a:pt x="5533677" y="1946161"/>
                  <a:pt x="5536614" y="1926795"/>
                  <a:pt x="5542159" y="1908313"/>
                </a:cubicBezTo>
                <a:cubicBezTo>
                  <a:pt x="5544567" y="1900285"/>
                  <a:pt x="5546097" y="1891817"/>
                  <a:pt x="5550110" y="1884459"/>
                </a:cubicBezTo>
                <a:cubicBezTo>
                  <a:pt x="5562083" y="1862508"/>
                  <a:pt x="5577608" y="1842642"/>
                  <a:pt x="5589867" y="1820849"/>
                </a:cubicBezTo>
                <a:cubicBezTo>
                  <a:pt x="5601489" y="1800187"/>
                  <a:pt x="5607893" y="1776529"/>
                  <a:pt x="5621672" y="1757239"/>
                </a:cubicBezTo>
                <a:cubicBezTo>
                  <a:pt x="5667153" y="1693565"/>
                  <a:pt x="5654485" y="1725919"/>
                  <a:pt x="5693234" y="1693628"/>
                </a:cubicBezTo>
                <a:cubicBezTo>
                  <a:pt x="5764127" y="1634550"/>
                  <a:pt x="5664259" y="1662882"/>
                  <a:pt x="5852260" y="1582310"/>
                </a:cubicBezTo>
                <a:cubicBezTo>
                  <a:pt x="5986016" y="1524986"/>
                  <a:pt x="5806933" y="1597506"/>
                  <a:pt x="6019237" y="1534602"/>
                </a:cubicBezTo>
                <a:cubicBezTo>
                  <a:pt x="6054632" y="1524115"/>
                  <a:pt x="6087582" y="1506521"/>
                  <a:pt x="6122604" y="1494846"/>
                </a:cubicBezTo>
                <a:lnTo>
                  <a:pt x="6146458" y="1486894"/>
                </a:lnTo>
                <a:cubicBezTo>
                  <a:pt x="6138507" y="1476292"/>
                  <a:pt x="6133388" y="1462792"/>
                  <a:pt x="6122604" y="1455089"/>
                </a:cubicBezTo>
                <a:cubicBezTo>
                  <a:pt x="6113712" y="1448737"/>
                  <a:pt x="6101166" y="1450594"/>
                  <a:pt x="6090799" y="1447138"/>
                </a:cubicBezTo>
                <a:cubicBezTo>
                  <a:pt x="6069316" y="1439977"/>
                  <a:pt x="6048392" y="1431235"/>
                  <a:pt x="6027189" y="1423284"/>
                </a:cubicBezTo>
                <a:cubicBezTo>
                  <a:pt x="6021888" y="1415333"/>
                  <a:pt x="6012341" y="1408928"/>
                  <a:pt x="6011286" y="1399430"/>
                </a:cubicBezTo>
                <a:cubicBezTo>
                  <a:pt x="6005320" y="1345737"/>
                  <a:pt x="6029091" y="1343511"/>
                  <a:pt x="6066945" y="1311966"/>
                </a:cubicBezTo>
                <a:cubicBezTo>
                  <a:pt x="6194648" y="1319947"/>
                  <a:pt x="6206635" y="1361840"/>
                  <a:pt x="6186215" y="1280160"/>
                </a:cubicBezTo>
                <a:cubicBezTo>
                  <a:pt x="6184182" y="1272029"/>
                  <a:pt x="6180914" y="1264257"/>
                  <a:pt x="6178263" y="1256306"/>
                </a:cubicBezTo>
                <a:cubicBezTo>
                  <a:pt x="6194166" y="1253656"/>
                  <a:pt x="6209905" y="1247016"/>
                  <a:pt x="6225971" y="1248355"/>
                </a:cubicBezTo>
                <a:cubicBezTo>
                  <a:pt x="6277193" y="1252624"/>
                  <a:pt x="6273332" y="1270999"/>
                  <a:pt x="6313436" y="1296063"/>
                </a:cubicBezTo>
                <a:cubicBezTo>
                  <a:pt x="6320543" y="1300505"/>
                  <a:pt x="6329339" y="1301364"/>
                  <a:pt x="6337290" y="1304014"/>
                </a:cubicBezTo>
                <a:cubicBezTo>
                  <a:pt x="6350507" y="1317231"/>
                  <a:pt x="6381139" y="1351722"/>
                  <a:pt x="6400900" y="1351722"/>
                </a:cubicBezTo>
                <a:cubicBezTo>
                  <a:pt x="6409281" y="1351722"/>
                  <a:pt x="6406646" y="1335954"/>
                  <a:pt x="6408851" y="1327868"/>
                </a:cubicBezTo>
                <a:cubicBezTo>
                  <a:pt x="6414602" y="1306782"/>
                  <a:pt x="6424754" y="1264258"/>
                  <a:pt x="6424754" y="1264258"/>
                </a:cubicBezTo>
                <a:cubicBezTo>
                  <a:pt x="6422104" y="1240404"/>
                  <a:pt x="6425717" y="1214980"/>
                  <a:pt x="6416803" y="1192696"/>
                </a:cubicBezTo>
                <a:cubicBezTo>
                  <a:pt x="6413690" y="1184914"/>
                  <a:pt x="6399654" y="1189774"/>
                  <a:pt x="6392949" y="1184745"/>
                </a:cubicBezTo>
                <a:cubicBezTo>
                  <a:pt x="6377956" y="1173500"/>
                  <a:pt x="6367697" y="1156856"/>
                  <a:pt x="6353192" y="1144988"/>
                </a:cubicBezTo>
                <a:cubicBezTo>
                  <a:pt x="6338400" y="1132885"/>
                  <a:pt x="6319769" y="1125881"/>
                  <a:pt x="6305484" y="1113183"/>
                </a:cubicBezTo>
                <a:cubicBezTo>
                  <a:pt x="6295579" y="1104379"/>
                  <a:pt x="6291001" y="1090749"/>
                  <a:pt x="6281630" y="1081378"/>
                </a:cubicBezTo>
                <a:cubicBezTo>
                  <a:pt x="6194313" y="994061"/>
                  <a:pt x="6259242" y="1070986"/>
                  <a:pt x="6170312" y="993913"/>
                </a:cubicBezTo>
                <a:cubicBezTo>
                  <a:pt x="6100591" y="933488"/>
                  <a:pt x="6132625" y="939141"/>
                  <a:pt x="6074896" y="914400"/>
                </a:cubicBezTo>
                <a:cubicBezTo>
                  <a:pt x="6067193" y="911099"/>
                  <a:pt x="6059399" y="907092"/>
                  <a:pt x="6051043" y="906449"/>
                </a:cubicBezTo>
                <a:cubicBezTo>
                  <a:pt x="5990205" y="901769"/>
                  <a:pt x="5929123" y="901148"/>
                  <a:pt x="5868163" y="898498"/>
                </a:cubicBezTo>
                <a:cubicBezTo>
                  <a:pt x="5860212" y="901148"/>
                  <a:pt x="5849545" y="899904"/>
                  <a:pt x="5844309" y="906449"/>
                </a:cubicBezTo>
                <a:cubicBezTo>
                  <a:pt x="5828138" y="926662"/>
                  <a:pt x="5840324" y="958089"/>
                  <a:pt x="5844309" y="978011"/>
                </a:cubicBezTo>
                <a:cubicBezTo>
                  <a:pt x="5841658" y="988613"/>
                  <a:pt x="5846959" y="1007166"/>
                  <a:pt x="5836357" y="1009816"/>
                </a:cubicBezTo>
                <a:cubicBezTo>
                  <a:pt x="5807956" y="1016916"/>
                  <a:pt x="5777518" y="1007999"/>
                  <a:pt x="5748893" y="1001865"/>
                </a:cubicBezTo>
                <a:cubicBezTo>
                  <a:pt x="5739549" y="999863"/>
                  <a:pt x="5733393" y="990603"/>
                  <a:pt x="5725039" y="985962"/>
                </a:cubicBezTo>
                <a:cubicBezTo>
                  <a:pt x="5709497" y="977327"/>
                  <a:pt x="5693839" y="968711"/>
                  <a:pt x="5677331" y="962108"/>
                </a:cubicBezTo>
                <a:cubicBezTo>
                  <a:pt x="5667185" y="958049"/>
                  <a:pt x="5656128" y="956807"/>
                  <a:pt x="5645526" y="954157"/>
                </a:cubicBezTo>
                <a:cubicBezTo>
                  <a:pt x="5629623" y="956807"/>
                  <a:pt x="5609218" y="950708"/>
                  <a:pt x="5597818" y="962108"/>
                </a:cubicBezTo>
                <a:cubicBezTo>
                  <a:pt x="5584174" y="975752"/>
                  <a:pt x="5586596" y="999048"/>
                  <a:pt x="5581916" y="1017767"/>
                </a:cubicBezTo>
                <a:cubicBezTo>
                  <a:pt x="5568161" y="1072789"/>
                  <a:pt x="5584239" y="1042111"/>
                  <a:pt x="5558062" y="1081378"/>
                </a:cubicBezTo>
                <a:cubicBezTo>
                  <a:pt x="5552761" y="1062825"/>
                  <a:pt x="5548753" y="1043853"/>
                  <a:pt x="5542159" y="1025719"/>
                </a:cubicBezTo>
                <a:cubicBezTo>
                  <a:pt x="5538108" y="1014579"/>
                  <a:pt x="5528740" y="1005503"/>
                  <a:pt x="5526256" y="993913"/>
                </a:cubicBezTo>
                <a:cubicBezTo>
                  <a:pt x="5520675" y="967868"/>
                  <a:pt x="5522072" y="940769"/>
                  <a:pt x="5518305" y="914400"/>
                </a:cubicBezTo>
                <a:cubicBezTo>
                  <a:pt x="5516760" y="903582"/>
                  <a:pt x="5513356" y="893102"/>
                  <a:pt x="5510354" y="882595"/>
                </a:cubicBezTo>
                <a:cubicBezTo>
                  <a:pt x="5508052" y="874536"/>
                  <a:pt x="5509680" y="862899"/>
                  <a:pt x="5502403" y="858741"/>
                </a:cubicBezTo>
                <a:cubicBezTo>
                  <a:pt x="5488405" y="850742"/>
                  <a:pt x="5470433" y="854287"/>
                  <a:pt x="5454695" y="850790"/>
                </a:cubicBezTo>
                <a:cubicBezTo>
                  <a:pt x="5446513" y="848972"/>
                  <a:pt x="5420239" y="849465"/>
                  <a:pt x="5391084" y="84283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7200341-EC2F-4DFC-AB19-8DD7A8AA3FFC}"/>
              </a:ext>
            </a:extLst>
          </p:cNvPr>
          <p:cNvSpPr/>
          <p:nvPr/>
        </p:nvSpPr>
        <p:spPr>
          <a:xfrm>
            <a:off x="5216056" y="725069"/>
            <a:ext cx="445515" cy="185893"/>
          </a:xfrm>
          <a:custGeom>
            <a:avLst/>
            <a:gdLst>
              <a:gd name="connsiteX0" fmla="*/ 206734 w 445515"/>
              <a:gd name="connsiteY0" fmla="*/ 149574 h 185893"/>
              <a:gd name="connsiteX1" fmla="*/ 15902 w 445515"/>
              <a:gd name="connsiteY1" fmla="*/ 117769 h 185893"/>
              <a:gd name="connsiteX2" fmla="*/ 0 w 445515"/>
              <a:gd name="connsiteY2" fmla="*/ 85964 h 185893"/>
              <a:gd name="connsiteX3" fmla="*/ 15902 w 445515"/>
              <a:gd name="connsiteY3" fmla="*/ 6451 h 185893"/>
              <a:gd name="connsiteX4" fmla="*/ 190831 w 445515"/>
              <a:gd name="connsiteY4" fmla="*/ 22354 h 185893"/>
              <a:gd name="connsiteX5" fmla="*/ 246490 w 445515"/>
              <a:gd name="connsiteY5" fmla="*/ 38256 h 185893"/>
              <a:gd name="connsiteX6" fmla="*/ 365760 w 445515"/>
              <a:gd name="connsiteY6" fmla="*/ 62110 h 185893"/>
              <a:gd name="connsiteX7" fmla="*/ 397565 w 445515"/>
              <a:gd name="connsiteY7" fmla="*/ 78013 h 185893"/>
              <a:gd name="connsiteX8" fmla="*/ 421419 w 445515"/>
              <a:gd name="connsiteY8" fmla="*/ 93915 h 185893"/>
              <a:gd name="connsiteX9" fmla="*/ 437321 w 445515"/>
              <a:gd name="connsiteY9" fmla="*/ 133672 h 185893"/>
              <a:gd name="connsiteX10" fmla="*/ 238539 w 445515"/>
              <a:gd name="connsiteY10" fmla="*/ 149574 h 185893"/>
              <a:gd name="connsiteX11" fmla="*/ 190831 w 445515"/>
              <a:gd name="connsiteY11" fmla="*/ 125721 h 185893"/>
              <a:gd name="connsiteX12" fmla="*/ 135172 w 445515"/>
              <a:gd name="connsiteY12" fmla="*/ 101867 h 1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5515" h="185893">
                <a:moveTo>
                  <a:pt x="206734" y="149574"/>
                </a:moveTo>
                <a:cubicBezTo>
                  <a:pt x="65517" y="143155"/>
                  <a:pt x="57101" y="189867"/>
                  <a:pt x="15902" y="117769"/>
                </a:cubicBezTo>
                <a:cubicBezTo>
                  <a:pt x="10021" y="107478"/>
                  <a:pt x="5301" y="96566"/>
                  <a:pt x="0" y="85964"/>
                </a:cubicBezTo>
                <a:cubicBezTo>
                  <a:pt x="5301" y="59460"/>
                  <a:pt x="-9740" y="14998"/>
                  <a:pt x="15902" y="6451"/>
                </a:cubicBezTo>
                <a:cubicBezTo>
                  <a:pt x="71448" y="-12064"/>
                  <a:pt x="132830" y="14354"/>
                  <a:pt x="190831" y="22354"/>
                </a:cubicBezTo>
                <a:cubicBezTo>
                  <a:pt x="209945" y="24990"/>
                  <a:pt x="227609" y="34281"/>
                  <a:pt x="246490" y="38256"/>
                </a:cubicBezTo>
                <a:cubicBezTo>
                  <a:pt x="279529" y="45211"/>
                  <a:pt x="329680" y="46647"/>
                  <a:pt x="365760" y="62110"/>
                </a:cubicBezTo>
                <a:cubicBezTo>
                  <a:pt x="376655" y="66779"/>
                  <a:pt x="387274" y="72132"/>
                  <a:pt x="397565" y="78013"/>
                </a:cubicBezTo>
                <a:cubicBezTo>
                  <a:pt x="405862" y="82754"/>
                  <a:pt x="413468" y="88614"/>
                  <a:pt x="421419" y="93915"/>
                </a:cubicBezTo>
                <a:cubicBezTo>
                  <a:pt x="426720" y="107167"/>
                  <a:pt x="432807" y="120131"/>
                  <a:pt x="437321" y="133672"/>
                </a:cubicBezTo>
                <a:cubicBezTo>
                  <a:pt x="470490" y="233178"/>
                  <a:pt x="402711" y="162203"/>
                  <a:pt x="238539" y="149574"/>
                </a:cubicBezTo>
                <a:cubicBezTo>
                  <a:pt x="194807" y="134997"/>
                  <a:pt x="233986" y="150381"/>
                  <a:pt x="190831" y="125721"/>
                </a:cubicBezTo>
                <a:cubicBezTo>
                  <a:pt x="163316" y="109998"/>
                  <a:pt x="161936" y="110788"/>
                  <a:pt x="135172" y="101867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7EDAB4C-65FB-4F51-A3A0-A187E649CBB6}"/>
              </a:ext>
            </a:extLst>
          </p:cNvPr>
          <p:cNvSpPr/>
          <p:nvPr/>
        </p:nvSpPr>
        <p:spPr>
          <a:xfrm>
            <a:off x="1141741" y="1343681"/>
            <a:ext cx="1140319" cy="938343"/>
          </a:xfrm>
          <a:custGeom>
            <a:avLst/>
            <a:gdLst>
              <a:gd name="connsiteX0" fmla="*/ 1140283 w 1140319"/>
              <a:gd name="connsiteY0" fmla="*/ 230677 h 938343"/>
              <a:gd name="connsiteX1" fmla="*/ 1068722 w 1140319"/>
              <a:gd name="connsiteY1" fmla="*/ 222726 h 938343"/>
              <a:gd name="connsiteX2" fmla="*/ 1036916 w 1140319"/>
              <a:gd name="connsiteY2" fmla="*/ 206823 h 938343"/>
              <a:gd name="connsiteX3" fmla="*/ 973306 w 1140319"/>
              <a:gd name="connsiteY3" fmla="*/ 159116 h 938343"/>
              <a:gd name="connsiteX4" fmla="*/ 941501 w 1140319"/>
              <a:gd name="connsiteY4" fmla="*/ 143213 h 938343"/>
              <a:gd name="connsiteX5" fmla="*/ 869939 w 1140319"/>
              <a:gd name="connsiteY5" fmla="*/ 87554 h 938343"/>
              <a:gd name="connsiteX6" fmla="*/ 814280 w 1140319"/>
              <a:gd name="connsiteY6" fmla="*/ 39846 h 938343"/>
              <a:gd name="connsiteX7" fmla="*/ 790426 w 1140319"/>
              <a:gd name="connsiteY7" fmla="*/ 23943 h 938343"/>
              <a:gd name="connsiteX8" fmla="*/ 758621 w 1140319"/>
              <a:gd name="connsiteY8" fmla="*/ 15992 h 938343"/>
              <a:gd name="connsiteX9" fmla="*/ 734767 w 1140319"/>
              <a:gd name="connsiteY9" fmla="*/ 89 h 938343"/>
              <a:gd name="connsiteX10" fmla="*/ 528033 w 1140319"/>
              <a:gd name="connsiteY10" fmla="*/ 71651 h 938343"/>
              <a:gd name="connsiteX11" fmla="*/ 432617 w 1140319"/>
              <a:gd name="connsiteY11" fmla="*/ 119359 h 938343"/>
              <a:gd name="connsiteX12" fmla="*/ 376958 w 1140319"/>
              <a:gd name="connsiteY12" fmla="*/ 143213 h 938343"/>
              <a:gd name="connsiteX13" fmla="*/ 313348 w 1140319"/>
              <a:gd name="connsiteY13" fmla="*/ 167067 h 938343"/>
              <a:gd name="connsiteX14" fmla="*/ 265640 w 1140319"/>
              <a:gd name="connsiteY14" fmla="*/ 198872 h 938343"/>
              <a:gd name="connsiteX15" fmla="*/ 225883 w 1140319"/>
              <a:gd name="connsiteY15" fmla="*/ 294288 h 938343"/>
              <a:gd name="connsiteX16" fmla="*/ 202029 w 1140319"/>
              <a:gd name="connsiteY16" fmla="*/ 341996 h 938343"/>
              <a:gd name="connsiteX17" fmla="*/ 186127 w 1140319"/>
              <a:gd name="connsiteY17" fmla="*/ 381752 h 938343"/>
              <a:gd name="connsiteX18" fmla="*/ 162273 w 1140319"/>
              <a:gd name="connsiteY18" fmla="*/ 516924 h 938343"/>
              <a:gd name="connsiteX19" fmla="*/ 154322 w 1140319"/>
              <a:gd name="connsiteY19" fmla="*/ 540778 h 938343"/>
              <a:gd name="connsiteX20" fmla="*/ 122516 w 1140319"/>
              <a:gd name="connsiteY20" fmla="*/ 604389 h 938343"/>
              <a:gd name="connsiteX21" fmla="*/ 58906 w 1140319"/>
              <a:gd name="connsiteY21" fmla="*/ 636194 h 938343"/>
              <a:gd name="connsiteX22" fmla="*/ 27101 w 1140319"/>
              <a:gd name="connsiteY22" fmla="*/ 652096 h 938343"/>
              <a:gd name="connsiteX23" fmla="*/ 3247 w 1140319"/>
              <a:gd name="connsiteY23" fmla="*/ 707756 h 938343"/>
              <a:gd name="connsiteX24" fmla="*/ 35052 w 1140319"/>
              <a:gd name="connsiteY24" fmla="*/ 866782 h 938343"/>
              <a:gd name="connsiteX25" fmla="*/ 43003 w 1140319"/>
              <a:gd name="connsiteY25" fmla="*/ 898587 h 938343"/>
              <a:gd name="connsiteX26" fmla="*/ 90711 w 1140319"/>
              <a:gd name="connsiteY26" fmla="*/ 922441 h 938343"/>
              <a:gd name="connsiteX27" fmla="*/ 114565 w 1140319"/>
              <a:gd name="connsiteY27" fmla="*/ 938343 h 938343"/>
              <a:gd name="connsiteX28" fmla="*/ 281542 w 1140319"/>
              <a:gd name="connsiteY28" fmla="*/ 922441 h 938343"/>
              <a:gd name="connsiteX29" fmla="*/ 329250 w 1140319"/>
              <a:gd name="connsiteY29" fmla="*/ 906538 h 938343"/>
              <a:gd name="connsiteX30" fmla="*/ 361056 w 1140319"/>
              <a:gd name="connsiteY30" fmla="*/ 898587 h 938343"/>
              <a:gd name="connsiteX31" fmla="*/ 384909 w 1140319"/>
              <a:gd name="connsiteY31" fmla="*/ 811122 h 938343"/>
              <a:gd name="connsiteX32" fmla="*/ 392861 w 1140319"/>
              <a:gd name="connsiteY32" fmla="*/ 787269 h 938343"/>
              <a:gd name="connsiteX33" fmla="*/ 416715 w 1140319"/>
              <a:gd name="connsiteY33" fmla="*/ 493070 h 938343"/>
              <a:gd name="connsiteX34" fmla="*/ 440569 w 1140319"/>
              <a:gd name="connsiteY34" fmla="*/ 469216 h 938343"/>
              <a:gd name="connsiteX35" fmla="*/ 456471 w 1140319"/>
              <a:gd name="connsiteY35" fmla="*/ 445362 h 938343"/>
              <a:gd name="connsiteX36" fmla="*/ 520082 w 1140319"/>
              <a:gd name="connsiteY36" fmla="*/ 429460 h 938343"/>
              <a:gd name="connsiteX37" fmla="*/ 551887 w 1140319"/>
              <a:gd name="connsiteY37" fmla="*/ 485119 h 938343"/>
              <a:gd name="connsiteX38" fmla="*/ 543936 w 1140319"/>
              <a:gd name="connsiteY38" fmla="*/ 612340 h 938343"/>
              <a:gd name="connsiteX39" fmla="*/ 535984 w 1140319"/>
              <a:gd name="connsiteY39" fmla="*/ 660048 h 938343"/>
              <a:gd name="connsiteX40" fmla="*/ 504179 w 1140319"/>
              <a:gd name="connsiteY40" fmla="*/ 715707 h 938343"/>
              <a:gd name="connsiteX41" fmla="*/ 535984 w 1140319"/>
              <a:gd name="connsiteY41" fmla="*/ 731609 h 938343"/>
              <a:gd name="connsiteX42" fmla="*/ 623449 w 1140319"/>
              <a:gd name="connsiteY42" fmla="*/ 755463 h 938343"/>
              <a:gd name="connsiteX43" fmla="*/ 734767 w 1140319"/>
              <a:gd name="connsiteY43" fmla="*/ 747512 h 938343"/>
              <a:gd name="connsiteX44" fmla="*/ 782475 w 1140319"/>
              <a:gd name="connsiteY44" fmla="*/ 707756 h 938343"/>
              <a:gd name="connsiteX45" fmla="*/ 830182 w 1140319"/>
              <a:gd name="connsiteY45" fmla="*/ 699804 h 938343"/>
              <a:gd name="connsiteX46" fmla="*/ 854036 w 1140319"/>
              <a:gd name="connsiteY46" fmla="*/ 691853 h 938343"/>
              <a:gd name="connsiteX47" fmla="*/ 869939 w 1140319"/>
              <a:gd name="connsiteY47" fmla="*/ 596437 h 938343"/>
              <a:gd name="connsiteX48" fmla="*/ 877890 w 1140319"/>
              <a:gd name="connsiteY48" fmla="*/ 564632 h 938343"/>
              <a:gd name="connsiteX49" fmla="*/ 885842 w 1140319"/>
              <a:gd name="connsiteY49" fmla="*/ 508973 h 938343"/>
              <a:gd name="connsiteX50" fmla="*/ 877890 w 1140319"/>
              <a:gd name="connsiteY50" fmla="*/ 397655 h 938343"/>
              <a:gd name="connsiteX51" fmla="*/ 869939 w 1140319"/>
              <a:gd name="connsiteY51" fmla="*/ 373801 h 938343"/>
              <a:gd name="connsiteX52" fmla="*/ 861988 w 1140319"/>
              <a:gd name="connsiteY52" fmla="*/ 341996 h 938343"/>
              <a:gd name="connsiteX53" fmla="*/ 893793 w 1140319"/>
              <a:gd name="connsiteY53" fmla="*/ 334044 h 938343"/>
              <a:gd name="connsiteX54" fmla="*/ 941501 w 1140319"/>
              <a:gd name="connsiteY54" fmla="*/ 349947 h 938343"/>
              <a:gd name="connsiteX55" fmla="*/ 989209 w 1140319"/>
              <a:gd name="connsiteY55" fmla="*/ 357898 h 938343"/>
              <a:gd name="connsiteX56" fmla="*/ 1060770 w 1140319"/>
              <a:gd name="connsiteY56" fmla="*/ 341996 h 938343"/>
              <a:gd name="connsiteX57" fmla="*/ 1076673 w 1140319"/>
              <a:gd name="connsiteY57" fmla="*/ 318142 h 938343"/>
              <a:gd name="connsiteX58" fmla="*/ 1140283 w 1140319"/>
              <a:gd name="connsiteY58" fmla="*/ 230677 h 93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40319" h="938343">
                <a:moveTo>
                  <a:pt x="1140283" y="230677"/>
                </a:moveTo>
                <a:cubicBezTo>
                  <a:pt x="1138958" y="214774"/>
                  <a:pt x="1092108" y="228123"/>
                  <a:pt x="1068722" y="222726"/>
                </a:cubicBezTo>
                <a:cubicBezTo>
                  <a:pt x="1057172" y="220061"/>
                  <a:pt x="1047208" y="212704"/>
                  <a:pt x="1036916" y="206823"/>
                </a:cubicBezTo>
                <a:cubicBezTo>
                  <a:pt x="999688" y="185550"/>
                  <a:pt x="1019199" y="189712"/>
                  <a:pt x="973306" y="159116"/>
                </a:cubicBezTo>
                <a:cubicBezTo>
                  <a:pt x="963444" y="152541"/>
                  <a:pt x="950757" y="150618"/>
                  <a:pt x="941501" y="143213"/>
                </a:cubicBezTo>
                <a:cubicBezTo>
                  <a:pt x="864882" y="81917"/>
                  <a:pt x="923694" y="105472"/>
                  <a:pt x="869939" y="87554"/>
                </a:cubicBezTo>
                <a:cubicBezTo>
                  <a:pt x="841042" y="58657"/>
                  <a:pt x="849981" y="65347"/>
                  <a:pt x="814280" y="39846"/>
                </a:cubicBezTo>
                <a:cubicBezTo>
                  <a:pt x="806504" y="34291"/>
                  <a:pt x="799210" y="27707"/>
                  <a:pt x="790426" y="23943"/>
                </a:cubicBezTo>
                <a:cubicBezTo>
                  <a:pt x="780382" y="19638"/>
                  <a:pt x="769223" y="18642"/>
                  <a:pt x="758621" y="15992"/>
                </a:cubicBezTo>
                <a:cubicBezTo>
                  <a:pt x="750670" y="10691"/>
                  <a:pt x="744243" y="-1147"/>
                  <a:pt x="734767" y="89"/>
                </a:cubicBezTo>
                <a:cubicBezTo>
                  <a:pt x="537526" y="25816"/>
                  <a:pt x="628086" y="16066"/>
                  <a:pt x="528033" y="71651"/>
                </a:cubicBezTo>
                <a:cubicBezTo>
                  <a:pt x="496948" y="88920"/>
                  <a:pt x="464753" y="104136"/>
                  <a:pt x="432617" y="119359"/>
                </a:cubicBezTo>
                <a:cubicBezTo>
                  <a:pt x="414375" y="128000"/>
                  <a:pt x="395699" y="135716"/>
                  <a:pt x="376958" y="143213"/>
                </a:cubicBezTo>
                <a:cubicBezTo>
                  <a:pt x="355932" y="151623"/>
                  <a:pt x="333602" y="156940"/>
                  <a:pt x="313348" y="167067"/>
                </a:cubicBezTo>
                <a:cubicBezTo>
                  <a:pt x="296253" y="175614"/>
                  <a:pt x="265640" y="198872"/>
                  <a:pt x="265640" y="198872"/>
                </a:cubicBezTo>
                <a:cubicBezTo>
                  <a:pt x="230682" y="251308"/>
                  <a:pt x="266197" y="193504"/>
                  <a:pt x="225883" y="294288"/>
                </a:cubicBezTo>
                <a:cubicBezTo>
                  <a:pt x="219280" y="310796"/>
                  <a:pt x="209386" y="325810"/>
                  <a:pt x="202029" y="341996"/>
                </a:cubicBezTo>
                <a:cubicBezTo>
                  <a:pt x="196123" y="354989"/>
                  <a:pt x="191428" y="368500"/>
                  <a:pt x="186127" y="381752"/>
                </a:cubicBezTo>
                <a:cubicBezTo>
                  <a:pt x="185033" y="388316"/>
                  <a:pt x="169409" y="488378"/>
                  <a:pt x="162273" y="516924"/>
                </a:cubicBezTo>
                <a:cubicBezTo>
                  <a:pt x="160240" y="525055"/>
                  <a:pt x="156625" y="532719"/>
                  <a:pt x="154322" y="540778"/>
                </a:cubicBezTo>
                <a:cubicBezTo>
                  <a:pt x="144267" y="575968"/>
                  <a:pt x="151578" y="575327"/>
                  <a:pt x="122516" y="604389"/>
                </a:cubicBezTo>
                <a:cubicBezTo>
                  <a:pt x="105622" y="621283"/>
                  <a:pt x="79402" y="627085"/>
                  <a:pt x="58906" y="636194"/>
                </a:cubicBezTo>
                <a:cubicBezTo>
                  <a:pt x="48075" y="641008"/>
                  <a:pt x="37703" y="646795"/>
                  <a:pt x="27101" y="652096"/>
                </a:cubicBezTo>
                <a:cubicBezTo>
                  <a:pt x="19150" y="670649"/>
                  <a:pt x="5161" y="687662"/>
                  <a:pt x="3247" y="707756"/>
                </a:cubicBezTo>
                <a:cubicBezTo>
                  <a:pt x="-5603" y="800674"/>
                  <a:pt x="3197" y="803071"/>
                  <a:pt x="35052" y="866782"/>
                </a:cubicBezTo>
                <a:cubicBezTo>
                  <a:pt x="37702" y="877384"/>
                  <a:pt x="36941" y="889494"/>
                  <a:pt x="43003" y="898587"/>
                </a:cubicBezTo>
                <a:cubicBezTo>
                  <a:pt x="54395" y="915675"/>
                  <a:pt x="74838" y="914505"/>
                  <a:pt x="90711" y="922441"/>
                </a:cubicBezTo>
                <a:cubicBezTo>
                  <a:pt x="99258" y="926715"/>
                  <a:pt x="106614" y="933042"/>
                  <a:pt x="114565" y="938343"/>
                </a:cubicBezTo>
                <a:cubicBezTo>
                  <a:pt x="170224" y="933042"/>
                  <a:pt x="226235" y="930635"/>
                  <a:pt x="281542" y="922441"/>
                </a:cubicBezTo>
                <a:cubicBezTo>
                  <a:pt x="298124" y="919984"/>
                  <a:pt x="313194" y="911355"/>
                  <a:pt x="329250" y="906538"/>
                </a:cubicBezTo>
                <a:cubicBezTo>
                  <a:pt x="339717" y="903398"/>
                  <a:pt x="350454" y="901237"/>
                  <a:pt x="361056" y="898587"/>
                </a:cubicBezTo>
                <a:cubicBezTo>
                  <a:pt x="371008" y="858780"/>
                  <a:pt x="370736" y="858366"/>
                  <a:pt x="384909" y="811122"/>
                </a:cubicBezTo>
                <a:cubicBezTo>
                  <a:pt x="387317" y="803094"/>
                  <a:pt x="390210" y="795220"/>
                  <a:pt x="392861" y="787269"/>
                </a:cubicBezTo>
                <a:cubicBezTo>
                  <a:pt x="400812" y="689203"/>
                  <a:pt x="402120" y="590370"/>
                  <a:pt x="416715" y="493070"/>
                </a:cubicBezTo>
                <a:cubicBezTo>
                  <a:pt x="418383" y="481950"/>
                  <a:pt x="433370" y="477855"/>
                  <a:pt x="440569" y="469216"/>
                </a:cubicBezTo>
                <a:cubicBezTo>
                  <a:pt x="446687" y="461875"/>
                  <a:pt x="447924" y="449636"/>
                  <a:pt x="456471" y="445362"/>
                </a:cubicBezTo>
                <a:cubicBezTo>
                  <a:pt x="476020" y="435588"/>
                  <a:pt x="520082" y="429460"/>
                  <a:pt x="520082" y="429460"/>
                </a:cubicBezTo>
                <a:cubicBezTo>
                  <a:pt x="530684" y="448013"/>
                  <a:pt x="549123" y="463930"/>
                  <a:pt x="551887" y="485119"/>
                </a:cubicBezTo>
                <a:cubicBezTo>
                  <a:pt x="557383" y="527252"/>
                  <a:pt x="547783" y="570025"/>
                  <a:pt x="543936" y="612340"/>
                </a:cubicBezTo>
                <a:cubicBezTo>
                  <a:pt x="542476" y="628396"/>
                  <a:pt x="541772" y="645001"/>
                  <a:pt x="535984" y="660048"/>
                </a:cubicBezTo>
                <a:cubicBezTo>
                  <a:pt x="528313" y="679992"/>
                  <a:pt x="514781" y="697154"/>
                  <a:pt x="504179" y="715707"/>
                </a:cubicBezTo>
                <a:cubicBezTo>
                  <a:pt x="514781" y="721008"/>
                  <a:pt x="524845" y="727558"/>
                  <a:pt x="535984" y="731609"/>
                </a:cubicBezTo>
                <a:cubicBezTo>
                  <a:pt x="556790" y="739175"/>
                  <a:pt x="598614" y="749255"/>
                  <a:pt x="623449" y="755463"/>
                </a:cubicBezTo>
                <a:cubicBezTo>
                  <a:pt x="660555" y="752813"/>
                  <a:pt x="698133" y="753977"/>
                  <a:pt x="734767" y="747512"/>
                </a:cubicBezTo>
                <a:cubicBezTo>
                  <a:pt x="761156" y="742855"/>
                  <a:pt x="759890" y="717794"/>
                  <a:pt x="782475" y="707756"/>
                </a:cubicBezTo>
                <a:cubicBezTo>
                  <a:pt x="797207" y="701208"/>
                  <a:pt x="814444" y="703301"/>
                  <a:pt x="830182" y="699804"/>
                </a:cubicBezTo>
                <a:cubicBezTo>
                  <a:pt x="838364" y="697986"/>
                  <a:pt x="846085" y="694503"/>
                  <a:pt x="854036" y="691853"/>
                </a:cubicBezTo>
                <a:cubicBezTo>
                  <a:pt x="871929" y="620287"/>
                  <a:pt x="851329" y="708104"/>
                  <a:pt x="869939" y="596437"/>
                </a:cubicBezTo>
                <a:cubicBezTo>
                  <a:pt x="871735" y="585658"/>
                  <a:pt x="875935" y="575384"/>
                  <a:pt x="877890" y="564632"/>
                </a:cubicBezTo>
                <a:cubicBezTo>
                  <a:pt x="881243" y="546193"/>
                  <a:pt x="883191" y="527526"/>
                  <a:pt x="885842" y="508973"/>
                </a:cubicBezTo>
                <a:cubicBezTo>
                  <a:pt x="883191" y="471867"/>
                  <a:pt x="882237" y="434601"/>
                  <a:pt x="877890" y="397655"/>
                </a:cubicBezTo>
                <a:cubicBezTo>
                  <a:pt x="876911" y="389331"/>
                  <a:pt x="872241" y="381860"/>
                  <a:pt x="869939" y="373801"/>
                </a:cubicBezTo>
                <a:cubicBezTo>
                  <a:pt x="866937" y="363294"/>
                  <a:pt x="864638" y="352598"/>
                  <a:pt x="861988" y="341996"/>
                </a:cubicBezTo>
                <a:cubicBezTo>
                  <a:pt x="872590" y="339345"/>
                  <a:pt x="882919" y="332957"/>
                  <a:pt x="893793" y="334044"/>
                </a:cubicBezTo>
                <a:cubicBezTo>
                  <a:pt x="910473" y="335712"/>
                  <a:pt x="924966" y="347191"/>
                  <a:pt x="941501" y="349947"/>
                </a:cubicBezTo>
                <a:lnTo>
                  <a:pt x="989209" y="357898"/>
                </a:lnTo>
                <a:cubicBezTo>
                  <a:pt x="989697" y="357817"/>
                  <a:pt x="1050468" y="350237"/>
                  <a:pt x="1060770" y="341996"/>
                </a:cubicBezTo>
                <a:cubicBezTo>
                  <a:pt x="1068232" y="336026"/>
                  <a:pt x="1071118" y="325918"/>
                  <a:pt x="1076673" y="318142"/>
                </a:cubicBezTo>
                <a:cubicBezTo>
                  <a:pt x="1106888" y="275841"/>
                  <a:pt x="1141608" y="246580"/>
                  <a:pt x="1140283" y="23067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BB29B6C-CE5D-4727-BFCD-A2ECDF3905C7}"/>
              </a:ext>
            </a:extLst>
          </p:cNvPr>
          <p:cNvSpPr/>
          <p:nvPr/>
        </p:nvSpPr>
        <p:spPr>
          <a:xfrm>
            <a:off x="794966" y="2250219"/>
            <a:ext cx="198947" cy="405517"/>
          </a:xfrm>
          <a:custGeom>
            <a:avLst/>
            <a:gdLst>
              <a:gd name="connsiteX0" fmla="*/ 164 w 198947"/>
              <a:gd name="connsiteY0" fmla="*/ 47708 h 405517"/>
              <a:gd name="connsiteX1" fmla="*/ 8116 w 198947"/>
              <a:gd name="connsiteY1" fmla="*/ 87464 h 405517"/>
              <a:gd name="connsiteX2" fmla="*/ 16067 w 198947"/>
              <a:gd name="connsiteY2" fmla="*/ 143124 h 405517"/>
              <a:gd name="connsiteX3" fmla="*/ 39921 w 198947"/>
              <a:gd name="connsiteY3" fmla="*/ 166978 h 405517"/>
              <a:gd name="connsiteX4" fmla="*/ 79677 w 198947"/>
              <a:gd name="connsiteY4" fmla="*/ 254442 h 405517"/>
              <a:gd name="connsiteX5" fmla="*/ 87629 w 198947"/>
              <a:gd name="connsiteY5" fmla="*/ 349858 h 405517"/>
              <a:gd name="connsiteX6" fmla="*/ 95580 w 198947"/>
              <a:gd name="connsiteY6" fmla="*/ 397565 h 405517"/>
              <a:gd name="connsiteX7" fmla="*/ 127385 w 198947"/>
              <a:gd name="connsiteY7" fmla="*/ 405517 h 405517"/>
              <a:gd name="connsiteX8" fmla="*/ 167142 w 198947"/>
              <a:gd name="connsiteY8" fmla="*/ 397565 h 405517"/>
              <a:gd name="connsiteX9" fmla="*/ 198947 w 198947"/>
              <a:gd name="connsiteY9" fmla="*/ 333955 h 405517"/>
              <a:gd name="connsiteX10" fmla="*/ 190996 w 198947"/>
              <a:gd name="connsiteY10" fmla="*/ 238539 h 405517"/>
              <a:gd name="connsiteX11" fmla="*/ 167142 w 198947"/>
              <a:gd name="connsiteY11" fmla="*/ 214685 h 405517"/>
              <a:gd name="connsiteX12" fmla="*/ 151239 w 198947"/>
              <a:gd name="connsiteY12" fmla="*/ 190831 h 405517"/>
              <a:gd name="connsiteX13" fmla="*/ 119434 w 198947"/>
              <a:gd name="connsiteY13" fmla="*/ 151075 h 405517"/>
              <a:gd name="connsiteX14" fmla="*/ 103531 w 198947"/>
              <a:gd name="connsiteY14" fmla="*/ 79513 h 405517"/>
              <a:gd name="connsiteX15" fmla="*/ 63775 w 198947"/>
              <a:gd name="connsiteY15" fmla="*/ 31805 h 405517"/>
              <a:gd name="connsiteX16" fmla="*/ 47872 w 198947"/>
              <a:gd name="connsiteY16" fmla="*/ 7951 h 405517"/>
              <a:gd name="connsiteX17" fmla="*/ 16067 w 198947"/>
              <a:gd name="connsiteY17" fmla="*/ 0 h 405517"/>
              <a:gd name="connsiteX18" fmla="*/ 164 w 198947"/>
              <a:gd name="connsiteY18" fmla="*/ 47708 h 40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947" h="405517">
                <a:moveTo>
                  <a:pt x="164" y="47708"/>
                </a:moveTo>
                <a:cubicBezTo>
                  <a:pt x="-1161" y="62285"/>
                  <a:pt x="5894" y="74133"/>
                  <a:pt x="8116" y="87464"/>
                </a:cubicBezTo>
                <a:cubicBezTo>
                  <a:pt x="11197" y="105951"/>
                  <a:pt x="9107" y="125723"/>
                  <a:pt x="16067" y="143124"/>
                </a:cubicBezTo>
                <a:cubicBezTo>
                  <a:pt x="20243" y="153565"/>
                  <a:pt x="33174" y="157982"/>
                  <a:pt x="39921" y="166978"/>
                </a:cubicBezTo>
                <a:cubicBezTo>
                  <a:pt x="65905" y="201622"/>
                  <a:pt x="65933" y="213208"/>
                  <a:pt x="79677" y="254442"/>
                </a:cubicBezTo>
                <a:cubicBezTo>
                  <a:pt x="82328" y="286247"/>
                  <a:pt x="84104" y="318138"/>
                  <a:pt x="87629" y="349858"/>
                </a:cubicBezTo>
                <a:cubicBezTo>
                  <a:pt x="89409" y="365881"/>
                  <a:pt x="86210" y="384446"/>
                  <a:pt x="95580" y="397565"/>
                </a:cubicBezTo>
                <a:cubicBezTo>
                  <a:pt x="101932" y="406458"/>
                  <a:pt x="116783" y="402866"/>
                  <a:pt x="127385" y="405517"/>
                </a:cubicBezTo>
                <a:cubicBezTo>
                  <a:pt x="140637" y="402866"/>
                  <a:pt x="155681" y="404728"/>
                  <a:pt x="167142" y="397565"/>
                </a:cubicBezTo>
                <a:cubicBezTo>
                  <a:pt x="191171" y="382547"/>
                  <a:pt x="193045" y="357565"/>
                  <a:pt x="198947" y="333955"/>
                </a:cubicBezTo>
                <a:cubicBezTo>
                  <a:pt x="196297" y="302150"/>
                  <a:pt x="199219" y="269377"/>
                  <a:pt x="190996" y="238539"/>
                </a:cubicBezTo>
                <a:cubicBezTo>
                  <a:pt x="188099" y="227674"/>
                  <a:pt x="174341" y="223324"/>
                  <a:pt x="167142" y="214685"/>
                </a:cubicBezTo>
                <a:cubicBezTo>
                  <a:pt x="161024" y="207344"/>
                  <a:pt x="156973" y="198476"/>
                  <a:pt x="151239" y="190831"/>
                </a:cubicBezTo>
                <a:cubicBezTo>
                  <a:pt x="141056" y="177254"/>
                  <a:pt x="130036" y="164327"/>
                  <a:pt x="119434" y="151075"/>
                </a:cubicBezTo>
                <a:cubicBezTo>
                  <a:pt x="118017" y="143992"/>
                  <a:pt x="107745" y="89344"/>
                  <a:pt x="103531" y="79513"/>
                </a:cubicBezTo>
                <a:cubicBezTo>
                  <a:pt x="93079" y="55124"/>
                  <a:pt x="80634" y="52036"/>
                  <a:pt x="63775" y="31805"/>
                </a:cubicBezTo>
                <a:cubicBezTo>
                  <a:pt x="57657" y="24464"/>
                  <a:pt x="55823" y="13252"/>
                  <a:pt x="47872" y="7951"/>
                </a:cubicBezTo>
                <a:cubicBezTo>
                  <a:pt x="38779" y="1889"/>
                  <a:pt x="26669" y="2650"/>
                  <a:pt x="16067" y="0"/>
                </a:cubicBezTo>
                <a:cubicBezTo>
                  <a:pt x="-5763" y="43658"/>
                  <a:pt x="1489" y="33131"/>
                  <a:pt x="164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6BD6542-3B02-41E9-96C3-876E88635524}"/>
              </a:ext>
            </a:extLst>
          </p:cNvPr>
          <p:cNvSpPr/>
          <p:nvPr/>
        </p:nvSpPr>
        <p:spPr>
          <a:xfrm>
            <a:off x="667910" y="2417165"/>
            <a:ext cx="103367" cy="175075"/>
          </a:xfrm>
          <a:custGeom>
            <a:avLst/>
            <a:gdLst>
              <a:gd name="connsiteX0" fmla="*/ 47707 w 103367"/>
              <a:gd name="connsiteY0" fmla="*/ 32 h 175075"/>
              <a:gd name="connsiteX1" fmla="*/ 15902 w 103367"/>
              <a:gd name="connsiteY1" fmla="*/ 47739 h 175075"/>
              <a:gd name="connsiteX2" fmla="*/ 7951 w 103367"/>
              <a:gd name="connsiteY2" fmla="*/ 103398 h 175075"/>
              <a:gd name="connsiteX3" fmla="*/ 0 w 103367"/>
              <a:gd name="connsiteY3" fmla="*/ 143155 h 175075"/>
              <a:gd name="connsiteX4" fmla="*/ 15902 w 103367"/>
              <a:gd name="connsiteY4" fmla="*/ 174960 h 175075"/>
              <a:gd name="connsiteX5" fmla="*/ 103367 w 103367"/>
              <a:gd name="connsiteY5" fmla="*/ 103398 h 175075"/>
              <a:gd name="connsiteX6" fmla="*/ 79513 w 103367"/>
              <a:gd name="connsiteY6" fmla="*/ 47739 h 175075"/>
              <a:gd name="connsiteX7" fmla="*/ 55659 w 103367"/>
              <a:gd name="connsiteY7" fmla="*/ 39788 h 175075"/>
              <a:gd name="connsiteX8" fmla="*/ 47707 w 103367"/>
              <a:gd name="connsiteY8" fmla="*/ 32 h 17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67" h="175075">
                <a:moveTo>
                  <a:pt x="47707" y="32"/>
                </a:moveTo>
                <a:cubicBezTo>
                  <a:pt x="41081" y="1357"/>
                  <a:pt x="22763" y="29901"/>
                  <a:pt x="15902" y="47739"/>
                </a:cubicBezTo>
                <a:cubicBezTo>
                  <a:pt x="9174" y="65231"/>
                  <a:pt x="11032" y="84912"/>
                  <a:pt x="7951" y="103398"/>
                </a:cubicBezTo>
                <a:cubicBezTo>
                  <a:pt x="5729" y="116729"/>
                  <a:pt x="2650" y="129903"/>
                  <a:pt x="0" y="143155"/>
                </a:cubicBezTo>
                <a:cubicBezTo>
                  <a:pt x="5301" y="153757"/>
                  <a:pt x="4210" y="176909"/>
                  <a:pt x="15902" y="174960"/>
                </a:cubicBezTo>
                <a:cubicBezTo>
                  <a:pt x="89341" y="162720"/>
                  <a:pt x="89236" y="145788"/>
                  <a:pt x="103367" y="103398"/>
                </a:cubicBezTo>
                <a:cubicBezTo>
                  <a:pt x="95416" y="84845"/>
                  <a:pt x="91624" y="63887"/>
                  <a:pt x="79513" y="47739"/>
                </a:cubicBezTo>
                <a:cubicBezTo>
                  <a:pt x="74484" y="41034"/>
                  <a:pt x="63156" y="43536"/>
                  <a:pt x="55659" y="39788"/>
                </a:cubicBezTo>
                <a:cubicBezTo>
                  <a:pt x="52306" y="38112"/>
                  <a:pt x="54333" y="-1293"/>
                  <a:pt x="47707" y="3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462F172-0462-43F3-8B23-04B21AFA4505}"/>
              </a:ext>
            </a:extLst>
          </p:cNvPr>
          <p:cNvSpPr/>
          <p:nvPr/>
        </p:nvSpPr>
        <p:spPr>
          <a:xfrm>
            <a:off x="262393" y="1653871"/>
            <a:ext cx="302848" cy="202487"/>
          </a:xfrm>
          <a:custGeom>
            <a:avLst/>
            <a:gdLst>
              <a:gd name="connsiteX0" fmla="*/ 79513 w 302848"/>
              <a:gd name="connsiteY0" fmla="*/ 15903 h 202487"/>
              <a:gd name="connsiteX1" fmla="*/ 190831 w 302848"/>
              <a:gd name="connsiteY1" fmla="*/ 0 h 202487"/>
              <a:gd name="connsiteX2" fmla="*/ 294198 w 302848"/>
              <a:gd name="connsiteY2" fmla="*/ 7952 h 202487"/>
              <a:gd name="connsiteX3" fmla="*/ 286247 w 302848"/>
              <a:gd name="connsiteY3" fmla="*/ 159026 h 202487"/>
              <a:gd name="connsiteX4" fmla="*/ 174929 w 302848"/>
              <a:gd name="connsiteY4" fmla="*/ 190832 h 202487"/>
              <a:gd name="connsiteX5" fmla="*/ 39757 w 302848"/>
              <a:gd name="connsiteY5" fmla="*/ 166978 h 202487"/>
              <a:gd name="connsiteX6" fmla="*/ 23854 w 302848"/>
              <a:gd name="connsiteY6" fmla="*/ 143124 h 202487"/>
              <a:gd name="connsiteX7" fmla="*/ 7951 w 302848"/>
              <a:gd name="connsiteY7" fmla="*/ 71562 h 202487"/>
              <a:gd name="connsiteX8" fmla="*/ 0 w 302848"/>
              <a:gd name="connsiteY8" fmla="*/ 39757 h 202487"/>
              <a:gd name="connsiteX9" fmla="*/ 79513 w 302848"/>
              <a:gd name="connsiteY9" fmla="*/ 15903 h 2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2848" h="202487">
                <a:moveTo>
                  <a:pt x="79513" y="15903"/>
                </a:moveTo>
                <a:cubicBezTo>
                  <a:pt x="111318" y="9277"/>
                  <a:pt x="153063" y="0"/>
                  <a:pt x="190831" y="0"/>
                </a:cubicBezTo>
                <a:cubicBezTo>
                  <a:pt x="225388" y="0"/>
                  <a:pt x="259742" y="5301"/>
                  <a:pt x="294198" y="7952"/>
                </a:cubicBezTo>
                <a:cubicBezTo>
                  <a:pt x="300355" y="57201"/>
                  <a:pt x="313560" y="111229"/>
                  <a:pt x="286247" y="159026"/>
                </a:cubicBezTo>
                <a:cubicBezTo>
                  <a:pt x="270827" y="186011"/>
                  <a:pt x="194406" y="188397"/>
                  <a:pt x="174929" y="190832"/>
                </a:cubicBezTo>
                <a:cubicBezTo>
                  <a:pt x="119570" y="209284"/>
                  <a:pt x="135627" y="208921"/>
                  <a:pt x="39757" y="166978"/>
                </a:cubicBezTo>
                <a:cubicBezTo>
                  <a:pt x="31002" y="163148"/>
                  <a:pt x="29155" y="151075"/>
                  <a:pt x="23854" y="143124"/>
                </a:cubicBezTo>
                <a:cubicBezTo>
                  <a:pt x="4463" y="65559"/>
                  <a:pt x="28140" y="162412"/>
                  <a:pt x="7951" y="71562"/>
                </a:cubicBezTo>
                <a:cubicBezTo>
                  <a:pt x="5580" y="60894"/>
                  <a:pt x="2650" y="50359"/>
                  <a:pt x="0" y="39757"/>
                </a:cubicBezTo>
                <a:cubicBezTo>
                  <a:pt x="20523" y="-21814"/>
                  <a:pt x="47708" y="22529"/>
                  <a:pt x="79513" y="1590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F158161-1D5B-4C91-8212-4B93DF8574EE}"/>
              </a:ext>
            </a:extLst>
          </p:cNvPr>
          <p:cNvSpPr/>
          <p:nvPr/>
        </p:nvSpPr>
        <p:spPr>
          <a:xfrm>
            <a:off x="5432928" y="2458520"/>
            <a:ext cx="117082" cy="395998"/>
          </a:xfrm>
          <a:custGeom>
            <a:avLst/>
            <a:gdLst>
              <a:gd name="connsiteX0" fmla="*/ 21667 w 117082"/>
              <a:gd name="connsiteY0" fmla="*/ 6384 h 395998"/>
              <a:gd name="connsiteX1" fmla="*/ 5764 w 117082"/>
              <a:gd name="connsiteY1" fmla="*/ 197216 h 395998"/>
              <a:gd name="connsiteX2" fmla="*/ 45521 w 117082"/>
              <a:gd name="connsiteY2" fmla="*/ 395998 h 395998"/>
              <a:gd name="connsiteX3" fmla="*/ 69375 w 117082"/>
              <a:gd name="connsiteY3" fmla="*/ 388047 h 395998"/>
              <a:gd name="connsiteX4" fmla="*/ 77326 w 117082"/>
              <a:gd name="connsiteY4" fmla="*/ 244923 h 395998"/>
              <a:gd name="connsiteX5" fmla="*/ 93229 w 117082"/>
              <a:gd name="connsiteY5" fmla="*/ 221070 h 395998"/>
              <a:gd name="connsiteX6" fmla="*/ 117082 w 117082"/>
              <a:gd name="connsiteY6" fmla="*/ 213118 h 395998"/>
              <a:gd name="connsiteX7" fmla="*/ 93229 w 117082"/>
              <a:gd name="connsiteY7" fmla="*/ 125654 h 395998"/>
              <a:gd name="connsiteX8" fmla="*/ 45521 w 117082"/>
              <a:gd name="connsiteY8" fmla="*/ 77946 h 395998"/>
              <a:gd name="connsiteX9" fmla="*/ 37569 w 117082"/>
              <a:gd name="connsiteY9" fmla="*/ 46141 h 395998"/>
              <a:gd name="connsiteX10" fmla="*/ 21667 w 117082"/>
              <a:gd name="connsiteY10" fmla="*/ 6384 h 39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082" h="395998">
                <a:moveTo>
                  <a:pt x="21667" y="6384"/>
                </a:moveTo>
                <a:cubicBezTo>
                  <a:pt x="16366" y="31563"/>
                  <a:pt x="3505" y="104613"/>
                  <a:pt x="5764" y="197216"/>
                </a:cubicBezTo>
                <a:cubicBezTo>
                  <a:pt x="10258" y="381459"/>
                  <a:pt x="-27336" y="347429"/>
                  <a:pt x="45521" y="395998"/>
                </a:cubicBezTo>
                <a:cubicBezTo>
                  <a:pt x="53472" y="393348"/>
                  <a:pt x="67648" y="396249"/>
                  <a:pt x="69375" y="388047"/>
                </a:cubicBezTo>
                <a:cubicBezTo>
                  <a:pt x="79218" y="341290"/>
                  <a:pt x="70569" y="292224"/>
                  <a:pt x="77326" y="244923"/>
                </a:cubicBezTo>
                <a:cubicBezTo>
                  <a:pt x="78677" y="235463"/>
                  <a:pt x="85767" y="227040"/>
                  <a:pt x="93229" y="221070"/>
                </a:cubicBezTo>
                <a:cubicBezTo>
                  <a:pt x="99774" y="215834"/>
                  <a:pt x="109131" y="215769"/>
                  <a:pt x="117082" y="213118"/>
                </a:cubicBezTo>
                <a:cubicBezTo>
                  <a:pt x="111331" y="167111"/>
                  <a:pt x="119470" y="155175"/>
                  <a:pt x="93229" y="125654"/>
                </a:cubicBezTo>
                <a:cubicBezTo>
                  <a:pt x="78288" y="108845"/>
                  <a:pt x="45521" y="77946"/>
                  <a:pt x="45521" y="77946"/>
                </a:cubicBezTo>
                <a:cubicBezTo>
                  <a:pt x="42870" y="67344"/>
                  <a:pt x="40571" y="56649"/>
                  <a:pt x="37569" y="46141"/>
                </a:cubicBezTo>
                <a:cubicBezTo>
                  <a:pt x="35266" y="38082"/>
                  <a:pt x="26968" y="-18795"/>
                  <a:pt x="21667" y="638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147D4163-C800-4E4A-A922-BDD3B7C709FE}"/>
              </a:ext>
            </a:extLst>
          </p:cNvPr>
          <p:cNvSpPr/>
          <p:nvPr/>
        </p:nvSpPr>
        <p:spPr>
          <a:xfrm>
            <a:off x="5390984" y="2878372"/>
            <a:ext cx="206734" cy="168775"/>
          </a:xfrm>
          <a:custGeom>
            <a:avLst/>
            <a:gdLst>
              <a:gd name="connsiteX0" fmla="*/ 47708 w 206734"/>
              <a:gd name="connsiteY0" fmla="*/ 0 h 168775"/>
              <a:gd name="connsiteX1" fmla="*/ 31806 w 206734"/>
              <a:gd name="connsiteY1" fmla="*/ 39757 h 168775"/>
              <a:gd name="connsiteX2" fmla="*/ 15903 w 206734"/>
              <a:gd name="connsiteY2" fmla="*/ 63611 h 168775"/>
              <a:gd name="connsiteX3" fmla="*/ 0 w 206734"/>
              <a:gd name="connsiteY3" fmla="*/ 127221 h 168775"/>
              <a:gd name="connsiteX4" fmla="*/ 7952 w 206734"/>
              <a:gd name="connsiteY4" fmla="*/ 159026 h 168775"/>
              <a:gd name="connsiteX5" fmla="*/ 95416 w 206734"/>
              <a:gd name="connsiteY5" fmla="*/ 135172 h 168775"/>
              <a:gd name="connsiteX6" fmla="*/ 206734 w 206734"/>
              <a:gd name="connsiteY6" fmla="*/ 119270 h 168775"/>
              <a:gd name="connsiteX7" fmla="*/ 198783 w 206734"/>
              <a:gd name="connsiteY7" fmla="*/ 79513 h 168775"/>
              <a:gd name="connsiteX8" fmla="*/ 174929 w 206734"/>
              <a:gd name="connsiteY8" fmla="*/ 63611 h 168775"/>
              <a:gd name="connsiteX9" fmla="*/ 95416 w 206734"/>
              <a:gd name="connsiteY9" fmla="*/ 47708 h 168775"/>
              <a:gd name="connsiteX10" fmla="*/ 63611 w 206734"/>
              <a:gd name="connsiteY10" fmla="*/ 39757 h 168775"/>
              <a:gd name="connsiteX11" fmla="*/ 47708 w 206734"/>
              <a:gd name="connsiteY11" fmla="*/ 0 h 16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734" h="168775">
                <a:moveTo>
                  <a:pt x="47708" y="0"/>
                </a:moveTo>
                <a:cubicBezTo>
                  <a:pt x="42407" y="13252"/>
                  <a:pt x="38189" y="26991"/>
                  <a:pt x="31806" y="39757"/>
                </a:cubicBezTo>
                <a:cubicBezTo>
                  <a:pt x="27532" y="48305"/>
                  <a:pt x="20177" y="55064"/>
                  <a:pt x="15903" y="63611"/>
                </a:cubicBezTo>
                <a:cubicBezTo>
                  <a:pt x="7755" y="79908"/>
                  <a:pt x="3024" y="112105"/>
                  <a:pt x="0" y="127221"/>
                </a:cubicBezTo>
                <a:cubicBezTo>
                  <a:pt x="2651" y="137823"/>
                  <a:pt x="-2415" y="155570"/>
                  <a:pt x="7952" y="159026"/>
                </a:cubicBezTo>
                <a:cubicBezTo>
                  <a:pt x="92755" y="187294"/>
                  <a:pt x="48545" y="146200"/>
                  <a:pt x="95416" y="135172"/>
                </a:cubicBezTo>
                <a:cubicBezTo>
                  <a:pt x="131902" y="126587"/>
                  <a:pt x="206734" y="119270"/>
                  <a:pt x="206734" y="119270"/>
                </a:cubicBezTo>
                <a:cubicBezTo>
                  <a:pt x="204084" y="106018"/>
                  <a:pt x="205488" y="91247"/>
                  <a:pt x="198783" y="79513"/>
                </a:cubicBezTo>
                <a:cubicBezTo>
                  <a:pt x="194042" y="71216"/>
                  <a:pt x="183476" y="67885"/>
                  <a:pt x="174929" y="63611"/>
                </a:cubicBezTo>
                <a:cubicBezTo>
                  <a:pt x="151597" y="51945"/>
                  <a:pt x="118449" y="51896"/>
                  <a:pt x="95416" y="47708"/>
                </a:cubicBezTo>
                <a:cubicBezTo>
                  <a:pt x="84664" y="45753"/>
                  <a:pt x="74213" y="42407"/>
                  <a:pt x="63611" y="39757"/>
                </a:cubicBezTo>
                <a:lnTo>
                  <a:pt x="47708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A7B4DD8-A3AE-4AE6-BAF4-4ACF667B5177}"/>
              </a:ext>
            </a:extLst>
          </p:cNvPr>
          <p:cNvSpPr/>
          <p:nvPr/>
        </p:nvSpPr>
        <p:spPr>
          <a:xfrm>
            <a:off x="5047365" y="3101009"/>
            <a:ext cx="377281" cy="314104"/>
          </a:xfrm>
          <a:custGeom>
            <a:avLst/>
            <a:gdLst>
              <a:gd name="connsiteX0" fmla="*/ 1713 w 377281"/>
              <a:gd name="connsiteY0" fmla="*/ 310101 h 314104"/>
              <a:gd name="connsiteX1" fmla="*/ 25567 w 377281"/>
              <a:gd name="connsiteY1" fmla="*/ 230588 h 314104"/>
              <a:gd name="connsiteX2" fmla="*/ 33518 w 377281"/>
              <a:gd name="connsiteY2" fmla="*/ 206734 h 314104"/>
              <a:gd name="connsiteX3" fmla="*/ 57372 w 377281"/>
              <a:gd name="connsiteY3" fmla="*/ 182880 h 314104"/>
              <a:gd name="connsiteX4" fmla="*/ 113032 w 377281"/>
              <a:gd name="connsiteY4" fmla="*/ 135172 h 314104"/>
              <a:gd name="connsiteX5" fmla="*/ 168691 w 377281"/>
              <a:gd name="connsiteY5" fmla="*/ 111318 h 314104"/>
              <a:gd name="connsiteX6" fmla="*/ 192545 w 377281"/>
              <a:gd name="connsiteY6" fmla="*/ 87464 h 314104"/>
              <a:gd name="connsiteX7" fmla="*/ 216398 w 377281"/>
              <a:gd name="connsiteY7" fmla="*/ 79513 h 314104"/>
              <a:gd name="connsiteX8" fmla="*/ 240252 w 377281"/>
              <a:gd name="connsiteY8" fmla="*/ 63610 h 314104"/>
              <a:gd name="connsiteX9" fmla="*/ 280009 w 377281"/>
              <a:gd name="connsiteY9" fmla="*/ 47708 h 314104"/>
              <a:gd name="connsiteX10" fmla="*/ 327717 w 377281"/>
              <a:gd name="connsiteY10" fmla="*/ 15902 h 314104"/>
              <a:gd name="connsiteX11" fmla="*/ 351571 w 377281"/>
              <a:gd name="connsiteY11" fmla="*/ 0 h 314104"/>
              <a:gd name="connsiteX12" fmla="*/ 375425 w 377281"/>
              <a:gd name="connsiteY12" fmla="*/ 23854 h 314104"/>
              <a:gd name="connsiteX13" fmla="*/ 367473 w 377281"/>
              <a:gd name="connsiteY13" fmla="*/ 127221 h 314104"/>
              <a:gd name="connsiteX14" fmla="*/ 343619 w 377281"/>
              <a:gd name="connsiteY14" fmla="*/ 143123 h 314104"/>
              <a:gd name="connsiteX15" fmla="*/ 311814 w 377281"/>
              <a:gd name="connsiteY15" fmla="*/ 159026 h 314104"/>
              <a:gd name="connsiteX16" fmla="*/ 200496 w 377281"/>
              <a:gd name="connsiteY16" fmla="*/ 174928 h 314104"/>
              <a:gd name="connsiteX17" fmla="*/ 184593 w 377281"/>
              <a:gd name="connsiteY17" fmla="*/ 198782 h 314104"/>
              <a:gd name="connsiteX18" fmla="*/ 136885 w 377281"/>
              <a:gd name="connsiteY18" fmla="*/ 262393 h 314104"/>
              <a:gd name="connsiteX19" fmla="*/ 113032 w 377281"/>
              <a:gd name="connsiteY19" fmla="*/ 270344 h 314104"/>
              <a:gd name="connsiteX20" fmla="*/ 57372 w 377281"/>
              <a:gd name="connsiteY20" fmla="*/ 302149 h 314104"/>
              <a:gd name="connsiteX21" fmla="*/ 1713 w 377281"/>
              <a:gd name="connsiteY21" fmla="*/ 310101 h 31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7281" h="314104">
                <a:moveTo>
                  <a:pt x="1713" y="310101"/>
                </a:moveTo>
                <a:cubicBezTo>
                  <a:pt x="-3588" y="298174"/>
                  <a:pt x="3151" y="290366"/>
                  <a:pt x="25567" y="230588"/>
                </a:cubicBezTo>
                <a:cubicBezTo>
                  <a:pt x="28510" y="222740"/>
                  <a:pt x="28869" y="213708"/>
                  <a:pt x="33518" y="206734"/>
                </a:cubicBezTo>
                <a:cubicBezTo>
                  <a:pt x="39755" y="197378"/>
                  <a:pt x="49014" y="190402"/>
                  <a:pt x="57372" y="182880"/>
                </a:cubicBezTo>
                <a:cubicBezTo>
                  <a:pt x="75535" y="166533"/>
                  <a:pt x="93270" y="149545"/>
                  <a:pt x="113032" y="135172"/>
                </a:cubicBezTo>
                <a:cubicBezTo>
                  <a:pt x="129662" y="123078"/>
                  <a:pt x="149623" y="117674"/>
                  <a:pt x="168691" y="111318"/>
                </a:cubicBezTo>
                <a:cubicBezTo>
                  <a:pt x="176642" y="103367"/>
                  <a:pt x="183189" y="93702"/>
                  <a:pt x="192545" y="87464"/>
                </a:cubicBezTo>
                <a:cubicBezTo>
                  <a:pt x="199518" y="82815"/>
                  <a:pt x="208902" y="83261"/>
                  <a:pt x="216398" y="79513"/>
                </a:cubicBezTo>
                <a:cubicBezTo>
                  <a:pt x="224945" y="75239"/>
                  <a:pt x="231704" y="67884"/>
                  <a:pt x="240252" y="63610"/>
                </a:cubicBezTo>
                <a:cubicBezTo>
                  <a:pt x="253018" y="57227"/>
                  <a:pt x="267479" y="54543"/>
                  <a:pt x="280009" y="47708"/>
                </a:cubicBezTo>
                <a:cubicBezTo>
                  <a:pt x="296788" y="38556"/>
                  <a:pt x="311814" y="26504"/>
                  <a:pt x="327717" y="15902"/>
                </a:cubicBezTo>
                <a:lnTo>
                  <a:pt x="351571" y="0"/>
                </a:lnTo>
                <a:cubicBezTo>
                  <a:pt x="359522" y="7951"/>
                  <a:pt x="374030" y="12696"/>
                  <a:pt x="375425" y="23854"/>
                </a:cubicBezTo>
                <a:cubicBezTo>
                  <a:pt x="379711" y="58145"/>
                  <a:pt x="376377" y="93830"/>
                  <a:pt x="367473" y="127221"/>
                </a:cubicBezTo>
                <a:cubicBezTo>
                  <a:pt x="365011" y="136455"/>
                  <a:pt x="351916" y="138382"/>
                  <a:pt x="343619" y="143123"/>
                </a:cubicBezTo>
                <a:cubicBezTo>
                  <a:pt x="333328" y="149004"/>
                  <a:pt x="323059" y="155278"/>
                  <a:pt x="311814" y="159026"/>
                </a:cubicBezTo>
                <a:cubicBezTo>
                  <a:pt x="286499" y="167464"/>
                  <a:pt x="218047" y="172978"/>
                  <a:pt x="200496" y="174928"/>
                </a:cubicBezTo>
                <a:cubicBezTo>
                  <a:pt x="195195" y="182879"/>
                  <a:pt x="189334" y="190485"/>
                  <a:pt x="184593" y="198782"/>
                </a:cubicBezTo>
                <a:cubicBezTo>
                  <a:pt x="165291" y="232561"/>
                  <a:pt x="172892" y="236674"/>
                  <a:pt x="136885" y="262393"/>
                </a:cubicBezTo>
                <a:cubicBezTo>
                  <a:pt x="130065" y="267264"/>
                  <a:pt x="120983" y="267694"/>
                  <a:pt x="113032" y="270344"/>
                </a:cubicBezTo>
                <a:cubicBezTo>
                  <a:pt x="92590" y="285675"/>
                  <a:pt x="82371" y="298578"/>
                  <a:pt x="57372" y="302149"/>
                </a:cubicBezTo>
                <a:cubicBezTo>
                  <a:pt x="46877" y="303648"/>
                  <a:pt x="7014" y="322028"/>
                  <a:pt x="1713" y="31010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223C802-4D87-4EA5-979E-D934D94F2755}"/>
              </a:ext>
            </a:extLst>
          </p:cNvPr>
          <p:cNvSpPr/>
          <p:nvPr/>
        </p:nvSpPr>
        <p:spPr>
          <a:xfrm>
            <a:off x="5128591" y="4495567"/>
            <a:ext cx="508884" cy="251362"/>
          </a:xfrm>
          <a:custGeom>
            <a:avLst/>
            <a:gdLst>
              <a:gd name="connsiteX0" fmla="*/ 127221 w 508884"/>
              <a:gd name="connsiteY0" fmla="*/ 4871 h 251362"/>
              <a:gd name="connsiteX1" fmla="*/ 302150 w 508884"/>
              <a:gd name="connsiteY1" fmla="*/ 20774 h 251362"/>
              <a:gd name="connsiteX2" fmla="*/ 365760 w 508884"/>
              <a:gd name="connsiteY2" fmla="*/ 36676 h 251362"/>
              <a:gd name="connsiteX3" fmla="*/ 437322 w 508884"/>
              <a:gd name="connsiteY3" fmla="*/ 140043 h 251362"/>
              <a:gd name="connsiteX4" fmla="*/ 477079 w 508884"/>
              <a:gd name="connsiteY4" fmla="*/ 187751 h 251362"/>
              <a:gd name="connsiteX5" fmla="*/ 508884 w 508884"/>
              <a:gd name="connsiteY5" fmla="*/ 243410 h 251362"/>
              <a:gd name="connsiteX6" fmla="*/ 477079 w 508884"/>
              <a:gd name="connsiteY6" fmla="*/ 251362 h 251362"/>
              <a:gd name="connsiteX7" fmla="*/ 413468 w 508884"/>
              <a:gd name="connsiteY7" fmla="*/ 243410 h 251362"/>
              <a:gd name="connsiteX8" fmla="*/ 341906 w 508884"/>
              <a:gd name="connsiteY8" fmla="*/ 219556 h 251362"/>
              <a:gd name="connsiteX9" fmla="*/ 318052 w 508884"/>
              <a:gd name="connsiteY9" fmla="*/ 203654 h 251362"/>
              <a:gd name="connsiteX10" fmla="*/ 254442 w 508884"/>
              <a:gd name="connsiteY10" fmla="*/ 211605 h 251362"/>
              <a:gd name="connsiteX11" fmla="*/ 230588 w 508884"/>
              <a:gd name="connsiteY11" fmla="*/ 219556 h 251362"/>
              <a:gd name="connsiteX12" fmla="*/ 198783 w 508884"/>
              <a:gd name="connsiteY12" fmla="*/ 227508 h 251362"/>
              <a:gd name="connsiteX13" fmla="*/ 174929 w 508884"/>
              <a:gd name="connsiteY13" fmla="*/ 211605 h 251362"/>
              <a:gd name="connsiteX14" fmla="*/ 166978 w 508884"/>
              <a:gd name="connsiteY14" fmla="*/ 187751 h 251362"/>
              <a:gd name="connsiteX15" fmla="*/ 119270 w 508884"/>
              <a:gd name="connsiteY15" fmla="*/ 76433 h 251362"/>
              <a:gd name="connsiteX16" fmla="*/ 0 w 508884"/>
              <a:gd name="connsiteY16" fmla="*/ 60530 h 251362"/>
              <a:gd name="connsiteX17" fmla="*/ 39757 w 508884"/>
              <a:gd name="connsiteY17" fmla="*/ 36676 h 251362"/>
              <a:gd name="connsiteX18" fmla="*/ 127221 w 508884"/>
              <a:gd name="connsiteY18" fmla="*/ 4871 h 2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8884" h="251362">
                <a:moveTo>
                  <a:pt x="127221" y="4871"/>
                </a:moveTo>
                <a:cubicBezTo>
                  <a:pt x="170953" y="2221"/>
                  <a:pt x="39834" y="-10703"/>
                  <a:pt x="302150" y="20774"/>
                </a:cubicBezTo>
                <a:cubicBezTo>
                  <a:pt x="323850" y="23378"/>
                  <a:pt x="365760" y="36676"/>
                  <a:pt x="365760" y="36676"/>
                </a:cubicBezTo>
                <a:cubicBezTo>
                  <a:pt x="439891" y="110807"/>
                  <a:pt x="393704" y="52808"/>
                  <a:pt x="437322" y="140043"/>
                </a:cubicBezTo>
                <a:cubicBezTo>
                  <a:pt x="452129" y="169656"/>
                  <a:pt x="455098" y="161373"/>
                  <a:pt x="477079" y="187751"/>
                </a:cubicBezTo>
                <a:cubicBezTo>
                  <a:pt x="491125" y="204606"/>
                  <a:pt x="499165" y="223972"/>
                  <a:pt x="508884" y="243410"/>
                </a:cubicBezTo>
                <a:cubicBezTo>
                  <a:pt x="498282" y="246061"/>
                  <a:pt x="488007" y="251362"/>
                  <a:pt x="477079" y="251362"/>
                </a:cubicBezTo>
                <a:cubicBezTo>
                  <a:pt x="455710" y="251362"/>
                  <a:pt x="434546" y="246923"/>
                  <a:pt x="413468" y="243410"/>
                </a:cubicBezTo>
                <a:cubicBezTo>
                  <a:pt x="390689" y="239613"/>
                  <a:pt x="361934" y="229570"/>
                  <a:pt x="341906" y="219556"/>
                </a:cubicBezTo>
                <a:cubicBezTo>
                  <a:pt x="333359" y="215282"/>
                  <a:pt x="326003" y="208955"/>
                  <a:pt x="318052" y="203654"/>
                </a:cubicBezTo>
                <a:cubicBezTo>
                  <a:pt x="296849" y="206304"/>
                  <a:pt x="275466" y="207783"/>
                  <a:pt x="254442" y="211605"/>
                </a:cubicBezTo>
                <a:cubicBezTo>
                  <a:pt x="246196" y="213104"/>
                  <a:pt x="238647" y="217253"/>
                  <a:pt x="230588" y="219556"/>
                </a:cubicBezTo>
                <a:cubicBezTo>
                  <a:pt x="220080" y="222558"/>
                  <a:pt x="209385" y="224857"/>
                  <a:pt x="198783" y="227508"/>
                </a:cubicBezTo>
                <a:cubicBezTo>
                  <a:pt x="190832" y="222207"/>
                  <a:pt x="180899" y="219067"/>
                  <a:pt x="174929" y="211605"/>
                </a:cubicBezTo>
                <a:cubicBezTo>
                  <a:pt x="169693" y="205060"/>
                  <a:pt x="169138" y="195849"/>
                  <a:pt x="166978" y="187751"/>
                </a:cubicBezTo>
                <a:cubicBezTo>
                  <a:pt x="161051" y="165526"/>
                  <a:pt x="164500" y="86484"/>
                  <a:pt x="119270" y="76433"/>
                </a:cubicBezTo>
                <a:cubicBezTo>
                  <a:pt x="80117" y="67732"/>
                  <a:pt x="39757" y="65831"/>
                  <a:pt x="0" y="60530"/>
                </a:cubicBezTo>
                <a:cubicBezTo>
                  <a:pt x="13252" y="52579"/>
                  <a:pt x="25634" y="42953"/>
                  <a:pt x="39757" y="36676"/>
                </a:cubicBezTo>
                <a:cubicBezTo>
                  <a:pt x="67771" y="24225"/>
                  <a:pt x="83489" y="7521"/>
                  <a:pt x="127221" y="487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FC974B1-E22F-4FF6-8FAC-CD4DDEAB7336}"/>
              </a:ext>
            </a:extLst>
          </p:cNvPr>
          <p:cNvSpPr/>
          <p:nvPr/>
        </p:nvSpPr>
        <p:spPr>
          <a:xfrm>
            <a:off x="4412974" y="4272793"/>
            <a:ext cx="278105" cy="299207"/>
          </a:xfrm>
          <a:custGeom>
            <a:avLst/>
            <a:gdLst>
              <a:gd name="connsiteX0" fmla="*/ 166977 w 278105"/>
              <a:gd name="connsiteY0" fmla="*/ 12960 h 299207"/>
              <a:gd name="connsiteX1" fmla="*/ 143123 w 278105"/>
              <a:gd name="connsiteY1" fmla="*/ 52717 h 299207"/>
              <a:gd name="connsiteX2" fmla="*/ 119269 w 278105"/>
              <a:gd name="connsiteY2" fmla="*/ 60668 h 299207"/>
              <a:gd name="connsiteX3" fmla="*/ 63610 w 278105"/>
              <a:gd name="connsiteY3" fmla="*/ 84522 h 299207"/>
              <a:gd name="connsiteX4" fmla="*/ 31805 w 278105"/>
              <a:gd name="connsiteY4" fmla="*/ 132230 h 299207"/>
              <a:gd name="connsiteX5" fmla="*/ 0 w 278105"/>
              <a:gd name="connsiteY5" fmla="*/ 179937 h 299207"/>
              <a:gd name="connsiteX6" fmla="*/ 23854 w 278105"/>
              <a:gd name="connsiteY6" fmla="*/ 259450 h 299207"/>
              <a:gd name="connsiteX7" fmla="*/ 135172 w 278105"/>
              <a:gd name="connsiteY7" fmla="*/ 299207 h 299207"/>
              <a:gd name="connsiteX8" fmla="*/ 230588 w 278105"/>
              <a:gd name="connsiteY8" fmla="*/ 275353 h 299207"/>
              <a:gd name="connsiteX9" fmla="*/ 238539 w 278105"/>
              <a:gd name="connsiteY9" fmla="*/ 243548 h 299207"/>
              <a:gd name="connsiteX10" fmla="*/ 246490 w 278105"/>
              <a:gd name="connsiteY10" fmla="*/ 187889 h 299207"/>
              <a:gd name="connsiteX11" fmla="*/ 254442 w 278105"/>
              <a:gd name="connsiteY11" fmla="*/ 148132 h 299207"/>
              <a:gd name="connsiteX12" fmla="*/ 270344 w 278105"/>
              <a:gd name="connsiteY12" fmla="*/ 12960 h 299207"/>
              <a:gd name="connsiteX13" fmla="*/ 166977 w 278105"/>
              <a:gd name="connsiteY13" fmla="*/ 12960 h 29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8105" h="299207">
                <a:moveTo>
                  <a:pt x="166977" y="12960"/>
                </a:moveTo>
                <a:cubicBezTo>
                  <a:pt x="145774" y="19586"/>
                  <a:pt x="154051" y="41789"/>
                  <a:pt x="143123" y="52717"/>
                </a:cubicBezTo>
                <a:cubicBezTo>
                  <a:pt x="137196" y="58644"/>
                  <a:pt x="126973" y="57367"/>
                  <a:pt x="119269" y="60668"/>
                </a:cubicBezTo>
                <a:cubicBezTo>
                  <a:pt x="50478" y="90149"/>
                  <a:pt x="119561" y="65870"/>
                  <a:pt x="63610" y="84522"/>
                </a:cubicBezTo>
                <a:cubicBezTo>
                  <a:pt x="10670" y="137462"/>
                  <a:pt x="60574" y="80446"/>
                  <a:pt x="31805" y="132230"/>
                </a:cubicBezTo>
                <a:cubicBezTo>
                  <a:pt x="22523" y="148937"/>
                  <a:pt x="0" y="179937"/>
                  <a:pt x="0" y="179937"/>
                </a:cubicBezTo>
                <a:cubicBezTo>
                  <a:pt x="7951" y="206441"/>
                  <a:pt x="5025" y="239173"/>
                  <a:pt x="23854" y="259450"/>
                </a:cubicBezTo>
                <a:cubicBezTo>
                  <a:pt x="40119" y="276967"/>
                  <a:pt x="103769" y="291357"/>
                  <a:pt x="135172" y="299207"/>
                </a:cubicBezTo>
                <a:cubicBezTo>
                  <a:pt x="166977" y="291256"/>
                  <a:pt x="201722" y="290896"/>
                  <a:pt x="230588" y="275353"/>
                </a:cubicBezTo>
                <a:cubicBezTo>
                  <a:pt x="240210" y="270172"/>
                  <a:pt x="236584" y="254300"/>
                  <a:pt x="238539" y="243548"/>
                </a:cubicBezTo>
                <a:cubicBezTo>
                  <a:pt x="241891" y="225109"/>
                  <a:pt x="243409" y="206375"/>
                  <a:pt x="246490" y="187889"/>
                </a:cubicBezTo>
                <a:cubicBezTo>
                  <a:pt x="248712" y="174558"/>
                  <a:pt x="252616" y="161523"/>
                  <a:pt x="254442" y="148132"/>
                </a:cubicBezTo>
                <a:cubicBezTo>
                  <a:pt x="260572" y="103180"/>
                  <a:pt x="292586" y="52502"/>
                  <a:pt x="270344" y="12960"/>
                </a:cubicBezTo>
                <a:cubicBezTo>
                  <a:pt x="255992" y="-12555"/>
                  <a:pt x="188180" y="6334"/>
                  <a:pt x="166977" y="1296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ED41D92A-AFAD-4835-9C1A-CEE394533324}"/>
              </a:ext>
            </a:extLst>
          </p:cNvPr>
          <p:cNvSpPr/>
          <p:nvPr/>
        </p:nvSpPr>
        <p:spPr>
          <a:xfrm>
            <a:off x="4760460" y="3852543"/>
            <a:ext cx="42128" cy="221059"/>
          </a:xfrm>
          <a:custGeom>
            <a:avLst/>
            <a:gdLst>
              <a:gd name="connsiteX0" fmla="*/ 2371 w 42128"/>
              <a:gd name="connsiteY0" fmla="*/ 3840 h 221059"/>
              <a:gd name="connsiteX1" fmla="*/ 10323 w 42128"/>
              <a:gd name="connsiteY1" fmla="*/ 218525 h 221059"/>
              <a:gd name="connsiteX2" fmla="*/ 26225 w 42128"/>
              <a:gd name="connsiteY2" fmla="*/ 186720 h 221059"/>
              <a:gd name="connsiteX3" fmla="*/ 34177 w 42128"/>
              <a:gd name="connsiteY3" fmla="*/ 146963 h 221059"/>
              <a:gd name="connsiteX4" fmla="*/ 42128 w 42128"/>
              <a:gd name="connsiteY4" fmla="*/ 123109 h 221059"/>
              <a:gd name="connsiteX5" fmla="*/ 2371 w 42128"/>
              <a:gd name="connsiteY5" fmla="*/ 3840 h 22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8" h="221059">
                <a:moveTo>
                  <a:pt x="2371" y="3840"/>
                </a:moveTo>
                <a:cubicBezTo>
                  <a:pt x="-2930" y="19743"/>
                  <a:pt x="1061" y="147516"/>
                  <a:pt x="10323" y="218525"/>
                </a:cubicBezTo>
                <a:cubicBezTo>
                  <a:pt x="11856" y="230278"/>
                  <a:pt x="22477" y="197965"/>
                  <a:pt x="26225" y="186720"/>
                </a:cubicBezTo>
                <a:cubicBezTo>
                  <a:pt x="30499" y="173899"/>
                  <a:pt x="30899" y="160074"/>
                  <a:pt x="34177" y="146963"/>
                </a:cubicBezTo>
                <a:cubicBezTo>
                  <a:pt x="36210" y="138832"/>
                  <a:pt x="39478" y="131060"/>
                  <a:pt x="42128" y="123109"/>
                </a:cubicBezTo>
                <a:cubicBezTo>
                  <a:pt x="33554" y="20223"/>
                  <a:pt x="7672" y="-12063"/>
                  <a:pt x="2371" y="384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797FAA3-4009-4BD5-8BB4-DC871881FC52}"/>
              </a:ext>
            </a:extLst>
          </p:cNvPr>
          <p:cNvSpPr/>
          <p:nvPr/>
        </p:nvSpPr>
        <p:spPr>
          <a:xfrm>
            <a:off x="4905955" y="4198289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977294B-84A1-4320-86FA-3E946DA509EB}"/>
              </a:ext>
            </a:extLst>
          </p:cNvPr>
          <p:cNvSpPr/>
          <p:nvPr/>
        </p:nvSpPr>
        <p:spPr>
          <a:xfrm>
            <a:off x="4753465" y="4436424"/>
            <a:ext cx="25691" cy="202633"/>
          </a:xfrm>
          <a:custGeom>
            <a:avLst/>
            <a:gdLst>
              <a:gd name="connsiteX0" fmla="*/ 1415 w 25691"/>
              <a:gd name="connsiteY0" fmla="*/ 404 h 202633"/>
              <a:gd name="connsiteX1" fmla="*/ 9366 w 25691"/>
              <a:gd name="connsiteY1" fmla="*/ 199186 h 202633"/>
              <a:gd name="connsiteX2" fmla="*/ 25269 w 25691"/>
              <a:gd name="connsiteY2" fmla="*/ 151479 h 202633"/>
              <a:gd name="connsiteX3" fmla="*/ 1415 w 25691"/>
              <a:gd name="connsiteY3" fmla="*/ 404 h 20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91" h="202633">
                <a:moveTo>
                  <a:pt x="1415" y="404"/>
                </a:moveTo>
                <a:cubicBezTo>
                  <a:pt x="-1235" y="8355"/>
                  <a:pt x="-976" y="133684"/>
                  <a:pt x="9366" y="199186"/>
                </a:cubicBezTo>
                <a:cubicBezTo>
                  <a:pt x="11980" y="215743"/>
                  <a:pt x="23877" y="168184"/>
                  <a:pt x="25269" y="151479"/>
                </a:cubicBezTo>
                <a:cubicBezTo>
                  <a:pt x="29231" y="103936"/>
                  <a:pt x="4065" y="-7547"/>
                  <a:pt x="1415" y="40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748E9FCB-4927-4C66-8046-C4F0DDFFE1AE}"/>
              </a:ext>
            </a:extLst>
          </p:cNvPr>
          <p:cNvSpPr/>
          <p:nvPr/>
        </p:nvSpPr>
        <p:spPr>
          <a:xfrm>
            <a:off x="4516341" y="4801997"/>
            <a:ext cx="1272209" cy="986553"/>
          </a:xfrm>
          <a:custGeom>
            <a:avLst/>
            <a:gdLst>
              <a:gd name="connsiteX0" fmla="*/ 954156 w 1272209"/>
              <a:gd name="connsiteY0" fmla="*/ 591 h 986553"/>
              <a:gd name="connsiteX1" fmla="*/ 962108 w 1272209"/>
              <a:gd name="connsiteY1" fmla="*/ 40347 h 986553"/>
              <a:gd name="connsiteX2" fmla="*/ 970059 w 1272209"/>
              <a:gd name="connsiteY2" fmla="*/ 103958 h 986553"/>
              <a:gd name="connsiteX3" fmla="*/ 985962 w 1272209"/>
              <a:gd name="connsiteY3" fmla="*/ 135763 h 986553"/>
              <a:gd name="connsiteX4" fmla="*/ 1001864 w 1272209"/>
              <a:gd name="connsiteY4" fmla="*/ 183471 h 986553"/>
              <a:gd name="connsiteX5" fmla="*/ 1057523 w 1272209"/>
              <a:gd name="connsiteY5" fmla="*/ 231179 h 986553"/>
              <a:gd name="connsiteX6" fmla="*/ 1121134 w 1272209"/>
              <a:gd name="connsiteY6" fmla="*/ 294789 h 986553"/>
              <a:gd name="connsiteX7" fmla="*/ 1176793 w 1272209"/>
              <a:gd name="connsiteY7" fmla="*/ 334546 h 986553"/>
              <a:gd name="connsiteX8" fmla="*/ 1240403 w 1272209"/>
              <a:gd name="connsiteY8" fmla="*/ 406107 h 986553"/>
              <a:gd name="connsiteX9" fmla="*/ 1272209 w 1272209"/>
              <a:gd name="connsiteY9" fmla="*/ 604890 h 986553"/>
              <a:gd name="connsiteX10" fmla="*/ 1232452 w 1272209"/>
              <a:gd name="connsiteY10" fmla="*/ 827526 h 986553"/>
              <a:gd name="connsiteX11" fmla="*/ 1216549 w 1272209"/>
              <a:gd name="connsiteY11" fmla="*/ 851380 h 986553"/>
              <a:gd name="connsiteX12" fmla="*/ 1168842 w 1272209"/>
              <a:gd name="connsiteY12" fmla="*/ 914991 h 986553"/>
              <a:gd name="connsiteX13" fmla="*/ 1137036 w 1272209"/>
              <a:gd name="connsiteY13" fmla="*/ 954747 h 986553"/>
              <a:gd name="connsiteX14" fmla="*/ 1049572 w 1272209"/>
              <a:gd name="connsiteY14" fmla="*/ 986553 h 986553"/>
              <a:gd name="connsiteX15" fmla="*/ 946205 w 1272209"/>
              <a:gd name="connsiteY15" fmla="*/ 978601 h 986553"/>
              <a:gd name="connsiteX16" fmla="*/ 874643 w 1272209"/>
              <a:gd name="connsiteY16" fmla="*/ 907040 h 986553"/>
              <a:gd name="connsiteX17" fmla="*/ 850789 w 1272209"/>
              <a:gd name="connsiteY17" fmla="*/ 883186 h 986553"/>
              <a:gd name="connsiteX18" fmla="*/ 811033 w 1272209"/>
              <a:gd name="connsiteY18" fmla="*/ 875234 h 986553"/>
              <a:gd name="connsiteX19" fmla="*/ 771276 w 1272209"/>
              <a:gd name="connsiteY19" fmla="*/ 843429 h 986553"/>
              <a:gd name="connsiteX20" fmla="*/ 739471 w 1272209"/>
              <a:gd name="connsiteY20" fmla="*/ 827526 h 986553"/>
              <a:gd name="connsiteX21" fmla="*/ 683812 w 1272209"/>
              <a:gd name="connsiteY21" fmla="*/ 748013 h 986553"/>
              <a:gd name="connsiteX22" fmla="*/ 667909 w 1272209"/>
              <a:gd name="connsiteY22" fmla="*/ 716208 h 986553"/>
              <a:gd name="connsiteX23" fmla="*/ 628153 w 1272209"/>
              <a:gd name="connsiteY23" fmla="*/ 700306 h 986553"/>
              <a:gd name="connsiteX24" fmla="*/ 341906 w 1272209"/>
              <a:gd name="connsiteY24" fmla="*/ 755965 h 986553"/>
              <a:gd name="connsiteX25" fmla="*/ 270344 w 1272209"/>
              <a:gd name="connsiteY25" fmla="*/ 779819 h 986553"/>
              <a:gd name="connsiteX26" fmla="*/ 174929 w 1272209"/>
              <a:gd name="connsiteY26" fmla="*/ 803673 h 986553"/>
              <a:gd name="connsiteX27" fmla="*/ 135172 w 1272209"/>
              <a:gd name="connsiteY27" fmla="*/ 827526 h 986553"/>
              <a:gd name="connsiteX28" fmla="*/ 103367 w 1272209"/>
              <a:gd name="connsiteY28" fmla="*/ 835478 h 986553"/>
              <a:gd name="connsiteX29" fmla="*/ 87464 w 1272209"/>
              <a:gd name="connsiteY29" fmla="*/ 684403 h 986553"/>
              <a:gd name="connsiteX30" fmla="*/ 55659 w 1272209"/>
              <a:gd name="connsiteY30" fmla="*/ 573085 h 986553"/>
              <a:gd name="connsiteX31" fmla="*/ 39756 w 1272209"/>
              <a:gd name="connsiteY31" fmla="*/ 517426 h 986553"/>
              <a:gd name="connsiteX32" fmla="*/ 31805 w 1272209"/>
              <a:gd name="connsiteY32" fmla="*/ 485620 h 986553"/>
              <a:gd name="connsiteX33" fmla="*/ 15902 w 1272209"/>
              <a:gd name="connsiteY33" fmla="*/ 453815 h 986553"/>
              <a:gd name="connsiteX34" fmla="*/ 7951 w 1272209"/>
              <a:gd name="connsiteY34" fmla="*/ 406107 h 986553"/>
              <a:gd name="connsiteX35" fmla="*/ 0 w 1272209"/>
              <a:gd name="connsiteY35" fmla="*/ 374302 h 986553"/>
              <a:gd name="connsiteX36" fmla="*/ 7951 w 1272209"/>
              <a:gd name="connsiteY36" fmla="*/ 342497 h 986553"/>
              <a:gd name="connsiteX37" fmla="*/ 103367 w 1272209"/>
              <a:gd name="connsiteY37" fmla="*/ 302740 h 986553"/>
              <a:gd name="connsiteX38" fmla="*/ 174929 w 1272209"/>
              <a:gd name="connsiteY38" fmla="*/ 278886 h 986553"/>
              <a:gd name="connsiteX39" fmla="*/ 198782 w 1272209"/>
              <a:gd name="connsiteY39" fmla="*/ 262984 h 986553"/>
              <a:gd name="connsiteX40" fmla="*/ 238539 w 1272209"/>
              <a:gd name="connsiteY40" fmla="*/ 247081 h 986553"/>
              <a:gd name="connsiteX41" fmla="*/ 286247 w 1272209"/>
              <a:gd name="connsiteY41" fmla="*/ 183471 h 986553"/>
              <a:gd name="connsiteX42" fmla="*/ 318052 w 1272209"/>
              <a:gd name="connsiteY42" fmla="*/ 127812 h 986553"/>
              <a:gd name="connsiteX43" fmla="*/ 413468 w 1272209"/>
              <a:gd name="connsiteY43" fmla="*/ 591 h 986553"/>
              <a:gd name="connsiteX44" fmla="*/ 429370 w 1272209"/>
              <a:gd name="connsiteY44" fmla="*/ 32396 h 986553"/>
              <a:gd name="connsiteX45" fmla="*/ 500932 w 1272209"/>
              <a:gd name="connsiteY45" fmla="*/ 96006 h 986553"/>
              <a:gd name="connsiteX46" fmla="*/ 532737 w 1272209"/>
              <a:gd name="connsiteY46" fmla="*/ 111909 h 986553"/>
              <a:gd name="connsiteX47" fmla="*/ 612250 w 1272209"/>
              <a:gd name="connsiteY47" fmla="*/ 48299 h 986553"/>
              <a:gd name="connsiteX48" fmla="*/ 707666 w 1272209"/>
              <a:gd name="connsiteY48" fmla="*/ 16493 h 986553"/>
              <a:gd name="connsiteX49" fmla="*/ 763325 w 1272209"/>
              <a:gd name="connsiteY49" fmla="*/ 24445 h 986553"/>
              <a:gd name="connsiteX50" fmla="*/ 763325 w 1272209"/>
              <a:gd name="connsiteY50" fmla="*/ 191422 h 986553"/>
              <a:gd name="connsiteX51" fmla="*/ 866692 w 1272209"/>
              <a:gd name="connsiteY51" fmla="*/ 167568 h 986553"/>
              <a:gd name="connsiteX52" fmla="*/ 898497 w 1272209"/>
              <a:gd name="connsiteY52" fmla="*/ 119860 h 986553"/>
              <a:gd name="connsiteX53" fmla="*/ 914400 w 1272209"/>
              <a:gd name="connsiteY53" fmla="*/ 96006 h 986553"/>
              <a:gd name="connsiteX54" fmla="*/ 922351 w 1272209"/>
              <a:gd name="connsiteY54" fmla="*/ 72153 h 986553"/>
              <a:gd name="connsiteX55" fmla="*/ 954156 w 1272209"/>
              <a:gd name="connsiteY55" fmla="*/ 591 h 9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72209" h="986553">
                <a:moveTo>
                  <a:pt x="954156" y="591"/>
                </a:moveTo>
                <a:cubicBezTo>
                  <a:pt x="960782" y="-4710"/>
                  <a:pt x="960053" y="26990"/>
                  <a:pt x="962108" y="40347"/>
                </a:cubicBezTo>
                <a:cubicBezTo>
                  <a:pt x="965357" y="61467"/>
                  <a:pt x="964876" y="83227"/>
                  <a:pt x="970059" y="103958"/>
                </a:cubicBezTo>
                <a:cubicBezTo>
                  <a:pt x="972934" y="115457"/>
                  <a:pt x="981560" y="124758"/>
                  <a:pt x="985962" y="135763"/>
                </a:cubicBezTo>
                <a:cubicBezTo>
                  <a:pt x="992188" y="151327"/>
                  <a:pt x="991806" y="170061"/>
                  <a:pt x="1001864" y="183471"/>
                </a:cubicBezTo>
                <a:cubicBezTo>
                  <a:pt x="1016525" y="203020"/>
                  <a:pt x="1039659" y="214506"/>
                  <a:pt x="1057523" y="231179"/>
                </a:cubicBezTo>
                <a:cubicBezTo>
                  <a:pt x="1079445" y="251639"/>
                  <a:pt x="1096184" y="278155"/>
                  <a:pt x="1121134" y="294789"/>
                </a:cubicBezTo>
                <a:cubicBezTo>
                  <a:pt x="1140012" y="307375"/>
                  <a:pt x="1159534" y="319753"/>
                  <a:pt x="1176793" y="334546"/>
                </a:cubicBezTo>
                <a:cubicBezTo>
                  <a:pt x="1199246" y="353792"/>
                  <a:pt x="1222972" y="385190"/>
                  <a:pt x="1240403" y="406107"/>
                </a:cubicBezTo>
                <a:cubicBezTo>
                  <a:pt x="1267338" y="567717"/>
                  <a:pt x="1257416" y="501351"/>
                  <a:pt x="1272209" y="604890"/>
                </a:cubicBezTo>
                <a:cubicBezTo>
                  <a:pt x="1256527" y="730348"/>
                  <a:pt x="1275242" y="752646"/>
                  <a:pt x="1232452" y="827526"/>
                </a:cubicBezTo>
                <a:cubicBezTo>
                  <a:pt x="1227711" y="835823"/>
                  <a:pt x="1221850" y="843429"/>
                  <a:pt x="1216549" y="851380"/>
                </a:cubicBezTo>
                <a:cubicBezTo>
                  <a:pt x="1201470" y="896618"/>
                  <a:pt x="1217211" y="861248"/>
                  <a:pt x="1168842" y="914991"/>
                </a:cubicBezTo>
                <a:cubicBezTo>
                  <a:pt x="1157489" y="927605"/>
                  <a:pt x="1149036" y="942747"/>
                  <a:pt x="1137036" y="954747"/>
                </a:cubicBezTo>
                <a:cubicBezTo>
                  <a:pt x="1113680" y="978103"/>
                  <a:pt x="1079724" y="979015"/>
                  <a:pt x="1049572" y="986553"/>
                </a:cubicBezTo>
                <a:cubicBezTo>
                  <a:pt x="1015116" y="983902"/>
                  <a:pt x="979502" y="987850"/>
                  <a:pt x="946205" y="978601"/>
                </a:cubicBezTo>
                <a:cubicBezTo>
                  <a:pt x="919946" y="971307"/>
                  <a:pt x="890301" y="924935"/>
                  <a:pt x="874643" y="907040"/>
                </a:cubicBezTo>
                <a:cubicBezTo>
                  <a:pt x="867238" y="898577"/>
                  <a:pt x="860847" y="888215"/>
                  <a:pt x="850789" y="883186"/>
                </a:cubicBezTo>
                <a:cubicBezTo>
                  <a:pt x="838701" y="877142"/>
                  <a:pt x="824285" y="877885"/>
                  <a:pt x="811033" y="875234"/>
                </a:cubicBezTo>
                <a:cubicBezTo>
                  <a:pt x="797781" y="864632"/>
                  <a:pt x="785397" y="852843"/>
                  <a:pt x="771276" y="843429"/>
                </a:cubicBezTo>
                <a:cubicBezTo>
                  <a:pt x="761414" y="836854"/>
                  <a:pt x="748471" y="835240"/>
                  <a:pt x="739471" y="827526"/>
                </a:cubicBezTo>
                <a:cubicBezTo>
                  <a:pt x="730515" y="819850"/>
                  <a:pt x="684942" y="749897"/>
                  <a:pt x="683812" y="748013"/>
                </a:cubicBezTo>
                <a:cubicBezTo>
                  <a:pt x="677714" y="737849"/>
                  <a:pt x="676909" y="723922"/>
                  <a:pt x="667909" y="716208"/>
                </a:cubicBezTo>
                <a:cubicBezTo>
                  <a:pt x="657072" y="706919"/>
                  <a:pt x="641405" y="705607"/>
                  <a:pt x="628153" y="700306"/>
                </a:cubicBezTo>
                <a:cubicBezTo>
                  <a:pt x="267272" y="750082"/>
                  <a:pt x="497576" y="697589"/>
                  <a:pt x="341906" y="755965"/>
                </a:cubicBezTo>
                <a:cubicBezTo>
                  <a:pt x="318363" y="764794"/>
                  <a:pt x="294738" y="773721"/>
                  <a:pt x="270344" y="779819"/>
                </a:cubicBezTo>
                <a:lnTo>
                  <a:pt x="174929" y="803673"/>
                </a:lnTo>
                <a:cubicBezTo>
                  <a:pt x="161677" y="811624"/>
                  <a:pt x="149295" y="821249"/>
                  <a:pt x="135172" y="827526"/>
                </a:cubicBezTo>
                <a:cubicBezTo>
                  <a:pt x="125186" y="831964"/>
                  <a:pt x="106823" y="845845"/>
                  <a:pt x="103367" y="835478"/>
                </a:cubicBezTo>
                <a:cubicBezTo>
                  <a:pt x="87354" y="787440"/>
                  <a:pt x="96522" y="734223"/>
                  <a:pt x="87464" y="684403"/>
                </a:cubicBezTo>
                <a:cubicBezTo>
                  <a:pt x="80561" y="646435"/>
                  <a:pt x="65018" y="610524"/>
                  <a:pt x="55659" y="573085"/>
                </a:cubicBezTo>
                <a:cubicBezTo>
                  <a:pt x="30800" y="473644"/>
                  <a:pt x="62573" y="597286"/>
                  <a:pt x="39756" y="517426"/>
                </a:cubicBezTo>
                <a:cubicBezTo>
                  <a:pt x="36754" y="506918"/>
                  <a:pt x="35642" y="495852"/>
                  <a:pt x="31805" y="485620"/>
                </a:cubicBezTo>
                <a:cubicBezTo>
                  <a:pt x="27643" y="474522"/>
                  <a:pt x="21203" y="464417"/>
                  <a:pt x="15902" y="453815"/>
                </a:cubicBezTo>
                <a:cubicBezTo>
                  <a:pt x="13252" y="437912"/>
                  <a:pt x="11113" y="421916"/>
                  <a:pt x="7951" y="406107"/>
                </a:cubicBezTo>
                <a:cubicBezTo>
                  <a:pt x="5808" y="395391"/>
                  <a:pt x="0" y="385230"/>
                  <a:pt x="0" y="374302"/>
                </a:cubicBezTo>
                <a:cubicBezTo>
                  <a:pt x="0" y="363374"/>
                  <a:pt x="-217" y="349757"/>
                  <a:pt x="7951" y="342497"/>
                </a:cubicBezTo>
                <a:cubicBezTo>
                  <a:pt x="47795" y="307081"/>
                  <a:pt x="64025" y="315854"/>
                  <a:pt x="103367" y="302740"/>
                </a:cubicBezTo>
                <a:cubicBezTo>
                  <a:pt x="193188" y="272799"/>
                  <a:pt x="98712" y="297942"/>
                  <a:pt x="174929" y="278886"/>
                </a:cubicBezTo>
                <a:cubicBezTo>
                  <a:pt x="182880" y="273585"/>
                  <a:pt x="190235" y="267258"/>
                  <a:pt x="198782" y="262984"/>
                </a:cubicBezTo>
                <a:cubicBezTo>
                  <a:pt x="211548" y="256601"/>
                  <a:pt x="227978" y="256682"/>
                  <a:pt x="238539" y="247081"/>
                </a:cubicBezTo>
                <a:cubicBezTo>
                  <a:pt x="258151" y="229252"/>
                  <a:pt x="270344" y="204674"/>
                  <a:pt x="286247" y="183471"/>
                </a:cubicBezTo>
                <a:cubicBezTo>
                  <a:pt x="303540" y="131588"/>
                  <a:pt x="281023" y="190761"/>
                  <a:pt x="318052" y="127812"/>
                </a:cubicBezTo>
                <a:cubicBezTo>
                  <a:pt x="390036" y="5439"/>
                  <a:pt x="336601" y="46711"/>
                  <a:pt x="413468" y="591"/>
                </a:cubicBezTo>
                <a:cubicBezTo>
                  <a:pt x="418769" y="11193"/>
                  <a:pt x="421966" y="23140"/>
                  <a:pt x="429370" y="32396"/>
                </a:cubicBezTo>
                <a:cubicBezTo>
                  <a:pt x="449713" y="57825"/>
                  <a:pt x="472864" y="79967"/>
                  <a:pt x="500932" y="96006"/>
                </a:cubicBezTo>
                <a:cubicBezTo>
                  <a:pt x="511223" y="101887"/>
                  <a:pt x="522135" y="106608"/>
                  <a:pt x="532737" y="111909"/>
                </a:cubicBezTo>
                <a:cubicBezTo>
                  <a:pt x="559241" y="90706"/>
                  <a:pt x="582452" y="64552"/>
                  <a:pt x="612250" y="48299"/>
                </a:cubicBezTo>
                <a:cubicBezTo>
                  <a:pt x="641682" y="32245"/>
                  <a:pt x="707666" y="16493"/>
                  <a:pt x="707666" y="16493"/>
                </a:cubicBezTo>
                <a:cubicBezTo>
                  <a:pt x="726219" y="19144"/>
                  <a:pt x="761460" y="5797"/>
                  <a:pt x="763325" y="24445"/>
                </a:cubicBezTo>
                <a:cubicBezTo>
                  <a:pt x="782308" y="214271"/>
                  <a:pt x="658125" y="149343"/>
                  <a:pt x="763325" y="191422"/>
                </a:cubicBezTo>
                <a:cubicBezTo>
                  <a:pt x="797781" y="183471"/>
                  <a:pt x="835440" y="184113"/>
                  <a:pt x="866692" y="167568"/>
                </a:cubicBezTo>
                <a:cubicBezTo>
                  <a:pt x="883583" y="158625"/>
                  <a:pt x="887895" y="135763"/>
                  <a:pt x="898497" y="119860"/>
                </a:cubicBezTo>
                <a:lnTo>
                  <a:pt x="914400" y="96006"/>
                </a:lnTo>
                <a:cubicBezTo>
                  <a:pt x="917050" y="88055"/>
                  <a:pt x="917702" y="79126"/>
                  <a:pt x="922351" y="72153"/>
                </a:cubicBezTo>
                <a:cubicBezTo>
                  <a:pt x="948079" y="33561"/>
                  <a:pt x="947530" y="5892"/>
                  <a:pt x="954156" y="5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2760E0FF-1D5B-4B00-BF7D-F3B306EB5745}"/>
              </a:ext>
            </a:extLst>
          </p:cNvPr>
          <p:cNvSpPr/>
          <p:nvPr/>
        </p:nvSpPr>
        <p:spPr>
          <a:xfrm>
            <a:off x="5526157" y="5834351"/>
            <a:ext cx="119269" cy="137079"/>
          </a:xfrm>
          <a:custGeom>
            <a:avLst/>
            <a:gdLst>
              <a:gd name="connsiteX0" fmla="*/ 0 w 119269"/>
              <a:gd name="connsiteY0" fmla="*/ 1906 h 137079"/>
              <a:gd name="connsiteX1" fmla="*/ 23853 w 119269"/>
              <a:gd name="connsiteY1" fmla="*/ 89371 h 137079"/>
              <a:gd name="connsiteX2" fmla="*/ 31805 w 119269"/>
              <a:gd name="connsiteY2" fmla="*/ 113225 h 137079"/>
              <a:gd name="connsiteX3" fmla="*/ 39756 w 119269"/>
              <a:gd name="connsiteY3" fmla="*/ 137079 h 137079"/>
              <a:gd name="connsiteX4" fmla="*/ 87464 w 119269"/>
              <a:gd name="connsiteY4" fmla="*/ 129127 h 137079"/>
              <a:gd name="connsiteX5" fmla="*/ 95415 w 119269"/>
              <a:gd name="connsiteY5" fmla="*/ 89371 h 137079"/>
              <a:gd name="connsiteX6" fmla="*/ 119269 w 119269"/>
              <a:gd name="connsiteY6" fmla="*/ 49614 h 137079"/>
              <a:gd name="connsiteX7" fmla="*/ 0 w 119269"/>
              <a:gd name="connsiteY7" fmla="*/ 1906 h 13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269" h="137079">
                <a:moveTo>
                  <a:pt x="0" y="1906"/>
                </a:moveTo>
                <a:cubicBezTo>
                  <a:pt x="11237" y="58095"/>
                  <a:pt x="3679" y="28848"/>
                  <a:pt x="23853" y="89371"/>
                </a:cubicBezTo>
                <a:lnTo>
                  <a:pt x="31805" y="113225"/>
                </a:lnTo>
                <a:lnTo>
                  <a:pt x="39756" y="137079"/>
                </a:lnTo>
                <a:cubicBezTo>
                  <a:pt x="55659" y="134428"/>
                  <a:pt x="75223" y="139619"/>
                  <a:pt x="87464" y="129127"/>
                </a:cubicBezTo>
                <a:cubicBezTo>
                  <a:pt x="97725" y="120332"/>
                  <a:pt x="90396" y="101919"/>
                  <a:pt x="95415" y="89371"/>
                </a:cubicBezTo>
                <a:cubicBezTo>
                  <a:pt x="101155" y="75022"/>
                  <a:pt x="111318" y="62866"/>
                  <a:pt x="119269" y="49614"/>
                </a:cubicBezTo>
                <a:cubicBezTo>
                  <a:pt x="104041" y="-26527"/>
                  <a:pt x="124832" y="9858"/>
                  <a:pt x="0" y="1906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D9247884-27F4-4FE2-823C-519EC264FAF2}"/>
              </a:ext>
            </a:extLst>
          </p:cNvPr>
          <p:cNvSpPr/>
          <p:nvPr/>
        </p:nvSpPr>
        <p:spPr>
          <a:xfrm>
            <a:off x="2329394" y="4826442"/>
            <a:ext cx="213649" cy="446180"/>
          </a:xfrm>
          <a:custGeom>
            <a:avLst/>
            <a:gdLst>
              <a:gd name="connsiteX0" fmla="*/ 16241 w 213649"/>
              <a:gd name="connsiteY0" fmla="*/ 143123 h 446180"/>
              <a:gd name="connsiteX1" fmla="*/ 55997 w 213649"/>
              <a:gd name="connsiteY1" fmla="*/ 151075 h 446180"/>
              <a:gd name="connsiteX2" fmla="*/ 79851 w 213649"/>
              <a:gd name="connsiteY2" fmla="*/ 127221 h 446180"/>
              <a:gd name="connsiteX3" fmla="*/ 127559 w 213649"/>
              <a:gd name="connsiteY3" fmla="*/ 63610 h 446180"/>
              <a:gd name="connsiteX4" fmla="*/ 135510 w 213649"/>
              <a:gd name="connsiteY4" fmla="*/ 39756 h 446180"/>
              <a:gd name="connsiteX5" fmla="*/ 183218 w 213649"/>
              <a:gd name="connsiteY5" fmla="*/ 0 h 446180"/>
              <a:gd name="connsiteX6" fmla="*/ 207072 w 213649"/>
              <a:gd name="connsiteY6" fmla="*/ 23854 h 446180"/>
              <a:gd name="connsiteX7" fmla="*/ 191169 w 213649"/>
              <a:gd name="connsiteY7" fmla="*/ 174928 h 446180"/>
              <a:gd name="connsiteX8" fmla="*/ 183218 w 213649"/>
              <a:gd name="connsiteY8" fmla="*/ 214685 h 446180"/>
              <a:gd name="connsiteX9" fmla="*/ 167316 w 213649"/>
              <a:gd name="connsiteY9" fmla="*/ 270344 h 446180"/>
              <a:gd name="connsiteX10" fmla="*/ 159364 w 213649"/>
              <a:gd name="connsiteY10" fmla="*/ 310101 h 446180"/>
              <a:gd name="connsiteX11" fmla="*/ 119608 w 213649"/>
              <a:gd name="connsiteY11" fmla="*/ 389614 h 446180"/>
              <a:gd name="connsiteX12" fmla="*/ 111656 w 213649"/>
              <a:gd name="connsiteY12" fmla="*/ 429370 h 446180"/>
              <a:gd name="connsiteX13" fmla="*/ 24192 w 213649"/>
              <a:gd name="connsiteY13" fmla="*/ 437321 h 446180"/>
              <a:gd name="connsiteX14" fmla="*/ 8289 w 213649"/>
              <a:gd name="connsiteY14" fmla="*/ 381662 h 446180"/>
              <a:gd name="connsiteX15" fmla="*/ 338 w 213649"/>
              <a:gd name="connsiteY15" fmla="*/ 341906 h 446180"/>
              <a:gd name="connsiteX16" fmla="*/ 16241 w 213649"/>
              <a:gd name="connsiteY16" fmla="*/ 143123 h 44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649" h="446180">
                <a:moveTo>
                  <a:pt x="16241" y="143123"/>
                </a:moveTo>
                <a:cubicBezTo>
                  <a:pt x="25518" y="111318"/>
                  <a:pt x="42886" y="154353"/>
                  <a:pt x="55997" y="151075"/>
                </a:cubicBezTo>
                <a:cubicBezTo>
                  <a:pt x="66906" y="148348"/>
                  <a:pt x="73104" y="136217"/>
                  <a:pt x="79851" y="127221"/>
                </a:cubicBezTo>
                <a:cubicBezTo>
                  <a:pt x="139130" y="48182"/>
                  <a:pt x="71211" y="119958"/>
                  <a:pt x="127559" y="63610"/>
                </a:cubicBezTo>
                <a:cubicBezTo>
                  <a:pt x="130209" y="55659"/>
                  <a:pt x="130861" y="46730"/>
                  <a:pt x="135510" y="39756"/>
                </a:cubicBezTo>
                <a:cubicBezTo>
                  <a:pt x="147755" y="21388"/>
                  <a:pt x="165616" y="11734"/>
                  <a:pt x="183218" y="0"/>
                </a:cubicBezTo>
                <a:cubicBezTo>
                  <a:pt x="191169" y="7951"/>
                  <a:pt x="205895" y="12671"/>
                  <a:pt x="207072" y="23854"/>
                </a:cubicBezTo>
                <a:cubicBezTo>
                  <a:pt x="222640" y="171744"/>
                  <a:pt x="207817" y="108339"/>
                  <a:pt x="191169" y="174928"/>
                </a:cubicBezTo>
                <a:cubicBezTo>
                  <a:pt x="187891" y="188039"/>
                  <a:pt x="186496" y="201574"/>
                  <a:pt x="183218" y="214685"/>
                </a:cubicBezTo>
                <a:cubicBezTo>
                  <a:pt x="178538" y="233404"/>
                  <a:pt x="171996" y="251625"/>
                  <a:pt x="167316" y="270344"/>
                </a:cubicBezTo>
                <a:cubicBezTo>
                  <a:pt x="164038" y="283455"/>
                  <a:pt x="164383" y="297553"/>
                  <a:pt x="159364" y="310101"/>
                </a:cubicBezTo>
                <a:cubicBezTo>
                  <a:pt x="148359" y="337614"/>
                  <a:pt x="119608" y="389614"/>
                  <a:pt x="119608" y="389614"/>
                </a:cubicBezTo>
                <a:cubicBezTo>
                  <a:pt x="116957" y="402866"/>
                  <a:pt x="118361" y="417636"/>
                  <a:pt x="111656" y="429370"/>
                </a:cubicBezTo>
                <a:cubicBezTo>
                  <a:pt x="94077" y="460134"/>
                  <a:pt x="43499" y="439735"/>
                  <a:pt x="24192" y="437321"/>
                </a:cubicBezTo>
                <a:cubicBezTo>
                  <a:pt x="15339" y="410761"/>
                  <a:pt x="14944" y="411610"/>
                  <a:pt x="8289" y="381662"/>
                </a:cubicBezTo>
                <a:cubicBezTo>
                  <a:pt x="5357" y="368469"/>
                  <a:pt x="804" y="355412"/>
                  <a:pt x="338" y="341906"/>
                </a:cubicBezTo>
                <a:cubicBezTo>
                  <a:pt x="-1854" y="278333"/>
                  <a:pt x="6964" y="174928"/>
                  <a:pt x="16241" y="14312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6F546C70-99D0-4CA6-8563-88B74A5AEB34}"/>
              </a:ext>
            </a:extLst>
          </p:cNvPr>
          <p:cNvSpPr/>
          <p:nvPr/>
        </p:nvSpPr>
        <p:spPr>
          <a:xfrm>
            <a:off x="6421928" y="5524538"/>
            <a:ext cx="209460" cy="319671"/>
          </a:xfrm>
          <a:custGeom>
            <a:avLst/>
            <a:gdLst>
              <a:gd name="connsiteX0" fmla="*/ 2726 w 209460"/>
              <a:gd name="connsiteY0" fmla="*/ 1619 h 319671"/>
              <a:gd name="connsiteX1" fmla="*/ 42482 w 209460"/>
              <a:gd name="connsiteY1" fmla="*/ 33424 h 319671"/>
              <a:gd name="connsiteX2" fmla="*/ 66336 w 209460"/>
              <a:gd name="connsiteY2" fmla="*/ 57278 h 319671"/>
              <a:gd name="connsiteX3" fmla="*/ 98142 w 209460"/>
              <a:gd name="connsiteY3" fmla="*/ 73180 h 319671"/>
              <a:gd name="connsiteX4" fmla="*/ 121995 w 209460"/>
              <a:gd name="connsiteY4" fmla="*/ 89083 h 319671"/>
              <a:gd name="connsiteX5" fmla="*/ 185606 w 209460"/>
              <a:gd name="connsiteY5" fmla="*/ 128839 h 319671"/>
              <a:gd name="connsiteX6" fmla="*/ 209460 w 209460"/>
              <a:gd name="connsiteY6" fmla="*/ 176547 h 319671"/>
              <a:gd name="connsiteX7" fmla="*/ 169703 w 209460"/>
              <a:gd name="connsiteY7" fmla="*/ 256060 h 319671"/>
              <a:gd name="connsiteX8" fmla="*/ 137898 w 209460"/>
              <a:gd name="connsiteY8" fmla="*/ 279914 h 319671"/>
              <a:gd name="connsiteX9" fmla="*/ 82239 w 209460"/>
              <a:gd name="connsiteY9" fmla="*/ 311719 h 319671"/>
              <a:gd name="connsiteX10" fmla="*/ 58385 w 209460"/>
              <a:gd name="connsiteY10" fmla="*/ 319671 h 319671"/>
              <a:gd name="connsiteX11" fmla="*/ 34531 w 209460"/>
              <a:gd name="connsiteY11" fmla="*/ 303768 h 319671"/>
              <a:gd name="connsiteX12" fmla="*/ 26580 w 209460"/>
              <a:gd name="connsiteY12" fmla="*/ 120888 h 319671"/>
              <a:gd name="connsiteX13" fmla="*/ 18629 w 209460"/>
              <a:gd name="connsiteY13" fmla="*/ 65229 h 319671"/>
              <a:gd name="connsiteX14" fmla="*/ 2726 w 209460"/>
              <a:gd name="connsiteY14" fmla="*/ 9570 h 319671"/>
              <a:gd name="connsiteX15" fmla="*/ 2726 w 209460"/>
              <a:gd name="connsiteY15" fmla="*/ 1619 h 3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460" h="319671">
                <a:moveTo>
                  <a:pt x="2726" y="1619"/>
                </a:moveTo>
                <a:cubicBezTo>
                  <a:pt x="9352" y="5595"/>
                  <a:pt x="29710" y="22249"/>
                  <a:pt x="42482" y="33424"/>
                </a:cubicBezTo>
                <a:cubicBezTo>
                  <a:pt x="50945" y="40829"/>
                  <a:pt x="57186" y="50742"/>
                  <a:pt x="66336" y="57278"/>
                </a:cubicBezTo>
                <a:cubicBezTo>
                  <a:pt x="75981" y="64167"/>
                  <a:pt x="87850" y="67299"/>
                  <a:pt x="98142" y="73180"/>
                </a:cubicBezTo>
                <a:cubicBezTo>
                  <a:pt x="106439" y="77921"/>
                  <a:pt x="114350" y="83349"/>
                  <a:pt x="121995" y="89083"/>
                </a:cubicBezTo>
                <a:cubicBezTo>
                  <a:pt x="173850" y="127975"/>
                  <a:pt x="142909" y="114607"/>
                  <a:pt x="185606" y="128839"/>
                </a:cubicBezTo>
                <a:cubicBezTo>
                  <a:pt x="193647" y="140900"/>
                  <a:pt x="209460" y="160086"/>
                  <a:pt x="209460" y="176547"/>
                </a:cubicBezTo>
                <a:cubicBezTo>
                  <a:pt x="209460" y="213655"/>
                  <a:pt x="195788" y="229975"/>
                  <a:pt x="169703" y="256060"/>
                </a:cubicBezTo>
                <a:cubicBezTo>
                  <a:pt x="160332" y="265431"/>
                  <a:pt x="148682" y="272211"/>
                  <a:pt x="137898" y="279914"/>
                </a:cubicBezTo>
                <a:cubicBezTo>
                  <a:pt x="117932" y="294176"/>
                  <a:pt x="105537" y="301734"/>
                  <a:pt x="82239" y="311719"/>
                </a:cubicBezTo>
                <a:cubicBezTo>
                  <a:pt x="74535" y="315021"/>
                  <a:pt x="66336" y="317020"/>
                  <a:pt x="58385" y="319671"/>
                </a:cubicBezTo>
                <a:cubicBezTo>
                  <a:pt x="50434" y="314370"/>
                  <a:pt x="36041" y="313204"/>
                  <a:pt x="34531" y="303768"/>
                </a:cubicBezTo>
                <a:cubicBezTo>
                  <a:pt x="24891" y="243517"/>
                  <a:pt x="30639" y="181770"/>
                  <a:pt x="26580" y="120888"/>
                </a:cubicBezTo>
                <a:cubicBezTo>
                  <a:pt x="25333" y="102188"/>
                  <a:pt x="22556" y="83554"/>
                  <a:pt x="18629" y="65229"/>
                </a:cubicBezTo>
                <a:cubicBezTo>
                  <a:pt x="14586" y="46362"/>
                  <a:pt x="333" y="28716"/>
                  <a:pt x="2726" y="9570"/>
                </a:cubicBezTo>
                <a:cubicBezTo>
                  <a:pt x="3766" y="1253"/>
                  <a:pt x="-3900" y="-2357"/>
                  <a:pt x="2726" y="161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297511C6-A011-4E27-BF73-46F6525020ED}"/>
              </a:ext>
            </a:extLst>
          </p:cNvPr>
          <p:cNvSpPr/>
          <p:nvPr/>
        </p:nvSpPr>
        <p:spPr>
          <a:xfrm>
            <a:off x="6154266" y="5828306"/>
            <a:ext cx="302193" cy="326004"/>
          </a:xfrm>
          <a:custGeom>
            <a:avLst/>
            <a:gdLst>
              <a:gd name="connsiteX0" fmla="*/ 44 w 302193"/>
              <a:gd name="connsiteY0" fmla="*/ 246491 h 326004"/>
              <a:gd name="connsiteX1" fmla="*/ 39800 w 302193"/>
              <a:gd name="connsiteY1" fmla="*/ 206734 h 326004"/>
              <a:gd name="connsiteX2" fmla="*/ 79557 w 302193"/>
              <a:gd name="connsiteY2" fmla="*/ 151075 h 326004"/>
              <a:gd name="connsiteX3" fmla="*/ 103411 w 302193"/>
              <a:gd name="connsiteY3" fmla="*/ 103367 h 326004"/>
              <a:gd name="connsiteX4" fmla="*/ 135216 w 302193"/>
              <a:gd name="connsiteY4" fmla="*/ 55659 h 326004"/>
              <a:gd name="connsiteX5" fmla="*/ 151118 w 302193"/>
              <a:gd name="connsiteY5" fmla="*/ 23854 h 326004"/>
              <a:gd name="connsiteX6" fmla="*/ 182924 w 302193"/>
              <a:gd name="connsiteY6" fmla="*/ 15903 h 326004"/>
              <a:gd name="connsiteX7" fmla="*/ 254485 w 302193"/>
              <a:gd name="connsiteY7" fmla="*/ 0 h 326004"/>
              <a:gd name="connsiteX8" fmla="*/ 286291 w 302193"/>
              <a:gd name="connsiteY8" fmla="*/ 7951 h 326004"/>
              <a:gd name="connsiteX9" fmla="*/ 294242 w 302193"/>
              <a:gd name="connsiteY9" fmla="*/ 47708 h 326004"/>
              <a:gd name="connsiteX10" fmla="*/ 302193 w 302193"/>
              <a:gd name="connsiteY10" fmla="*/ 71562 h 326004"/>
              <a:gd name="connsiteX11" fmla="*/ 294242 w 302193"/>
              <a:gd name="connsiteY11" fmla="*/ 111318 h 326004"/>
              <a:gd name="connsiteX12" fmla="*/ 246534 w 302193"/>
              <a:gd name="connsiteY12" fmla="*/ 159026 h 326004"/>
              <a:gd name="connsiteX13" fmla="*/ 222680 w 302193"/>
              <a:gd name="connsiteY13" fmla="*/ 166977 h 326004"/>
              <a:gd name="connsiteX14" fmla="*/ 174972 w 302193"/>
              <a:gd name="connsiteY14" fmla="*/ 254442 h 326004"/>
              <a:gd name="connsiteX15" fmla="*/ 135216 w 302193"/>
              <a:gd name="connsiteY15" fmla="*/ 310101 h 326004"/>
              <a:gd name="connsiteX16" fmla="*/ 95459 w 302193"/>
              <a:gd name="connsiteY16" fmla="*/ 326004 h 326004"/>
              <a:gd name="connsiteX17" fmla="*/ 79557 w 302193"/>
              <a:gd name="connsiteY17" fmla="*/ 286247 h 326004"/>
              <a:gd name="connsiteX18" fmla="*/ 71605 w 302193"/>
              <a:gd name="connsiteY18" fmla="*/ 262393 h 326004"/>
              <a:gd name="connsiteX19" fmla="*/ 47751 w 302193"/>
              <a:gd name="connsiteY19" fmla="*/ 246491 h 326004"/>
              <a:gd name="connsiteX20" fmla="*/ 44 w 302193"/>
              <a:gd name="connsiteY20" fmla="*/ 246491 h 32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2193" h="326004">
                <a:moveTo>
                  <a:pt x="44" y="246491"/>
                </a:moveTo>
                <a:cubicBezTo>
                  <a:pt x="-1281" y="239865"/>
                  <a:pt x="27349" y="220742"/>
                  <a:pt x="39800" y="206734"/>
                </a:cubicBezTo>
                <a:cubicBezTo>
                  <a:pt x="45923" y="199845"/>
                  <a:pt x="73224" y="162475"/>
                  <a:pt x="79557" y="151075"/>
                </a:cubicBezTo>
                <a:cubicBezTo>
                  <a:pt x="88192" y="135533"/>
                  <a:pt x="94452" y="118725"/>
                  <a:pt x="103411" y="103367"/>
                </a:cubicBezTo>
                <a:cubicBezTo>
                  <a:pt x="113041" y="86858"/>
                  <a:pt x="125383" y="72048"/>
                  <a:pt x="135216" y="55659"/>
                </a:cubicBezTo>
                <a:cubicBezTo>
                  <a:pt x="141314" y="45495"/>
                  <a:pt x="142012" y="31442"/>
                  <a:pt x="151118" y="23854"/>
                </a:cubicBezTo>
                <a:cubicBezTo>
                  <a:pt x="159513" y="16858"/>
                  <a:pt x="172256" y="18274"/>
                  <a:pt x="182924" y="15903"/>
                </a:cubicBezTo>
                <a:cubicBezTo>
                  <a:pt x="273763" y="-4284"/>
                  <a:pt x="176928" y="19389"/>
                  <a:pt x="254485" y="0"/>
                </a:cubicBezTo>
                <a:cubicBezTo>
                  <a:pt x="265087" y="2650"/>
                  <a:pt x="279295" y="-444"/>
                  <a:pt x="286291" y="7951"/>
                </a:cubicBezTo>
                <a:cubicBezTo>
                  <a:pt x="294943" y="18333"/>
                  <a:pt x="290964" y="34597"/>
                  <a:pt x="294242" y="47708"/>
                </a:cubicBezTo>
                <a:cubicBezTo>
                  <a:pt x="296275" y="55839"/>
                  <a:pt x="299543" y="63611"/>
                  <a:pt x="302193" y="71562"/>
                </a:cubicBezTo>
                <a:cubicBezTo>
                  <a:pt x="299543" y="84814"/>
                  <a:pt x="299731" y="98968"/>
                  <a:pt x="294242" y="111318"/>
                </a:cubicBezTo>
                <a:cubicBezTo>
                  <a:pt x="284759" y="132656"/>
                  <a:pt x="266918" y="148835"/>
                  <a:pt x="246534" y="159026"/>
                </a:cubicBezTo>
                <a:cubicBezTo>
                  <a:pt x="239037" y="162774"/>
                  <a:pt x="230631" y="164327"/>
                  <a:pt x="222680" y="166977"/>
                </a:cubicBezTo>
                <a:cubicBezTo>
                  <a:pt x="173684" y="281303"/>
                  <a:pt x="224016" y="175970"/>
                  <a:pt x="174972" y="254442"/>
                </a:cubicBezTo>
                <a:cubicBezTo>
                  <a:pt x="158522" y="280763"/>
                  <a:pt x="163201" y="292610"/>
                  <a:pt x="135216" y="310101"/>
                </a:cubicBezTo>
                <a:cubicBezTo>
                  <a:pt x="123112" y="317666"/>
                  <a:pt x="108711" y="320703"/>
                  <a:pt x="95459" y="326004"/>
                </a:cubicBezTo>
                <a:cubicBezTo>
                  <a:pt x="90158" y="312752"/>
                  <a:pt x="84569" y="299611"/>
                  <a:pt x="79557" y="286247"/>
                </a:cubicBezTo>
                <a:cubicBezTo>
                  <a:pt x="76614" y="278399"/>
                  <a:pt x="76841" y="268938"/>
                  <a:pt x="71605" y="262393"/>
                </a:cubicBezTo>
                <a:cubicBezTo>
                  <a:pt x="65635" y="254931"/>
                  <a:pt x="55702" y="251792"/>
                  <a:pt x="47751" y="246491"/>
                </a:cubicBezTo>
                <a:cubicBezTo>
                  <a:pt x="29770" y="219518"/>
                  <a:pt x="1369" y="253117"/>
                  <a:pt x="44" y="2464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5FAF0C3-22DB-4827-9F70-DEDBA7C25FD4}"/>
              </a:ext>
            </a:extLst>
          </p:cNvPr>
          <p:cNvSpPr/>
          <p:nvPr/>
        </p:nvSpPr>
        <p:spPr>
          <a:xfrm>
            <a:off x="7012968" y="1298211"/>
            <a:ext cx="3530462" cy="2669490"/>
          </a:xfrm>
          <a:custGeom>
            <a:avLst/>
            <a:gdLst>
              <a:gd name="connsiteX0" fmla="*/ 1168924 w 3530462"/>
              <a:gd name="connsiteY0" fmla="*/ 1150791 h 2669490"/>
              <a:gd name="connsiteX1" fmla="*/ 1129168 w 3530462"/>
              <a:gd name="connsiteY1" fmla="*/ 1063326 h 2669490"/>
              <a:gd name="connsiteX2" fmla="*/ 1097362 w 3530462"/>
              <a:gd name="connsiteY2" fmla="*/ 1031521 h 2669490"/>
              <a:gd name="connsiteX3" fmla="*/ 1057606 w 3530462"/>
              <a:gd name="connsiteY3" fmla="*/ 991765 h 2669490"/>
              <a:gd name="connsiteX4" fmla="*/ 1009898 w 3530462"/>
              <a:gd name="connsiteY4" fmla="*/ 967911 h 2669490"/>
              <a:gd name="connsiteX5" fmla="*/ 962190 w 3530462"/>
              <a:gd name="connsiteY5" fmla="*/ 952008 h 2669490"/>
              <a:gd name="connsiteX6" fmla="*/ 930385 w 3530462"/>
              <a:gd name="connsiteY6" fmla="*/ 928154 h 2669490"/>
              <a:gd name="connsiteX7" fmla="*/ 890629 w 3530462"/>
              <a:gd name="connsiteY7" fmla="*/ 912252 h 2669490"/>
              <a:gd name="connsiteX8" fmla="*/ 858823 w 3530462"/>
              <a:gd name="connsiteY8" fmla="*/ 896349 h 2669490"/>
              <a:gd name="connsiteX9" fmla="*/ 834969 w 3530462"/>
              <a:gd name="connsiteY9" fmla="*/ 880446 h 2669490"/>
              <a:gd name="connsiteX10" fmla="*/ 811115 w 3530462"/>
              <a:gd name="connsiteY10" fmla="*/ 856592 h 2669490"/>
              <a:gd name="connsiteX11" fmla="*/ 763408 w 3530462"/>
              <a:gd name="connsiteY11" fmla="*/ 840690 h 2669490"/>
              <a:gd name="connsiteX12" fmla="*/ 731602 w 3530462"/>
              <a:gd name="connsiteY12" fmla="*/ 824787 h 2669490"/>
              <a:gd name="connsiteX13" fmla="*/ 660041 w 3530462"/>
              <a:gd name="connsiteY13" fmla="*/ 808885 h 2669490"/>
              <a:gd name="connsiteX14" fmla="*/ 604382 w 3530462"/>
              <a:gd name="connsiteY14" fmla="*/ 785031 h 2669490"/>
              <a:gd name="connsiteX15" fmla="*/ 516917 w 3530462"/>
              <a:gd name="connsiteY15" fmla="*/ 808885 h 2669490"/>
              <a:gd name="connsiteX16" fmla="*/ 485112 w 3530462"/>
              <a:gd name="connsiteY16" fmla="*/ 816836 h 2669490"/>
              <a:gd name="connsiteX17" fmla="*/ 381745 w 3530462"/>
              <a:gd name="connsiteY17" fmla="*/ 872495 h 2669490"/>
              <a:gd name="connsiteX18" fmla="*/ 357891 w 3530462"/>
              <a:gd name="connsiteY18" fmla="*/ 880446 h 2669490"/>
              <a:gd name="connsiteX19" fmla="*/ 334037 w 3530462"/>
              <a:gd name="connsiteY19" fmla="*/ 896349 h 2669490"/>
              <a:gd name="connsiteX20" fmla="*/ 190914 w 3530462"/>
              <a:gd name="connsiteY20" fmla="*/ 896349 h 2669490"/>
              <a:gd name="connsiteX21" fmla="*/ 167060 w 3530462"/>
              <a:gd name="connsiteY21" fmla="*/ 888398 h 2669490"/>
              <a:gd name="connsiteX22" fmla="*/ 87547 w 3530462"/>
              <a:gd name="connsiteY22" fmla="*/ 769128 h 2669490"/>
              <a:gd name="connsiteX23" fmla="*/ 47790 w 3530462"/>
              <a:gd name="connsiteY23" fmla="*/ 665761 h 2669490"/>
              <a:gd name="connsiteX24" fmla="*/ 55742 w 3530462"/>
              <a:gd name="connsiteY24" fmla="*/ 633956 h 2669490"/>
              <a:gd name="connsiteX25" fmla="*/ 119352 w 3530462"/>
              <a:gd name="connsiteY25" fmla="*/ 610102 h 2669490"/>
              <a:gd name="connsiteX26" fmla="*/ 190914 w 3530462"/>
              <a:gd name="connsiteY26" fmla="*/ 554443 h 2669490"/>
              <a:gd name="connsiteX27" fmla="*/ 151157 w 3530462"/>
              <a:gd name="connsiteY27" fmla="*/ 538540 h 2669490"/>
              <a:gd name="connsiteX28" fmla="*/ 15985 w 3530462"/>
              <a:gd name="connsiteY28" fmla="*/ 514686 h 2669490"/>
              <a:gd name="connsiteX29" fmla="*/ 82 w 3530462"/>
              <a:gd name="connsiteY29" fmla="*/ 482881 h 2669490"/>
              <a:gd name="connsiteX30" fmla="*/ 167060 w 3530462"/>
              <a:gd name="connsiteY30" fmla="*/ 427222 h 2669490"/>
              <a:gd name="connsiteX31" fmla="*/ 198865 w 3530462"/>
              <a:gd name="connsiteY31" fmla="*/ 411319 h 2669490"/>
              <a:gd name="connsiteX32" fmla="*/ 182962 w 3530462"/>
              <a:gd name="connsiteY32" fmla="*/ 379514 h 2669490"/>
              <a:gd name="connsiteX33" fmla="*/ 95498 w 3530462"/>
              <a:gd name="connsiteY33" fmla="*/ 307952 h 2669490"/>
              <a:gd name="connsiteX34" fmla="*/ 31888 w 3530462"/>
              <a:gd name="connsiteY34" fmla="*/ 236391 h 2669490"/>
              <a:gd name="connsiteX35" fmla="*/ 23936 w 3530462"/>
              <a:gd name="connsiteY35" fmla="*/ 212537 h 2669490"/>
              <a:gd name="connsiteX36" fmla="*/ 87547 w 3530462"/>
              <a:gd name="connsiteY36" fmla="*/ 101219 h 2669490"/>
              <a:gd name="connsiteX37" fmla="*/ 135255 w 3530462"/>
              <a:gd name="connsiteY37" fmla="*/ 77365 h 2669490"/>
              <a:gd name="connsiteX38" fmla="*/ 167060 w 3530462"/>
              <a:gd name="connsiteY38" fmla="*/ 69413 h 2669490"/>
              <a:gd name="connsiteX39" fmla="*/ 246573 w 3530462"/>
              <a:gd name="connsiteY39" fmla="*/ 53511 h 2669490"/>
              <a:gd name="connsiteX40" fmla="*/ 318135 w 3530462"/>
              <a:gd name="connsiteY40" fmla="*/ 37608 h 2669490"/>
              <a:gd name="connsiteX41" fmla="*/ 341989 w 3530462"/>
              <a:gd name="connsiteY41" fmla="*/ 21706 h 2669490"/>
              <a:gd name="connsiteX42" fmla="*/ 572576 w 3530462"/>
              <a:gd name="connsiteY42" fmla="*/ 13754 h 2669490"/>
              <a:gd name="connsiteX43" fmla="*/ 596430 w 3530462"/>
              <a:gd name="connsiteY43" fmla="*/ 29657 h 2669490"/>
              <a:gd name="connsiteX44" fmla="*/ 675943 w 3530462"/>
              <a:gd name="connsiteY44" fmla="*/ 61462 h 2669490"/>
              <a:gd name="connsiteX45" fmla="*/ 739554 w 3530462"/>
              <a:gd name="connsiteY45" fmla="*/ 101219 h 2669490"/>
              <a:gd name="connsiteX46" fmla="*/ 811115 w 3530462"/>
              <a:gd name="connsiteY46" fmla="*/ 125072 h 2669490"/>
              <a:gd name="connsiteX47" fmla="*/ 858823 w 3530462"/>
              <a:gd name="connsiteY47" fmla="*/ 148926 h 2669490"/>
              <a:gd name="connsiteX48" fmla="*/ 978093 w 3530462"/>
              <a:gd name="connsiteY48" fmla="*/ 172780 h 2669490"/>
              <a:gd name="connsiteX49" fmla="*/ 1121216 w 3530462"/>
              <a:gd name="connsiteY49" fmla="*/ 164829 h 2669490"/>
              <a:gd name="connsiteX50" fmla="*/ 1192778 w 3530462"/>
              <a:gd name="connsiteY50" fmla="*/ 148926 h 2669490"/>
              <a:gd name="connsiteX51" fmla="*/ 1240486 w 3530462"/>
              <a:gd name="connsiteY51" fmla="*/ 140975 h 2669490"/>
              <a:gd name="connsiteX52" fmla="*/ 1319999 w 3530462"/>
              <a:gd name="connsiteY52" fmla="*/ 117121 h 2669490"/>
              <a:gd name="connsiteX53" fmla="*/ 1486976 w 3530462"/>
              <a:gd name="connsiteY53" fmla="*/ 125072 h 2669490"/>
              <a:gd name="connsiteX54" fmla="*/ 1526733 w 3530462"/>
              <a:gd name="connsiteY54" fmla="*/ 140975 h 2669490"/>
              <a:gd name="connsiteX55" fmla="*/ 1598295 w 3530462"/>
              <a:gd name="connsiteY55" fmla="*/ 164829 h 2669490"/>
              <a:gd name="connsiteX56" fmla="*/ 1701662 w 3530462"/>
              <a:gd name="connsiteY56" fmla="*/ 236391 h 2669490"/>
              <a:gd name="connsiteX57" fmla="*/ 1733467 w 3530462"/>
              <a:gd name="connsiteY57" fmla="*/ 252293 h 2669490"/>
              <a:gd name="connsiteX58" fmla="*/ 1797077 w 3530462"/>
              <a:gd name="connsiteY58" fmla="*/ 284099 h 2669490"/>
              <a:gd name="connsiteX59" fmla="*/ 1876590 w 3530462"/>
              <a:gd name="connsiteY59" fmla="*/ 276147 h 2669490"/>
              <a:gd name="connsiteX60" fmla="*/ 1924298 w 3530462"/>
              <a:gd name="connsiteY60" fmla="*/ 244342 h 2669490"/>
              <a:gd name="connsiteX61" fmla="*/ 1948152 w 3530462"/>
              <a:gd name="connsiteY61" fmla="*/ 236391 h 2669490"/>
              <a:gd name="connsiteX62" fmla="*/ 1987909 w 3530462"/>
              <a:gd name="connsiteY62" fmla="*/ 220488 h 2669490"/>
              <a:gd name="connsiteX63" fmla="*/ 2202594 w 3530462"/>
              <a:gd name="connsiteY63" fmla="*/ 212537 h 2669490"/>
              <a:gd name="connsiteX64" fmla="*/ 2266204 w 3530462"/>
              <a:gd name="connsiteY64" fmla="*/ 236391 h 2669490"/>
              <a:gd name="connsiteX65" fmla="*/ 2417279 w 3530462"/>
              <a:gd name="connsiteY65" fmla="*/ 220488 h 2669490"/>
              <a:gd name="connsiteX66" fmla="*/ 2464987 w 3530462"/>
              <a:gd name="connsiteY66" fmla="*/ 180732 h 2669490"/>
              <a:gd name="connsiteX67" fmla="*/ 2528597 w 3530462"/>
              <a:gd name="connsiteY67" fmla="*/ 133024 h 2669490"/>
              <a:gd name="connsiteX68" fmla="*/ 2655818 w 3530462"/>
              <a:gd name="connsiteY68" fmla="*/ 164829 h 2669490"/>
              <a:gd name="connsiteX69" fmla="*/ 2671721 w 3530462"/>
              <a:gd name="connsiteY69" fmla="*/ 188683 h 2669490"/>
              <a:gd name="connsiteX70" fmla="*/ 2687623 w 3530462"/>
              <a:gd name="connsiteY70" fmla="*/ 252293 h 2669490"/>
              <a:gd name="connsiteX71" fmla="*/ 2671721 w 3530462"/>
              <a:gd name="connsiteY71" fmla="*/ 435173 h 2669490"/>
              <a:gd name="connsiteX72" fmla="*/ 2655818 w 3530462"/>
              <a:gd name="connsiteY72" fmla="*/ 474930 h 2669490"/>
              <a:gd name="connsiteX73" fmla="*/ 2608110 w 3530462"/>
              <a:gd name="connsiteY73" fmla="*/ 570346 h 2669490"/>
              <a:gd name="connsiteX74" fmla="*/ 2536549 w 3530462"/>
              <a:gd name="connsiteY74" fmla="*/ 633956 h 2669490"/>
              <a:gd name="connsiteX75" fmla="*/ 2480889 w 3530462"/>
              <a:gd name="connsiteY75" fmla="*/ 657810 h 2669490"/>
              <a:gd name="connsiteX76" fmla="*/ 2449084 w 3530462"/>
              <a:gd name="connsiteY76" fmla="*/ 689615 h 2669490"/>
              <a:gd name="connsiteX77" fmla="*/ 2425230 w 3530462"/>
              <a:gd name="connsiteY77" fmla="*/ 705518 h 2669490"/>
              <a:gd name="connsiteX78" fmla="*/ 2393425 w 3530462"/>
              <a:gd name="connsiteY78" fmla="*/ 737323 h 2669490"/>
              <a:gd name="connsiteX79" fmla="*/ 2377522 w 3530462"/>
              <a:gd name="connsiteY79" fmla="*/ 785031 h 2669490"/>
              <a:gd name="connsiteX80" fmla="*/ 2369571 w 3530462"/>
              <a:gd name="connsiteY80" fmla="*/ 816836 h 2669490"/>
              <a:gd name="connsiteX81" fmla="*/ 2464987 w 3530462"/>
              <a:gd name="connsiteY81" fmla="*/ 912252 h 2669490"/>
              <a:gd name="connsiteX82" fmla="*/ 2480889 w 3530462"/>
              <a:gd name="connsiteY82" fmla="*/ 944057 h 2669490"/>
              <a:gd name="connsiteX83" fmla="*/ 2536549 w 3530462"/>
              <a:gd name="connsiteY83" fmla="*/ 975862 h 2669490"/>
              <a:gd name="connsiteX84" fmla="*/ 2576305 w 3530462"/>
              <a:gd name="connsiteY84" fmla="*/ 991765 h 2669490"/>
              <a:gd name="connsiteX85" fmla="*/ 2624013 w 3530462"/>
              <a:gd name="connsiteY85" fmla="*/ 1007667 h 2669490"/>
              <a:gd name="connsiteX86" fmla="*/ 2655818 w 3530462"/>
              <a:gd name="connsiteY86" fmla="*/ 1023570 h 2669490"/>
              <a:gd name="connsiteX87" fmla="*/ 2671721 w 3530462"/>
              <a:gd name="connsiteY87" fmla="*/ 1047424 h 2669490"/>
              <a:gd name="connsiteX88" fmla="*/ 2703526 w 3530462"/>
              <a:gd name="connsiteY88" fmla="*/ 1118986 h 2669490"/>
              <a:gd name="connsiteX89" fmla="*/ 2711477 w 3530462"/>
              <a:gd name="connsiteY89" fmla="*/ 1158742 h 2669490"/>
              <a:gd name="connsiteX90" fmla="*/ 2751234 w 3530462"/>
              <a:gd name="connsiteY90" fmla="*/ 1278012 h 2669490"/>
              <a:gd name="connsiteX91" fmla="*/ 2759185 w 3530462"/>
              <a:gd name="connsiteY91" fmla="*/ 1246206 h 2669490"/>
              <a:gd name="connsiteX92" fmla="*/ 2775088 w 3530462"/>
              <a:gd name="connsiteY92" fmla="*/ 1111034 h 2669490"/>
              <a:gd name="connsiteX93" fmla="*/ 2806893 w 3530462"/>
              <a:gd name="connsiteY93" fmla="*/ 967911 h 2669490"/>
              <a:gd name="connsiteX94" fmla="*/ 2814844 w 3530462"/>
              <a:gd name="connsiteY94" fmla="*/ 745274 h 2669490"/>
              <a:gd name="connsiteX95" fmla="*/ 2862552 w 3530462"/>
              <a:gd name="connsiteY95" fmla="*/ 729372 h 2669490"/>
              <a:gd name="connsiteX96" fmla="*/ 3029529 w 3530462"/>
              <a:gd name="connsiteY96" fmla="*/ 745274 h 2669490"/>
              <a:gd name="connsiteX97" fmla="*/ 3101091 w 3530462"/>
              <a:gd name="connsiteY97" fmla="*/ 761177 h 2669490"/>
              <a:gd name="connsiteX98" fmla="*/ 3156750 w 3530462"/>
              <a:gd name="connsiteY98" fmla="*/ 800933 h 2669490"/>
              <a:gd name="connsiteX99" fmla="*/ 3180604 w 3530462"/>
              <a:gd name="connsiteY99" fmla="*/ 808885 h 2669490"/>
              <a:gd name="connsiteX100" fmla="*/ 3188555 w 3530462"/>
              <a:gd name="connsiteY100" fmla="*/ 888398 h 2669490"/>
              <a:gd name="connsiteX101" fmla="*/ 3164702 w 3530462"/>
              <a:gd name="connsiteY101" fmla="*/ 912252 h 2669490"/>
              <a:gd name="connsiteX102" fmla="*/ 3204458 w 3530462"/>
              <a:gd name="connsiteY102" fmla="*/ 896349 h 2669490"/>
              <a:gd name="connsiteX103" fmla="*/ 3212409 w 3530462"/>
              <a:gd name="connsiteY103" fmla="*/ 848641 h 2669490"/>
              <a:gd name="connsiteX104" fmla="*/ 3220361 w 3530462"/>
              <a:gd name="connsiteY104" fmla="*/ 808885 h 2669490"/>
              <a:gd name="connsiteX105" fmla="*/ 3252166 w 3530462"/>
              <a:gd name="connsiteY105" fmla="*/ 816836 h 2669490"/>
              <a:gd name="connsiteX106" fmla="*/ 3268069 w 3530462"/>
              <a:gd name="connsiteY106" fmla="*/ 840690 h 2669490"/>
              <a:gd name="connsiteX107" fmla="*/ 3291922 w 3530462"/>
              <a:gd name="connsiteY107" fmla="*/ 864544 h 2669490"/>
              <a:gd name="connsiteX108" fmla="*/ 3315776 w 3530462"/>
              <a:gd name="connsiteY108" fmla="*/ 920203 h 2669490"/>
              <a:gd name="connsiteX109" fmla="*/ 3355533 w 3530462"/>
              <a:gd name="connsiteY109" fmla="*/ 1047424 h 2669490"/>
              <a:gd name="connsiteX110" fmla="*/ 3371435 w 3530462"/>
              <a:gd name="connsiteY110" fmla="*/ 1071278 h 2669490"/>
              <a:gd name="connsiteX111" fmla="*/ 3411192 w 3530462"/>
              <a:gd name="connsiteY111" fmla="*/ 1103083 h 2669490"/>
              <a:gd name="connsiteX112" fmla="*/ 3435046 w 3530462"/>
              <a:gd name="connsiteY112" fmla="*/ 1118986 h 2669490"/>
              <a:gd name="connsiteX113" fmla="*/ 3530462 w 3530462"/>
              <a:gd name="connsiteY113" fmla="*/ 1206450 h 2669490"/>
              <a:gd name="connsiteX114" fmla="*/ 3427095 w 3530462"/>
              <a:gd name="connsiteY114" fmla="*/ 1270060 h 2669490"/>
              <a:gd name="connsiteX115" fmla="*/ 3387338 w 3530462"/>
              <a:gd name="connsiteY115" fmla="*/ 1293914 h 2669490"/>
              <a:gd name="connsiteX116" fmla="*/ 3339630 w 3530462"/>
              <a:gd name="connsiteY116" fmla="*/ 1357525 h 2669490"/>
              <a:gd name="connsiteX117" fmla="*/ 3299874 w 3530462"/>
              <a:gd name="connsiteY117" fmla="*/ 1381379 h 2669490"/>
              <a:gd name="connsiteX118" fmla="*/ 3268069 w 3530462"/>
              <a:gd name="connsiteY118" fmla="*/ 1405232 h 2669490"/>
              <a:gd name="connsiteX119" fmla="*/ 3212409 w 3530462"/>
              <a:gd name="connsiteY119" fmla="*/ 1413184 h 2669490"/>
              <a:gd name="connsiteX120" fmla="*/ 3180604 w 3530462"/>
              <a:gd name="connsiteY120" fmla="*/ 1421135 h 2669490"/>
              <a:gd name="connsiteX121" fmla="*/ 3212409 w 3530462"/>
              <a:gd name="connsiteY121" fmla="*/ 1429086 h 2669490"/>
              <a:gd name="connsiteX122" fmla="*/ 3236263 w 3530462"/>
              <a:gd name="connsiteY122" fmla="*/ 1572210 h 2669490"/>
              <a:gd name="connsiteX123" fmla="*/ 3212409 w 3530462"/>
              <a:gd name="connsiteY123" fmla="*/ 1596064 h 2669490"/>
              <a:gd name="connsiteX124" fmla="*/ 3140848 w 3530462"/>
              <a:gd name="connsiteY124" fmla="*/ 1635820 h 2669490"/>
              <a:gd name="connsiteX125" fmla="*/ 3109042 w 3530462"/>
              <a:gd name="connsiteY125" fmla="*/ 1659674 h 2669490"/>
              <a:gd name="connsiteX126" fmla="*/ 3013627 w 3530462"/>
              <a:gd name="connsiteY126" fmla="*/ 1731236 h 2669490"/>
              <a:gd name="connsiteX127" fmla="*/ 2997724 w 3530462"/>
              <a:gd name="connsiteY127" fmla="*/ 1755090 h 2669490"/>
              <a:gd name="connsiteX128" fmla="*/ 2981822 w 3530462"/>
              <a:gd name="connsiteY128" fmla="*/ 1826652 h 2669490"/>
              <a:gd name="connsiteX129" fmla="*/ 2918211 w 3530462"/>
              <a:gd name="connsiteY129" fmla="*/ 1961824 h 2669490"/>
              <a:gd name="connsiteX130" fmla="*/ 2910260 w 3530462"/>
              <a:gd name="connsiteY130" fmla="*/ 1985678 h 2669490"/>
              <a:gd name="connsiteX131" fmla="*/ 2886406 w 3530462"/>
              <a:gd name="connsiteY131" fmla="*/ 2025434 h 2669490"/>
              <a:gd name="connsiteX132" fmla="*/ 2870503 w 3530462"/>
              <a:gd name="connsiteY132" fmla="*/ 2057239 h 2669490"/>
              <a:gd name="connsiteX133" fmla="*/ 2806893 w 3530462"/>
              <a:gd name="connsiteY133" fmla="*/ 2089045 h 2669490"/>
              <a:gd name="connsiteX134" fmla="*/ 2711477 w 3530462"/>
              <a:gd name="connsiteY134" fmla="*/ 2256022 h 2669490"/>
              <a:gd name="connsiteX135" fmla="*/ 2679672 w 3530462"/>
              <a:gd name="connsiteY135" fmla="*/ 2303730 h 2669490"/>
              <a:gd name="connsiteX136" fmla="*/ 2719429 w 3530462"/>
              <a:gd name="connsiteY136" fmla="*/ 2375292 h 2669490"/>
              <a:gd name="connsiteX137" fmla="*/ 2663769 w 3530462"/>
              <a:gd name="connsiteY137" fmla="*/ 2311681 h 2669490"/>
              <a:gd name="connsiteX138" fmla="*/ 2647867 w 3530462"/>
              <a:gd name="connsiteY138" fmla="*/ 2263973 h 2669490"/>
              <a:gd name="connsiteX139" fmla="*/ 2631964 w 3530462"/>
              <a:gd name="connsiteY139" fmla="*/ 2176509 h 2669490"/>
              <a:gd name="connsiteX140" fmla="*/ 2552451 w 3530462"/>
              <a:gd name="connsiteY140" fmla="*/ 2184460 h 2669490"/>
              <a:gd name="connsiteX141" fmla="*/ 2488841 w 3530462"/>
              <a:gd name="connsiteY141" fmla="*/ 2192412 h 2669490"/>
              <a:gd name="connsiteX142" fmla="*/ 2409328 w 3530462"/>
              <a:gd name="connsiteY142" fmla="*/ 2256022 h 2669490"/>
              <a:gd name="connsiteX143" fmla="*/ 2321863 w 3530462"/>
              <a:gd name="connsiteY143" fmla="*/ 2295779 h 2669490"/>
              <a:gd name="connsiteX144" fmla="*/ 2290058 w 3530462"/>
              <a:gd name="connsiteY144" fmla="*/ 2311681 h 2669490"/>
              <a:gd name="connsiteX145" fmla="*/ 2234399 w 3530462"/>
              <a:gd name="connsiteY145" fmla="*/ 2327584 h 2669490"/>
              <a:gd name="connsiteX146" fmla="*/ 2210545 w 3530462"/>
              <a:gd name="connsiteY146" fmla="*/ 2335535 h 2669490"/>
              <a:gd name="connsiteX147" fmla="*/ 2234399 w 3530462"/>
              <a:gd name="connsiteY147" fmla="*/ 2494561 h 2669490"/>
              <a:gd name="connsiteX148" fmla="*/ 2266204 w 3530462"/>
              <a:gd name="connsiteY148" fmla="*/ 2550220 h 2669490"/>
              <a:gd name="connsiteX149" fmla="*/ 2298009 w 3530462"/>
              <a:gd name="connsiteY149" fmla="*/ 2566123 h 2669490"/>
              <a:gd name="connsiteX150" fmla="*/ 2361620 w 3530462"/>
              <a:gd name="connsiteY150" fmla="*/ 2605879 h 2669490"/>
              <a:gd name="connsiteX151" fmla="*/ 2353669 w 3530462"/>
              <a:gd name="connsiteY151" fmla="*/ 2653587 h 2669490"/>
              <a:gd name="connsiteX152" fmla="*/ 2321863 w 3530462"/>
              <a:gd name="connsiteY152" fmla="*/ 2661539 h 2669490"/>
              <a:gd name="connsiteX153" fmla="*/ 2282107 w 3530462"/>
              <a:gd name="connsiteY153" fmla="*/ 2669490 h 2669490"/>
              <a:gd name="connsiteX154" fmla="*/ 2131032 w 3530462"/>
              <a:gd name="connsiteY154" fmla="*/ 2629733 h 2669490"/>
              <a:gd name="connsiteX155" fmla="*/ 2059470 w 3530462"/>
              <a:gd name="connsiteY155" fmla="*/ 2597928 h 2669490"/>
              <a:gd name="connsiteX156" fmla="*/ 1956103 w 3530462"/>
              <a:gd name="connsiteY156" fmla="*/ 2526366 h 2669490"/>
              <a:gd name="connsiteX157" fmla="*/ 1900444 w 3530462"/>
              <a:gd name="connsiteY157" fmla="*/ 2462756 h 2669490"/>
              <a:gd name="connsiteX158" fmla="*/ 1868639 w 3530462"/>
              <a:gd name="connsiteY158" fmla="*/ 2415048 h 2669490"/>
              <a:gd name="connsiteX159" fmla="*/ 1836834 w 3530462"/>
              <a:gd name="connsiteY159" fmla="*/ 2383243 h 2669490"/>
              <a:gd name="connsiteX160" fmla="*/ 1812980 w 3530462"/>
              <a:gd name="connsiteY160" fmla="*/ 2327584 h 2669490"/>
              <a:gd name="connsiteX161" fmla="*/ 1781175 w 3530462"/>
              <a:gd name="connsiteY161" fmla="*/ 2271925 h 2669490"/>
              <a:gd name="connsiteX162" fmla="*/ 1757321 w 3530462"/>
              <a:gd name="connsiteY162" fmla="*/ 2224217 h 2669490"/>
              <a:gd name="connsiteX163" fmla="*/ 1709613 w 3530462"/>
              <a:gd name="connsiteY163" fmla="*/ 2128801 h 2669490"/>
              <a:gd name="connsiteX164" fmla="*/ 1725515 w 3530462"/>
              <a:gd name="connsiteY164" fmla="*/ 2224217 h 2669490"/>
              <a:gd name="connsiteX165" fmla="*/ 1789126 w 3530462"/>
              <a:gd name="connsiteY165" fmla="*/ 2375292 h 2669490"/>
              <a:gd name="connsiteX166" fmla="*/ 1828882 w 3530462"/>
              <a:gd name="connsiteY166" fmla="*/ 2462756 h 2669490"/>
              <a:gd name="connsiteX167" fmla="*/ 1781175 w 3530462"/>
              <a:gd name="connsiteY167" fmla="*/ 2470707 h 2669490"/>
              <a:gd name="connsiteX168" fmla="*/ 1701662 w 3530462"/>
              <a:gd name="connsiteY168" fmla="*/ 2335535 h 2669490"/>
              <a:gd name="connsiteX169" fmla="*/ 1693710 w 3530462"/>
              <a:gd name="connsiteY169" fmla="*/ 2287827 h 2669490"/>
              <a:gd name="connsiteX170" fmla="*/ 1677808 w 3530462"/>
              <a:gd name="connsiteY170" fmla="*/ 2263973 h 2669490"/>
              <a:gd name="connsiteX171" fmla="*/ 1598295 w 3530462"/>
              <a:gd name="connsiteY171" fmla="*/ 2160606 h 2669490"/>
              <a:gd name="connsiteX172" fmla="*/ 1502879 w 3530462"/>
              <a:gd name="connsiteY172" fmla="*/ 1985678 h 2669490"/>
              <a:gd name="connsiteX173" fmla="*/ 1455171 w 3530462"/>
              <a:gd name="connsiteY173" fmla="*/ 1937970 h 2669490"/>
              <a:gd name="connsiteX174" fmla="*/ 1431317 w 3530462"/>
              <a:gd name="connsiteY174" fmla="*/ 1930019 h 2669490"/>
              <a:gd name="connsiteX175" fmla="*/ 1399512 w 3530462"/>
              <a:gd name="connsiteY175" fmla="*/ 1890262 h 2669490"/>
              <a:gd name="connsiteX176" fmla="*/ 1391561 w 3530462"/>
              <a:gd name="connsiteY176" fmla="*/ 1866408 h 2669490"/>
              <a:gd name="connsiteX177" fmla="*/ 1383609 w 3530462"/>
              <a:gd name="connsiteY177" fmla="*/ 1834603 h 2669490"/>
              <a:gd name="connsiteX178" fmla="*/ 1375658 w 3530462"/>
              <a:gd name="connsiteY178" fmla="*/ 1810749 h 2669490"/>
              <a:gd name="connsiteX179" fmla="*/ 1359755 w 3530462"/>
              <a:gd name="connsiteY179" fmla="*/ 1747139 h 2669490"/>
              <a:gd name="connsiteX180" fmla="*/ 1351804 w 3530462"/>
              <a:gd name="connsiteY180" fmla="*/ 1437038 h 2669490"/>
              <a:gd name="connsiteX181" fmla="*/ 1335902 w 3530462"/>
              <a:gd name="connsiteY181" fmla="*/ 1381379 h 2669490"/>
              <a:gd name="connsiteX182" fmla="*/ 1312048 w 3530462"/>
              <a:gd name="connsiteY182" fmla="*/ 1341622 h 2669490"/>
              <a:gd name="connsiteX183" fmla="*/ 1272291 w 3530462"/>
              <a:gd name="connsiteY183" fmla="*/ 1293914 h 2669490"/>
              <a:gd name="connsiteX184" fmla="*/ 1248437 w 3530462"/>
              <a:gd name="connsiteY184" fmla="*/ 1254158 h 2669490"/>
              <a:gd name="connsiteX185" fmla="*/ 1232535 w 3530462"/>
              <a:gd name="connsiteY185" fmla="*/ 1214401 h 2669490"/>
              <a:gd name="connsiteX186" fmla="*/ 1184827 w 3530462"/>
              <a:gd name="connsiteY186" fmla="*/ 1174645 h 2669490"/>
              <a:gd name="connsiteX187" fmla="*/ 1168924 w 3530462"/>
              <a:gd name="connsiteY187" fmla="*/ 1150791 h 266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3530462" h="2669490">
                <a:moveTo>
                  <a:pt x="1168924" y="1150791"/>
                </a:moveTo>
                <a:cubicBezTo>
                  <a:pt x="1159647" y="1132238"/>
                  <a:pt x="1154429" y="1095804"/>
                  <a:pt x="1129168" y="1063326"/>
                </a:cubicBezTo>
                <a:cubicBezTo>
                  <a:pt x="1119963" y="1051491"/>
                  <a:pt x="1107120" y="1042905"/>
                  <a:pt x="1097362" y="1031521"/>
                </a:cubicBezTo>
                <a:cubicBezTo>
                  <a:pt x="1070374" y="1000035"/>
                  <a:pt x="1095197" y="1012649"/>
                  <a:pt x="1057606" y="991765"/>
                </a:cubicBezTo>
                <a:cubicBezTo>
                  <a:pt x="1042064" y="983131"/>
                  <a:pt x="1026310" y="974749"/>
                  <a:pt x="1009898" y="967911"/>
                </a:cubicBezTo>
                <a:cubicBezTo>
                  <a:pt x="994425" y="961464"/>
                  <a:pt x="962190" y="952008"/>
                  <a:pt x="962190" y="952008"/>
                </a:cubicBezTo>
                <a:cubicBezTo>
                  <a:pt x="951588" y="944057"/>
                  <a:pt x="941969" y="934590"/>
                  <a:pt x="930385" y="928154"/>
                </a:cubicBezTo>
                <a:cubicBezTo>
                  <a:pt x="917908" y="921223"/>
                  <a:pt x="903672" y="918049"/>
                  <a:pt x="890629" y="912252"/>
                </a:cubicBezTo>
                <a:cubicBezTo>
                  <a:pt x="879797" y="907438"/>
                  <a:pt x="869115" y="902230"/>
                  <a:pt x="858823" y="896349"/>
                </a:cubicBezTo>
                <a:cubicBezTo>
                  <a:pt x="850526" y="891608"/>
                  <a:pt x="842310" y="886564"/>
                  <a:pt x="834969" y="880446"/>
                </a:cubicBezTo>
                <a:cubicBezTo>
                  <a:pt x="826330" y="873247"/>
                  <a:pt x="820945" y="862053"/>
                  <a:pt x="811115" y="856592"/>
                </a:cubicBezTo>
                <a:cubicBezTo>
                  <a:pt x="796462" y="848451"/>
                  <a:pt x="778972" y="846915"/>
                  <a:pt x="763408" y="840690"/>
                </a:cubicBezTo>
                <a:cubicBezTo>
                  <a:pt x="752402" y="836288"/>
                  <a:pt x="742701" y="828949"/>
                  <a:pt x="731602" y="824787"/>
                </a:cubicBezTo>
                <a:cubicBezTo>
                  <a:pt x="718770" y="819975"/>
                  <a:pt x="670835" y="811044"/>
                  <a:pt x="660041" y="808885"/>
                </a:cubicBezTo>
                <a:cubicBezTo>
                  <a:pt x="641488" y="800934"/>
                  <a:pt x="624332" y="788100"/>
                  <a:pt x="604382" y="785031"/>
                </a:cubicBezTo>
                <a:cubicBezTo>
                  <a:pt x="574784" y="780477"/>
                  <a:pt x="543145" y="800142"/>
                  <a:pt x="516917" y="808885"/>
                </a:cubicBezTo>
                <a:cubicBezTo>
                  <a:pt x="506550" y="812341"/>
                  <a:pt x="495714" y="814186"/>
                  <a:pt x="485112" y="816836"/>
                </a:cubicBezTo>
                <a:cubicBezTo>
                  <a:pt x="456579" y="833955"/>
                  <a:pt x="410780" y="862817"/>
                  <a:pt x="381745" y="872495"/>
                </a:cubicBezTo>
                <a:lnTo>
                  <a:pt x="357891" y="880446"/>
                </a:lnTo>
                <a:cubicBezTo>
                  <a:pt x="349940" y="885747"/>
                  <a:pt x="343103" y="893327"/>
                  <a:pt x="334037" y="896349"/>
                </a:cubicBezTo>
                <a:cubicBezTo>
                  <a:pt x="286525" y="912186"/>
                  <a:pt x="239687" y="900413"/>
                  <a:pt x="190914" y="896349"/>
                </a:cubicBezTo>
                <a:cubicBezTo>
                  <a:pt x="182963" y="893699"/>
                  <a:pt x="172987" y="894325"/>
                  <a:pt x="167060" y="888398"/>
                </a:cubicBezTo>
                <a:cubicBezTo>
                  <a:pt x="131641" y="852979"/>
                  <a:pt x="106585" y="814343"/>
                  <a:pt x="87547" y="769128"/>
                </a:cubicBezTo>
                <a:cubicBezTo>
                  <a:pt x="73221" y="735105"/>
                  <a:pt x="47790" y="665761"/>
                  <a:pt x="47790" y="665761"/>
                </a:cubicBezTo>
                <a:cubicBezTo>
                  <a:pt x="50441" y="655159"/>
                  <a:pt x="48746" y="642351"/>
                  <a:pt x="55742" y="633956"/>
                </a:cubicBezTo>
                <a:cubicBezTo>
                  <a:pt x="66685" y="620825"/>
                  <a:pt x="104293" y="613867"/>
                  <a:pt x="119352" y="610102"/>
                </a:cubicBezTo>
                <a:cubicBezTo>
                  <a:pt x="176416" y="572060"/>
                  <a:pt x="153545" y="591812"/>
                  <a:pt x="190914" y="554443"/>
                </a:cubicBezTo>
                <a:cubicBezTo>
                  <a:pt x="177662" y="549142"/>
                  <a:pt x="165256" y="540766"/>
                  <a:pt x="151157" y="538540"/>
                </a:cubicBezTo>
                <a:cubicBezTo>
                  <a:pt x="9768" y="516215"/>
                  <a:pt x="76068" y="554742"/>
                  <a:pt x="15985" y="514686"/>
                </a:cubicBezTo>
                <a:cubicBezTo>
                  <a:pt x="10684" y="504084"/>
                  <a:pt x="-1097" y="494675"/>
                  <a:pt x="82" y="482881"/>
                </a:cubicBezTo>
                <a:cubicBezTo>
                  <a:pt x="8924" y="394457"/>
                  <a:pt x="103953" y="430728"/>
                  <a:pt x="167060" y="427222"/>
                </a:cubicBezTo>
                <a:cubicBezTo>
                  <a:pt x="177662" y="421921"/>
                  <a:pt x="195117" y="422564"/>
                  <a:pt x="198865" y="411319"/>
                </a:cubicBezTo>
                <a:cubicBezTo>
                  <a:pt x="202613" y="400074"/>
                  <a:pt x="190935" y="388285"/>
                  <a:pt x="182962" y="379514"/>
                </a:cubicBezTo>
                <a:cubicBezTo>
                  <a:pt x="53852" y="237494"/>
                  <a:pt x="162572" y="366642"/>
                  <a:pt x="95498" y="307952"/>
                </a:cubicBezTo>
                <a:cubicBezTo>
                  <a:pt x="59770" y="276690"/>
                  <a:pt x="57513" y="270557"/>
                  <a:pt x="31888" y="236391"/>
                </a:cubicBezTo>
                <a:cubicBezTo>
                  <a:pt x="29237" y="228440"/>
                  <a:pt x="23240" y="220890"/>
                  <a:pt x="23936" y="212537"/>
                </a:cubicBezTo>
                <a:cubicBezTo>
                  <a:pt x="29679" y="143613"/>
                  <a:pt x="33477" y="137265"/>
                  <a:pt x="87547" y="101219"/>
                </a:cubicBezTo>
                <a:cubicBezTo>
                  <a:pt x="102341" y="91357"/>
                  <a:pt x="118747" y="83968"/>
                  <a:pt x="135255" y="77365"/>
                </a:cubicBezTo>
                <a:cubicBezTo>
                  <a:pt x="145401" y="73306"/>
                  <a:pt x="156375" y="71703"/>
                  <a:pt x="167060" y="69413"/>
                </a:cubicBezTo>
                <a:cubicBezTo>
                  <a:pt x="193489" y="63750"/>
                  <a:pt x="220351" y="60067"/>
                  <a:pt x="246573" y="53511"/>
                </a:cubicBezTo>
                <a:cubicBezTo>
                  <a:pt x="291489" y="42281"/>
                  <a:pt x="267662" y="47702"/>
                  <a:pt x="318135" y="37608"/>
                </a:cubicBezTo>
                <a:cubicBezTo>
                  <a:pt x="326086" y="32307"/>
                  <a:pt x="333442" y="25980"/>
                  <a:pt x="341989" y="21706"/>
                </a:cubicBezTo>
                <a:cubicBezTo>
                  <a:pt x="422607" y="-18603"/>
                  <a:pt x="448889" y="8601"/>
                  <a:pt x="572576" y="13754"/>
                </a:cubicBezTo>
                <a:cubicBezTo>
                  <a:pt x="580527" y="19055"/>
                  <a:pt x="587753" y="25652"/>
                  <a:pt x="596430" y="29657"/>
                </a:cubicBezTo>
                <a:cubicBezTo>
                  <a:pt x="622349" y="41619"/>
                  <a:pt x="653106" y="44335"/>
                  <a:pt x="675943" y="61462"/>
                </a:cubicBezTo>
                <a:cubicBezTo>
                  <a:pt x="701814" y="80865"/>
                  <a:pt x="709685" y="89731"/>
                  <a:pt x="739554" y="101219"/>
                </a:cubicBezTo>
                <a:cubicBezTo>
                  <a:pt x="763022" y="110245"/>
                  <a:pt x="787769" y="115734"/>
                  <a:pt x="811115" y="125072"/>
                </a:cubicBezTo>
                <a:cubicBezTo>
                  <a:pt x="827623" y="131675"/>
                  <a:pt x="842228" y="142543"/>
                  <a:pt x="858823" y="148926"/>
                </a:cubicBezTo>
                <a:cubicBezTo>
                  <a:pt x="906000" y="167071"/>
                  <a:pt x="927483" y="166454"/>
                  <a:pt x="978093" y="172780"/>
                </a:cubicBezTo>
                <a:cubicBezTo>
                  <a:pt x="1025801" y="170130"/>
                  <a:pt x="1073727" y="170106"/>
                  <a:pt x="1121216" y="164829"/>
                </a:cubicBezTo>
                <a:cubicBezTo>
                  <a:pt x="1145502" y="162130"/>
                  <a:pt x="1168817" y="153718"/>
                  <a:pt x="1192778" y="148926"/>
                </a:cubicBezTo>
                <a:cubicBezTo>
                  <a:pt x="1208587" y="145764"/>
                  <a:pt x="1224583" y="143625"/>
                  <a:pt x="1240486" y="140975"/>
                </a:cubicBezTo>
                <a:cubicBezTo>
                  <a:pt x="1243264" y="140049"/>
                  <a:pt x="1307980" y="117121"/>
                  <a:pt x="1319999" y="117121"/>
                </a:cubicBezTo>
                <a:cubicBezTo>
                  <a:pt x="1375721" y="117121"/>
                  <a:pt x="1431317" y="122422"/>
                  <a:pt x="1486976" y="125072"/>
                </a:cubicBezTo>
                <a:cubicBezTo>
                  <a:pt x="1500228" y="130373"/>
                  <a:pt x="1513062" y="136874"/>
                  <a:pt x="1526733" y="140975"/>
                </a:cubicBezTo>
                <a:cubicBezTo>
                  <a:pt x="1571712" y="154469"/>
                  <a:pt x="1560015" y="140060"/>
                  <a:pt x="1598295" y="164829"/>
                </a:cubicBezTo>
                <a:cubicBezTo>
                  <a:pt x="1633479" y="187595"/>
                  <a:pt x="1664179" y="217650"/>
                  <a:pt x="1701662" y="236391"/>
                </a:cubicBezTo>
                <a:cubicBezTo>
                  <a:pt x="1712264" y="241692"/>
                  <a:pt x="1723106" y="246537"/>
                  <a:pt x="1733467" y="252293"/>
                </a:cubicBezTo>
                <a:cubicBezTo>
                  <a:pt x="1789802" y="283590"/>
                  <a:pt x="1753468" y="269561"/>
                  <a:pt x="1797077" y="284099"/>
                </a:cubicBezTo>
                <a:cubicBezTo>
                  <a:pt x="1823581" y="281448"/>
                  <a:pt x="1851166" y="284092"/>
                  <a:pt x="1876590" y="276147"/>
                </a:cubicBezTo>
                <a:cubicBezTo>
                  <a:pt x="1894833" y="270446"/>
                  <a:pt x="1906166" y="250386"/>
                  <a:pt x="1924298" y="244342"/>
                </a:cubicBezTo>
                <a:cubicBezTo>
                  <a:pt x="1932249" y="241692"/>
                  <a:pt x="1940304" y="239334"/>
                  <a:pt x="1948152" y="236391"/>
                </a:cubicBezTo>
                <a:cubicBezTo>
                  <a:pt x="1961516" y="231379"/>
                  <a:pt x="1973698" y="221820"/>
                  <a:pt x="1987909" y="220488"/>
                </a:cubicBezTo>
                <a:cubicBezTo>
                  <a:pt x="2059207" y="213804"/>
                  <a:pt x="2131032" y="215187"/>
                  <a:pt x="2202594" y="212537"/>
                </a:cubicBezTo>
                <a:cubicBezTo>
                  <a:pt x="2223797" y="220488"/>
                  <a:pt x="2243574" y="235553"/>
                  <a:pt x="2266204" y="236391"/>
                </a:cubicBezTo>
                <a:cubicBezTo>
                  <a:pt x="2316806" y="238265"/>
                  <a:pt x="2367459" y="229546"/>
                  <a:pt x="2417279" y="220488"/>
                </a:cubicBezTo>
                <a:cubicBezTo>
                  <a:pt x="2431952" y="217820"/>
                  <a:pt x="2456188" y="188431"/>
                  <a:pt x="2464987" y="180732"/>
                </a:cubicBezTo>
                <a:cubicBezTo>
                  <a:pt x="2495213" y="154284"/>
                  <a:pt x="2500190" y="151961"/>
                  <a:pt x="2528597" y="133024"/>
                </a:cubicBezTo>
                <a:cubicBezTo>
                  <a:pt x="2553223" y="137128"/>
                  <a:pt x="2625494" y="139559"/>
                  <a:pt x="2655818" y="164829"/>
                </a:cubicBezTo>
                <a:cubicBezTo>
                  <a:pt x="2663159" y="170947"/>
                  <a:pt x="2666420" y="180732"/>
                  <a:pt x="2671721" y="188683"/>
                </a:cubicBezTo>
                <a:cubicBezTo>
                  <a:pt x="2677022" y="209886"/>
                  <a:pt x="2687623" y="230437"/>
                  <a:pt x="2687623" y="252293"/>
                </a:cubicBezTo>
                <a:cubicBezTo>
                  <a:pt x="2687623" y="313483"/>
                  <a:pt x="2680374" y="374598"/>
                  <a:pt x="2671721" y="435173"/>
                </a:cubicBezTo>
                <a:cubicBezTo>
                  <a:pt x="2669702" y="449303"/>
                  <a:pt x="2661896" y="462015"/>
                  <a:pt x="2655818" y="474930"/>
                </a:cubicBezTo>
                <a:cubicBezTo>
                  <a:pt x="2640677" y="507105"/>
                  <a:pt x="2633254" y="545202"/>
                  <a:pt x="2608110" y="570346"/>
                </a:cubicBezTo>
                <a:cubicBezTo>
                  <a:pt x="2582492" y="595964"/>
                  <a:pt x="2567426" y="613371"/>
                  <a:pt x="2536549" y="633956"/>
                </a:cubicBezTo>
                <a:cubicBezTo>
                  <a:pt x="2516897" y="647057"/>
                  <a:pt x="2502094" y="650742"/>
                  <a:pt x="2480889" y="657810"/>
                </a:cubicBezTo>
                <a:cubicBezTo>
                  <a:pt x="2470287" y="668412"/>
                  <a:pt x="2460468" y="679858"/>
                  <a:pt x="2449084" y="689615"/>
                </a:cubicBezTo>
                <a:cubicBezTo>
                  <a:pt x="2441828" y="695834"/>
                  <a:pt x="2432486" y="699299"/>
                  <a:pt x="2425230" y="705518"/>
                </a:cubicBezTo>
                <a:cubicBezTo>
                  <a:pt x="2413846" y="715275"/>
                  <a:pt x="2404027" y="726721"/>
                  <a:pt x="2393425" y="737323"/>
                </a:cubicBezTo>
                <a:cubicBezTo>
                  <a:pt x="2388124" y="753226"/>
                  <a:pt x="2382339" y="768975"/>
                  <a:pt x="2377522" y="785031"/>
                </a:cubicBezTo>
                <a:cubicBezTo>
                  <a:pt x="2374382" y="795498"/>
                  <a:pt x="2365512" y="806690"/>
                  <a:pt x="2369571" y="816836"/>
                </a:cubicBezTo>
                <a:cubicBezTo>
                  <a:pt x="2381133" y="845740"/>
                  <a:pt x="2445360" y="895428"/>
                  <a:pt x="2464987" y="912252"/>
                </a:cubicBezTo>
                <a:cubicBezTo>
                  <a:pt x="2470288" y="922854"/>
                  <a:pt x="2472030" y="936182"/>
                  <a:pt x="2480889" y="944057"/>
                </a:cubicBezTo>
                <a:cubicBezTo>
                  <a:pt x="2496860" y="958254"/>
                  <a:pt x="2517436" y="966306"/>
                  <a:pt x="2536549" y="975862"/>
                </a:cubicBezTo>
                <a:cubicBezTo>
                  <a:pt x="2549315" y="982245"/>
                  <a:pt x="2562891" y="986887"/>
                  <a:pt x="2576305" y="991765"/>
                </a:cubicBezTo>
                <a:cubicBezTo>
                  <a:pt x="2592059" y="997494"/>
                  <a:pt x="2609020" y="1000170"/>
                  <a:pt x="2624013" y="1007667"/>
                </a:cubicBezTo>
                <a:lnTo>
                  <a:pt x="2655818" y="1023570"/>
                </a:lnTo>
                <a:cubicBezTo>
                  <a:pt x="2661119" y="1031521"/>
                  <a:pt x="2666980" y="1039127"/>
                  <a:pt x="2671721" y="1047424"/>
                </a:cubicBezTo>
                <a:cubicBezTo>
                  <a:pt x="2686576" y="1073420"/>
                  <a:pt x="2692168" y="1090593"/>
                  <a:pt x="2703526" y="1118986"/>
                </a:cubicBezTo>
                <a:cubicBezTo>
                  <a:pt x="2706176" y="1132238"/>
                  <a:pt x="2707594" y="1145798"/>
                  <a:pt x="2711477" y="1158742"/>
                </a:cubicBezTo>
                <a:cubicBezTo>
                  <a:pt x="2723519" y="1198882"/>
                  <a:pt x="2751234" y="1278012"/>
                  <a:pt x="2751234" y="1278012"/>
                </a:cubicBezTo>
                <a:cubicBezTo>
                  <a:pt x="2753884" y="1267410"/>
                  <a:pt x="2757741" y="1257038"/>
                  <a:pt x="2759185" y="1246206"/>
                </a:cubicBezTo>
                <a:cubicBezTo>
                  <a:pt x="2766252" y="1193200"/>
                  <a:pt x="2763613" y="1159800"/>
                  <a:pt x="2775088" y="1111034"/>
                </a:cubicBezTo>
                <a:cubicBezTo>
                  <a:pt x="2809978" y="962757"/>
                  <a:pt x="2790883" y="1079987"/>
                  <a:pt x="2806893" y="967911"/>
                </a:cubicBezTo>
                <a:cubicBezTo>
                  <a:pt x="2809543" y="893699"/>
                  <a:pt x="2797970" y="817591"/>
                  <a:pt x="2814844" y="745274"/>
                </a:cubicBezTo>
                <a:cubicBezTo>
                  <a:pt x="2818653" y="728950"/>
                  <a:pt x="2845815" y="730302"/>
                  <a:pt x="2862552" y="729372"/>
                </a:cubicBezTo>
                <a:cubicBezTo>
                  <a:pt x="2882442" y="728267"/>
                  <a:pt x="3001029" y="742107"/>
                  <a:pt x="3029529" y="745274"/>
                </a:cubicBezTo>
                <a:cubicBezTo>
                  <a:pt x="3053383" y="750575"/>
                  <a:pt x="3078704" y="751383"/>
                  <a:pt x="3101091" y="761177"/>
                </a:cubicBezTo>
                <a:cubicBezTo>
                  <a:pt x="3121979" y="770316"/>
                  <a:pt x="3137199" y="789203"/>
                  <a:pt x="3156750" y="800933"/>
                </a:cubicBezTo>
                <a:cubicBezTo>
                  <a:pt x="3163937" y="805245"/>
                  <a:pt x="3172653" y="806234"/>
                  <a:pt x="3180604" y="808885"/>
                </a:cubicBezTo>
                <a:cubicBezTo>
                  <a:pt x="3197295" y="842266"/>
                  <a:pt x="3207191" y="846467"/>
                  <a:pt x="3188555" y="888398"/>
                </a:cubicBezTo>
                <a:cubicBezTo>
                  <a:pt x="3183988" y="898674"/>
                  <a:pt x="3154644" y="907223"/>
                  <a:pt x="3164702" y="912252"/>
                </a:cubicBezTo>
                <a:cubicBezTo>
                  <a:pt x="3177468" y="918635"/>
                  <a:pt x="3191206" y="901650"/>
                  <a:pt x="3204458" y="896349"/>
                </a:cubicBezTo>
                <a:cubicBezTo>
                  <a:pt x="3207108" y="880446"/>
                  <a:pt x="3209525" y="864503"/>
                  <a:pt x="3212409" y="848641"/>
                </a:cubicBezTo>
                <a:cubicBezTo>
                  <a:pt x="3214827" y="835345"/>
                  <a:pt x="3209808" y="817327"/>
                  <a:pt x="3220361" y="808885"/>
                </a:cubicBezTo>
                <a:cubicBezTo>
                  <a:pt x="3228894" y="802058"/>
                  <a:pt x="3241564" y="814186"/>
                  <a:pt x="3252166" y="816836"/>
                </a:cubicBezTo>
                <a:cubicBezTo>
                  <a:pt x="3257467" y="824787"/>
                  <a:pt x="3261951" y="833349"/>
                  <a:pt x="3268069" y="840690"/>
                </a:cubicBezTo>
                <a:cubicBezTo>
                  <a:pt x="3275268" y="849328"/>
                  <a:pt x="3286137" y="854902"/>
                  <a:pt x="3291922" y="864544"/>
                </a:cubicBezTo>
                <a:cubicBezTo>
                  <a:pt x="3302307" y="881853"/>
                  <a:pt x="3308987" y="901194"/>
                  <a:pt x="3315776" y="920203"/>
                </a:cubicBezTo>
                <a:cubicBezTo>
                  <a:pt x="3324344" y="944194"/>
                  <a:pt x="3344137" y="1030329"/>
                  <a:pt x="3355533" y="1047424"/>
                </a:cubicBezTo>
                <a:cubicBezTo>
                  <a:pt x="3360834" y="1055375"/>
                  <a:pt x="3364678" y="1064521"/>
                  <a:pt x="3371435" y="1071278"/>
                </a:cubicBezTo>
                <a:cubicBezTo>
                  <a:pt x="3383435" y="1083278"/>
                  <a:pt x="3397615" y="1092900"/>
                  <a:pt x="3411192" y="1103083"/>
                </a:cubicBezTo>
                <a:cubicBezTo>
                  <a:pt x="3418837" y="1108817"/>
                  <a:pt x="3428001" y="1112529"/>
                  <a:pt x="3435046" y="1118986"/>
                </a:cubicBezTo>
                <a:cubicBezTo>
                  <a:pt x="3539472" y="1214709"/>
                  <a:pt x="3471144" y="1166904"/>
                  <a:pt x="3530462" y="1206450"/>
                </a:cubicBezTo>
                <a:cubicBezTo>
                  <a:pt x="3467403" y="1237978"/>
                  <a:pt x="3522089" y="1208992"/>
                  <a:pt x="3427095" y="1270060"/>
                </a:cubicBezTo>
                <a:cubicBezTo>
                  <a:pt x="3414095" y="1278417"/>
                  <a:pt x="3387338" y="1293914"/>
                  <a:pt x="3387338" y="1293914"/>
                </a:cubicBezTo>
                <a:cubicBezTo>
                  <a:pt x="3374591" y="1313034"/>
                  <a:pt x="3355081" y="1343790"/>
                  <a:pt x="3339630" y="1357525"/>
                </a:cubicBezTo>
                <a:cubicBezTo>
                  <a:pt x="3328079" y="1367792"/>
                  <a:pt x="3312733" y="1372806"/>
                  <a:pt x="3299874" y="1381379"/>
                </a:cubicBezTo>
                <a:cubicBezTo>
                  <a:pt x="3288848" y="1388730"/>
                  <a:pt x="3280523" y="1400703"/>
                  <a:pt x="3268069" y="1405232"/>
                </a:cubicBezTo>
                <a:cubicBezTo>
                  <a:pt x="3250456" y="1411637"/>
                  <a:pt x="3230848" y="1409831"/>
                  <a:pt x="3212409" y="1413184"/>
                </a:cubicBezTo>
                <a:cubicBezTo>
                  <a:pt x="3201657" y="1415139"/>
                  <a:pt x="3191206" y="1418485"/>
                  <a:pt x="3180604" y="1421135"/>
                </a:cubicBezTo>
                <a:cubicBezTo>
                  <a:pt x="3191206" y="1423785"/>
                  <a:pt x="3202635" y="1424199"/>
                  <a:pt x="3212409" y="1429086"/>
                </a:cubicBezTo>
                <a:cubicBezTo>
                  <a:pt x="3273106" y="1459434"/>
                  <a:pt x="3254072" y="1492070"/>
                  <a:pt x="3236263" y="1572210"/>
                </a:cubicBezTo>
                <a:cubicBezTo>
                  <a:pt x="3233824" y="1583187"/>
                  <a:pt x="3220947" y="1588746"/>
                  <a:pt x="3212409" y="1596064"/>
                </a:cubicBezTo>
                <a:cubicBezTo>
                  <a:pt x="3159609" y="1641321"/>
                  <a:pt x="3203222" y="1601168"/>
                  <a:pt x="3140848" y="1635820"/>
                </a:cubicBezTo>
                <a:cubicBezTo>
                  <a:pt x="3129263" y="1642256"/>
                  <a:pt x="3119899" y="1652074"/>
                  <a:pt x="3109042" y="1659674"/>
                </a:cubicBezTo>
                <a:cubicBezTo>
                  <a:pt x="3068899" y="1687774"/>
                  <a:pt x="3049170" y="1695693"/>
                  <a:pt x="3013627" y="1731236"/>
                </a:cubicBezTo>
                <a:cubicBezTo>
                  <a:pt x="3006870" y="1737993"/>
                  <a:pt x="3003025" y="1747139"/>
                  <a:pt x="2997724" y="1755090"/>
                </a:cubicBezTo>
                <a:cubicBezTo>
                  <a:pt x="2992423" y="1778944"/>
                  <a:pt x="2989549" y="1803470"/>
                  <a:pt x="2981822" y="1826652"/>
                </a:cubicBezTo>
                <a:cubicBezTo>
                  <a:pt x="2932641" y="1974195"/>
                  <a:pt x="2961353" y="1875539"/>
                  <a:pt x="2918211" y="1961824"/>
                </a:cubicBezTo>
                <a:cubicBezTo>
                  <a:pt x="2914463" y="1969321"/>
                  <a:pt x="2914008" y="1978181"/>
                  <a:pt x="2910260" y="1985678"/>
                </a:cubicBezTo>
                <a:cubicBezTo>
                  <a:pt x="2903349" y="1999501"/>
                  <a:pt x="2893911" y="2011924"/>
                  <a:pt x="2886406" y="2025434"/>
                </a:cubicBezTo>
                <a:cubicBezTo>
                  <a:pt x="2880650" y="2035795"/>
                  <a:pt x="2879759" y="2049834"/>
                  <a:pt x="2870503" y="2057239"/>
                </a:cubicBezTo>
                <a:cubicBezTo>
                  <a:pt x="2851992" y="2072048"/>
                  <a:pt x="2806893" y="2089045"/>
                  <a:pt x="2806893" y="2089045"/>
                </a:cubicBezTo>
                <a:cubicBezTo>
                  <a:pt x="2775088" y="2144704"/>
                  <a:pt x="2745453" y="2201661"/>
                  <a:pt x="2711477" y="2256022"/>
                </a:cubicBezTo>
                <a:cubicBezTo>
                  <a:pt x="2668935" y="2324089"/>
                  <a:pt x="2700691" y="2240671"/>
                  <a:pt x="2679672" y="2303730"/>
                </a:cubicBezTo>
                <a:cubicBezTo>
                  <a:pt x="2692924" y="2327584"/>
                  <a:pt x="2743836" y="2363089"/>
                  <a:pt x="2719429" y="2375292"/>
                </a:cubicBezTo>
                <a:cubicBezTo>
                  <a:pt x="2694228" y="2387892"/>
                  <a:pt x="2679005" y="2335381"/>
                  <a:pt x="2663769" y="2311681"/>
                </a:cubicBezTo>
                <a:cubicBezTo>
                  <a:pt x="2654704" y="2297580"/>
                  <a:pt x="2652278" y="2280145"/>
                  <a:pt x="2647867" y="2263973"/>
                </a:cubicBezTo>
                <a:cubicBezTo>
                  <a:pt x="2643101" y="2246497"/>
                  <a:pt x="2634564" y="2192110"/>
                  <a:pt x="2631964" y="2176509"/>
                </a:cubicBezTo>
                <a:lnTo>
                  <a:pt x="2552451" y="2184460"/>
                </a:lnTo>
                <a:cubicBezTo>
                  <a:pt x="2531213" y="2186820"/>
                  <a:pt x="2507953" y="2182856"/>
                  <a:pt x="2488841" y="2192412"/>
                </a:cubicBezTo>
                <a:cubicBezTo>
                  <a:pt x="2458482" y="2207591"/>
                  <a:pt x="2437298" y="2236793"/>
                  <a:pt x="2409328" y="2256022"/>
                </a:cubicBezTo>
                <a:cubicBezTo>
                  <a:pt x="2382691" y="2274335"/>
                  <a:pt x="2350964" y="2282845"/>
                  <a:pt x="2321863" y="2295779"/>
                </a:cubicBezTo>
                <a:cubicBezTo>
                  <a:pt x="2311032" y="2300593"/>
                  <a:pt x="2301197" y="2307630"/>
                  <a:pt x="2290058" y="2311681"/>
                </a:cubicBezTo>
                <a:cubicBezTo>
                  <a:pt x="2271924" y="2318275"/>
                  <a:pt x="2252881" y="2322039"/>
                  <a:pt x="2234399" y="2327584"/>
                </a:cubicBezTo>
                <a:cubicBezTo>
                  <a:pt x="2226371" y="2329992"/>
                  <a:pt x="2218496" y="2332885"/>
                  <a:pt x="2210545" y="2335535"/>
                </a:cubicBezTo>
                <a:cubicBezTo>
                  <a:pt x="2219192" y="2447951"/>
                  <a:pt x="2209440" y="2411364"/>
                  <a:pt x="2234399" y="2494561"/>
                </a:cubicBezTo>
                <a:cubicBezTo>
                  <a:pt x="2241394" y="2517877"/>
                  <a:pt x="2245459" y="2532438"/>
                  <a:pt x="2266204" y="2550220"/>
                </a:cubicBezTo>
                <a:cubicBezTo>
                  <a:pt x="2275204" y="2557934"/>
                  <a:pt x="2287958" y="2559841"/>
                  <a:pt x="2298009" y="2566123"/>
                </a:cubicBezTo>
                <a:cubicBezTo>
                  <a:pt x="2380574" y="2617726"/>
                  <a:pt x="2281044" y="2565592"/>
                  <a:pt x="2361620" y="2605879"/>
                </a:cubicBezTo>
                <a:cubicBezTo>
                  <a:pt x="2358970" y="2621782"/>
                  <a:pt x="2363040" y="2640468"/>
                  <a:pt x="2353669" y="2653587"/>
                </a:cubicBezTo>
                <a:cubicBezTo>
                  <a:pt x="2347317" y="2662480"/>
                  <a:pt x="2332531" y="2659168"/>
                  <a:pt x="2321863" y="2661539"/>
                </a:cubicBezTo>
                <a:cubicBezTo>
                  <a:pt x="2308670" y="2664471"/>
                  <a:pt x="2295359" y="2666840"/>
                  <a:pt x="2282107" y="2669490"/>
                </a:cubicBezTo>
                <a:cubicBezTo>
                  <a:pt x="2273768" y="2667405"/>
                  <a:pt x="2155946" y="2639076"/>
                  <a:pt x="2131032" y="2629733"/>
                </a:cubicBezTo>
                <a:cubicBezTo>
                  <a:pt x="2106590" y="2620567"/>
                  <a:pt x="2082540" y="2610142"/>
                  <a:pt x="2059470" y="2597928"/>
                </a:cubicBezTo>
                <a:cubicBezTo>
                  <a:pt x="2021996" y="2578089"/>
                  <a:pt x="1987877" y="2554168"/>
                  <a:pt x="1956103" y="2526366"/>
                </a:cubicBezTo>
                <a:cubicBezTo>
                  <a:pt x="1935645" y="2508465"/>
                  <a:pt x="1916038" y="2484198"/>
                  <a:pt x="1900444" y="2462756"/>
                </a:cubicBezTo>
                <a:cubicBezTo>
                  <a:pt x="1889203" y="2447299"/>
                  <a:pt x="1880578" y="2429972"/>
                  <a:pt x="1868639" y="2415048"/>
                </a:cubicBezTo>
                <a:cubicBezTo>
                  <a:pt x="1859273" y="2403340"/>
                  <a:pt x="1847436" y="2393845"/>
                  <a:pt x="1836834" y="2383243"/>
                </a:cubicBezTo>
                <a:cubicBezTo>
                  <a:pt x="1828883" y="2364690"/>
                  <a:pt x="1822007" y="2345638"/>
                  <a:pt x="1812980" y="2327584"/>
                </a:cubicBezTo>
                <a:cubicBezTo>
                  <a:pt x="1803424" y="2308472"/>
                  <a:pt x="1791306" y="2290739"/>
                  <a:pt x="1781175" y="2271925"/>
                </a:cubicBezTo>
                <a:cubicBezTo>
                  <a:pt x="1772746" y="2256270"/>
                  <a:pt x="1765750" y="2239871"/>
                  <a:pt x="1757321" y="2224217"/>
                </a:cubicBezTo>
                <a:cubicBezTo>
                  <a:pt x="1711953" y="2139963"/>
                  <a:pt x="1737780" y="2199221"/>
                  <a:pt x="1709613" y="2128801"/>
                </a:cubicBezTo>
                <a:cubicBezTo>
                  <a:pt x="1714914" y="2160606"/>
                  <a:pt x="1715616" y="2193530"/>
                  <a:pt x="1725515" y="2224217"/>
                </a:cubicBezTo>
                <a:cubicBezTo>
                  <a:pt x="1742290" y="2276219"/>
                  <a:pt x="1761013" y="2328439"/>
                  <a:pt x="1789126" y="2375292"/>
                </a:cubicBezTo>
                <a:cubicBezTo>
                  <a:pt x="1821605" y="2429422"/>
                  <a:pt x="1808093" y="2400387"/>
                  <a:pt x="1828882" y="2462756"/>
                </a:cubicBezTo>
                <a:cubicBezTo>
                  <a:pt x="1812980" y="2465406"/>
                  <a:pt x="1792575" y="2482107"/>
                  <a:pt x="1781175" y="2470707"/>
                </a:cubicBezTo>
                <a:cubicBezTo>
                  <a:pt x="1744211" y="2433743"/>
                  <a:pt x="1701662" y="2335535"/>
                  <a:pt x="1701662" y="2335535"/>
                </a:cubicBezTo>
                <a:cubicBezTo>
                  <a:pt x="1699011" y="2319632"/>
                  <a:pt x="1698808" y="2303122"/>
                  <a:pt x="1693710" y="2287827"/>
                </a:cubicBezTo>
                <a:cubicBezTo>
                  <a:pt x="1690688" y="2278761"/>
                  <a:pt x="1683542" y="2271618"/>
                  <a:pt x="1677808" y="2263973"/>
                </a:cubicBezTo>
                <a:cubicBezTo>
                  <a:pt x="1651726" y="2229197"/>
                  <a:pt x="1621220" y="2197540"/>
                  <a:pt x="1598295" y="2160606"/>
                </a:cubicBezTo>
                <a:cubicBezTo>
                  <a:pt x="1563069" y="2103854"/>
                  <a:pt x="1546095" y="2037538"/>
                  <a:pt x="1502879" y="1985678"/>
                </a:cubicBezTo>
                <a:cubicBezTo>
                  <a:pt x="1488481" y="1968401"/>
                  <a:pt x="1476507" y="1945082"/>
                  <a:pt x="1455171" y="1937970"/>
                </a:cubicBezTo>
                <a:lnTo>
                  <a:pt x="1431317" y="1930019"/>
                </a:lnTo>
                <a:cubicBezTo>
                  <a:pt x="1420715" y="1916767"/>
                  <a:pt x="1408507" y="1904654"/>
                  <a:pt x="1399512" y="1890262"/>
                </a:cubicBezTo>
                <a:cubicBezTo>
                  <a:pt x="1395070" y="1883155"/>
                  <a:pt x="1393864" y="1874467"/>
                  <a:pt x="1391561" y="1866408"/>
                </a:cubicBezTo>
                <a:cubicBezTo>
                  <a:pt x="1388559" y="1855900"/>
                  <a:pt x="1386611" y="1845111"/>
                  <a:pt x="1383609" y="1834603"/>
                </a:cubicBezTo>
                <a:cubicBezTo>
                  <a:pt x="1381306" y="1826544"/>
                  <a:pt x="1377863" y="1818835"/>
                  <a:pt x="1375658" y="1810749"/>
                </a:cubicBezTo>
                <a:cubicBezTo>
                  <a:pt x="1369907" y="1789663"/>
                  <a:pt x="1359755" y="1747139"/>
                  <a:pt x="1359755" y="1747139"/>
                </a:cubicBezTo>
                <a:cubicBezTo>
                  <a:pt x="1357105" y="1643772"/>
                  <a:pt x="1356608" y="1540327"/>
                  <a:pt x="1351804" y="1437038"/>
                </a:cubicBezTo>
                <a:cubicBezTo>
                  <a:pt x="1351543" y="1431419"/>
                  <a:pt x="1339853" y="1389280"/>
                  <a:pt x="1335902" y="1381379"/>
                </a:cubicBezTo>
                <a:cubicBezTo>
                  <a:pt x="1328990" y="1367556"/>
                  <a:pt x="1319554" y="1355132"/>
                  <a:pt x="1312048" y="1341622"/>
                </a:cubicBezTo>
                <a:cubicBezTo>
                  <a:pt x="1288311" y="1298896"/>
                  <a:pt x="1308877" y="1318305"/>
                  <a:pt x="1272291" y="1293914"/>
                </a:cubicBezTo>
                <a:cubicBezTo>
                  <a:pt x="1264340" y="1280662"/>
                  <a:pt x="1255348" y="1267981"/>
                  <a:pt x="1248437" y="1254158"/>
                </a:cubicBezTo>
                <a:cubicBezTo>
                  <a:pt x="1242054" y="1241392"/>
                  <a:pt x="1240100" y="1226505"/>
                  <a:pt x="1232535" y="1214401"/>
                </a:cubicBezTo>
                <a:cubicBezTo>
                  <a:pt x="1218369" y="1191734"/>
                  <a:pt x="1204062" y="1190033"/>
                  <a:pt x="1184827" y="1174645"/>
                </a:cubicBezTo>
                <a:cubicBezTo>
                  <a:pt x="1178973" y="1169962"/>
                  <a:pt x="1178201" y="1169344"/>
                  <a:pt x="1168924" y="11507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3D0446F9-98D7-4ED7-B509-0304201A0EB6}"/>
              </a:ext>
            </a:extLst>
          </p:cNvPr>
          <p:cNvSpPr/>
          <p:nvPr/>
        </p:nvSpPr>
        <p:spPr>
          <a:xfrm>
            <a:off x="10455965" y="2676626"/>
            <a:ext cx="203781" cy="183021"/>
          </a:xfrm>
          <a:custGeom>
            <a:avLst/>
            <a:gdLst>
              <a:gd name="connsiteX0" fmla="*/ 39757 w 203781"/>
              <a:gd name="connsiteY0" fmla="*/ 2964 h 183021"/>
              <a:gd name="connsiteX1" fmla="*/ 15903 w 203781"/>
              <a:gd name="connsiteY1" fmla="*/ 74525 h 183021"/>
              <a:gd name="connsiteX2" fmla="*/ 7952 w 203781"/>
              <a:gd name="connsiteY2" fmla="*/ 98379 h 183021"/>
              <a:gd name="connsiteX3" fmla="*/ 0 w 203781"/>
              <a:gd name="connsiteY3" fmla="*/ 122233 h 183021"/>
              <a:gd name="connsiteX4" fmla="*/ 198783 w 203781"/>
              <a:gd name="connsiteY4" fmla="*/ 138136 h 183021"/>
              <a:gd name="connsiteX5" fmla="*/ 135172 w 203781"/>
              <a:gd name="connsiteY5" fmla="*/ 66574 h 183021"/>
              <a:gd name="connsiteX6" fmla="*/ 127221 w 203781"/>
              <a:gd name="connsiteY6" fmla="*/ 42720 h 183021"/>
              <a:gd name="connsiteX7" fmla="*/ 103367 w 203781"/>
              <a:gd name="connsiteY7" fmla="*/ 18866 h 183021"/>
              <a:gd name="connsiteX8" fmla="*/ 63611 w 203781"/>
              <a:gd name="connsiteY8" fmla="*/ 2964 h 183021"/>
              <a:gd name="connsiteX9" fmla="*/ 39757 w 203781"/>
              <a:gd name="connsiteY9" fmla="*/ 2964 h 18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781" h="183021">
                <a:moveTo>
                  <a:pt x="39757" y="2964"/>
                </a:moveTo>
                <a:lnTo>
                  <a:pt x="15903" y="74525"/>
                </a:lnTo>
                <a:lnTo>
                  <a:pt x="7952" y="98379"/>
                </a:lnTo>
                <a:lnTo>
                  <a:pt x="0" y="122233"/>
                </a:lnTo>
                <a:cubicBezTo>
                  <a:pt x="25672" y="199244"/>
                  <a:pt x="17914" y="201440"/>
                  <a:pt x="198783" y="138136"/>
                </a:cubicBezTo>
                <a:cubicBezTo>
                  <a:pt x="225482" y="128791"/>
                  <a:pt x="136605" y="67649"/>
                  <a:pt x="135172" y="66574"/>
                </a:cubicBezTo>
                <a:cubicBezTo>
                  <a:pt x="132522" y="58623"/>
                  <a:pt x="131870" y="49694"/>
                  <a:pt x="127221" y="42720"/>
                </a:cubicBezTo>
                <a:cubicBezTo>
                  <a:pt x="120984" y="33364"/>
                  <a:pt x="112903" y="24826"/>
                  <a:pt x="103367" y="18866"/>
                </a:cubicBezTo>
                <a:cubicBezTo>
                  <a:pt x="91264" y="11301"/>
                  <a:pt x="76730" y="8586"/>
                  <a:pt x="63611" y="2964"/>
                </a:cubicBezTo>
                <a:cubicBezTo>
                  <a:pt x="58163" y="629"/>
                  <a:pt x="53009" y="-2337"/>
                  <a:pt x="39757" y="296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D602972-CC65-4986-848F-FB2C71DC9718}"/>
              </a:ext>
            </a:extLst>
          </p:cNvPr>
          <p:cNvSpPr/>
          <p:nvPr/>
        </p:nvSpPr>
        <p:spPr>
          <a:xfrm>
            <a:off x="10017945" y="0"/>
            <a:ext cx="2064627" cy="2157812"/>
          </a:xfrm>
          <a:custGeom>
            <a:avLst/>
            <a:gdLst>
              <a:gd name="connsiteX0" fmla="*/ 74135 w 2064627"/>
              <a:gd name="connsiteY0" fmla="*/ 787179 h 2157812"/>
              <a:gd name="connsiteX1" fmla="*/ 416041 w 2064627"/>
              <a:gd name="connsiteY1" fmla="*/ 803081 h 2157812"/>
              <a:gd name="connsiteX2" fmla="*/ 463749 w 2064627"/>
              <a:gd name="connsiteY2" fmla="*/ 858741 h 2157812"/>
              <a:gd name="connsiteX3" fmla="*/ 503505 w 2064627"/>
              <a:gd name="connsiteY3" fmla="*/ 914400 h 2157812"/>
              <a:gd name="connsiteX4" fmla="*/ 511457 w 2064627"/>
              <a:gd name="connsiteY4" fmla="*/ 938254 h 2157812"/>
              <a:gd name="connsiteX5" fmla="*/ 519408 w 2064627"/>
              <a:gd name="connsiteY5" fmla="*/ 1041621 h 2157812"/>
              <a:gd name="connsiteX6" fmla="*/ 527359 w 2064627"/>
              <a:gd name="connsiteY6" fmla="*/ 1105231 h 2157812"/>
              <a:gd name="connsiteX7" fmla="*/ 551213 w 2064627"/>
              <a:gd name="connsiteY7" fmla="*/ 1137036 h 2157812"/>
              <a:gd name="connsiteX8" fmla="*/ 559165 w 2064627"/>
              <a:gd name="connsiteY8" fmla="*/ 1160890 h 2157812"/>
              <a:gd name="connsiteX9" fmla="*/ 614824 w 2064627"/>
              <a:gd name="connsiteY9" fmla="*/ 1224501 h 2157812"/>
              <a:gd name="connsiteX10" fmla="*/ 638678 w 2064627"/>
              <a:gd name="connsiteY10" fmla="*/ 1232452 h 2157812"/>
              <a:gd name="connsiteX11" fmla="*/ 678434 w 2064627"/>
              <a:gd name="connsiteY11" fmla="*/ 1256306 h 2157812"/>
              <a:gd name="connsiteX12" fmla="*/ 726142 w 2064627"/>
              <a:gd name="connsiteY12" fmla="*/ 1272208 h 2157812"/>
              <a:gd name="connsiteX13" fmla="*/ 742045 w 2064627"/>
              <a:gd name="connsiteY13" fmla="*/ 1296062 h 2157812"/>
              <a:gd name="connsiteX14" fmla="*/ 718191 w 2064627"/>
              <a:gd name="connsiteY14" fmla="*/ 1494845 h 2157812"/>
              <a:gd name="connsiteX15" fmla="*/ 710239 w 2064627"/>
              <a:gd name="connsiteY15" fmla="*/ 1534601 h 2157812"/>
              <a:gd name="connsiteX16" fmla="*/ 678434 w 2064627"/>
              <a:gd name="connsiteY16" fmla="*/ 1542553 h 2157812"/>
              <a:gd name="connsiteX17" fmla="*/ 638678 w 2064627"/>
              <a:gd name="connsiteY17" fmla="*/ 1550504 h 2157812"/>
              <a:gd name="connsiteX18" fmla="*/ 598921 w 2064627"/>
              <a:gd name="connsiteY18" fmla="*/ 1566407 h 2157812"/>
              <a:gd name="connsiteX19" fmla="*/ 590970 w 2064627"/>
              <a:gd name="connsiteY19" fmla="*/ 1590261 h 2157812"/>
              <a:gd name="connsiteX20" fmla="*/ 622775 w 2064627"/>
              <a:gd name="connsiteY20" fmla="*/ 1717481 h 2157812"/>
              <a:gd name="connsiteX21" fmla="*/ 630726 w 2064627"/>
              <a:gd name="connsiteY21" fmla="*/ 1741335 h 2157812"/>
              <a:gd name="connsiteX22" fmla="*/ 678434 w 2064627"/>
              <a:gd name="connsiteY22" fmla="*/ 1804946 h 2157812"/>
              <a:gd name="connsiteX23" fmla="*/ 710239 w 2064627"/>
              <a:gd name="connsiteY23" fmla="*/ 1900361 h 2157812"/>
              <a:gd name="connsiteX24" fmla="*/ 757947 w 2064627"/>
              <a:gd name="connsiteY24" fmla="*/ 1987826 h 2157812"/>
              <a:gd name="connsiteX25" fmla="*/ 797704 w 2064627"/>
              <a:gd name="connsiteY25" fmla="*/ 2043485 h 2157812"/>
              <a:gd name="connsiteX26" fmla="*/ 845412 w 2064627"/>
              <a:gd name="connsiteY26" fmla="*/ 2075290 h 2157812"/>
              <a:gd name="connsiteX27" fmla="*/ 893119 w 2064627"/>
              <a:gd name="connsiteY27" fmla="*/ 2107095 h 2157812"/>
              <a:gd name="connsiteX28" fmla="*/ 980584 w 2064627"/>
              <a:gd name="connsiteY28" fmla="*/ 2154803 h 2157812"/>
              <a:gd name="connsiteX29" fmla="*/ 1028292 w 2064627"/>
              <a:gd name="connsiteY29" fmla="*/ 2035534 h 2157812"/>
              <a:gd name="connsiteX30" fmla="*/ 1060097 w 2064627"/>
              <a:gd name="connsiteY30" fmla="*/ 1940118 h 2157812"/>
              <a:gd name="connsiteX31" fmla="*/ 1068048 w 2064627"/>
              <a:gd name="connsiteY31" fmla="*/ 1908313 h 2157812"/>
              <a:gd name="connsiteX32" fmla="*/ 1091902 w 2064627"/>
              <a:gd name="connsiteY32" fmla="*/ 1860605 h 2157812"/>
              <a:gd name="connsiteX33" fmla="*/ 1099853 w 2064627"/>
              <a:gd name="connsiteY33" fmla="*/ 1820848 h 2157812"/>
              <a:gd name="connsiteX34" fmla="*/ 1115756 w 2064627"/>
              <a:gd name="connsiteY34" fmla="*/ 1717481 h 2157812"/>
              <a:gd name="connsiteX35" fmla="*/ 1123707 w 2064627"/>
              <a:gd name="connsiteY35" fmla="*/ 1693628 h 2157812"/>
              <a:gd name="connsiteX36" fmla="*/ 1147561 w 2064627"/>
              <a:gd name="connsiteY36" fmla="*/ 1677725 h 2157812"/>
              <a:gd name="connsiteX37" fmla="*/ 1179366 w 2064627"/>
              <a:gd name="connsiteY37" fmla="*/ 1669774 h 2157812"/>
              <a:gd name="connsiteX38" fmla="*/ 1274782 w 2064627"/>
              <a:gd name="connsiteY38" fmla="*/ 1653871 h 2157812"/>
              <a:gd name="connsiteX39" fmla="*/ 1338392 w 2064627"/>
              <a:gd name="connsiteY39" fmla="*/ 1566407 h 2157812"/>
              <a:gd name="connsiteX40" fmla="*/ 1362246 w 2064627"/>
              <a:gd name="connsiteY40" fmla="*/ 1550504 h 2157812"/>
              <a:gd name="connsiteX41" fmla="*/ 1394052 w 2064627"/>
              <a:gd name="connsiteY41" fmla="*/ 1526650 h 2157812"/>
              <a:gd name="connsiteX42" fmla="*/ 1417905 w 2064627"/>
              <a:gd name="connsiteY42" fmla="*/ 1518699 h 2157812"/>
              <a:gd name="connsiteX43" fmla="*/ 1473565 w 2064627"/>
              <a:gd name="connsiteY43" fmla="*/ 1486894 h 2157812"/>
              <a:gd name="connsiteX44" fmla="*/ 1545126 w 2064627"/>
              <a:gd name="connsiteY44" fmla="*/ 1447137 h 2157812"/>
              <a:gd name="connsiteX45" fmla="*/ 1616688 w 2064627"/>
              <a:gd name="connsiteY45" fmla="*/ 1399429 h 2157812"/>
              <a:gd name="connsiteX46" fmla="*/ 1648493 w 2064627"/>
              <a:gd name="connsiteY46" fmla="*/ 1351721 h 2157812"/>
              <a:gd name="connsiteX47" fmla="*/ 1656445 w 2064627"/>
              <a:gd name="connsiteY47" fmla="*/ 1327868 h 2157812"/>
              <a:gd name="connsiteX48" fmla="*/ 1672347 w 2064627"/>
              <a:gd name="connsiteY48" fmla="*/ 1296062 h 2157812"/>
              <a:gd name="connsiteX49" fmla="*/ 1648493 w 2064627"/>
              <a:gd name="connsiteY49" fmla="*/ 1192695 h 2157812"/>
              <a:gd name="connsiteX50" fmla="*/ 1584883 w 2064627"/>
              <a:gd name="connsiteY50" fmla="*/ 1152939 h 2157812"/>
              <a:gd name="connsiteX51" fmla="*/ 1561029 w 2064627"/>
              <a:gd name="connsiteY51" fmla="*/ 1137036 h 2157812"/>
              <a:gd name="connsiteX52" fmla="*/ 1545126 w 2064627"/>
              <a:gd name="connsiteY52" fmla="*/ 1113182 h 2157812"/>
              <a:gd name="connsiteX53" fmla="*/ 1537175 w 2064627"/>
              <a:gd name="connsiteY53" fmla="*/ 1057523 h 2157812"/>
              <a:gd name="connsiteX54" fmla="*/ 1592834 w 2064627"/>
              <a:gd name="connsiteY54" fmla="*/ 1041621 h 2157812"/>
              <a:gd name="connsiteX55" fmla="*/ 1680298 w 2064627"/>
              <a:gd name="connsiteY55" fmla="*/ 1049572 h 2157812"/>
              <a:gd name="connsiteX56" fmla="*/ 1704152 w 2064627"/>
              <a:gd name="connsiteY56" fmla="*/ 1065474 h 2157812"/>
              <a:gd name="connsiteX57" fmla="*/ 1712104 w 2064627"/>
              <a:gd name="connsiteY57" fmla="*/ 1033669 h 2157812"/>
              <a:gd name="connsiteX58" fmla="*/ 1720055 w 2064627"/>
              <a:gd name="connsiteY58" fmla="*/ 970059 h 2157812"/>
              <a:gd name="connsiteX59" fmla="*/ 1704152 w 2064627"/>
              <a:gd name="connsiteY59" fmla="*/ 946205 h 2157812"/>
              <a:gd name="connsiteX60" fmla="*/ 1696201 w 2064627"/>
              <a:gd name="connsiteY60" fmla="*/ 914400 h 2157812"/>
              <a:gd name="connsiteX61" fmla="*/ 1712104 w 2064627"/>
              <a:gd name="connsiteY61" fmla="*/ 890546 h 2157812"/>
              <a:gd name="connsiteX62" fmla="*/ 1728006 w 2064627"/>
              <a:gd name="connsiteY62" fmla="*/ 763325 h 2157812"/>
              <a:gd name="connsiteX63" fmla="*/ 1704152 w 2064627"/>
              <a:gd name="connsiteY63" fmla="*/ 747422 h 2157812"/>
              <a:gd name="connsiteX64" fmla="*/ 1720055 w 2064627"/>
              <a:gd name="connsiteY64" fmla="*/ 707666 h 2157812"/>
              <a:gd name="connsiteX65" fmla="*/ 1728006 w 2064627"/>
              <a:gd name="connsiteY65" fmla="*/ 675861 h 2157812"/>
              <a:gd name="connsiteX66" fmla="*/ 1720055 w 2064627"/>
              <a:gd name="connsiteY66" fmla="*/ 636104 h 2157812"/>
              <a:gd name="connsiteX67" fmla="*/ 1696201 w 2064627"/>
              <a:gd name="connsiteY67" fmla="*/ 604299 h 2157812"/>
              <a:gd name="connsiteX68" fmla="*/ 1759812 w 2064627"/>
              <a:gd name="connsiteY68" fmla="*/ 516834 h 2157812"/>
              <a:gd name="connsiteX69" fmla="*/ 1783665 w 2064627"/>
              <a:gd name="connsiteY69" fmla="*/ 500932 h 2157812"/>
              <a:gd name="connsiteX70" fmla="*/ 1823422 w 2064627"/>
              <a:gd name="connsiteY70" fmla="*/ 461175 h 2157812"/>
              <a:gd name="connsiteX71" fmla="*/ 1871130 w 2064627"/>
              <a:gd name="connsiteY71" fmla="*/ 389614 h 2157812"/>
              <a:gd name="connsiteX72" fmla="*/ 1910886 w 2064627"/>
              <a:gd name="connsiteY72" fmla="*/ 365760 h 2157812"/>
              <a:gd name="connsiteX73" fmla="*/ 1990399 w 2064627"/>
              <a:gd name="connsiteY73" fmla="*/ 286247 h 2157812"/>
              <a:gd name="connsiteX74" fmla="*/ 2054010 w 2064627"/>
              <a:gd name="connsiteY74" fmla="*/ 238539 h 2157812"/>
              <a:gd name="connsiteX75" fmla="*/ 2061961 w 2064627"/>
              <a:gd name="connsiteY75" fmla="*/ 214685 h 2157812"/>
              <a:gd name="connsiteX76" fmla="*/ 1720055 w 2064627"/>
              <a:gd name="connsiteY76" fmla="*/ 198782 h 2157812"/>
              <a:gd name="connsiteX77" fmla="*/ 1696201 w 2064627"/>
              <a:gd name="connsiteY77" fmla="*/ 174928 h 2157812"/>
              <a:gd name="connsiteX78" fmla="*/ 1529224 w 2064627"/>
              <a:gd name="connsiteY78" fmla="*/ 103367 h 2157812"/>
              <a:gd name="connsiteX79" fmla="*/ 1489467 w 2064627"/>
              <a:gd name="connsiteY79" fmla="*/ 71561 h 2157812"/>
              <a:gd name="connsiteX80" fmla="*/ 1553078 w 2064627"/>
              <a:gd name="connsiteY80" fmla="*/ 55659 h 2157812"/>
              <a:gd name="connsiteX81" fmla="*/ 1521272 w 2064627"/>
              <a:gd name="connsiteY81" fmla="*/ 39756 h 2157812"/>
              <a:gd name="connsiteX82" fmla="*/ 1394052 w 2064627"/>
              <a:gd name="connsiteY82" fmla="*/ 15902 h 2157812"/>
              <a:gd name="connsiteX83" fmla="*/ 1322490 w 2064627"/>
              <a:gd name="connsiteY83" fmla="*/ 0 h 2157812"/>
              <a:gd name="connsiteX84" fmla="*/ 1171415 w 2064627"/>
              <a:gd name="connsiteY84" fmla="*/ 15902 h 2157812"/>
              <a:gd name="connsiteX85" fmla="*/ 1107805 w 2064627"/>
              <a:gd name="connsiteY85" fmla="*/ 47708 h 2157812"/>
              <a:gd name="connsiteX86" fmla="*/ 1075999 w 2064627"/>
              <a:gd name="connsiteY86" fmla="*/ 63610 h 2157812"/>
              <a:gd name="connsiteX87" fmla="*/ 1044194 w 2064627"/>
              <a:gd name="connsiteY87" fmla="*/ 119269 h 2157812"/>
              <a:gd name="connsiteX88" fmla="*/ 1036243 w 2064627"/>
              <a:gd name="connsiteY88" fmla="*/ 143123 h 2157812"/>
              <a:gd name="connsiteX89" fmla="*/ 964681 w 2064627"/>
              <a:gd name="connsiteY89" fmla="*/ 151074 h 2157812"/>
              <a:gd name="connsiteX90" fmla="*/ 940827 w 2064627"/>
              <a:gd name="connsiteY90" fmla="*/ 182880 h 2157812"/>
              <a:gd name="connsiteX91" fmla="*/ 916973 w 2064627"/>
              <a:gd name="connsiteY91" fmla="*/ 190831 h 2157812"/>
              <a:gd name="connsiteX92" fmla="*/ 909022 w 2064627"/>
              <a:gd name="connsiteY92" fmla="*/ 302149 h 2157812"/>
              <a:gd name="connsiteX93" fmla="*/ 797704 w 2064627"/>
              <a:gd name="connsiteY93" fmla="*/ 349857 h 2157812"/>
              <a:gd name="connsiteX94" fmla="*/ 710239 w 2064627"/>
              <a:gd name="connsiteY94" fmla="*/ 326003 h 2157812"/>
              <a:gd name="connsiteX95" fmla="*/ 686385 w 2064627"/>
              <a:gd name="connsiteY95" fmla="*/ 254441 h 2157812"/>
              <a:gd name="connsiteX96" fmla="*/ 694337 w 2064627"/>
              <a:gd name="connsiteY96" fmla="*/ 190831 h 2157812"/>
              <a:gd name="connsiteX97" fmla="*/ 543262 w 2064627"/>
              <a:gd name="connsiteY97" fmla="*/ 198782 h 2157812"/>
              <a:gd name="connsiteX98" fmla="*/ 495554 w 2064627"/>
              <a:gd name="connsiteY98" fmla="*/ 206734 h 2157812"/>
              <a:gd name="connsiteX99" fmla="*/ 431944 w 2064627"/>
              <a:gd name="connsiteY99" fmla="*/ 214685 h 2157812"/>
              <a:gd name="connsiteX100" fmla="*/ 304723 w 2064627"/>
              <a:gd name="connsiteY100" fmla="*/ 238539 h 2157812"/>
              <a:gd name="connsiteX101" fmla="*/ 249064 w 2064627"/>
              <a:gd name="connsiteY101" fmla="*/ 262393 h 2157812"/>
              <a:gd name="connsiteX102" fmla="*/ 233161 w 2064627"/>
              <a:gd name="connsiteY102" fmla="*/ 302149 h 2157812"/>
              <a:gd name="connsiteX103" fmla="*/ 288820 w 2064627"/>
              <a:gd name="connsiteY103" fmla="*/ 341906 h 2157812"/>
              <a:gd name="connsiteX104" fmla="*/ 264966 w 2064627"/>
              <a:gd name="connsiteY104" fmla="*/ 365760 h 2157812"/>
              <a:gd name="connsiteX105" fmla="*/ 193405 w 2064627"/>
              <a:gd name="connsiteY105" fmla="*/ 373711 h 2157812"/>
              <a:gd name="connsiteX106" fmla="*/ 209307 w 2064627"/>
              <a:gd name="connsiteY106" fmla="*/ 485029 h 2157812"/>
              <a:gd name="connsiteX107" fmla="*/ 241112 w 2064627"/>
              <a:gd name="connsiteY107" fmla="*/ 508883 h 2157812"/>
              <a:gd name="connsiteX108" fmla="*/ 280869 w 2064627"/>
              <a:gd name="connsiteY108" fmla="*/ 516834 h 2157812"/>
              <a:gd name="connsiteX109" fmla="*/ 304723 w 2064627"/>
              <a:gd name="connsiteY109" fmla="*/ 524786 h 2157812"/>
              <a:gd name="connsiteX110" fmla="*/ 129794 w 2064627"/>
              <a:gd name="connsiteY110" fmla="*/ 548640 h 2157812"/>
              <a:gd name="connsiteX111" fmla="*/ 90038 w 2064627"/>
              <a:gd name="connsiteY111" fmla="*/ 564542 h 2157812"/>
              <a:gd name="connsiteX112" fmla="*/ 10525 w 2064627"/>
              <a:gd name="connsiteY112" fmla="*/ 580445 h 2157812"/>
              <a:gd name="connsiteX113" fmla="*/ 2573 w 2064627"/>
              <a:gd name="connsiteY113" fmla="*/ 620201 h 2157812"/>
              <a:gd name="connsiteX114" fmla="*/ 58232 w 2064627"/>
              <a:gd name="connsiteY114" fmla="*/ 644055 h 2157812"/>
              <a:gd name="connsiteX115" fmla="*/ 82086 w 2064627"/>
              <a:gd name="connsiteY115" fmla="*/ 659958 h 2157812"/>
              <a:gd name="connsiteX116" fmla="*/ 66184 w 2064627"/>
              <a:gd name="connsiteY116" fmla="*/ 683812 h 2157812"/>
              <a:gd name="connsiteX117" fmla="*/ 74135 w 2064627"/>
              <a:gd name="connsiteY117" fmla="*/ 707666 h 2157812"/>
              <a:gd name="connsiteX118" fmla="*/ 74135 w 2064627"/>
              <a:gd name="connsiteY118" fmla="*/ 787179 h 215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064627" h="2157812">
                <a:moveTo>
                  <a:pt x="74135" y="787179"/>
                </a:moveTo>
                <a:cubicBezTo>
                  <a:pt x="131119" y="803081"/>
                  <a:pt x="323809" y="762980"/>
                  <a:pt x="416041" y="803081"/>
                </a:cubicBezTo>
                <a:cubicBezTo>
                  <a:pt x="438451" y="812824"/>
                  <a:pt x="448275" y="839829"/>
                  <a:pt x="463749" y="858741"/>
                </a:cubicBezTo>
                <a:cubicBezTo>
                  <a:pt x="468384" y="864405"/>
                  <a:pt x="498246" y="903882"/>
                  <a:pt x="503505" y="914400"/>
                </a:cubicBezTo>
                <a:cubicBezTo>
                  <a:pt x="507253" y="921897"/>
                  <a:pt x="508806" y="930303"/>
                  <a:pt x="511457" y="938254"/>
                </a:cubicBezTo>
                <a:cubicBezTo>
                  <a:pt x="514107" y="972710"/>
                  <a:pt x="516132" y="1007219"/>
                  <a:pt x="519408" y="1041621"/>
                </a:cubicBezTo>
                <a:cubicBezTo>
                  <a:pt x="521434" y="1062893"/>
                  <a:pt x="520602" y="1084959"/>
                  <a:pt x="527359" y="1105231"/>
                </a:cubicBezTo>
                <a:cubicBezTo>
                  <a:pt x="531550" y="1117803"/>
                  <a:pt x="543262" y="1126434"/>
                  <a:pt x="551213" y="1137036"/>
                </a:cubicBezTo>
                <a:cubicBezTo>
                  <a:pt x="553864" y="1144987"/>
                  <a:pt x="555007" y="1153613"/>
                  <a:pt x="559165" y="1160890"/>
                </a:cubicBezTo>
                <a:cubicBezTo>
                  <a:pt x="568760" y="1177682"/>
                  <a:pt x="599957" y="1213882"/>
                  <a:pt x="614824" y="1224501"/>
                </a:cubicBezTo>
                <a:cubicBezTo>
                  <a:pt x="621644" y="1229373"/>
                  <a:pt x="631181" y="1228704"/>
                  <a:pt x="638678" y="1232452"/>
                </a:cubicBezTo>
                <a:cubicBezTo>
                  <a:pt x="652501" y="1239363"/>
                  <a:pt x="664365" y="1249911"/>
                  <a:pt x="678434" y="1256306"/>
                </a:cubicBezTo>
                <a:cubicBezTo>
                  <a:pt x="693694" y="1263242"/>
                  <a:pt x="726142" y="1272208"/>
                  <a:pt x="726142" y="1272208"/>
                </a:cubicBezTo>
                <a:cubicBezTo>
                  <a:pt x="731443" y="1280159"/>
                  <a:pt x="741364" y="1286530"/>
                  <a:pt x="742045" y="1296062"/>
                </a:cubicBezTo>
                <a:cubicBezTo>
                  <a:pt x="744135" y="1325323"/>
                  <a:pt x="721030" y="1476862"/>
                  <a:pt x="718191" y="1494845"/>
                </a:cubicBezTo>
                <a:cubicBezTo>
                  <a:pt x="716083" y="1508194"/>
                  <a:pt x="718891" y="1524219"/>
                  <a:pt x="710239" y="1534601"/>
                </a:cubicBezTo>
                <a:cubicBezTo>
                  <a:pt x="703243" y="1542996"/>
                  <a:pt x="689102" y="1540182"/>
                  <a:pt x="678434" y="1542553"/>
                </a:cubicBezTo>
                <a:cubicBezTo>
                  <a:pt x="665241" y="1545485"/>
                  <a:pt x="651930" y="1547854"/>
                  <a:pt x="638678" y="1550504"/>
                </a:cubicBezTo>
                <a:cubicBezTo>
                  <a:pt x="625426" y="1555805"/>
                  <a:pt x="609886" y="1557269"/>
                  <a:pt x="598921" y="1566407"/>
                </a:cubicBezTo>
                <a:cubicBezTo>
                  <a:pt x="592482" y="1571773"/>
                  <a:pt x="589663" y="1581982"/>
                  <a:pt x="590970" y="1590261"/>
                </a:cubicBezTo>
                <a:cubicBezTo>
                  <a:pt x="597787" y="1633438"/>
                  <a:pt x="611651" y="1675208"/>
                  <a:pt x="622775" y="1717481"/>
                </a:cubicBezTo>
                <a:cubicBezTo>
                  <a:pt x="624908" y="1725586"/>
                  <a:pt x="626226" y="1734264"/>
                  <a:pt x="630726" y="1741335"/>
                </a:cubicBezTo>
                <a:cubicBezTo>
                  <a:pt x="644956" y="1763696"/>
                  <a:pt x="662531" y="1783742"/>
                  <a:pt x="678434" y="1804946"/>
                </a:cubicBezTo>
                <a:cubicBezTo>
                  <a:pt x="689036" y="1836751"/>
                  <a:pt x="695246" y="1870375"/>
                  <a:pt x="710239" y="1900361"/>
                </a:cubicBezTo>
                <a:cubicBezTo>
                  <a:pt x="730471" y="1940825"/>
                  <a:pt x="729684" y="1940721"/>
                  <a:pt x="757947" y="1987826"/>
                </a:cubicBezTo>
                <a:cubicBezTo>
                  <a:pt x="764025" y="1997956"/>
                  <a:pt x="791934" y="2038356"/>
                  <a:pt x="797704" y="2043485"/>
                </a:cubicBezTo>
                <a:cubicBezTo>
                  <a:pt x="811989" y="2056183"/>
                  <a:pt x="831898" y="2061775"/>
                  <a:pt x="845412" y="2075290"/>
                </a:cubicBezTo>
                <a:cubicBezTo>
                  <a:pt x="875191" y="2105071"/>
                  <a:pt x="858597" y="2095588"/>
                  <a:pt x="893119" y="2107095"/>
                </a:cubicBezTo>
                <a:cubicBezTo>
                  <a:pt x="897372" y="2110497"/>
                  <a:pt x="964772" y="2171932"/>
                  <a:pt x="980584" y="2154803"/>
                </a:cubicBezTo>
                <a:cubicBezTo>
                  <a:pt x="1009627" y="2123340"/>
                  <a:pt x="1013420" y="2075687"/>
                  <a:pt x="1028292" y="2035534"/>
                </a:cubicBezTo>
                <a:cubicBezTo>
                  <a:pt x="1039936" y="2004095"/>
                  <a:pt x="1051966" y="1972643"/>
                  <a:pt x="1060097" y="1940118"/>
                </a:cubicBezTo>
                <a:cubicBezTo>
                  <a:pt x="1062747" y="1929516"/>
                  <a:pt x="1063989" y="1918459"/>
                  <a:pt x="1068048" y="1908313"/>
                </a:cubicBezTo>
                <a:cubicBezTo>
                  <a:pt x="1074651" y="1891805"/>
                  <a:pt x="1083951" y="1876508"/>
                  <a:pt x="1091902" y="1860605"/>
                </a:cubicBezTo>
                <a:cubicBezTo>
                  <a:pt x="1094552" y="1847353"/>
                  <a:pt x="1097631" y="1834179"/>
                  <a:pt x="1099853" y="1820848"/>
                </a:cubicBezTo>
                <a:cubicBezTo>
                  <a:pt x="1105584" y="1786461"/>
                  <a:pt x="1109331" y="1751745"/>
                  <a:pt x="1115756" y="1717481"/>
                </a:cubicBezTo>
                <a:cubicBezTo>
                  <a:pt x="1117301" y="1709243"/>
                  <a:pt x="1118471" y="1700173"/>
                  <a:pt x="1123707" y="1693628"/>
                </a:cubicBezTo>
                <a:cubicBezTo>
                  <a:pt x="1129677" y="1686166"/>
                  <a:pt x="1138777" y="1681489"/>
                  <a:pt x="1147561" y="1677725"/>
                </a:cubicBezTo>
                <a:cubicBezTo>
                  <a:pt x="1157605" y="1673420"/>
                  <a:pt x="1168625" y="1671788"/>
                  <a:pt x="1179366" y="1669774"/>
                </a:cubicBezTo>
                <a:cubicBezTo>
                  <a:pt x="1211058" y="1663832"/>
                  <a:pt x="1242977" y="1659172"/>
                  <a:pt x="1274782" y="1653871"/>
                </a:cubicBezTo>
                <a:cubicBezTo>
                  <a:pt x="1295985" y="1624716"/>
                  <a:pt x="1308397" y="1586404"/>
                  <a:pt x="1338392" y="1566407"/>
                </a:cubicBezTo>
                <a:cubicBezTo>
                  <a:pt x="1346343" y="1561106"/>
                  <a:pt x="1354470" y="1556059"/>
                  <a:pt x="1362246" y="1550504"/>
                </a:cubicBezTo>
                <a:cubicBezTo>
                  <a:pt x="1373030" y="1542801"/>
                  <a:pt x="1382546" y="1533225"/>
                  <a:pt x="1394052" y="1526650"/>
                </a:cubicBezTo>
                <a:cubicBezTo>
                  <a:pt x="1401329" y="1522492"/>
                  <a:pt x="1410202" y="1522000"/>
                  <a:pt x="1417905" y="1518699"/>
                </a:cubicBezTo>
                <a:cubicBezTo>
                  <a:pt x="1462146" y="1499739"/>
                  <a:pt x="1436714" y="1508390"/>
                  <a:pt x="1473565" y="1486894"/>
                </a:cubicBezTo>
                <a:cubicBezTo>
                  <a:pt x="1497136" y="1473144"/>
                  <a:pt x="1522690" y="1462669"/>
                  <a:pt x="1545126" y="1447137"/>
                </a:cubicBezTo>
                <a:cubicBezTo>
                  <a:pt x="1631126" y="1387599"/>
                  <a:pt x="1521029" y="1437694"/>
                  <a:pt x="1616688" y="1399429"/>
                </a:cubicBezTo>
                <a:cubicBezTo>
                  <a:pt x="1627290" y="1383526"/>
                  <a:pt x="1639211" y="1368428"/>
                  <a:pt x="1648493" y="1351721"/>
                </a:cubicBezTo>
                <a:cubicBezTo>
                  <a:pt x="1652563" y="1344395"/>
                  <a:pt x="1653143" y="1335572"/>
                  <a:pt x="1656445" y="1327868"/>
                </a:cubicBezTo>
                <a:cubicBezTo>
                  <a:pt x="1661114" y="1316973"/>
                  <a:pt x="1667046" y="1306664"/>
                  <a:pt x="1672347" y="1296062"/>
                </a:cubicBezTo>
                <a:cubicBezTo>
                  <a:pt x="1664396" y="1261606"/>
                  <a:pt x="1660909" y="1225805"/>
                  <a:pt x="1648493" y="1192695"/>
                </a:cubicBezTo>
                <a:cubicBezTo>
                  <a:pt x="1638834" y="1166937"/>
                  <a:pt x="1604253" y="1162624"/>
                  <a:pt x="1584883" y="1152939"/>
                </a:cubicBezTo>
                <a:cubicBezTo>
                  <a:pt x="1576336" y="1148665"/>
                  <a:pt x="1568980" y="1142337"/>
                  <a:pt x="1561029" y="1137036"/>
                </a:cubicBezTo>
                <a:cubicBezTo>
                  <a:pt x="1555728" y="1129085"/>
                  <a:pt x="1549867" y="1121479"/>
                  <a:pt x="1545126" y="1113182"/>
                </a:cubicBezTo>
                <a:cubicBezTo>
                  <a:pt x="1535722" y="1096726"/>
                  <a:pt x="1518230" y="1076468"/>
                  <a:pt x="1537175" y="1057523"/>
                </a:cubicBezTo>
                <a:cubicBezTo>
                  <a:pt x="1540977" y="1053721"/>
                  <a:pt x="1592559" y="1041690"/>
                  <a:pt x="1592834" y="1041621"/>
                </a:cubicBezTo>
                <a:cubicBezTo>
                  <a:pt x="1621989" y="1044271"/>
                  <a:pt x="1651673" y="1043438"/>
                  <a:pt x="1680298" y="1049572"/>
                </a:cubicBezTo>
                <a:cubicBezTo>
                  <a:pt x="1689642" y="1051574"/>
                  <a:pt x="1695605" y="1069748"/>
                  <a:pt x="1704152" y="1065474"/>
                </a:cubicBezTo>
                <a:cubicBezTo>
                  <a:pt x="1713926" y="1060587"/>
                  <a:pt x="1709453" y="1044271"/>
                  <a:pt x="1712104" y="1033669"/>
                </a:cubicBezTo>
                <a:cubicBezTo>
                  <a:pt x="1714754" y="1012466"/>
                  <a:pt x="1721990" y="991340"/>
                  <a:pt x="1720055" y="970059"/>
                </a:cubicBezTo>
                <a:cubicBezTo>
                  <a:pt x="1719190" y="960542"/>
                  <a:pt x="1707916" y="954989"/>
                  <a:pt x="1704152" y="946205"/>
                </a:cubicBezTo>
                <a:cubicBezTo>
                  <a:pt x="1699847" y="936161"/>
                  <a:pt x="1698851" y="925002"/>
                  <a:pt x="1696201" y="914400"/>
                </a:cubicBezTo>
                <a:cubicBezTo>
                  <a:pt x="1701502" y="906449"/>
                  <a:pt x="1708340" y="899330"/>
                  <a:pt x="1712104" y="890546"/>
                </a:cubicBezTo>
                <a:cubicBezTo>
                  <a:pt x="1725090" y="860246"/>
                  <a:pt x="1727049" y="774809"/>
                  <a:pt x="1728006" y="763325"/>
                </a:cubicBezTo>
                <a:cubicBezTo>
                  <a:pt x="1720055" y="758024"/>
                  <a:pt x="1705503" y="756882"/>
                  <a:pt x="1704152" y="747422"/>
                </a:cubicBezTo>
                <a:cubicBezTo>
                  <a:pt x="1702134" y="733293"/>
                  <a:pt x="1715541" y="721206"/>
                  <a:pt x="1720055" y="707666"/>
                </a:cubicBezTo>
                <a:cubicBezTo>
                  <a:pt x="1723511" y="697299"/>
                  <a:pt x="1725356" y="686463"/>
                  <a:pt x="1728006" y="675861"/>
                </a:cubicBezTo>
                <a:cubicBezTo>
                  <a:pt x="1725356" y="662609"/>
                  <a:pt x="1725544" y="648454"/>
                  <a:pt x="1720055" y="636104"/>
                </a:cubicBezTo>
                <a:cubicBezTo>
                  <a:pt x="1714673" y="623994"/>
                  <a:pt x="1695101" y="617505"/>
                  <a:pt x="1696201" y="604299"/>
                </a:cubicBezTo>
                <a:cubicBezTo>
                  <a:pt x="1700212" y="556163"/>
                  <a:pt x="1727891" y="539634"/>
                  <a:pt x="1759812" y="516834"/>
                </a:cubicBezTo>
                <a:cubicBezTo>
                  <a:pt x="1767588" y="511280"/>
                  <a:pt x="1775714" y="506233"/>
                  <a:pt x="1783665" y="500932"/>
                </a:cubicBezTo>
                <a:cubicBezTo>
                  <a:pt x="1852579" y="397564"/>
                  <a:pt x="1743907" y="553942"/>
                  <a:pt x="1823422" y="461175"/>
                </a:cubicBezTo>
                <a:cubicBezTo>
                  <a:pt x="1845968" y="434872"/>
                  <a:pt x="1844972" y="412503"/>
                  <a:pt x="1871130" y="389614"/>
                </a:cubicBezTo>
                <a:cubicBezTo>
                  <a:pt x="1882761" y="379437"/>
                  <a:pt x="1899207" y="375882"/>
                  <a:pt x="1910886" y="365760"/>
                </a:cubicBezTo>
                <a:cubicBezTo>
                  <a:pt x="1939211" y="341211"/>
                  <a:pt x="1962997" y="311822"/>
                  <a:pt x="1990399" y="286247"/>
                </a:cubicBezTo>
                <a:cubicBezTo>
                  <a:pt x="2014013" y="264208"/>
                  <a:pt x="2029327" y="254994"/>
                  <a:pt x="2054010" y="238539"/>
                </a:cubicBezTo>
                <a:cubicBezTo>
                  <a:pt x="2056660" y="230588"/>
                  <a:pt x="2070299" y="215540"/>
                  <a:pt x="2061961" y="214685"/>
                </a:cubicBezTo>
                <a:cubicBezTo>
                  <a:pt x="1625826" y="169954"/>
                  <a:pt x="1853187" y="243163"/>
                  <a:pt x="1720055" y="198782"/>
                </a:cubicBezTo>
                <a:cubicBezTo>
                  <a:pt x="1712104" y="190831"/>
                  <a:pt x="1701230" y="184986"/>
                  <a:pt x="1696201" y="174928"/>
                </a:cubicBezTo>
                <a:cubicBezTo>
                  <a:pt x="1642785" y="68097"/>
                  <a:pt x="1761425" y="127808"/>
                  <a:pt x="1529224" y="103367"/>
                </a:cubicBezTo>
                <a:cubicBezTo>
                  <a:pt x="1515972" y="92765"/>
                  <a:pt x="1481877" y="86741"/>
                  <a:pt x="1489467" y="71561"/>
                </a:cubicBezTo>
                <a:cubicBezTo>
                  <a:pt x="1499241" y="52012"/>
                  <a:pt x="1553078" y="55659"/>
                  <a:pt x="1553078" y="55659"/>
                </a:cubicBezTo>
                <a:cubicBezTo>
                  <a:pt x="1542476" y="50358"/>
                  <a:pt x="1532771" y="42631"/>
                  <a:pt x="1521272" y="39756"/>
                </a:cubicBezTo>
                <a:cubicBezTo>
                  <a:pt x="1479415" y="29292"/>
                  <a:pt x="1436502" y="23620"/>
                  <a:pt x="1394052" y="15902"/>
                </a:cubicBezTo>
                <a:cubicBezTo>
                  <a:pt x="1332476" y="4706"/>
                  <a:pt x="1364550" y="14019"/>
                  <a:pt x="1322490" y="0"/>
                </a:cubicBezTo>
                <a:cubicBezTo>
                  <a:pt x="1314662" y="522"/>
                  <a:pt x="1208321" y="524"/>
                  <a:pt x="1171415" y="15902"/>
                </a:cubicBezTo>
                <a:cubicBezTo>
                  <a:pt x="1149532" y="25020"/>
                  <a:pt x="1129008" y="37106"/>
                  <a:pt x="1107805" y="47708"/>
                </a:cubicBezTo>
                <a:lnTo>
                  <a:pt x="1075999" y="63610"/>
                </a:lnTo>
                <a:cubicBezTo>
                  <a:pt x="1042220" y="97389"/>
                  <a:pt x="1057008" y="74419"/>
                  <a:pt x="1044194" y="119269"/>
                </a:cubicBezTo>
                <a:cubicBezTo>
                  <a:pt x="1041892" y="127328"/>
                  <a:pt x="1044025" y="140010"/>
                  <a:pt x="1036243" y="143123"/>
                </a:cubicBezTo>
                <a:cubicBezTo>
                  <a:pt x="1013959" y="152037"/>
                  <a:pt x="988535" y="148424"/>
                  <a:pt x="964681" y="151074"/>
                </a:cubicBezTo>
                <a:cubicBezTo>
                  <a:pt x="956730" y="161676"/>
                  <a:pt x="951008" y="174396"/>
                  <a:pt x="940827" y="182880"/>
                </a:cubicBezTo>
                <a:cubicBezTo>
                  <a:pt x="934388" y="188246"/>
                  <a:pt x="919133" y="182733"/>
                  <a:pt x="916973" y="190831"/>
                </a:cubicBezTo>
                <a:cubicBezTo>
                  <a:pt x="907388" y="226775"/>
                  <a:pt x="922505" y="267478"/>
                  <a:pt x="909022" y="302149"/>
                </a:cubicBezTo>
                <a:cubicBezTo>
                  <a:pt x="897195" y="332560"/>
                  <a:pt x="818029" y="344776"/>
                  <a:pt x="797704" y="349857"/>
                </a:cubicBezTo>
                <a:cubicBezTo>
                  <a:pt x="768549" y="341906"/>
                  <a:pt x="733184" y="345670"/>
                  <a:pt x="710239" y="326003"/>
                </a:cubicBezTo>
                <a:cubicBezTo>
                  <a:pt x="691148" y="309639"/>
                  <a:pt x="686385" y="254441"/>
                  <a:pt x="686385" y="254441"/>
                </a:cubicBezTo>
                <a:cubicBezTo>
                  <a:pt x="689036" y="233238"/>
                  <a:pt x="714252" y="198576"/>
                  <a:pt x="694337" y="190831"/>
                </a:cubicBezTo>
                <a:cubicBezTo>
                  <a:pt x="647338" y="172554"/>
                  <a:pt x="593529" y="194761"/>
                  <a:pt x="543262" y="198782"/>
                </a:cubicBezTo>
                <a:cubicBezTo>
                  <a:pt x="527191" y="200068"/>
                  <a:pt x="511514" y="204454"/>
                  <a:pt x="495554" y="206734"/>
                </a:cubicBezTo>
                <a:cubicBezTo>
                  <a:pt x="474400" y="209756"/>
                  <a:pt x="452946" y="210747"/>
                  <a:pt x="431944" y="214685"/>
                </a:cubicBezTo>
                <a:cubicBezTo>
                  <a:pt x="263263" y="246313"/>
                  <a:pt x="472478" y="217570"/>
                  <a:pt x="304723" y="238539"/>
                </a:cubicBezTo>
                <a:cubicBezTo>
                  <a:pt x="291855" y="242828"/>
                  <a:pt x="256926" y="253221"/>
                  <a:pt x="249064" y="262393"/>
                </a:cubicBezTo>
                <a:cubicBezTo>
                  <a:pt x="239775" y="273230"/>
                  <a:pt x="238462" y="288897"/>
                  <a:pt x="233161" y="302149"/>
                </a:cubicBezTo>
                <a:cubicBezTo>
                  <a:pt x="251714" y="315401"/>
                  <a:pt x="278624" y="321513"/>
                  <a:pt x="288820" y="341906"/>
                </a:cubicBezTo>
                <a:cubicBezTo>
                  <a:pt x="293849" y="351964"/>
                  <a:pt x="275634" y="362204"/>
                  <a:pt x="264966" y="365760"/>
                </a:cubicBezTo>
                <a:cubicBezTo>
                  <a:pt x="242197" y="373350"/>
                  <a:pt x="217259" y="371061"/>
                  <a:pt x="193405" y="373711"/>
                </a:cubicBezTo>
                <a:cubicBezTo>
                  <a:pt x="198706" y="410817"/>
                  <a:pt x="196832" y="449683"/>
                  <a:pt x="209307" y="485029"/>
                </a:cubicBezTo>
                <a:cubicBezTo>
                  <a:pt x="213718" y="497526"/>
                  <a:pt x="229002" y="503501"/>
                  <a:pt x="241112" y="508883"/>
                </a:cubicBezTo>
                <a:cubicBezTo>
                  <a:pt x="253462" y="514372"/>
                  <a:pt x="267758" y="513556"/>
                  <a:pt x="280869" y="516834"/>
                </a:cubicBezTo>
                <a:cubicBezTo>
                  <a:pt x="289000" y="518867"/>
                  <a:pt x="296772" y="522135"/>
                  <a:pt x="304723" y="524786"/>
                </a:cubicBezTo>
                <a:cubicBezTo>
                  <a:pt x="131594" y="568066"/>
                  <a:pt x="387892" y="507887"/>
                  <a:pt x="129794" y="548640"/>
                </a:cubicBezTo>
                <a:cubicBezTo>
                  <a:pt x="115696" y="550866"/>
                  <a:pt x="103829" y="560864"/>
                  <a:pt x="90038" y="564542"/>
                </a:cubicBezTo>
                <a:cubicBezTo>
                  <a:pt x="63921" y="571506"/>
                  <a:pt x="37029" y="575144"/>
                  <a:pt x="10525" y="580445"/>
                </a:cubicBezTo>
                <a:cubicBezTo>
                  <a:pt x="7874" y="593697"/>
                  <a:pt x="-5536" y="609389"/>
                  <a:pt x="2573" y="620201"/>
                </a:cubicBezTo>
                <a:cubicBezTo>
                  <a:pt x="14684" y="636349"/>
                  <a:pt x="40178" y="635028"/>
                  <a:pt x="58232" y="644055"/>
                </a:cubicBezTo>
                <a:cubicBezTo>
                  <a:pt x="66779" y="648329"/>
                  <a:pt x="74135" y="654657"/>
                  <a:pt x="82086" y="659958"/>
                </a:cubicBezTo>
                <a:cubicBezTo>
                  <a:pt x="76785" y="667909"/>
                  <a:pt x="67755" y="674386"/>
                  <a:pt x="66184" y="683812"/>
                </a:cubicBezTo>
                <a:cubicBezTo>
                  <a:pt x="64806" y="692079"/>
                  <a:pt x="73209" y="699336"/>
                  <a:pt x="74135" y="707666"/>
                </a:cubicBezTo>
                <a:cubicBezTo>
                  <a:pt x="75891" y="723471"/>
                  <a:pt x="17151" y="771277"/>
                  <a:pt x="74135" y="7871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6BF48ACC-BCC3-40C0-A425-037767E594F9}"/>
              </a:ext>
            </a:extLst>
          </p:cNvPr>
          <p:cNvSpPr/>
          <p:nvPr/>
        </p:nvSpPr>
        <p:spPr>
          <a:xfrm>
            <a:off x="9668331" y="3697357"/>
            <a:ext cx="232139" cy="135172"/>
          </a:xfrm>
          <a:custGeom>
            <a:avLst/>
            <a:gdLst>
              <a:gd name="connsiteX0" fmla="*/ 16358 w 232139"/>
              <a:gd name="connsiteY0" fmla="*/ 0 h 135172"/>
              <a:gd name="connsiteX1" fmla="*/ 127676 w 232139"/>
              <a:gd name="connsiteY1" fmla="*/ 23853 h 135172"/>
              <a:gd name="connsiteX2" fmla="*/ 151530 w 232139"/>
              <a:gd name="connsiteY2" fmla="*/ 31805 h 135172"/>
              <a:gd name="connsiteX3" fmla="*/ 223092 w 232139"/>
              <a:gd name="connsiteY3" fmla="*/ 87464 h 135172"/>
              <a:gd name="connsiteX4" fmla="*/ 231043 w 232139"/>
              <a:gd name="connsiteY4" fmla="*/ 111318 h 135172"/>
              <a:gd name="connsiteX5" fmla="*/ 159481 w 232139"/>
              <a:gd name="connsiteY5" fmla="*/ 135172 h 135172"/>
              <a:gd name="connsiteX6" fmla="*/ 111773 w 232139"/>
              <a:gd name="connsiteY6" fmla="*/ 127220 h 135172"/>
              <a:gd name="connsiteX7" fmla="*/ 72017 w 232139"/>
              <a:gd name="connsiteY7" fmla="*/ 111318 h 135172"/>
              <a:gd name="connsiteX8" fmla="*/ 40212 w 232139"/>
              <a:gd name="connsiteY8" fmla="*/ 103366 h 135172"/>
              <a:gd name="connsiteX9" fmla="*/ 455 w 232139"/>
              <a:gd name="connsiteY9" fmla="*/ 47707 h 135172"/>
              <a:gd name="connsiteX10" fmla="*/ 16358 w 232139"/>
              <a:gd name="connsiteY10" fmla="*/ 0 h 1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2139" h="135172">
                <a:moveTo>
                  <a:pt x="16358" y="0"/>
                </a:moveTo>
                <a:cubicBezTo>
                  <a:pt x="96596" y="10029"/>
                  <a:pt x="59701" y="1195"/>
                  <a:pt x="127676" y="23853"/>
                </a:cubicBezTo>
                <a:lnTo>
                  <a:pt x="151530" y="31805"/>
                </a:lnTo>
                <a:cubicBezTo>
                  <a:pt x="205165" y="85440"/>
                  <a:pt x="177902" y="72401"/>
                  <a:pt x="223092" y="87464"/>
                </a:cubicBezTo>
                <a:cubicBezTo>
                  <a:pt x="225742" y="95415"/>
                  <a:pt x="235355" y="104131"/>
                  <a:pt x="231043" y="111318"/>
                </a:cubicBezTo>
                <a:cubicBezTo>
                  <a:pt x="222066" y="126280"/>
                  <a:pt x="171050" y="132858"/>
                  <a:pt x="159481" y="135172"/>
                </a:cubicBezTo>
                <a:cubicBezTo>
                  <a:pt x="143578" y="132521"/>
                  <a:pt x="127327" y="131462"/>
                  <a:pt x="111773" y="127220"/>
                </a:cubicBezTo>
                <a:cubicBezTo>
                  <a:pt x="98003" y="123465"/>
                  <a:pt x="85557" y="115832"/>
                  <a:pt x="72017" y="111318"/>
                </a:cubicBezTo>
                <a:cubicBezTo>
                  <a:pt x="61650" y="107862"/>
                  <a:pt x="50814" y="106017"/>
                  <a:pt x="40212" y="103366"/>
                </a:cubicBezTo>
                <a:cubicBezTo>
                  <a:pt x="34267" y="97421"/>
                  <a:pt x="-4623" y="68016"/>
                  <a:pt x="455" y="47707"/>
                </a:cubicBezTo>
                <a:cubicBezTo>
                  <a:pt x="1893" y="41957"/>
                  <a:pt x="11057" y="42406"/>
                  <a:pt x="1635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EC119CA-2052-405C-B867-60DC73008DD1}"/>
              </a:ext>
            </a:extLst>
          </p:cNvPr>
          <p:cNvSpPr/>
          <p:nvPr/>
        </p:nvSpPr>
        <p:spPr>
          <a:xfrm>
            <a:off x="8204795" y="3676826"/>
            <a:ext cx="231270" cy="348071"/>
          </a:xfrm>
          <a:custGeom>
            <a:avLst/>
            <a:gdLst>
              <a:gd name="connsiteX0" fmla="*/ 8634 w 231270"/>
              <a:gd name="connsiteY0" fmla="*/ 21479 h 348071"/>
              <a:gd name="connsiteX1" fmla="*/ 16585 w 231270"/>
              <a:gd name="connsiteY1" fmla="*/ 339531 h 348071"/>
              <a:gd name="connsiteX2" fmla="*/ 88147 w 231270"/>
              <a:gd name="connsiteY2" fmla="*/ 315677 h 348071"/>
              <a:gd name="connsiteX3" fmla="*/ 175611 w 231270"/>
              <a:gd name="connsiteY3" fmla="*/ 228212 h 348071"/>
              <a:gd name="connsiteX4" fmla="*/ 231270 w 231270"/>
              <a:gd name="connsiteY4" fmla="*/ 164602 h 348071"/>
              <a:gd name="connsiteX5" fmla="*/ 207417 w 231270"/>
              <a:gd name="connsiteY5" fmla="*/ 132797 h 348071"/>
              <a:gd name="connsiteX6" fmla="*/ 119952 w 231270"/>
              <a:gd name="connsiteY6" fmla="*/ 93040 h 348071"/>
              <a:gd name="connsiteX7" fmla="*/ 683 w 231270"/>
              <a:gd name="connsiteY7" fmla="*/ 29430 h 348071"/>
              <a:gd name="connsiteX8" fmla="*/ 8634 w 231270"/>
              <a:gd name="connsiteY8" fmla="*/ 21479 h 3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270" h="348071">
                <a:moveTo>
                  <a:pt x="8634" y="21479"/>
                </a:moveTo>
                <a:cubicBezTo>
                  <a:pt x="11284" y="73163"/>
                  <a:pt x="-11085" y="237154"/>
                  <a:pt x="16585" y="339531"/>
                </a:cubicBezTo>
                <a:cubicBezTo>
                  <a:pt x="23145" y="363804"/>
                  <a:pt x="67548" y="330096"/>
                  <a:pt x="88147" y="315677"/>
                </a:cubicBezTo>
                <a:cubicBezTo>
                  <a:pt x="121925" y="292032"/>
                  <a:pt x="152739" y="262518"/>
                  <a:pt x="175611" y="228212"/>
                </a:cubicBezTo>
                <a:cubicBezTo>
                  <a:pt x="212718" y="172554"/>
                  <a:pt x="191515" y="191107"/>
                  <a:pt x="231270" y="164602"/>
                </a:cubicBezTo>
                <a:cubicBezTo>
                  <a:pt x="223319" y="154000"/>
                  <a:pt x="217390" y="141523"/>
                  <a:pt x="207417" y="132797"/>
                </a:cubicBezTo>
                <a:cubicBezTo>
                  <a:pt x="173622" y="103226"/>
                  <a:pt x="160264" y="110676"/>
                  <a:pt x="119952" y="93040"/>
                </a:cubicBezTo>
                <a:cubicBezTo>
                  <a:pt x="88411" y="79241"/>
                  <a:pt x="33621" y="51388"/>
                  <a:pt x="683" y="29430"/>
                </a:cubicBezTo>
                <a:cubicBezTo>
                  <a:pt x="-2436" y="27351"/>
                  <a:pt x="5984" y="-30205"/>
                  <a:pt x="8634" y="214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2FF92878-B816-450E-8E26-19F2AA0CF811}"/>
              </a:ext>
            </a:extLst>
          </p:cNvPr>
          <p:cNvSpPr/>
          <p:nvPr/>
        </p:nvSpPr>
        <p:spPr>
          <a:xfrm>
            <a:off x="8081386" y="3609892"/>
            <a:ext cx="96492" cy="51555"/>
          </a:xfrm>
          <a:custGeom>
            <a:avLst/>
            <a:gdLst>
              <a:gd name="connsiteX0" fmla="*/ 52798 w 96492"/>
              <a:gd name="connsiteY0" fmla="*/ 47708 h 51555"/>
              <a:gd name="connsiteX1" fmla="*/ 5091 w 96492"/>
              <a:gd name="connsiteY1" fmla="*/ 39757 h 51555"/>
              <a:gd name="connsiteX2" fmla="*/ 52798 w 96492"/>
              <a:gd name="connsiteY2" fmla="*/ 0 h 51555"/>
              <a:gd name="connsiteX3" fmla="*/ 92555 w 96492"/>
              <a:gd name="connsiteY3" fmla="*/ 47708 h 51555"/>
              <a:gd name="connsiteX4" fmla="*/ 52798 w 96492"/>
              <a:gd name="connsiteY4" fmla="*/ 47708 h 5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92" h="51555">
                <a:moveTo>
                  <a:pt x="52798" y="47708"/>
                </a:moveTo>
                <a:cubicBezTo>
                  <a:pt x="38221" y="46383"/>
                  <a:pt x="15162" y="52346"/>
                  <a:pt x="5091" y="39757"/>
                </a:cubicBezTo>
                <a:cubicBezTo>
                  <a:pt x="-19164" y="9437"/>
                  <a:pt x="51021" y="444"/>
                  <a:pt x="52798" y="0"/>
                </a:cubicBezTo>
                <a:cubicBezTo>
                  <a:pt x="77623" y="6206"/>
                  <a:pt x="107309" y="3447"/>
                  <a:pt x="92555" y="47708"/>
                </a:cubicBezTo>
                <a:cubicBezTo>
                  <a:pt x="89905" y="55659"/>
                  <a:pt x="67375" y="49033"/>
                  <a:pt x="52798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288495D-2D83-461D-B438-689BE09126C7}"/>
              </a:ext>
            </a:extLst>
          </p:cNvPr>
          <p:cNvSpPr/>
          <p:nvPr/>
        </p:nvSpPr>
        <p:spPr>
          <a:xfrm>
            <a:off x="7717567" y="3482671"/>
            <a:ext cx="90775" cy="50387"/>
          </a:xfrm>
          <a:custGeom>
            <a:avLst/>
            <a:gdLst>
              <a:gd name="connsiteX0" fmla="*/ 82663 w 90775"/>
              <a:gd name="connsiteY0" fmla="*/ 47708 h 50387"/>
              <a:gd name="connsiteX1" fmla="*/ 11101 w 90775"/>
              <a:gd name="connsiteY1" fmla="*/ 39757 h 50387"/>
              <a:gd name="connsiteX2" fmla="*/ 3150 w 90775"/>
              <a:gd name="connsiteY2" fmla="*/ 7952 h 50387"/>
              <a:gd name="connsiteX3" fmla="*/ 42906 w 90775"/>
              <a:gd name="connsiteY3" fmla="*/ 0 h 50387"/>
              <a:gd name="connsiteX4" fmla="*/ 82663 w 90775"/>
              <a:gd name="connsiteY4" fmla="*/ 7952 h 50387"/>
              <a:gd name="connsiteX5" fmla="*/ 82663 w 90775"/>
              <a:gd name="connsiteY5" fmla="*/ 47708 h 5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775" h="50387">
                <a:moveTo>
                  <a:pt x="82663" y="47708"/>
                </a:moveTo>
                <a:cubicBezTo>
                  <a:pt x="70736" y="53009"/>
                  <a:pt x="32568" y="50490"/>
                  <a:pt x="11101" y="39757"/>
                </a:cubicBezTo>
                <a:cubicBezTo>
                  <a:pt x="1327" y="34870"/>
                  <a:pt x="-3677" y="16485"/>
                  <a:pt x="3150" y="7952"/>
                </a:cubicBezTo>
                <a:cubicBezTo>
                  <a:pt x="11592" y="-2601"/>
                  <a:pt x="29654" y="2651"/>
                  <a:pt x="42906" y="0"/>
                </a:cubicBezTo>
                <a:cubicBezTo>
                  <a:pt x="56158" y="2651"/>
                  <a:pt x="71666" y="97"/>
                  <a:pt x="82663" y="7952"/>
                </a:cubicBezTo>
                <a:cubicBezTo>
                  <a:pt x="92308" y="14841"/>
                  <a:pt x="94590" y="42407"/>
                  <a:pt x="82663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EBD6378-18AF-41C1-9B27-0F42ADDEC9E0}"/>
              </a:ext>
            </a:extLst>
          </p:cNvPr>
          <p:cNvSpPr/>
          <p:nvPr/>
        </p:nvSpPr>
        <p:spPr>
          <a:xfrm>
            <a:off x="7418567" y="3331019"/>
            <a:ext cx="132027" cy="93398"/>
          </a:xfrm>
          <a:custGeom>
            <a:avLst/>
            <a:gdLst>
              <a:gd name="connsiteX0" fmla="*/ 111318 w 132027"/>
              <a:gd name="connsiteY0" fmla="*/ 88042 h 93398"/>
              <a:gd name="connsiteX1" fmla="*/ 7951 w 132027"/>
              <a:gd name="connsiteY1" fmla="*/ 80091 h 93398"/>
              <a:gd name="connsiteX2" fmla="*/ 0 w 132027"/>
              <a:gd name="connsiteY2" fmla="*/ 56237 h 93398"/>
              <a:gd name="connsiteX3" fmla="*/ 39756 w 132027"/>
              <a:gd name="connsiteY3" fmla="*/ 578 h 93398"/>
              <a:gd name="connsiteX4" fmla="*/ 127221 w 132027"/>
              <a:gd name="connsiteY4" fmla="*/ 8529 h 93398"/>
              <a:gd name="connsiteX5" fmla="*/ 111318 w 132027"/>
              <a:gd name="connsiteY5" fmla="*/ 88042 h 9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27" h="93398">
                <a:moveTo>
                  <a:pt x="111318" y="88042"/>
                </a:moveTo>
                <a:cubicBezTo>
                  <a:pt x="91440" y="99969"/>
                  <a:pt x="41179" y="89585"/>
                  <a:pt x="7951" y="80091"/>
                </a:cubicBezTo>
                <a:cubicBezTo>
                  <a:pt x="-108" y="77788"/>
                  <a:pt x="0" y="64618"/>
                  <a:pt x="0" y="56237"/>
                </a:cubicBezTo>
                <a:cubicBezTo>
                  <a:pt x="0" y="9995"/>
                  <a:pt x="4875" y="18018"/>
                  <a:pt x="39756" y="578"/>
                </a:cubicBezTo>
                <a:cubicBezTo>
                  <a:pt x="68911" y="3228"/>
                  <a:pt x="101934" y="-6222"/>
                  <a:pt x="127221" y="8529"/>
                </a:cubicBezTo>
                <a:cubicBezTo>
                  <a:pt x="137351" y="14438"/>
                  <a:pt x="131196" y="76115"/>
                  <a:pt x="111318" y="8804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FEA9ADF4-A890-4F4F-8970-CA7F088DA8BB}"/>
              </a:ext>
            </a:extLst>
          </p:cNvPr>
          <p:cNvSpPr/>
          <p:nvPr/>
        </p:nvSpPr>
        <p:spPr>
          <a:xfrm>
            <a:off x="9413639" y="3745064"/>
            <a:ext cx="144020" cy="151075"/>
          </a:xfrm>
          <a:custGeom>
            <a:avLst/>
            <a:gdLst>
              <a:gd name="connsiteX0" fmla="*/ 40462 w 144020"/>
              <a:gd name="connsiteY0" fmla="*/ 135173 h 151075"/>
              <a:gd name="connsiteX1" fmla="*/ 705 w 144020"/>
              <a:gd name="connsiteY1" fmla="*/ 103367 h 151075"/>
              <a:gd name="connsiteX2" fmla="*/ 72267 w 144020"/>
              <a:gd name="connsiteY2" fmla="*/ 0 h 151075"/>
              <a:gd name="connsiteX3" fmla="*/ 135878 w 144020"/>
              <a:gd name="connsiteY3" fmla="*/ 23854 h 151075"/>
              <a:gd name="connsiteX4" fmla="*/ 143829 w 144020"/>
              <a:gd name="connsiteY4" fmla="*/ 63611 h 151075"/>
              <a:gd name="connsiteX5" fmla="*/ 135878 w 144020"/>
              <a:gd name="connsiteY5" fmla="*/ 151075 h 151075"/>
              <a:gd name="connsiteX6" fmla="*/ 40462 w 144020"/>
              <a:gd name="connsiteY6" fmla="*/ 135173 h 15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20" h="151075">
                <a:moveTo>
                  <a:pt x="40462" y="135173"/>
                </a:moveTo>
                <a:cubicBezTo>
                  <a:pt x="17933" y="127222"/>
                  <a:pt x="1834" y="120301"/>
                  <a:pt x="705" y="103367"/>
                </a:cubicBezTo>
                <a:cubicBezTo>
                  <a:pt x="-4892" y="19403"/>
                  <a:pt x="23160" y="19643"/>
                  <a:pt x="72267" y="0"/>
                </a:cubicBezTo>
                <a:cubicBezTo>
                  <a:pt x="93471" y="7951"/>
                  <a:pt x="118953" y="8809"/>
                  <a:pt x="135878" y="23854"/>
                </a:cubicBezTo>
                <a:cubicBezTo>
                  <a:pt x="145979" y="32833"/>
                  <a:pt x="143829" y="50096"/>
                  <a:pt x="143829" y="63611"/>
                </a:cubicBezTo>
                <a:cubicBezTo>
                  <a:pt x="143829" y="92886"/>
                  <a:pt x="138528" y="121920"/>
                  <a:pt x="135878" y="151075"/>
                </a:cubicBezTo>
                <a:cubicBezTo>
                  <a:pt x="13964" y="142948"/>
                  <a:pt x="62991" y="143124"/>
                  <a:pt x="40462" y="13517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0CE39F11-89E8-4EBF-851B-B7B35B9F23A3}"/>
              </a:ext>
            </a:extLst>
          </p:cNvPr>
          <p:cNvSpPr/>
          <p:nvPr/>
        </p:nvSpPr>
        <p:spPr>
          <a:xfrm>
            <a:off x="9760356" y="4083660"/>
            <a:ext cx="1518803" cy="2457056"/>
          </a:xfrm>
          <a:custGeom>
            <a:avLst/>
            <a:gdLst>
              <a:gd name="connsiteX0" fmla="*/ 270344 w 1518803"/>
              <a:gd name="connsiteY0" fmla="*/ 0 h 2457056"/>
              <a:gd name="connsiteX1" fmla="*/ 318052 w 1518803"/>
              <a:gd name="connsiteY1" fmla="*/ 15903 h 2457056"/>
              <a:gd name="connsiteX2" fmla="*/ 429370 w 1518803"/>
              <a:gd name="connsiteY2" fmla="*/ 31805 h 2457056"/>
              <a:gd name="connsiteX3" fmla="*/ 492981 w 1518803"/>
              <a:gd name="connsiteY3" fmla="*/ 47708 h 2457056"/>
              <a:gd name="connsiteX4" fmla="*/ 580445 w 1518803"/>
              <a:gd name="connsiteY4" fmla="*/ 63610 h 2457056"/>
              <a:gd name="connsiteX5" fmla="*/ 628153 w 1518803"/>
              <a:gd name="connsiteY5" fmla="*/ 79513 h 2457056"/>
              <a:gd name="connsiteX6" fmla="*/ 652007 w 1518803"/>
              <a:gd name="connsiteY6" fmla="*/ 103367 h 2457056"/>
              <a:gd name="connsiteX7" fmla="*/ 723569 w 1518803"/>
              <a:gd name="connsiteY7" fmla="*/ 151075 h 2457056"/>
              <a:gd name="connsiteX8" fmla="*/ 771276 w 1518803"/>
              <a:gd name="connsiteY8" fmla="*/ 206734 h 2457056"/>
              <a:gd name="connsiteX9" fmla="*/ 850789 w 1518803"/>
              <a:gd name="connsiteY9" fmla="*/ 198783 h 2457056"/>
              <a:gd name="connsiteX10" fmla="*/ 978010 w 1518803"/>
              <a:gd name="connsiteY10" fmla="*/ 238539 h 2457056"/>
              <a:gd name="connsiteX11" fmla="*/ 985962 w 1518803"/>
              <a:gd name="connsiteY11" fmla="*/ 262393 h 2457056"/>
              <a:gd name="connsiteX12" fmla="*/ 962108 w 1518803"/>
              <a:gd name="connsiteY12" fmla="*/ 373711 h 2457056"/>
              <a:gd name="connsiteX13" fmla="*/ 946205 w 1518803"/>
              <a:gd name="connsiteY13" fmla="*/ 405517 h 2457056"/>
              <a:gd name="connsiteX14" fmla="*/ 1081377 w 1518803"/>
              <a:gd name="connsiteY14" fmla="*/ 397565 h 2457056"/>
              <a:gd name="connsiteX15" fmla="*/ 1160890 w 1518803"/>
              <a:gd name="connsiteY15" fmla="*/ 413468 h 2457056"/>
              <a:gd name="connsiteX16" fmla="*/ 1224501 w 1518803"/>
              <a:gd name="connsiteY16" fmla="*/ 445273 h 2457056"/>
              <a:gd name="connsiteX17" fmla="*/ 1296062 w 1518803"/>
              <a:gd name="connsiteY17" fmla="*/ 453224 h 2457056"/>
              <a:gd name="connsiteX18" fmla="*/ 1359673 w 1518803"/>
              <a:gd name="connsiteY18" fmla="*/ 485030 h 2457056"/>
              <a:gd name="connsiteX19" fmla="*/ 1510748 w 1518803"/>
              <a:gd name="connsiteY19" fmla="*/ 548640 h 2457056"/>
              <a:gd name="connsiteX20" fmla="*/ 1518699 w 1518803"/>
              <a:gd name="connsiteY20" fmla="*/ 580445 h 2457056"/>
              <a:gd name="connsiteX21" fmla="*/ 1502796 w 1518803"/>
              <a:gd name="connsiteY21" fmla="*/ 636104 h 2457056"/>
              <a:gd name="connsiteX22" fmla="*/ 1439186 w 1518803"/>
              <a:gd name="connsiteY22" fmla="*/ 675861 h 2457056"/>
              <a:gd name="connsiteX23" fmla="*/ 1383527 w 1518803"/>
              <a:gd name="connsiteY23" fmla="*/ 691764 h 2457056"/>
              <a:gd name="connsiteX24" fmla="*/ 1367624 w 1518803"/>
              <a:gd name="connsiteY24" fmla="*/ 866692 h 2457056"/>
              <a:gd name="connsiteX25" fmla="*/ 1359673 w 1518803"/>
              <a:gd name="connsiteY25" fmla="*/ 906449 h 2457056"/>
              <a:gd name="connsiteX26" fmla="*/ 1335819 w 1518803"/>
              <a:gd name="connsiteY26" fmla="*/ 930303 h 2457056"/>
              <a:gd name="connsiteX27" fmla="*/ 1288111 w 1518803"/>
              <a:gd name="connsiteY27" fmla="*/ 1105231 h 2457056"/>
              <a:gd name="connsiteX28" fmla="*/ 1232452 w 1518803"/>
              <a:gd name="connsiteY28" fmla="*/ 1176793 h 2457056"/>
              <a:gd name="connsiteX29" fmla="*/ 1144988 w 1518803"/>
              <a:gd name="connsiteY29" fmla="*/ 1184744 h 2457056"/>
              <a:gd name="connsiteX30" fmla="*/ 1065475 w 1518803"/>
              <a:gd name="connsiteY30" fmla="*/ 1296063 h 2457056"/>
              <a:gd name="connsiteX31" fmla="*/ 1041621 w 1518803"/>
              <a:gd name="connsiteY31" fmla="*/ 1367624 h 2457056"/>
              <a:gd name="connsiteX32" fmla="*/ 1017767 w 1518803"/>
              <a:gd name="connsiteY32" fmla="*/ 1383527 h 2457056"/>
              <a:gd name="connsiteX33" fmla="*/ 946205 w 1518803"/>
              <a:gd name="connsiteY33" fmla="*/ 1423284 h 2457056"/>
              <a:gd name="connsiteX34" fmla="*/ 866692 w 1518803"/>
              <a:gd name="connsiteY34" fmla="*/ 1502797 h 2457056"/>
              <a:gd name="connsiteX35" fmla="*/ 834887 w 1518803"/>
              <a:gd name="connsiteY35" fmla="*/ 1542553 h 2457056"/>
              <a:gd name="connsiteX36" fmla="*/ 803082 w 1518803"/>
              <a:gd name="connsiteY36" fmla="*/ 1558456 h 2457056"/>
              <a:gd name="connsiteX37" fmla="*/ 763325 w 1518803"/>
              <a:gd name="connsiteY37" fmla="*/ 1582310 h 2457056"/>
              <a:gd name="connsiteX38" fmla="*/ 739471 w 1518803"/>
              <a:gd name="connsiteY38" fmla="*/ 1606164 h 2457056"/>
              <a:gd name="connsiteX39" fmla="*/ 715617 w 1518803"/>
              <a:gd name="connsiteY39" fmla="*/ 1622066 h 2457056"/>
              <a:gd name="connsiteX40" fmla="*/ 683812 w 1518803"/>
              <a:gd name="connsiteY40" fmla="*/ 1645920 h 2457056"/>
              <a:gd name="connsiteX41" fmla="*/ 644055 w 1518803"/>
              <a:gd name="connsiteY41" fmla="*/ 1653871 h 2457056"/>
              <a:gd name="connsiteX42" fmla="*/ 596348 w 1518803"/>
              <a:gd name="connsiteY42" fmla="*/ 1669774 h 2457056"/>
              <a:gd name="connsiteX43" fmla="*/ 580445 w 1518803"/>
              <a:gd name="connsiteY43" fmla="*/ 1693628 h 2457056"/>
              <a:gd name="connsiteX44" fmla="*/ 556591 w 1518803"/>
              <a:gd name="connsiteY44" fmla="*/ 1709530 h 2457056"/>
              <a:gd name="connsiteX45" fmla="*/ 508883 w 1518803"/>
              <a:gd name="connsiteY45" fmla="*/ 1765190 h 2457056"/>
              <a:gd name="connsiteX46" fmla="*/ 500932 w 1518803"/>
              <a:gd name="connsiteY46" fmla="*/ 1789044 h 2457056"/>
              <a:gd name="connsiteX47" fmla="*/ 492981 w 1518803"/>
              <a:gd name="connsiteY47" fmla="*/ 1844703 h 2457056"/>
              <a:gd name="connsiteX48" fmla="*/ 485029 w 1518803"/>
              <a:gd name="connsiteY48" fmla="*/ 1892410 h 2457056"/>
              <a:gd name="connsiteX49" fmla="*/ 477078 w 1518803"/>
              <a:gd name="connsiteY49" fmla="*/ 1932167 h 2457056"/>
              <a:gd name="connsiteX50" fmla="*/ 437322 w 1518803"/>
              <a:gd name="connsiteY50" fmla="*/ 1948070 h 2457056"/>
              <a:gd name="connsiteX51" fmla="*/ 453224 w 1518803"/>
              <a:gd name="connsiteY51" fmla="*/ 1987826 h 2457056"/>
              <a:gd name="connsiteX52" fmla="*/ 429370 w 1518803"/>
              <a:gd name="connsiteY52" fmla="*/ 2043485 h 2457056"/>
              <a:gd name="connsiteX53" fmla="*/ 437322 w 1518803"/>
              <a:gd name="connsiteY53" fmla="*/ 2154804 h 2457056"/>
              <a:gd name="connsiteX54" fmla="*/ 437322 w 1518803"/>
              <a:gd name="connsiteY54" fmla="*/ 2250219 h 2457056"/>
              <a:gd name="connsiteX55" fmla="*/ 397565 w 1518803"/>
              <a:gd name="connsiteY55" fmla="*/ 2282024 h 2457056"/>
              <a:gd name="connsiteX56" fmla="*/ 437322 w 1518803"/>
              <a:gd name="connsiteY56" fmla="*/ 2337684 h 2457056"/>
              <a:gd name="connsiteX57" fmla="*/ 453224 w 1518803"/>
              <a:gd name="connsiteY57" fmla="*/ 2441050 h 2457056"/>
              <a:gd name="connsiteX58" fmla="*/ 294198 w 1518803"/>
              <a:gd name="connsiteY58" fmla="*/ 2425148 h 2457056"/>
              <a:gd name="connsiteX59" fmla="*/ 278295 w 1518803"/>
              <a:gd name="connsiteY59" fmla="*/ 2313830 h 2457056"/>
              <a:gd name="connsiteX60" fmla="*/ 214685 w 1518803"/>
              <a:gd name="connsiteY60" fmla="*/ 2202511 h 2457056"/>
              <a:gd name="connsiteX61" fmla="*/ 159026 w 1518803"/>
              <a:gd name="connsiteY61" fmla="*/ 2035534 h 2457056"/>
              <a:gd name="connsiteX62" fmla="*/ 166977 w 1518803"/>
              <a:gd name="connsiteY62" fmla="*/ 1463040 h 2457056"/>
              <a:gd name="connsiteX63" fmla="*/ 182880 w 1518803"/>
              <a:gd name="connsiteY63" fmla="*/ 1383527 h 2457056"/>
              <a:gd name="connsiteX64" fmla="*/ 206734 w 1518803"/>
              <a:gd name="connsiteY64" fmla="*/ 1272209 h 2457056"/>
              <a:gd name="connsiteX65" fmla="*/ 270344 w 1518803"/>
              <a:gd name="connsiteY65" fmla="*/ 1144988 h 2457056"/>
              <a:gd name="connsiteX66" fmla="*/ 310101 w 1518803"/>
              <a:gd name="connsiteY66" fmla="*/ 1017767 h 2457056"/>
              <a:gd name="connsiteX67" fmla="*/ 302149 w 1518803"/>
              <a:gd name="connsiteY67" fmla="*/ 890546 h 2457056"/>
              <a:gd name="connsiteX68" fmla="*/ 270344 w 1518803"/>
              <a:gd name="connsiteY68" fmla="*/ 866692 h 2457056"/>
              <a:gd name="connsiteX69" fmla="*/ 230588 w 1518803"/>
              <a:gd name="connsiteY69" fmla="*/ 850790 h 2457056"/>
              <a:gd name="connsiteX70" fmla="*/ 198782 w 1518803"/>
              <a:gd name="connsiteY70" fmla="*/ 834887 h 2457056"/>
              <a:gd name="connsiteX71" fmla="*/ 151075 w 1518803"/>
              <a:gd name="connsiteY71" fmla="*/ 826936 h 2457056"/>
              <a:gd name="connsiteX72" fmla="*/ 119269 w 1518803"/>
              <a:gd name="connsiteY72" fmla="*/ 818984 h 2457056"/>
              <a:gd name="connsiteX73" fmla="*/ 87464 w 1518803"/>
              <a:gd name="connsiteY73" fmla="*/ 795130 h 2457056"/>
              <a:gd name="connsiteX74" fmla="*/ 71562 w 1518803"/>
              <a:gd name="connsiteY74" fmla="*/ 763325 h 2457056"/>
              <a:gd name="connsiteX75" fmla="*/ 47708 w 1518803"/>
              <a:gd name="connsiteY75" fmla="*/ 723569 h 2457056"/>
              <a:gd name="connsiteX76" fmla="*/ 23854 w 1518803"/>
              <a:gd name="connsiteY76" fmla="*/ 620202 h 2457056"/>
              <a:gd name="connsiteX77" fmla="*/ 0 w 1518803"/>
              <a:gd name="connsiteY77" fmla="*/ 596348 h 2457056"/>
              <a:gd name="connsiteX78" fmla="*/ 15902 w 1518803"/>
              <a:gd name="connsiteY78" fmla="*/ 357809 h 2457056"/>
              <a:gd name="connsiteX79" fmla="*/ 39756 w 1518803"/>
              <a:gd name="connsiteY79" fmla="*/ 318052 h 2457056"/>
              <a:gd name="connsiteX80" fmla="*/ 55659 w 1518803"/>
              <a:gd name="connsiteY80" fmla="*/ 270344 h 2457056"/>
              <a:gd name="connsiteX81" fmla="*/ 95415 w 1518803"/>
              <a:gd name="connsiteY81" fmla="*/ 190831 h 2457056"/>
              <a:gd name="connsiteX82" fmla="*/ 111318 w 1518803"/>
              <a:gd name="connsiteY82" fmla="*/ 151075 h 2457056"/>
              <a:gd name="connsiteX83" fmla="*/ 135172 w 1518803"/>
              <a:gd name="connsiteY83" fmla="*/ 119270 h 2457056"/>
              <a:gd name="connsiteX84" fmla="*/ 151075 w 1518803"/>
              <a:gd name="connsiteY84" fmla="*/ 87464 h 2457056"/>
              <a:gd name="connsiteX85" fmla="*/ 238539 w 1518803"/>
              <a:gd name="connsiteY85" fmla="*/ 23854 h 2457056"/>
              <a:gd name="connsiteX86" fmla="*/ 326003 w 1518803"/>
              <a:gd name="connsiteY86" fmla="*/ 23854 h 24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518803" h="2457056">
                <a:moveTo>
                  <a:pt x="270344" y="0"/>
                </a:moveTo>
                <a:cubicBezTo>
                  <a:pt x="286247" y="5301"/>
                  <a:pt x="301790" y="11837"/>
                  <a:pt x="318052" y="15903"/>
                </a:cubicBezTo>
                <a:cubicBezTo>
                  <a:pt x="340978" y="21635"/>
                  <a:pt x="410545" y="29452"/>
                  <a:pt x="429370" y="31805"/>
                </a:cubicBezTo>
                <a:cubicBezTo>
                  <a:pt x="450574" y="37106"/>
                  <a:pt x="471610" y="43128"/>
                  <a:pt x="492981" y="47708"/>
                </a:cubicBezTo>
                <a:cubicBezTo>
                  <a:pt x="521265" y="53769"/>
                  <a:pt x="552337" y="55944"/>
                  <a:pt x="580445" y="63610"/>
                </a:cubicBezTo>
                <a:cubicBezTo>
                  <a:pt x="596617" y="68021"/>
                  <a:pt x="628153" y="79513"/>
                  <a:pt x="628153" y="79513"/>
                </a:cubicBezTo>
                <a:cubicBezTo>
                  <a:pt x="636104" y="87464"/>
                  <a:pt x="643469" y="96049"/>
                  <a:pt x="652007" y="103367"/>
                </a:cubicBezTo>
                <a:cubicBezTo>
                  <a:pt x="677773" y="125453"/>
                  <a:pt x="693909" y="133279"/>
                  <a:pt x="723569" y="151075"/>
                </a:cubicBezTo>
                <a:cubicBezTo>
                  <a:pt x="726081" y="154424"/>
                  <a:pt x="761886" y="205289"/>
                  <a:pt x="771276" y="206734"/>
                </a:cubicBezTo>
                <a:cubicBezTo>
                  <a:pt x="797603" y="210784"/>
                  <a:pt x="824285" y="201433"/>
                  <a:pt x="850789" y="198783"/>
                </a:cubicBezTo>
                <a:cubicBezTo>
                  <a:pt x="893196" y="212035"/>
                  <a:pt x="937809" y="219621"/>
                  <a:pt x="978010" y="238539"/>
                </a:cubicBezTo>
                <a:cubicBezTo>
                  <a:pt x="985594" y="242108"/>
                  <a:pt x="985962" y="254011"/>
                  <a:pt x="985962" y="262393"/>
                </a:cubicBezTo>
                <a:cubicBezTo>
                  <a:pt x="985962" y="316268"/>
                  <a:pt x="981257" y="330625"/>
                  <a:pt x="962108" y="373711"/>
                </a:cubicBezTo>
                <a:cubicBezTo>
                  <a:pt x="957294" y="384543"/>
                  <a:pt x="934582" y="403192"/>
                  <a:pt x="946205" y="405517"/>
                </a:cubicBezTo>
                <a:cubicBezTo>
                  <a:pt x="990464" y="414369"/>
                  <a:pt x="1036320" y="400216"/>
                  <a:pt x="1081377" y="397565"/>
                </a:cubicBezTo>
                <a:cubicBezTo>
                  <a:pt x="1107881" y="402866"/>
                  <a:pt x="1135248" y="404921"/>
                  <a:pt x="1160890" y="413468"/>
                </a:cubicBezTo>
                <a:cubicBezTo>
                  <a:pt x="1183380" y="420965"/>
                  <a:pt x="1200940" y="442655"/>
                  <a:pt x="1224501" y="445273"/>
                </a:cubicBezTo>
                <a:lnTo>
                  <a:pt x="1296062" y="453224"/>
                </a:lnTo>
                <a:cubicBezTo>
                  <a:pt x="1317266" y="463826"/>
                  <a:pt x="1337790" y="475912"/>
                  <a:pt x="1359673" y="485030"/>
                </a:cubicBezTo>
                <a:cubicBezTo>
                  <a:pt x="1518538" y="551224"/>
                  <a:pt x="1444421" y="504421"/>
                  <a:pt x="1510748" y="548640"/>
                </a:cubicBezTo>
                <a:cubicBezTo>
                  <a:pt x="1513398" y="559242"/>
                  <a:pt x="1519688" y="569562"/>
                  <a:pt x="1518699" y="580445"/>
                </a:cubicBezTo>
                <a:cubicBezTo>
                  <a:pt x="1516952" y="599661"/>
                  <a:pt x="1513155" y="619825"/>
                  <a:pt x="1502796" y="636104"/>
                </a:cubicBezTo>
                <a:cubicBezTo>
                  <a:pt x="1486707" y="661387"/>
                  <a:pt x="1464220" y="668351"/>
                  <a:pt x="1439186" y="675861"/>
                </a:cubicBezTo>
                <a:cubicBezTo>
                  <a:pt x="1420704" y="681406"/>
                  <a:pt x="1402080" y="686463"/>
                  <a:pt x="1383527" y="691764"/>
                </a:cubicBezTo>
                <a:cubicBezTo>
                  <a:pt x="1377538" y="781589"/>
                  <a:pt x="1379700" y="794234"/>
                  <a:pt x="1367624" y="866692"/>
                </a:cubicBezTo>
                <a:cubicBezTo>
                  <a:pt x="1365402" y="880023"/>
                  <a:pt x="1365717" y="894361"/>
                  <a:pt x="1359673" y="906449"/>
                </a:cubicBezTo>
                <a:cubicBezTo>
                  <a:pt x="1354644" y="916507"/>
                  <a:pt x="1343770" y="922352"/>
                  <a:pt x="1335819" y="930303"/>
                </a:cubicBezTo>
                <a:cubicBezTo>
                  <a:pt x="1302768" y="1084541"/>
                  <a:pt x="1327947" y="993690"/>
                  <a:pt x="1288111" y="1105231"/>
                </a:cubicBezTo>
                <a:cubicBezTo>
                  <a:pt x="1273749" y="1145445"/>
                  <a:pt x="1280657" y="1164742"/>
                  <a:pt x="1232452" y="1176793"/>
                </a:cubicBezTo>
                <a:cubicBezTo>
                  <a:pt x="1204051" y="1183893"/>
                  <a:pt x="1174143" y="1182094"/>
                  <a:pt x="1144988" y="1184744"/>
                </a:cubicBezTo>
                <a:cubicBezTo>
                  <a:pt x="1100373" y="1229359"/>
                  <a:pt x="1086407" y="1233267"/>
                  <a:pt x="1065475" y="1296063"/>
                </a:cubicBezTo>
                <a:cubicBezTo>
                  <a:pt x="1057524" y="1319917"/>
                  <a:pt x="1062542" y="1353676"/>
                  <a:pt x="1041621" y="1367624"/>
                </a:cubicBezTo>
                <a:cubicBezTo>
                  <a:pt x="1033670" y="1372925"/>
                  <a:pt x="1026064" y="1378786"/>
                  <a:pt x="1017767" y="1383527"/>
                </a:cubicBezTo>
                <a:cubicBezTo>
                  <a:pt x="995684" y="1396146"/>
                  <a:pt x="965427" y="1406625"/>
                  <a:pt x="946205" y="1423284"/>
                </a:cubicBezTo>
                <a:cubicBezTo>
                  <a:pt x="917880" y="1447833"/>
                  <a:pt x="892267" y="1475395"/>
                  <a:pt x="866692" y="1502797"/>
                </a:cubicBezTo>
                <a:cubicBezTo>
                  <a:pt x="855112" y="1515204"/>
                  <a:pt x="847659" y="1531378"/>
                  <a:pt x="834887" y="1542553"/>
                </a:cubicBezTo>
                <a:cubicBezTo>
                  <a:pt x="825967" y="1550358"/>
                  <a:pt x="813443" y="1552700"/>
                  <a:pt x="803082" y="1558456"/>
                </a:cubicBezTo>
                <a:cubicBezTo>
                  <a:pt x="789572" y="1565962"/>
                  <a:pt x="775689" y="1573037"/>
                  <a:pt x="763325" y="1582310"/>
                </a:cubicBezTo>
                <a:cubicBezTo>
                  <a:pt x="754329" y="1589057"/>
                  <a:pt x="748110" y="1598965"/>
                  <a:pt x="739471" y="1606164"/>
                </a:cubicBezTo>
                <a:cubicBezTo>
                  <a:pt x="732130" y="1612282"/>
                  <a:pt x="723393" y="1616512"/>
                  <a:pt x="715617" y="1622066"/>
                </a:cubicBezTo>
                <a:cubicBezTo>
                  <a:pt x="704833" y="1629769"/>
                  <a:pt x="695922" y="1640538"/>
                  <a:pt x="683812" y="1645920"/>
                </a:cubicBezTo>
                <a:cubicBezTo>
                  <a:pt x="671462" y="1651409"/>
                  <a:pt x="657094" y="1650315"/>
                  <a:pt x="644055" y="1653871"/>
                </a:cubicBezTo>
                <a:cubicBezTo>
                  <a:pt x="627883" y="1658282"/>
                  <a:pt x="596348" y="1669774"/>
                  <a:pt x="596348" y="1669774"/>
                </a:cubicBezTo>
                <a:cubicBezTo>
                  <a:pt x="591047" y="1677725"/>
                  <a:pt x="587202" y="1686871"/>
                  <a:pt x="580445" y="1693628"/>
                </a:cubicBezTo>
                <a:cubicBezTo>
                  <a:pt x="573688" y="1700385"/>
                  <a:pt x="562709" y="1702189"/>
                  <a:pt x="556591" y="1709530"/>
                </a:cubicBezTo>
                <a:cubicBezTo>
                  <a:pt x="495955" y="1782295"/>
                  <a:pt x="593561" y="1701683"/>
                  <a:pt x="508883" y="1765190"/>
                </a:cubicBezTo>
                <a:cubicBezTo>
                  <a:pt x="506233" y="1773141"/>
                  <a:pt x="502576" y="1780825"/>
                  <a:pt x="500932" y="1789044"/>
                </a:cubicBezTo>
                <a:cubicBezTo>
                  <a:pt x="497257" y="1807421"/>
                  <a:pt x="495831" y="1826180"/>
                  <a:pt x="492981" y="1844703"/>
                </a:cubicBezTo>
                <a:cubicBezTo>
                  <a:pt x="490529" y="1860637"/>
                  <a:pt x="487913" y="1876548"/>
                  <a:pt x="485029" y="1892410"/>
                </a:cubicBezTo>
                <a:cubicBezTo>
                  <a:pt x="482611" y="1905707"/>
                  <a:pt x="485873" y="1921906"/>
                  <a:pt x="477078" y="1932167"/>
                </a:cubicBezTo>
                <a:cubicBezTo>
                  <a:pt x="467789" y="1943004"/>
                  <a:pt x="450574" y="1942769"/>
                  <a:pt x="437322" y="1948070"/>
                </a:cubicBezTo>
                <a:cubicBezTo>
                  <a:pt x="442623" y="1961322"/>
                  <a:pt x="451648" y="1973641"/>
                  <a:pt x="453224" y="1987826"/>
                </a:cubicBezTo>
                <a:cubicBezTo>
                  <a:pt x="455669" y="2009832"/>
                  <a:pt x="440217" y="2027215"/>
                  <a:pt x="429370" y="2043485"/>
                </a:cubicBezTo>
                <a:cubicBezTo>
                  <a:pt x="432021" y="2080591"/>
                  <a:pt x="430857" y="2118169"/>
                  <a:pt x="437322" y="2154804"/>
                </a:cubicBezTo>
                <a:cubicBezTo>
                  <a:pt x="447996" y="2215292"/>
                  <a:pt x="503326" y="2127640"/>
                  <a:pt x="437322" y="2250219"/>
                </a:cubicBezTo>
                <a:cubicBezTo>
                  <a:pt x="429276" y="2265162"/>
                  <a:pt x="410817" y="2271422"/>
                  <a:pt x="397565" y="2282024"/>
                </a:cubicBezTo>
                <a:cubicBezTo>
                  <a:pt x="410817" y="2300577"/>
                  <a:pt x="421579" y="2321191"/>
                  <a:pt x="437322" y="2337684"/>
                </a:cubicBezTo>
                <a:cubicBezTo>
                  <a:pt x="580685" y="2487874"/>
                  <a:pt x="629310" y="2461766"/>
                  <a:pt x="453224" y="2441050"/>
                </a:cubicBezTo>
                <a:cubicBezTo>
                  <a:pt x="400316" y="2434826"/>
                  <a:pt x="347207" y="2430449"/>
                  <a:pt x="294198" y="2425148"/>
                </a:cubicBezTo>
                <a:cubicBezTo>
                  <a:pt x="288897" y="2388042"/>
                  <a:pt x="286017" y="2350509"/>
                  <a:pt x="278295" y="2313830"/>
                </a:cubicBezTo>
                <a:cubicBezTo>
                  <a:pt x="268784" y="2268652"/>
                  <a:pt x="236088" y="2243372"/>
                  <a:pt x="214685" y="2202511"/>
                </a:cubicBezTo>
                <a:cubicBezTo>
                  <a:pt x="174845" y="2126452"/>
                  <a:pt x="175798" y="2111006"/>
                  <a:pt x="159026" y="2035534"/>
                </a:cubicBezTo>
                <a:cubicBezTo>
                  <a:pt x="161676" y="1844703"/>
                  <a:pt x="159999" y="1653762"/>
                  <a:pt x="166977" y="1463040"/>
                </a:cubicBezTo>
                <a:cubicBezTo>
                  <a:pt x="167965" y="1436029"/>
                  <a:pt x="177899" y="1410093"/>
                  <a:pt x="182880" y="1383527"/>
                </a:cubicBezTo>
                <a:cubicBezTo>
                  <a:pt x="189077" y="1350475"/>
                  <a:pt x="194169" y="1302365"/>
                  <a:pt x="206734" y="1272209"/>
                </a:cubicBezTo>
                <a:cubicBezTo>
                  <a:pt x="224970" y="1228444"/>
                  <a:pt x="256202" y="1190242"/>
                  <a:pt x="270344" y="1144988"/>
                </a:cubicBezTo>
                <a:lnTo>
                  <a:pt x="310101" y="1017767"/>
                </a:lnTo>
                <a:cubicBezTo>
                  <a:pt x="307450" y="975360"/>
                  <a:pt x="312962" y="931637"/>
                  <a:pt x="302149" y="890546"/>
                </a:cubicBezTo>
                <a:cubicBezTo>
                  <a:pt x="298776" y="877730"/>
                  <a:pt x="281928" y="873128"/>
                  <a:pt x="270344" y="866692"/>
                </a:cubicBezTo>
                <a:cubicBezTo>
                  <a:pt x="257867" y="859761"/>
                  <a:pt x="243631" y="856587"/>
                  <a:pt x="230588" y="850790"/>
                </a:cubicBezTo>
                <a:cubicBezTo>
                  <a:pt x="219756" y="845976"/>
                  <a:pt x="210135" y="838293"/>
                  <a:pt x="198782" y="834887"/>
                </a:cubicBezTo>
                <a:cubicBezTo>
                  <a:pt x="183340" y="830254"/>
                  <a:pt x="166884" y="830098"/>
                  <a:pt x="151075" y="826936"/>
                </a:cubicBezTo>
                <a:cubicBezTo>
                  <a:pt x="140359" y="824793"/>
                  <a:pt x="129871" y="821635"/>
                  <a:pt x="119269" y="818984"/>
                </a:cubicBezTo>
                <a:cubicBezTo>
                  <a:pt x="108667" y="811033"/>
                  <a:pt x="96088" y="805192"/>
                  <a:pt x="87464" y="795130"/>
                </a:cubicBezTo>
                <a:cubicBezTo>
                  <a:pt x="79750" y="786131"/>
                  <a:pt x="77318" y="773686"/>
                  <a:pt x="71562" y="763325"/>
                </a:cubicBezTo>
                <a:cubicBezTo>
                  <a:pt x="64057" y="749815"/>
                  <a:pt x="55659" y="736821"/>
                  <a:pt x="47708" y="723569"/>
                </a:cubicBezTo>
                <a:cubicBezTo>
                  <a:pt x="43095" y="700507"/>
                  <a:pt x="30701" y="635266"/>
                  <a:pt x="23854" y="620202"/>
                </a:cubicBezTo>
                <a:cubicBezTo>
                  <a:pt x="19201" y="609965"/>
                  <a:pt x="7951" y="604299"/>
                  <a:pt x="0" y="596348"/>
                </a:cubicBezTo>
                <a:cubicBezTo>
                  <a:pt x="5301" y="516835"/>
                  <a:pt x="4632" y="436698"/>
                  <a:pt x="15902" y="357809"/>
                </a:cubicBezTo>
                <a:cubicBezTo>
                  <a:pt x="18088" y="342510"/>
                  <a:pt x="33361" y="332121"/>
                  <a:pt x="39756" y="318052"/>
                </a:cubicBezTo>
                <a:cubicBezTo>
                  <a:pt x="46693" y="302792"/>
                  <a:pt x="48940" y="285701"/>
                  <a:pt x="55659" y="270344"/>
                </a:cubicBezTo>
                <a:cubicBezTo>
                  <a:pt x="67536" y="243196"/>
                  <a:pt x="84409" y="218344"/>
                  <a:pt x="95415" y="190831"/>
                </a:cubicBezTo>
                <a:cubicBezTo>
                  <a:pt x="100716" y="177579"/>
                  <a:pt x="104386" y="163552"/>
                  <a:pt x="111318" y="151075"/>
                </a:cubicBezTo>
                <a:cubicBezTo>
                  <a:pt x="117754" y="139491"/>
                  <a:pt x="128148" y="130508"/>
                  <a:pt x="135172" y="119270"/>
                </a:cubicBezTo>
                <a:cubicBezTo>
                  <a:pt x="141454" y="109218"/>
                  <a:pt x="143963" y="96947"/>
                  <a:pt x="151075" y="87464"/>
                </a:cubicBezTo>
                <a:cubicBezTo>
                  <a:pt x="168771" y="63869"/>
                  <a:pt x="211506" y="29861"/>
                  <a:pt x="238539" y="23854"/>
                </a:cubicBezTo>
                <a:cubicBezTo>
                  <a:pt x="266999" y="17529"/>
                  <a:pt x="296848" y="23854"/>
                  <a:pt x="326003" y="23854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6B059C-FC80-48C0-B721-F60D078B91B2}"/>
              </a:ext>
            </a:extLst>
          </p:cNvPr>
          <p:cNvGrpSpPr/>
          <p:nvPr/>
        </p:nvGrpSpPr>
        <p:grpSpPr>
          <a:xfrm>
            <a:off x="3692782" y="2164516"/>
            <a:ext cx="1260000" cy="2178598"/>
            <a:chOff x="921988" y="3410671"/>
            <a:chExt cx="323850" cy="560211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75D30A4-AB0F-4744-8A52-449D1DA4DF07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rgbClr val="EE1C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A03FC8B-2F9C-4D57-BC1F-A28CD6BA0EC6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rgbClr val="EE1C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CF2CF0F-36CA-4B4B-9C4A-DCB365A1C665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1083874" y="3410671"/>
              <a:ext cx="39" cy="560211"/>
            </a:xfrm>
            <a:prstGeom prst="line">
              <a:avLst/>
            </a:prstGeom>
            <a:ln w="12700">
              <a:solidFill>
                <a:srgbClr val="EE1C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8AF11F3-B494-4536-84D6-0C531FB6DF69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E1C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EE1C25"/>
                  </a:solidFill>
                  <a:latin typeface="Circular Std Bold" panose="020B0804020101010102" pitchFamily="34" charset="0"/>
                  <a:cs typeface="Circular Std Bold" panose="020B0804020101010102" pitchFamily="34" charset="0"/>
                </a:rPr>
                <a:t>B</a:t>
              </a:r>
            </a:p>
          </p:txBody>
        </p:sp>
      </p:grp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F4011593-4BC8-4474-9505-7ECA35698376}"/>
              </a:ext>
            </a:extLst>
          </p:cNvPr>
          <p:cNvSpPr/>
          <p:nvPr/>
        </p:nvSpPr>
        <p:spPr>
          <a:xfrm>
            <a:off x="2329394" y="4826442"/>
            <a:ext cx="213649" cy="446180"/>
          </a:xfrm>
          <a:custGeom>
            <a:avLst/>
            <a:gdLst>
              <a:gd name="connsiteX0" fmla="*/ 16241 w 213649"/>
              <a:gd name="connsiteY0" fmla="*/ 143123 h 446180"/>
              <a:gd name="connsiteX1" fmla="*/ 55997 w 213649"/>
              <a:gd name="connsiteY1" fmla="*/ 151075 h 446180"/>
              <a:gd name="connsiteX2" fmla="*/ 79851 w 213649"/>
              <a:gd name="connsiteY2" fmla="*/ 127221 h 446180"/>
              <a:gd name="connsiteX3" fmla="*/ 127559 w 213649"/>
              <a:gd name="connsiteY3" fmla="*/ 63610 h 446180"/>
              <a:gd name="connsiteX4" fmla="*/ 135510 w 213649"/>
              <a:gd name="connsiteY4" fmla="*/ 39756 h 446180"/>
              <a:gd name="connsiteX5" fmla="*/ 183218 w 213649"/>
              <a:gd name="connsiteY5" fmla="*/ 0 h 446180"/>
              <a:gd name="connsiteX6" fmla="*/ 207072 w 213649"/>
              <a:gd name="connsiteY6" fmla="*/ 23854 h 446180"/>
              <a:gd name="connsiteX7" fmla="*/ 191169 w 213649"/>
              <a:gd name="connsiteY7" fmla="*/ 174928 h 446180"/>
              <a:gd name="connsiteX8" fmla="*/ 183218 w 213649"/>
              <a:gd name="connsiteY8" fmla="*/ 214685 h 446180"/>
              <a:gd name="connsiteX9" fmla="*/ 167316 w 213649"/>
              <a:gd name="connsiteY9" fmla="*/ 270344 h 446180"/>
              <a:gd name="connsiteX10" fmla="*/ 159364 w 213649"/>
              <a:gd name="connsiteY10" fmla="*/ 310101 h 446180"/>
              <a:gd name="connsiteX11" fmla="*/ 119608 w 213649"/>
              <a:gd name="connsiteY11" fmla="*/ 389614 h 446180"/>
              <a:gd name="connsiteX12" fmla="*/ 111656 w 213649"/>
              <a:gd name="connsiteY12" fmla="*/ 429370 h 446180"/>
              <a:gd name="connsiteX13" fmla="*/ 24192 w 213649"/>
              <a:gd name="connsiteY13" fmla="*/ 437321 h 446180"/>
              <a:gd name="connsiteX14" fmla="*/ 8289 w 213649"/>
              <a:gd name="connsiteY14" fmla="*/ 381662 h 446180"/>
              <a:gd name="connsiteX15" fmla="*/ 338 w 213649"/>
              <a:gd name="connsiteY15" fmla="*/ 341906 h 446180"/>
              <a:gd name="connsiteX16" fmla="*/ 16241 w 213649"/>
              <a:gd name="connsiteY16" fmla="*/ 143123 h 44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649" h="446180">
                <a:moveTo>
                  <a:pt x="16241" y="143123"/>
                </a:moveTo>
                <a:cubicBezTo>
                  <a:pt x="25518" y="111318"/>
                  <a:pt x="42886" y="154353"/>
                  <a:pt x="55997" y="151075"/>
                </a:cubicBezTo>
                <a:cubicBezTo>
                  <a:pt x="66906" y="148348"/>
                  <a:pt x="73104" y="136217"/>
                  <a:pt x="79851" y="127221"/>
                </a:cubicBezTo>
                <a:cubicBezTo>
                  <a:pt x="139130" y="48182"/>
                  <a:pt x="71211" y="119958"/>
                  <a:pt x="127559" y="63610"/>
                </a:cubicBezTo>
                <a:cubicBezTo>
                  <a:pt x="130209" y="55659"/>
                  <a:pt x="130861" y="46730"/>
                  <a:pt x="135510" y="39756"/>
                </a:cubicBezTo>
                <a:cubicBezTo>
                  <a:pt x="147755" y="21388"/>
                  <a:pt x="165616" y="11734"/>
                  <a:pt x="183218" y="0"/>
                </a:cubicBezTo>
                <a:cubicBezTo>
                  <a:pt x="191169" y="7951"/>
                  <a:pt x="205895" y="12671"/>
                  <a:pt x="207072" y="23854"/>
                </a:cubicBezTo>
                <a:cubicBezTo>
                  <a:pt x="222640" y="171744"/>
                  <a:pt x="207817" y="108339"/>
                  <a:pt x="191169" y="174928"/>
                </a:cubicBezTo>
                <a:cubicBezTo>
                  <a:pt x="187891" y="188039"/>
                  <a:pt x="186496" y="201574"/>
                  <a:pt x="183218" y="214685"/>
                </a:cubicBezTo>
                <a:cubicBezTo>
                  <a:pt x="178538" y="233404"/>
                  <a:pt x="171996" y="251625"/>
                  <a:pt x="167316" y="270344"/>
                </a:cubicBezTo>
                <a:cubicBezTo>
                  <a:pt x="164038" y="283455"/>
                  <a:pt x="164383" y="297553"/>
                  <a:pt x="159364" y="310101"/>
                </a:cubicBezTo>
                <a:cubicBezTo>
                  <a:pt x="148359" y="337614"/>
                  <a:pt x="119608" y="389614"/>
                  <a:pt x="119608" y="389614"/>
                </a:cubicBezTo>
                <a:cubicBezTo>
                  <a:pt x="116957" y="402866"/>
                  <a:pt x="118361" y="417636"/>
                  <a:pt x="111656" y="429370"/>
                </a:cubicBezTo>
                <a:cubicBezTo>
                  <a:pt x="94077" y="460134"/>
                  <a:pt x="43499" y="439735"/>
                  <a:pt x="24192" y="437321"/>
                </a:cubicBezTo>
                <a:cubicBezTo>
                  <a:pt x="15339" y="410761"/>
                  <a:pt x="14944" y="411610"/>
                  <a:pt x="8289" y="381662"/>
                </a:cubicBezTo>
                <a:cubicBezTo>
                  <a:pt x="5357" y="368469"/>
                  <a:pt x="804" y="355412"/>
                  <a:pt x="338" y="341906"/>
                </a:cubicBezTo>
                <a:cubicBezTo>
                  <a:pt x="-1854" y="278333"/>
                  <a:pt x="6964" y="174928"/>
                  <a:pt x="16241" y="14312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65BF79C-3CFA-4A8A-9397-F1BB14AD4BCB}"/>
              </a:ext>
            </a:extLst>
          </p:cNvPr>
          <p:cNvSpPr/>
          <p:nvPr/>
        </p:nvSpPr>
        <p:spPr>
          <a:xfrm>
            <a:off x="3793482" y="4343111"/>
            <a:ext cx="1058295" cy="1465463"/>
          </a:xfrm>
          <a:prstGeom prst="rect">
            <a:avLst/>
          </a:prstGeom>
          <a:solidFill>
            <a:schemeClr val="bg1"/>
          </a:solidFill>
          <a:ln w="12700">
            <a:solidFill>
              <a:srgbClr val="EE1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AE983A-9364-4E09-BBD3-1483B43652D2}"/>
              </a:ext>
            </a:extLst>
          </p:cNvPr>
          <p:cNvSpPr txBox="1"/>
          <p:nvPr/>
        </p:nvSpPr>
        <p:spPr>
          <a:xfrm>
            <a:off x="3941815" y="4877732"/>
            <a:ext cx="76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People’s</a:t>
            </a:r>
          </a:p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Rep. of</a:t>
            </a:r>
          </a:p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China</a:t>
            </a: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8A9E4259-3F63-437E-94C3-1756613F2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569" y="4403684"/>
            <a:ext cx="708426" cy="47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AFDE7F93-F6F7-4924-AA6F-EB4093379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569" y="4405448"/>
            <a:ext cx="708426" cy="47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15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404 Chinese Pattern Tile Floor Photos - Free &amp;amp; Royalty-Free Stock Photos  from Dreamstime">
            <a:extLst>
              <a:ext uri="{FF2B5EF4-FFF2-40B4-BE49-F238E27FC236}">
                <a16:creationId xmlns:a16="http://schemas.microsoft.com/office/drawing/2014/main" id="{D6FF93C8-372D-49AF-A753-74923D8EDF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4099143" y="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B4383DA-51B0-487C-9C1F-5618846D4CAA}"/>
              </a:ext>
            </a:extLst>
          </p:cNvPr>
          <p:cNvSpPr/>
          <p:nvPr/>
        </p:nvSpPr>
        <p:spPr>
          <a:xfrm>
            <a:off x="4655820" y="2606040"/>
            <a:ext cx="1326549" cy="1249680"/>
          </a:xfrm>
          <a:custGeom>
            <a:avLst/>
            <a:gdLst>
              <a:gd name="connsiteX0" fmla="*/ 0 w 1326549"/>
              <a:gd name="connsiteY0" fmla="*/ 0 h 1249680"/>
              <a:gd name="connsiteX1" fmla="*/ 68580 w 1326549"/>
              <a:gd name="connsiteY1" fmla="*/ 434340 h 1249680"/>
              <a:gd name="connsiteX2" fmla="*/ 114300 w 1326549"/>
              <a:gd name="connsiteY2" fmla="*/ 601980 h 1249680"/>
              <a:gd name="connsiteX3" fmla="*/ 220980 w 1326549"/>
              <a:gd name="connsiteY3" fmla="*/ 838200 h 1249680"/>
              <a:gd name="connsiteX4" fmla="*/ 381000 w 1326549"/>
              <a:gd name="connsiteY4" fmla="*/ 1082040 h 1249680"/>
              <a:gd name="connsiteX5" fmla="*/ 525780 w 1326549"/>
              <a:gd name="connsiteY5" fmla="*/ 1181100 h 1249680"/>
              <a:gd name="connsiteX6" fmla="*/ 868680 w 1326549"/>
              <a:gd name="connsiteY6" fmla="*/ 1249680 h 1249680"/>
              <a:gd name="connsiteX7" fmla="*/ 1127760 w 1326549"/>
              <a:gd name="connsiteY7" fmla="*/ 1150620 h 1249680"/>
              <a:gd name="connsiteX8" fmla="*/ 1242060 w 1326549"/>
              <a:gd name="connsiteY8" fmla="*/ 1066800 h 1249680"/>
              <a:gd name="connsiteX9" fmla="*/ 1310640 w 1326549"/>
              <a:gd name="connsiteY9" fmla="*/ 967740 h 1249680"/>
              <a:gd name="connsiteX10" fmla="*/ 1318260 w 1326549"/>
              <a:gd name="connsiteY10" fmla="*/ 868680 h 1249680"/>
              <a:gd name="connsiteX11" fmla="*/ 1325880 w 1326549"/>
              <a:gd name="connsiteY11" fmla="*/ 80772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26549" h="1249680">
                <a:moveTo>
                  <a:pt x="0" y="0"/>
                </a:moveTo>
                <a:cubicBezTo>
                  <a:pt x="22577" y="167073"/>
                  <a:pt x="31771" y="279743"/>
                  <a:pt x="68580" y="434340"/>
                </a:cubicBezTo>
                <a:cubicBezTo>
                  <a:pt x="81996" y="490686"/>
                  <a:pt x="93851" y="547789"/>
                  <a:pt x="114300" y="601980"/>
                </a:cubicBezTo>
                <a:cubicBezTo>
                  <a:pt x="144803" y="682814"/>
                  <a:pt x="181783" y="761206"/>
                  <a:pt x="220980" y="838200"/>
                </a:cubicBezTo>
                <a:cubicBezTo>
                  <a:pt x="239663" y="874898"/>
                  <a:pt x="320059" y="1032818"/>
                  <a:pt x="381000" y="1082040"/>
                </a:cubicBezTo>
                <a:cubicBezTo>
                  <a:pt x="426490" y="1118782"/>
                  <a:pt x="474034" y="1153865"/>
                  <a:pt x="525780" y="1181100"/>
                </a:cubicBezTo>
                <a:cubicBezTo>
                  <a:pt x="660006" y="1251745"/>
                  <a:pt x="712914" y="1237698"/>
                  <a:pt x="868680" y="1249680"/>
                </a:cubicBezTo>
                <a:cubicBezTo>
                  <a:pt x="927368" y="1228720"/>
                  <a:pt x="1084500" y="1174104"/>
                  <a:pt x="1127760" y="1150620"/>
                </a:cubicBezTo>
                <a:cubicBezTo>
                  <a:pt x="1169283" y="1128079"/>
                  <a:pt x="1207100" y="1098582"/>
                  <a:pt x="1242060" y="1066800"/>
                </a:cubicBezTo>
                <a:cubicBezTo>
                  <a:pt x="1281551" y="1030899"/>
                  <a:pt x="1290616" y="1007788"/>
                  <a:pt x="1310640" y="967740"/>
                </a:cubicBezTo>
                <a:cubicBezTo>
                  <a:pt x="1313180" y="934720"/>
                  <a:pt x="1314152" y="901542"/>
                  <a:pt x="1318260" y="868680"/>
                </a:cubicBezTo>
                <a:cubicBezTo>
                  <a:pt x="1329896" y="775591"/>
                  <a:pt x="1325880" y="945844"/>
                  <a:pt x="1325880" y="807720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EEAE7D3-953F-4987-BD5C-E5F7761BD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82270" y="-260154"/>
            <a:ext cx="2548349" cy="3188484"/>
          </a:xfrm>
          <a:prstGeom prst="rect">
            <a:avLst/>
          </a:prstGeom>
        </p:spPr>
      </p:pic>
      <p:pic>
        <p:nvPicPr>
          <p:cNvPr id="15364" name="Picture 4" descr="마오쩌둥 - 위키백과, 우리 모두의 백과사전">
            <a:extLst>
              <a:ext uri="{FF2B5EF4-FFF2-40B4-BE49-F238E27FC236}">
                <a16:creationId xmlns:a16="http://schemas.microsoft.com/office/drawing/2014/main" id="{BBE927CE-CBEA-474F-B994-6C135DD3A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07457">
            <a:off x="5026874" y="634794"/>
            <a:ext cx="1059537" cy="139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37A07D76-57E6-47D6-828D-6190A9EB5693}"/>
              </a:ext>
            </a:extLst>
          </p:cNvPr>
          <p:cNvSpPr/>
          <p:nvPr/>
        </p:nvSpPr>
        <p:spPr>
          <a:xfrm>
            <a:off x="5156632" y="2253582"/>
            <a:ext cx="2183965" cy="1175418"/>
          </a:xfrm>
          <a:custGeom>
            <a:avLst/>
            <a:gdLst>
              <a:gd name="connsiteX0" fmla="*/ 29120 w 2183965"/>
              <a:gd name="connsiteY0" fmla="*/ 13368 h 1175418"/>
              <a:gd name="connsiteX1" fmla="*/ 372020 w 2183965"/>
              <a:gd name="connsiteY1" fmla="*/ 22893 h 1175418"/>
              <a:gd name="connsiteX2" fmla="*/ 781595 w 2183965"/>
              <a:gd name="connsiteY2" fmla="*/ 13368 h 1175418"/>
              <a:gd name="connsiteX3" fmla="*/ 1257845 w 2183965"/>
              <a:gd name="connsiteY3" fmla="*/ 3843 h 1175418"/>
              <a:gd name="connsiteX4" fmla="*/ 1876970 w 2183965"/>
              <a:gd name="connsiteY4" fmla="*/ 13368 h 1175418"/>
              <a:gd name="connsiteX5" fmla="*/ 2153195 w 2183965"/>
              <a:gd name="connsiteY5" fmla="*/ 70518 h 1175418"/>
              <a:gd name="connsiteX6" fmla="*/ 2162720 w 2183965"/>
              <a:gd name="connsiteY6" fmla="*/ 146718 h 1175418"/>
              <a:gd name="connsiteX7" fmla="*/ 2181770 w 2183965"/>
              <a:gd name="connsiteY7" fmla="*/ 232443 h 1175418"/>
              <a:gd name="connsiteX8" fmla="*/ 2153195 w 2183965"/>
              <a:gd name="connsiteY8" fmla="*/ 1070643 h 1175418"/>
              <a:gd name="connsiteX9" fmla="*/ 2038895 w 2183965"/>
              <a:gd name="connsiteY9" fmla="*/ 1080168 h 1175418"/>
              <a:gd name="connsiteX10" fmla="*/ 1857920 w 2183965"/>
              <a:gd name="connsiteY10" fmla="*/ 1099218 h 1175418"/>
              <a:gd name="connsiteX11" fmla="*/ 1276895 w 2183965"/>
              <a:gd name="connsiteY11" fmla="*/ 1108743 h 1175418"/>
              <a:gd name="connsiteX12" fmla="*/ 1114970 w 2183965"/>
              <a:gd name="connsiteY12" fmla="*/ 1146843 h 1175418"/>
              <a:gd name="connsiteX13" fmla="*/ 762545 w 2183965"/>
              <a:gd name="connsiteY13" fmla="*/ 1175418 h 1175418"/>
              <a:gd name="connsiteX14" fmla="*/ 305345 w 2183965"/>
              <a:gd name="connsiteY14" fmla="*/ 1165893 h 1175418"/>
              <a:gd name="connsiteX15" fmla="*/ 276770 w 2183965"/>
              <a:gd name="connsiteY15" fmla="*/ 1156368 h 1175418"/>
              <a:gd name="connsiteX16" fmla="*/ 210095 w 2183965"/>
              <a:gd name="connsiteY16" fmla="*/ 1146843 h 1175418"/>
              <a:gd name="connsiteX17" fmla="*/ 181520 w 2183965"/>
              <a:gd name="connsiteY17" fmla="*/ 1137318 h 1175418"/>
              <a:gd name="connsiteX18" fmla="*/ 124370 w 2183965"/>
              <a:gd name="connsiteY18" fmla="*/ 1089693 h 1175418"/>
              <a:gd name="connsiteX19" fmla="*/ 57695 w 2183965"/>
              <a:gd name="connsiteY19" fmla="*/ 727743 h 1175418"/>
              <a:gd name="connsiteX20" fmla="*/ 38645 w 2183965"/>
              <a:gd name="connsiteY20" fmla="*/ 508668 h 1175418"/>
              <a:gd name="connsiteX21" fmla="*/ 29120 w 2183965"/>
              <a:gd name="connsiteY21" fmla="*/ 384843 h 1175418"/>
              <a:gd name="connsiteX22" fmla="*/ 19595 w 2183965"/>
              <a:gd name="connsiteY22" fmla="*/ 156243 h 1175418"/>
              <a:gd name="connsiteX23" fmla="*/ 29120 w 2183965"/>
              <a:gd name="connsiteY23" fmla="*/ 13368 h 117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83965" h="1175418">
                <a:moveTo>
                  <a:pt x="29120" y="13368"/>
                </a:moveTo>
                <a:cubicBezTo>
                  <a:pt x="87857" y="-8857"/>
                  <a:pt x="257676" y="22893"/>
                  <a:pt x="372020" y="22893"/>
                </a:cubicBezTo>
                <a:cubicBezTo>
                  <a:pt x="508582" y="22893"/>
                  <a:pt x="645065" y="16304"/>
                  <a:pt x="781595" y="13368"/>
                </a:cubicBezTo>
                <a:lnTo>
                  <a:pt x="1257845" y="3843"/>
                </a:lnTo>
                <a:lnTo>
                  <a:pt x="1876970" y="13368"/>
                </a:lnTo>
                <a:cubicBezTo>
                  <a:pt x="2140452" y="19159"/>
                  <a:pt x="2082715" y="-46949"/>
                  <a:pt x="2153195" y="70518"/>
                </a:cubicBezTo>
                <a:cubicBezTo>
                  <a:pt x="2156370" y="95918"/>
                  <a:pt x="2158272" y="121510"/>
                  <a:pt x="2162720" y="146718"/>
                </a:cubicBezTo>
                <a:cubicBezTo>
                  <a:pt x="2167807" y="175545"/>
                  <a:pt x="2182072" y="203173"/>
                  <a:pt x="2181770" y="232443"/>
                </a:cubicBezTo>
                <a:cubicBezTo>
                  <a:pt x="2178888" y="511990"/>
                  <a:pt x="2199657" y="794969"/>
                  <a:pt x="2153195" y="1070643"/>
                </a:cubicBezTo>
                <a:cubicBezTo>
                  <a:pt x="2146841" y="1108343"/>
                  <a:pt x="2076949" y="1076485"/>
                  <a:pt x="2038895" y="1080168"/>
                </a:cubicBezTo>
                <a:cubicBezTo>
                  <a:pt x="1978519" y="1086011"/>
                  <a:pt x="1918536" y="1096945"/>
                  <a:pt x="1857920" y="1099218"/>
                </a:cubicBezTo>
                <a:cubicBezTo>
                  <a:pt x="1664355" y="1106477"/>
                  <a:pt x="1470570" y="1105568"/>
                  <a:pt x="1276895" y="1108743"/>
                </a:cubicBezTo>
                <a:cubicBezTo>
                  <a:pt x="1222920" y="1121443"/>
                  <a:pt x="1169740" y="1138195"/>
                  <a:pt x="1114970" y="1146843"/>
                </a:cubicBezTo>
                <a:cubicBezTo>
                  <a:pt x="1028935" y="1160427"/>
                  <a:pt x="856657" y="1169536"/>
                  <a:pt x="762545" y="1175418"/>
                </a:cubicBezTo>
                <a:lnTo>
                  <a:pt x="305345" y="1165893"/>
                </a:lnTo>
                <a:cubicBezTo>
                  <a:pt x="295312" y="1165500"/>
                  <a:pt x="286615" y="1158337"/>
                  <a:pt x="276770" y="1156368"/>
                </a:cubicBezTo>
                <a:cubicBezTo>
                  <a:pt x="254755" y="1151965"/>
                  <a:pt x="232320" y="1150018"/>
                  <a:pt x="210095" y="1146843"/>
                </a:cubicBezTo>
                <a:cubicBezTo>
                  <a:pt x="200570" y="1143668"/>
                  <a:pt x="190500" y="1141808"/>
                  <a:pt x="181520" y="1137318"/>
                </a:cubicBezTo>
                <a:cubicBezTo>
                  <a:pt x="154998" y="1124057"/>
                  <a:pt x="145436" y="1110759"/>
                  <a:pt x="124370" y="1089693"/>
                </a:cubicBezTo>
                <a:cubicBezTo>
                  <a:pt x="49137" y="920419"/>
                  <a:pt x="88120" y="1031995"/>
                  <a:pt x="57695" y="727743"/>
                </a:cubicBezTo>
                <a:cubicBezTo>
                  <a:pt x="52185" y="672641"/>
                  <a:pt x="42932" y="562253"/>
                  <a:pt x="38645" y="508668"/>
                </a:cubicBezTo>
                <a:cubicBezTo>
                  <a:pt x="35344" y="467403"/>
                  <a:pt x="30843" y="426204"/>
                  <a:pt x="29120" y="384843"/>
                </a:cubicBezTo>
                <a:cubicBezTo>
                  <a:pt x="25945" y="308643"/>
                  <a:pt x="21655" y="232481"/>
                  <a:pt x="19595" y="156243"/>
                </a:cubicBezTo>
                <a:cubicBezTo>
                  <a:pt x="18480" y="114983"/>
                  <a:pt x="-29617" y="35593"/>
                  <a:pt x="29120" y="1336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920B89C3-4ED9-4863-8F20-6EB2DC012979}"/>
              </a:ext>
            </a:extLst>
          </p:cNvPr>
          <p:cNvSpPr/>
          <p:nvPr/>
        </p:nvSpPr>
        <p:spPr>
          <a:xfrm>
            <a:off x="5683794" y="2391951"/>
            <a:ext cx="1564005" cy="394180"/>
          </a:xfrm>
          <a:custGeom>
            <a:avLst/>
            <a:gdLst>
              <a:gd name="connsiteX0" fmla="*/ 21156 w 2053169"/>
              <a:gd name="connsiteY0" fmla="*/ 1212 h 394180"/>
              <a:gd name="connsiteX1" fmla="*/ 40206 w 2053169"/>
              <a:gd name="connsiteY1" fmla="*/ 96462 h 394180"/>
              <a:gd name="connsiteX2" fmla="*/ 59256 w 2053169"/>
              <a:gd name="connsiteY2" fmla="*/ 286962 h 394180"/>
              <a:gd name="connsiteX3" fmla="*/ 68781 w 2053169"/>
              <a:gd name="connsiteY3" fmla="*/ 353637 h 394180"/>
              <a:gd name="connsiteX4" fmla="*/ 106881 w 2053169"/>
              <a:gd name="connsiteY4" fmla="*/ 363162 h 394180"/>
              <a:gd name="connsiteX5" fmla="*/ 211656 w 2053169"/>
              <a:gd name="connsiteY5" fmla="*/ 344112 h 394180"/>
              <a:gd name="connsiteX6" fmla="*/ 345006 w 2053169"/>
              <a:gd name="connsiteY6" fmla="*/ 334587 h 394180"/>
              <a:gd name="connsiteX7" fmla="*/ 545031 w 2053169"/>
              <a:gd name="connsiteY7" fmla="*/ 344112 h 394180"/>
              <a:gd name="connsiteX8" fmla="*/ 649806 w 2053169"/>
              <a:gd name="connsiteY8" fmla="*/ 353637 h 394180"/>
              <a:gd name="connsiteX9" fmla="*/ 1202256 w 2053169"/>
              <a:gd name="connsiteY9" fmla="*/ 344112 h 394180"/>
              <a:gd name="connsiteX10" fmla="*/ 1402281 w 2053169"/>
              <a:gd name="connsiteY10" fmla="*/ 353637 h 394180"/>
              <a:gd name="connsiteX11" fmla="*/ 1602306 w 2053169"/>
              <a:gd name="connsiteY11" fmla="*/ 382212 h 394180"/>
              <a:gd name="connsiteX12" fmla="*/ 1878531 w 2053169"/>
              <a:gd name="connsiteY12" fmla="*/ 391737 h 394180"/>
              <a:gd name="connsiteX13" fmla="*/ 2040456 w 2053169"/>
              <a:gd name="connsiteY13" fmla="*/ 382212 h 394180"/>
              <a:gd name="connsiteX14" fmla="*/ 2049981 w 2053169"/>
              <a:gd name="connsiteY14" fmla="*/ 315537 h 394180"/>
              <a:gd name="connsiteX15" fmla="*/ 2030931 w 2053169"/>
              <a:gd name="connsiteY15" fmla="*/ 67887 h 394180"/>
              <a:gd name="connsiteX16" fmla="*/ 2002356 w 2053169"/>
              <a:gd name="connsiteY16" fmla="*/ 48837 h 394180"/>
              <a:gd name="connsiteX17" fmla="*/ 1878531 w 2053169"/>
              <a:gd name="connsiteY17" fmla="*/ 39312 h 394180"/>
              <a:gd name="connsiteX18" fmla="*/ 1564206 w 2053169"/>
              <a:gd name="connsiteY18" fmla="*/ 20262 h 394180"/>
              <a:gd name="connsiteX19" fmla="*/ 1335606 w 2053169"/>
              <a:gd name="connsiteY19" fmla="*/ 10737 h 394180"/>
              <a:gd name="connsiteX20" fmla="*/ 640281 w 2053169"/>
              <a:gd name="connsiteY20" fmla="*/ 20262 h 394180"/>
              <a:gd name="connsiteX21" fmla="*/ 535506 w 2053169"/>
              <a:gd name="connsiteY21" fmla="*/ 29787 h 394180"/>
              <a:gd name="connsiteX22" fmla="*/ 373581 w 2053169"/>
              <a:gd name="connsiteY22" fmla="*/ 39312 h 394180"/>
              <a:gd name="connsiteX23" fmla="*/ 21156 w 2053169"/>
              <a:gd name="connsiteY23" fmla="*/ 1212 h 39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53169" h="394180">
                <a:moveTo>
                  <a:pt x="21156" y="1212"/>
                </a:moveTo>
                <a:cubicBezTo>
                  <a:pt x="-34406" y="10737"/>
                  <a:pt x="36630" y="64281"/>
                  <a:pt x="40206" y="96462"/>
                </a:cubicBezTo>
                <a:cubicBezTo>
                  <a:pt x="63807" y="308868"/>
                  <a:pt x="30129" y="199580"/>
                  <a:pt x="59256" y="286962"/>
                </a:cubicBezTo>
                <a:cubicBezTo>
                  <a:pt x="62431" y="309187"/>
                  <a:pt x="56882" y="334599"/>
                  <a:pt x="68781" y="353637"/>
                </a:cubicBezTo>
                <a:cubicBezTo>
                  <a:pt x="75719" y="364738"/>
                  <a:pt x="93819" y="364033"/>
                  <a:pt x="106881" y="363162"/>
                </a:cubicBezTo>
                <a:cubicBezTo>
                  <a:pt x="142300" y="360801"/>
                  <a:pt x="176411" y="348341"/>
                  <a:pt x="211656" y="344112"/>
                </a:cubicBezTo>
                <a:cubicBezTo>
                  <a:pt x="255902" y="338803"/>
                  <a:pt x="300556" y="337762"/>
                  <a:pt x="345006" y="334587"/>
                </a:cubicBezTo>
                <a:lnTo>
                  <a:pt x="545031" y="344112"/>
                </a:lnTo>
                <a:cubicBezTo>
                  <a:pt x="580032" y="346300"/>
                  <a:pt x="614737" y="353637"/>
                  <a:pt x="649806" y="353637"/>
                </a:cubicBezTo>
                <a:cubicBezTo>
                  <a:pt x="833983" y="353637"/>
                  <a:pt x="1018106" y="347287"/>
                  <a:pt x="1202256" y="344112"/>
                </a:cubicBezTo>
                <a:cubicBezTo>
                  <a:pt x="1268931" y="347287"/>
                  <a:pt x="1335831" y="347308"/>
                  <a:pt x="1402281" y="353637"/>
                </a:cubicBezTo>
                <a:cubicBezTo>
                  <a:pt x="1469330" y="360023"/>
                  <a:pt x="1535169" y="376841"/>
                  <a:pt x="1602306" y="382212"/>
                </a:cubicBezTo>
                <a:cubicBezTo>
                  <a:pt x="1694142" y="389559"/>
                  <a:pt x="1786456" y="388562"/>
                  <a:pt x="1878531" y="391737"/>
                </a:cubicBezTo>
                <a:cubicBezTo>
                  <a:pt x="1932506" y="388562"/>
                  <a:pt x="1991048" y="404171"/>
                  <a:pt x="2040456" y="382212"/>
                </a:cubicBezTo>
                <a:cubicBezTo>
                  <a:pt x="2060972" y="373094"/>
                  <a:pt x="2050661" y="337977"/>
                  <a:pt x="2049981" y="315537"/>
                </a:cubicBezTo>
                <a:cubicBezTo>
                  <a:pt x="2047473" y="232781"/>
                  <a:pt x="2045485" y="149392"/>
                  <a:pt x="2030931" y="67887"/>
                </a:cubicBezTo>
                <a:cubicBezTo>
                  <a:pt x="2028919" y="56618"/>
                  <a:pt x="2013608" y="50947"/>
                  <a:pt x="2002356" y="48837"/>
                </a:cubicBezTo>
                <a:cubicBezTo>
                  <a:pt x="1961668" y="41208"/>
                  <a:pt x="1919806" y="42487"/>
                  <a:pt x="1878531" y="39312"/>
                </a:cubicBezTo>
                <a:cubicBezTo>
                  <a:pt x="1750422" y="7285"/>
                  <a:pt x="1857948" y="31347"/>
                  <a:pt x="1564206" y="20262"/>
                </a:cubicBezTo>
                <a:lnTo>
                  <a:pt x="1335606" y="10737"/>
                </a:lnTo>
                <a:lnTo>
                  <a:pt x="640281" y="20262"/>
                </a:lnTo>
                <a:cubicBezTo>
                  <a:pt x="605222" y="21097"/>
                  <a:pt x="570486" y="27288"/>
                  <a:pt x="535506" y="29787"/>
                </a:cubicBezTo>
                <a:cubicBezTo>
                  <a:pt x="481575" y="33639"/>
                  <a:pt x="427640" y="38292"/>
                  <a:pt x="373581" y="39312"/>
                </a:cubicBezTo>
                <a:cubicBezTo>
                  <a:pt x="259301" y="41468"/>
                  <a:pt x="76718" y="-8313"/>
                  <a:pt x="21156" y="121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+ 1 = ?</a:t>
            </a:r>
          </a:p>
        </p:txBody>
      </p:sp>
    </p:spTree>
    <p:extLst>
      <p:ext uri="{BB962C8B-B14F-4D97-AF65-F5344CB8AC3E}">
        <p14:creationId xmlns:p14="http://schemas.microsoft.com/office/powerpoint/2010/main" val="147048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5AD23A-670E-4933-BB62-8D35E2B4E1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757CDE0-3473-4BC3-B563-F97605354E84}"/>
              </a:ext>
            </a:extLst>
          </p:cNvPr>
          <p:cNvSpPr/>
          <p:nvPr/>
        </p:nvSpPr>
        <p:spPr>
          <a:xfrm>
            <a:off x="469027" y="453224"/>
            <a:ext cx="6424754" cy="5160397"/>
          </a:xfrm>
          <a:custGeom>
            <a:avLst/>
            <a:gdLst>
              <a:gd name="connsiteX0" fmla="*/ 5391084 w 6424754"/>
              <a:gd name="connsiteY0" fmla="*/ 842839 h 5160397"/>
              <a:gd name="connsiteX1" fmla="*/ 5279766 w 6424754"/>
              <a:gd name="connsiteY1" fmla="*/ 811033 h 5160397"/>
              <a:gd name="connsiteX2" fmla="*/ 5232058 w 6424754"/>
              <a:gd name="connsiteY2" fmla="*/ 763326 h 5160397"/>
              <a:gd name="connsiteX3" fmla="*/ 5208204 w 6424754"/>
              <a:gd name="connsiteY3" fmla="*/ 739472 h 5160397"/>
              <a:gd name="connsiteX4" fmla="*/ 5200253 w 6424754"/>
              <a:gd name="connsiteY4" fmla="*/ 659959 h 5160397"/>
              <a:gd name="connsiteX5" fmla="*/ 5168448 w 6424754"/>
              <a:gd name="connsiteY5" fmla="*/ 667910 h 5160397"/>
              <a:gd name="connsiteX6" fmla="*/ 5136643 w 6424754"/>
              <a:gd name="connsiteY6" fmla="*/ 691764 h 5160397"/>
              <a:gd name="connsiteX7" fmla="*/ 5112789 w 6424754"/>
              <a:gd name="connsiteY7" fmla="*/ 707666 h 5160397"/>
              <a:gd name="connsiteX8" fmla="*/ 5096886 w 6424754"/>
              <a:gd name="connsiteY8" fmla="*/ 731520 h 5160397"/>
              <a:gd name="connsiteX9" fmla="*/ 5088935 w 6424754"/>
              <a:gd name="connsiteY9" fmla="*/ 779228 h 5160397"/>
              <a:gd name="connsiteX10" fmla="*/ 5057130 w 6424754"/>
              <a:gd name="connsiteY10" fmla="*/ 763326 h 5160397"/>
              <a:gd name="connsiteX11" fmla="*/ 5041227 w 6424754"/>
              <a:gd name="connsiteY11" fmla="*/ 731520 h 5160397"/>
              <a:gd name="connsiteX12" fmla="*/ 5033276 w 6424754"/>
              <a:gd name="connsiteY12" fmla="*/ 667910 h 5160397"/>
              <a:gd name="connsiteX13" fmla="*/ 5025324 w 6424754"/>
              <a:gd name="connsiteY13" fmla="*/ 612251 h 5160397"/>
              <a:gd name="connsiteX14" fmla="*/ 4969665 w 6424754"/>
              <a:gd name="connsiteY14" fmla="*/ 620202 h 5160397"/>
              <a:gd name="connsiteX15" fmla="*/ 4929909 w 6424754"/>
              <a:gd name="connsiteY15" fmla="*/ 675861 h 5160397"/>
              <a:gd name="connsiteX16" fmla="*/ 4906055 w 6424754"/>
              <a:gd name="connsiteY16" fmla="*/ 699715 h 5160397"/>
              <a:gd name="connsiteX17" fmla="*/ 4898103 w 6424754"/>
              <a:gd name="connsiteY17" fmla="*/ 723569 h 5160397"/>
              <a:gd name="connsiteX18" fmla="*/ 4874250 w 6424754"/>
              <a:gd name="connsiteY18" fmla="*/ 755374 h 5160397"/>
              <a:gd name="connsiteX19" fmla="*/ 4826542 w 6424754"/>
              <a:gd name="connsiteY19" fmla="*/ 795131 h 5160397"/>
              <a:gd name="connsiteX20" fmla="*/ 4802688 w 6424754"/>
              <a:gd name="connsiteY20" fmla="*/ 803082 h 5160397"/>
              <a:gd name="connsiteX21" fmla="*/ 4715223 w 6424754"/>
              <a:gd name="connsiteY21" fmla="*/ 787179 h 5160397"/>
              <a:gd name="connsiteX22" fmla="*/ 4667516 w 6424754"/>
              <a:gd name="connsiteY22" fmla="*/ 771277 h 5160397"/>
              <a:gd name="connsiteX23" fmla="*/ 4635710 w 6424754"/>
              <a:gd name="connsiteY23" fmla="*/ 763326 h 5160397"/>
              <a:gd name="connsiteX24" fmla="*/ 4588003 w 6424754"/>
              <a:gd name="connsiteY24" fmla="*/ 771277 h 5160397"/>
              <a:gd name="connsiteX25" fmla="*/ 4580051 w 6424754"/>
              <a:gd name="connsiteY25" fmla="*/ 811033 h 5160397"/>
              <a:gd name="connsiteX26" fmla="*/ 4556197 w 6424754"/>
              <a:gd name="connsiteY26" fmla="*/ 826936 h 5160397"/>
              <a:gd name="connsiteX27" fmla="*/ 4532343 w 6424754"/>
              <a:gd name="connsiteY27" fmla="*/ 604299 h 5160397"/>
              <a:gd name="connsiteX28" fmla="*/ 4524392 w 6424754"/>
              <a:gd name="connsiteY28" fmla="*/ 564543 h 5160397"/>
              <a:gd name="connsiteX29" fmla="*/ 4373317 w 6424754"/>
              <a:gd name="connsiteY29" fmla="*/ 556592 h 5160397"/>
              <a:gd name="connsiteX30" fmla="*/ 4341512 w 6424754"/>
              <a:gd name="connsiteY30" fmla="*/ 548640 h 5160397"/>
              <a:gd name="connsiteX31" fmla="*/ 4293804 w 6424754"/>
              <a:gd name="connsiteY31" fmla="*/ 588397 h 5160397"/>
              <a:gd name="connsiteX32" fmla="*/ 4269950 w 6424754"/>
              <a:gd name="connsiteY32" fmla="*/ 612251 h 5160397"/>
              <a:gd name="connsiteX33" fmla="*/ 4150681 w 6424754"/>
              <a:gd name="connsiteY33" fmla="*/ 556592 h 5160397"/>
              <a:gd name="connsiteX34" fmla="*/ 4150681 w 6424754"/>
              <a:gd name="connsiteY34" fmla="*/ 556592 h 5160397"/>
              <a:gd name="connsiteX35" fmla="*/ 3959850 w 6424754"/>
              <a:gd name="connsiteY35" fmla="*/ 540689 h 5160397"/>
              <a:gd name="connsiteX36" fmla="*/ 3896239 w 6424754"/>
              <a:gd name="connsiteY36" fmla="*/ 556592 h 5160397"/>
              <a:gd name="connsiteX37" fmla="*/ 3856483 w 6424754"/>
              <a:gd name="connsiteY37" fmla="*/ 604299 h 5160397"/>
              <a:gd name="connsiteX38" fmla="*/ 3840580 w 6424754"/>
              <a:gd name="connsiteY38" fmla="*/ 580446 h 5160397"/>
              <a:gd name="connsiteX39" fmla="*/ 3872385 w 6424754"/>
              <a:gd name="connsiteY39" fmla="*/ 524786 h 5160397"/>
              <a:gd name="connsiteX40" fmla="*/ 3904190 w 6424754"/>
              <a:gd name="connsiteY40" fmla="*/ 508884 h 5160397"/>
              <a:gd name="connsiteX41" fmla="*/ 3951898 w 6424754"/>
              <a:gd name="connsiteY41" fmla="*/ 492981 h 5160397"/>
              <a:gd name="connsiteX42" fmla="*/ 3983703 w 6424754"/>
              <a:gd name="connsiteY42" fmla="*/ 469127 h 5160397"/>
              <a:gd name="connsiteX43" fmla="*/ 3999606 w 6424754"/>
              <a:gd name="connsiteY43" fmla="*/ 445273 h 5160397"/>
              <a:gd name="connsiteX44" fmla="*/ 4039363 w 6424754"/>
              <a:gd name="connsiteY44" fmla="*/ 389614 h 5160397"/>
              <a:gd name="connsiteX45" fmla="*/ 4023460 w 6424754"/>
              <a:gd name="connsiteY45" fmla="*/ 222637 h 5160397"/>
              <a:gd name="connsiteX46" fmla="*/ 3991655 w 6424754"/>
              <a:gd name="connsiteY46" fmla="*/ 206734 h 5160397"/>
              <a:gd name="connsiteX47" fmla="*/ 3959850 w 6424754"/>
              <a:gd name="connsiteY47" fmla="*/ 182880 h 5160397"/>
              <a:gd name="connsiteX48" fmla="*/ 3935996 w 6424754"/>
              <a:gd name="connsiteY48" fmla="*/ 159026 h 5160397"/>
              <a:gd name="connsiteX49" fmla="*/ 3912142 w 6424754"/>
              <a:gd name="connsiteY49" fmla="*/ 151075 h 5160397"/>
              <a:gd name="connsiteX50" fmla="*/ 3864434 w 6424754"/>
              <a:gd name="connsiteY50" fmla="*/ 79513 h 5160397"/>
              <a:gd name="connsiteX51" fmla="*/ 3840580 w 6424754"/>
              <a:gd name="connsiteY51" fmla="*/ 23854 h 5160397"/>
              <a:gd name="connsiteX52" fmla="*/ 3816726 w 6424754"/>
              <a:gd name="connsiteY52" fmla="*/ 15903 h 5160397"/>
              <a:gd name="connsiteX53" fmla="*/ 3761067 w 6424754"/>
              <a:gd name="connsiteY53" fmla="*/ 0 h 5160397"/>
              <a:gd name="connsiteX54" fmla="*/ 3729262 w 6424754"/>
              <a:gd name="connsiteY54" fmla="*/ 15903 h 5160397"/>
              <a:gd name="connsiteX55" fmla="*/ 3705408 w 6424754"/>
              <a:gd name="connsiteY55" fmla="*/ 79513 h 5160397"/>
              <a:gd name="connsiteX56" fmla="*/ 3673603 w 6424754"/>
              <a:gd name="connsiteY56" fmla="*/ 135173 h 5160397"/>
              <a:gd name="connsiteX57" fmla="*/ 3609992 w 6424754"/>
              <a:gd name="connsiteY57" fmla="*/ 214686 h 5160397"/>
              <a:gd name="connsiteX58" fmla="*/ 3538430 w 6424754"/>
              <a:gd name="connsiteY58" fmla="*/ 254442 h 5160397"/>
              <a:gd name="connsiteX59" fmla="*/ 3458917 w 6424754"/>
              <a:gd name="connsiteY59" fmla="*/ 270345 h 5160397"/>
              <a:gd name="connsiteX60" fmla="*/ 3419161 w 6424754"/>
              <a:gd name="connsiteY60" fmla="*/ 278296 h 5160397"/>
              <a:gd name="connsiteX61" fmla="*/ 3339648 w 6424754"/>
              <a:gd name="connsiteY61" fmla="*/ 302150 h 5160397"/>
              <a:gd name="connsiteX62" fmla="*/ 3283989 w 6424754"/>
              <a:gd name="connsiteY62" fmla="*/ 318053 h 5160397"/>
              <a:gd name="connsiteX63" fmla="*/ 3204476 w 6424754"/>
              <a:gd name="connsiteY63" fmla="*/ 381663 h 5160397"/>
              <a:gd name="connsiteX64" fmla="*/ 3188573 w 6424754"/>
              <a:gd name="connsiteY64" fmla="*/ 405517 h 5160397"/>
              <a:gd name="connsiteX65" fmla="*/ 3180622 w 6424754"/>
              <a:gd name="connsiteY65" fmla="*/ 524786 h 5160397"/>
              <a:gd name="connsiteX66" fmla="*/ 3148816 w 6424754"/>
              <a:gd name="connsiteY66" fmla="*/ 540689 h 5160397"/>
              <a:gd name="connsiteX67" fmla="*/ 3053401 w 6424754"/>
              <a:gd name="connsiteY67" fmla="*/ 556592 h 5160397"/>
              <a:gd name="connsiteX68" fmla="*/ 3037498 w 6424754"/>
              <a:gd name="connsiteY68" fmla="*/ 580446 h 5160397"/>
              <a:gd name="connsiteX69" fmla="*/ 3029547 w 6424754"/>
              <a:gd name="connsiteY69" fmla="*/ 612251 h 5160397"/>
              <a:gd name="connsiteX70" fmla="*/ 3013644 w 6424754"/>
              <a:gd name="connsiteY70" fmla="*/ 644056 h 5160397"/>
              <a:gd name="connsiteX71" fmla="*/ 3037498 w 6424754"/>
              <a:gd name="connsiteY71" fmla="*/ 747423 h 5160397"/>
              <a:gd name="connsiteX72" fmla="*/ 3077255 w 6424754"/>
              <a:gd name="connsiteY72" fmla="*/ 755374 h 5160397"/>
              <a:gd name="connsiteX73" fmla="*/ 3101109 w 6424754"/>
              <a:gd name="connsiteY73" fmla="*/ 771277 h 5160397"/>
              <a:gd name="connsiteX74" fmla="*/ 3085206 w 6424754"/>
              <a:gd name="connsiteY74" fmla="*/ 842839 h 5160397"/>
              <a:gd name="connsiteX75" fmla="*/ 3061352 w 6424754"/>
              <a:gd name="connsiteY75" fmla="*/ 779228 h 5160397"/>
              <a:gd name="connsiteX76" fmla="*/ 3037498 w 6424754"/>
              <a:gd name="connsiteY76" fmla="*/ 659959 h 5160397"/>
              <a:gd name="connsiteX77" fmla="*/ 3029547 w 6424754"/>
              <a:gd name="connsiteY77" fmla="*/ 636105 h 5160397"/>
              <a:gd name="connsiteX78" fmla="*/ 3005693 w 6424754"/>
              <a:gd name="connsiteY78" fmla="*/ 628153 h 5160397"/>
              <a:gd name="connsiteX79" fmla="*/ 2957985 w 6424754"/>
              <a:gd name="connsiteY79" fmla="*/ 636105 h 5160397"/>
              <a:gd name="connsiteX80" fmla="*/ 2910277 w 6424754"/>
              <a:gd name="connsiteY80" fmla="*/ 652007 h 5160397"/>
              <a:gd name="connsiteX81" fmla="*/ 2870521 w 6424754"/>
              <a:gd name="connsiteY81" fmla="*/ 659959 h 5160397"/>
              <a:gd name="connsiteX82" fmla="*/ 2862570 w 6424754"/>
              <a:gd name="connsiteY82" fmla="*/ 683813 h 5160397"/>
              <a:gd name="connsiteX83" fmla="*/ 2854618 w 6424754"/>
              <a:gd name="connsiteY83" fmla="*/ 755374 h 5160397"/>
              <a:gd name="connsiteX84" fmla="*/ 2830764 w 6424754"/>
              <a:gd name="connsiteY84" fmla="*/ 747423 h 5160397"/>
              <a:gd name="connsiteX85" fmla="*/ 2814862 w 6424754"/>
              <a:gd name="connsiteY85" fmla="*/ 715618 h 5160397"/>
              <a:gd name="connsiteX86" fmla="*/ 2806910 w 6424754"/>
              <a:gd name="connsiteY86" fmla="*/ 683813 h 5160397"/>
              <a:gd name="connsiteX87" fmla="*/ 2798959 w 6424754"/>
              <a:gd name="connsiteY87" fmla="*/ 715618 h 5160397"/>
              <a:gd name="connsiteX88" fmla="*/ 2775105 w 6424754"/>
              <a:gd name="connsiteY88" fmla="*/ 731520 h 5160397"/>
              <a:gd name="connsiteX89" fmla="*/ 2767154 w 6424754"/>
              <a:gd name="connsiteY89" fmla="*/ 699715 h 5160397"/>
              <a:gd name="connsiteX90" fmla="*/ 2695592 w 6424754"/>
              <a:gd name="connsiteY90" fmla="*/ 699715 h 5160397"/>
              <a:gd name="connsiteX91" fmla="*/ 2655836 w 6424754"/>
              <a:gd name="connsiteY91" fmla="*/ 747423 h 5160397"/>
              <a:gd name="connsiteX92" fmla="*/ 2639933 w 6424754"/>
              <a:gd name="connsiteY92" fmla="*/ 803082 h 5160397"/>
              <a:gd name="connsiteX93" fmla="*/ 2624030 w 6424754"/>
              <a:gd name="connsiteY93" fmla="*/ 1009816 h 5160397"/>
              <a:gd name="connsiteX94" fmla="*/ 2568371 w 6424754"/>
              <a:gd name="connsiteY94" fmla="*/ 1001865 h 5160397"/>
              <a:gd name="connsiteX95" fmla="*/ 2504761 w 6424754"/>
              <a:gd name="connsiteY95" fmla="*/ 946206 h 5160397"/>
              <a:gd name="connsiteX96" fmla="*/ 2472956 w 6424754"/>
              <a:gd name="connsiteY96" fmla="*/ 930303 h 5160397"/>
              <a:gd name="connsiteX97" fmla="*/ 2449102 w 6424754"/>
              <a:gd name="connsiteY97" fmla="*/ 914400 h 5160397"/>
              <a:gd name="connsiteX98" fmla="*/ 2393443 w 6424754"/>
              <a:gd name="connsiteY98" fmla="*/ 890546 h 5160397"/>
              <a:gd name="connsiteX99" fmla="*/ 2369589 w 6424754"/>
              <a:gd name="connsiteY99" fmla="*/ 874644 h 5160397"/>
              <a:gd name="connsiteX100" fmla="*/ 2353686 w 6424754"/>
              <a:gd name="connsiteY100" fmla="*/ 842839 h 5160397"/>
              <a:gd name="connsiteX101" fmla="*/ 2329832 w 6424754"/>
              <a:gd name="connsiteY101" fmla="*/ 834887 h 5160397"/>
              <a:gd name="connsiteX102" fmla="*/ 2321881 w 6424754"/>
              <a:gd name="connsiteY102" fmla="*/ 811033 h 5160397"/>
              <a:gd name="connsiteX103" fmla="*/ 2290076 w 6424754"/>
              <a:gd name="connsiteY103" fmla="*/ 787179 h 5160397"/>
              <a:gd name="connsiteX104" fmla="*/ 2242368 w 6424754"/>
              <a:gd name="connsiteY104" fmla="*/ 731520 h 5160397"/>
              <a:gd name="connsiteX105" fmla="*/ 2282124 w 6424754"/>
              <a:gd name="connsiteY105" fmla="*/ 540689 h 5160397"/>
              <a:gd name="connsiteX106" fmla="*/ 2329832 w 6424754"/>
              <a:gd name="connsiteY106" fmla="*/ 492981 h 5160397"/>
              <a:gd name="connsiteX107" fmla="*/ 2401394 w 6424754"/>
              <a:gd name="connsiteY107" fmla="*/ 445273 h 5160397"/>
              <a:gd name="connsiteX108" fmla="*/ 2449102 w 6424754"/>
              <a:gd name="connsiteY108" fmla="*/ 373712 h 5160397"/>
              <a:gd name="connsiteX109" fmla="*/ 2472956 w 6424754"/>
              <a:gd name="connsiteY109" fmla="*/ 357809 h 5160397"/>
              <a:gd name="connsiteX110" fmla="*/ 2552469 w 6424754"/>
              <a:gd name="connsiteY110" fmla="*/ 302150 h 5160397"/>
              <a:gd name="connsiteX111" fmla="*/ 2624030 w 6424754"/>
              <a:gd name="connsiteY111" fmla="*/ 254442 h 5160397"/>
              <a:gd name="connsiteX112" fmla="*/ 2647884 w 6424754"/>
              <a:gd name="connsiteY112" fmla="*/ 238539 h 5160397"/>
              <a:gd name="connsiteX113" fmla="*/ 2631982 w 6424754"/>
              <a:gd name="connsiteY113" fmla="*/ 214686 h 5160397"/>
              <a:gd name="connsiteX114" fmla="*/ 2600176 w 6424754"/>
              <a:gd name="connsiteY114" fmla="*/ 206734 h 5160397"/>
              <a:gd name="connsiteX115" fmla="*/ 2488858 w 6424754"/>
              <a:gd name="connsiteY115" fmla="*/ 214686 h 5160397"/>
              <a:gd name="connsiteX116" fmla="*/ 2417296 w 6424754"/>
              <a:gd name="connsiteY116" fmla="*/ 262393 h 5160397"/>
              <a:gd name="connsiteX117" fmla="*/ 2393443 w 6424754"/>
              <a:gd name="connsiteY117" fmla="*/ 278296 h 5160397"/>
              <a:gd name="connsiteX118" fmla="*/ 2353686 w 6424754"/>
              <a:gd name="connsiteY118" fmla="*/ 294199 h 5160397"/>
              <a:gd name="connsiteX119" fmla="*/ 2282124 w 6424754"/>
              <a:gd name="connsiteY119" fmla="*/ 373712 h 5160397"/>
              <a:gd name="connsiteX120" fmla="*/ 2258270 w 6424754"/>
              <a:gd name="connsiteY120" fmla="*/ 397566 h 5160397"/>
              <a:gd name="connsiteX121" fmla="*/ 2226465 w 6424754"/>
              <a:gd name="connsiteY121" fmla="*/ 445273 h 5160397"/>
              <a:gd name="connsiteX122" fmla="*/ 2210563 w 6424754"/>
              <a:gd name="connsiteY122" fmla="*/ 477079 h 5160397"/>
              <a:gd name="connsiteX123" fmla="*/ 2178757 w 6424754"/>
              <a:gd name="connsiteY123" fmla="*/ 556592 h 5160397"/>
              <a:gd name="connsiteX124" fmla="*/ 2170806 w 6424754"/>
              <a:gd name="connsiteY124" fmla="*/ 620202 h 5160397"/>
              <a:gd name="connsiteX125" fmla="*/ 2162855 w 6424754"/>
              <a:gd name="connsiteY125" fmla="*/ 675861 h 5160397"/>
              <a:gd name="connsiteX126" fmla="*/ 2170806 w 6424754"/>
              <a:gd name="connsiteY126" fmla="*/ 834887 h 5160397"/>
              <a:gd name="connsiteX127" fmla="*/ 2178757 w 6424754"/>
              <a:gd name="connsiteY127" fmla="*/ 858741 h 5160397"/>
              <a:gd name="connsiteX128" fmla="*/ 2266222 w 6424754"/>
              <a:gd name="connsiteY128" fmla="*/ 938254 h 5160397"/>
              <a:gd name="connsiteX129" fmla="*/ 2313930 w 6424754"/>
              <a:gd name="connsiteY129" fmla="*/ 1017767 h 5160397"/>
              <a:gd name="connsiteX130" fmla="*/ 2298027 w 6424754"/>
              <a:gd name="connsiteY130" fmla="*/ 1089329 h 5160397"/>
              <a:gd name="connsiteX131" fmla="*/ 2226465 w 6424754"/>
              <a:gd name="connsiteY131" fmla="*/ 1073426 h 5160397"/>
              <a:gd name="connsiteX132" fmla="*/ 2146952 w 6424754"/>
              <a:gd name="connsiteY132" fmla="*/ 1057524 h 5160397"/>
              <a:gd name="connsiteX133" fmla="*/ 2075390 w 6424754"/>
              <a:gd name="connsiteY133" fmla="*/ 1065475 h 5160397"/>
              <a:gd name="connsiteX134" fmla="*/ 2043585 w 6424754"/>
              <a:gd name="connsiteY134" fmla="*/ 1073426 h 5160397"/>
              <a:gd name="connsiteX135" fmla="*/ 1987926 w 6424754"/>
              <a:gd name="connsiteY135" fmla="*/ 1105232 h 5160397"/>
              <a:gd name="connsiteX136" fmla="*/ 1900462 w 6424754"/>
              <a:gd name="connsiteY136" fmla="*/ 1160891 h 5160397"/>
              <a:gd name="connsiteX137" fmla="*/ 1820949 w 6424754"/>
              <a:gd name="connsiteY137" fmla="*/ 1176793 h 5160397"/>
              <a:gd name="connsiteX138" fmla="*/ 1789143 w 6424754"/>
              <a:gd name="connsiteY138" fmla="*/ 1216550 h 5160397"/>
              <a:gd name="connsiteX139" fmla="*/ 1773241 w 6424754"/>
              <a:gd name="connsiteY139" fmla="*/ 1240404 h 5160397"/>
              <a:gd name="connsiteX140" fmla="*/ 1725533 w 6424754"/>
              <a:gd name="connsiteY140" fmla="*/ 1288112 h 5160397"/>
              <a:gd name="connsiteX141" fmla="*/ 1685776 w 6424754"/>
              <a:gd name="connsiteY141" fmla="*/ 1327868 h 5160397"/>
              <a:gd name="connsiteX142" fmla="*/ 1661923 w 6424754"/>
              <a:gd name="connsiteY142" fmla="*/ 1351722 h 5160397"/>
              <a:gd name="connsiteX143" fmla="*/ 1638069 w 6424754"/>
              <a:gd name="connsiteY143" fmla="*/ 1367625 h 5160397"/>
              <a:gd name="connsiteX144" fmla="*/ 1614215 w 6424754"/>
              <a:gd name="connsiteY144" fmla="*/ 1463040 h 5160397"/>
              <a:gd name="connsiteX145" fmla="*/ 1606263 w 6424754"/>
              <a:gd name="connsiteY145" fmla="*/ 1574359 h 5160397"/>
              <a:gd name="connsiteX146" fmla="*/ 1558556 w 6424754"/>
              <a:gd name="connsiteY146" fmla="*/ 1598213 h 5160397"/>
              <a:gd name="connsiteX147" fmla="*/ 1447237 w 6424754"/>
              <a:gd name="connsiteY147" fmla="*/ 1606164 h 5160397"/>
              <a:gd name="connsiteX148" fmla="*/ 1399530 w 6424754"/>
              <a:gd name="connsiteY148" fmla="*/ 1669774 h 5160397"/>
              <a:gd name="connsiteX149" fmla="*/ 1383627 w 6424754"/>
              <a:gd name="connsiteY149" fmla="*/ 1693628 h 5160397"/>
              <a:gd name="connsiteX150" fmla="*/ 1359773 w 6424754"/>
              <a:gd name="connsiteY150" fmla="*/ 1725433 h 5160397"/>
              <a:gd name="connsiteX151" fmla="*/ 1288211 w 6424754"/>
              <a:gd name="connsiteY151" fmla="*/ 1749287 h 5160397"/>
              <a:gd name="connsiteX152" fmla="*/ 1256406 w 6424754"/>
              <a:gd name="connsiteY152" fmla="*/ 1773141 h 5160397"/>
              <a:gd name="connsiteX153" fmla="*/ 1232552 w 6424754"/>
              <a:gd name="connsiteY153" fmla="*/ 1781093 h 5160397"/>
              <a:gd name="connsiteX154" fmla="*/ 1216650 w 6424754"/>
              <a:gd name="connsiteY154" fmla="*/ 1804946 h 5160397"/>
              <a:gd name="connsiteX155" fmla="*/ 1192796 w 6424754"/>
              <a:gd name="connsiteY155" fmla="*/ 1876508 h 5160397"/>
              <a:gd name="connsiteX156" fmla="*/ 1160990 w 6424754"/>
              <a:gd name="connsiteY156" fmla="*/ 1924216 h 5160397"/>
              <a:gd name="connsiteX157" fmla="*/ 1129185 w 6424754"/>
              <a:gd name="connsiteY157" fmla="*/ 1932167 h 5160397"/>
              <a:gd name="connsiteX158" fmla="*/ 1065575 w 6424754"/>
              <a:gd name="connsiteY158" fmla="*/ 1963973 h 5160397"/>
              <a:gd name="connsiteX159" fmla="*/ 1009916 w 6424754"/>
              <a:gd name="connsiteY159" fmla="*/ 1995778 h 5160397"/>
              <a:gd name="connsiteX160" fmla="*/ 962208 w 6424754"/>
              <a:gd name="connsiteY160" fmla="*/ 2011680 h 5160397"/>
              <a:gd name="connsiteX161" fmla="*/ 898597 w 6424754"/>
              <a:gd name="connsiteY161" fmla="*/ 2027583 h 5160397"/>
              <a:gd name="connsiteX162" fmla="*/ 834987 w 6424754"/>
              <a:gd name="connsiteY162" fmla="*/ 2035534 h 5160397"/>
              <a:gd name="connsiteX163" fmla="*/ 675961 w 6424754"/>
              <a:gd name="connsiteY163" fmla="*/ 2051437 h 5160397"/>
              <a:gd name="connsiteX164" fmla="*/ 652107 w 6424754"/>
              <a:gd name="connsiteY164" fmla="*/ 2083242 h 5160397"/>
              <a:gd name="connsiteX165" fmla="*/ 620302 w 6424754"/>
              <a:gd name="connsiteY165" fmla="*/ 2138901 h 5160397"/>
              <a:gd name="connsiteX166" fmla="*/ 596448 w 6424754"/>
              <a:gd name="connsiteY166" fmla="*/ 2162755 h 5160397"/>
              <a:gd name="connsiteX167" fmla="*/ 564643 w 6424754"/>
              <a:gd name="connsiteY167" fmla="*/ 2178658 h 5160397"/>
              <a:gd name="connsiteX168" fmla="*/ 524886 w 6424754"/>
              <a:gd name="connsiteY168" fmla="*/ 2202512 h 5160397"/>
              <a:gd name="connsiteX169" fmla="*/ 485130 w 6424754"/>
              <a:gd name="connsiteY169" fmla="*/ 2234317 h 5160397"/>
              <a:gd name="connsiteX170" fmla="*/ 421519 w 6424754"/>
              <a:gd name="connsiteY170" fmla="*/ 2266122 h 5160397"/>
              <a:gd name="connsiteX171" fmla="*/ 397665 w 6424754"/>
              <a:gd name="connsiteY171" fmla="*/ 2282025 h 5160397"/>
              <a:gd name="connsiteX172" fmla="*/ 389714 w 6424754"/>
              <a:gd name="connsiteY172" fmla="*/ 2353586 h 5160397"/>
              <a:gd name="connsiteX173" fmla="*/ 421519 w 6424754"/>
              <a:gd name="connsiteY173" fmla="*/ 2369489 h 5160397"/>
              <a:gd name="connsiteX174" fmla="*/ 445373 w 6424754"/>
              <a:gd name="connsiteY174" fmla="*/ 2409246 h 5160397"/>
              <a:gd name="connsiteX175" fmla="*/ 453324 w 6424754"/>
              <a:gd name="connsiteY175" fmla="*/ 2488759 h 5160397"/>
              <a:gd name="connsiteX176" fmla="*/ 437422 w 6424754"/>
              <a:gd name="connsiteY176" fmla="*/ 2528515 h 5160397"/>
              <a:gd name="connsiteX177" fmla="*/ 389714 w 6424754"/>
              <a:gd name="connsiteY177" fmla="*/ 2536466 h 5160397"/>
              <a:gd name="connsiteX178" fmla="*/ 270444 w 6424754"/>
              <a:gd name="connsiteY178" fmla="*/ 2544418 h 5160397"/>
              <a:gd name="connsiteX179" fmla="*/ 246590 w 6424754"/>
              <a:gd name="connsiteY179" fmla="*/ 2552369 h 5160397"/>
              <a:gd name="connsiteX180" fmla="*/ 230688 w 6424754"/>
              <a:gd name="connsiteY180" fmla="*/ 2703444 h 5160397"/>
              <a:gd name="connsiteX181" fmla="*/ 238639 w 6424754"/>
              <a:gd name="connsiteY181" fmla="*/ 2743200 h 5160397"/>
              <a:gd name="connsiteX182" fmla="*/ 334055 w 6424754"/>
              <a:gd name="connsiteY182" fmla="*/ 2782957 h 5160397"/>
              <a:gd name="connsiteX183" fmla="*/ 405616 w 6424754"/>
              <a:gd name="connsiteY183" fmla="*/ 2790908 h 5160397"/>
              <a:gd name="connsiteX184" fmla="*/ 477178 w 6424754"/>
              <a:gd name="connsiteY184" fmla="*/ 2767054 h 5160397"/>
              <a:gd name="connsiteX185" fmla="*/ 485130 w 6424754"/>
              <a:gd name="connsiteY185" fmla="*/ 2743200 h 5160397"/>
              <a:gd name="connsiteX186" fmla="*/ 501032 w 6424754"/>
              <a:gd name="connsiteY186" fmla="*/ 2711395 h 5160397"/>
              <a:gd name="connsiteX187" fmla="*/ 524886 w 6424754"/>
              <a:gd name="connsiteY187" fmla="*/ 2671639 h 5160397"/>
              <a:gd name="connsiteX188" fmla="*/ 540789 w 6424754"/>
              <a:gd name="connsiteY188" fmla="*/ 2623931 h 5160397"/>
              <a:gd name="connsiteX189" fmla="*/ 572594 w 6424754"/>
              <a:gd name="connsiteY189" fmla="*/ 2576223 h 5160397"/>
              <a:gd name="connsiteX190" fmla="*/ 620302 w 6424754"/>
              <a:gd name="connsiteY190" fmla="*/ 2568272 h 5160397"/>
              <a:gd name="connsiteX191" fmla="*/ 660058 w 6424754"/>
              <a:gd name="connsiteY191" fmla="*/ 2528515 h 5160397"/>
              <a:gd name="connsiteX192" fmla="*/ 675961 w 6424754"/>
              <a:gd name="connsiteY192" fmla="*/ 2504661 h 5160397"/>
              <a:gd name="connsiteX193" fmla="*/ 827036 w 6424754"/>
              <a:gd name="connsiteY193" fmla="*/ 2496710 h 5160397"/>
              <a:gd name="connsiteX194" fmla="*/ 858841 w 6424754"/>
              <a:gd name="connsiteY194" fmla="*/ 2512613 h 5160397"/>
              <a:gd name="connsiteX195" fmla="*/ 866792 w 6424754"/>
              <a:gd name="connsiteY195" fmla="*/ 2544418 h 5160397"/>
              <a:gd name="connsiteX196" fmla="*/ 882695 w 6424754"/>
              <a:gd name="connsiteY196" fmla="*/ 2568272 h 5160397"/>
              <a:gd name="connsiteX197" fmla="*/ 898597 w 6424754"/>
              <a:gd name="connsiteY197" fmla="*/ 2600077 h 5160397"/>
              <a:gd name="connsiteX198" fmla="*/ 946305 w 6424754"/>
              <a:gd name="connsiteY198" fmla="*/ 2655736 h 5160397"/>
              <a:gd name="connsiteX199" fmla="*/ 970159 w 6424754"/>
              <a:gd name="connsiteY199" fmla="*/ 2671639 h 5160397"/>
              <a:gd name="connsiteX200" fmla="*/ 962208 w 6424754"/>
              <a:gd name="connsiteY200" fmla="*/ 2727298 h 5160397"/>
              <a:gd name="connsiteX201" fmla="*/ 962208 w 6424754"/>
              <a:gd name="connsiteY201" fmla="*/ 2751152 h 5160397"/>
              <a:gd name="connsiteX202" fmla="*/ 994013 w 6424754"/>
              <a:gd name="connsiteY202" fmla="*/ 2727298 h 5160397"/>
              <a:gd name="connsiteX203" fmla="*/ 1009916 w 6424754"/>
              <a:gd name="connsiteY203" fmla="*/ 2703444 h 5160397"/>
              <a:gd name="connsiteX204" fmla="*/ 1049672 w 6424754"/>
              <a:gd name="connsiteY204" fmla="*/ 2639833 h 5160397"/>
              <a:gd name="connsiteX205" fmla="*/ 1041721 w 6424754"/>
              <a:gd name="connsiteY205" fmla="*/ 2568272 h 5160397"/>
              <a:gd name="connsiteX206" fmla="*/ 1017867 w 6424754"/>
              <a:gd name="connsiteY206" fmla="*/ 2560320 h 5160397"/>
              <a:gd name="connsiteX207" fmla="*/ 954256 w 6424754"/>
              <a:gd name="connsiteY207" fmla="*/ 2520564 h 5160397"/>
              <a:gd name="connsiteX208" fmla="*/ 922451 w 6424754"/>
              <a:gd name="connsiteY208" fmla="*/ 2496710 h 5160397"/>
              <a:gd name="connsiteX209" fmla="*/ 962208 w 6424754"/>
              <a:gd name="connsiteY209" fmla="*/ 2441051 h 5160397"/>
              <a:gd name="connsiteX210" fmla="*/ 1001964 w 6424754"/>
              <a:gd name="connsiteY210" fmla="*/ 2480807 h 5160397"/>
              <a:gd name="connsiteX211" fmla="*/ 1033770 w 6424754"/>
              <a:gd name="connsiteY211" fmla="*/ 2528515 h 5160397"/>
              <a:gd name="connsiteX212" fmla="*/ 1105331 w 6424754"/>
              <a:gd name="connsiteY212" fmla="*/ 2584174 h 5160397"/>
              <a:gd name="connsiteX213" fmla="*/ 1137136 w 6424754"/>
              <a:gd name="connsiteY213" fmla="*/ 2647785 h 5160397"/>
              <a:gd name="connsiteX214" fmla="*/ 1153039 w 6424754"/>
              <a:gd name="connsiteY214" fmla="*/ 2679590 h 5160397"/>
              <a:gd name="connsiteX215" fmla="*/ 1184844 w 6424754"/>
              <a:gd name="connsiteY215" fmla="*/ 2703444 h 5160397"/>
              <a:gd name="connsiteX216" fmla="*/ 1224601 w 6424754"/>
              <a:gd name="connsiteY216" fmla="*/ 2767054 h 5160397"/>
              <a:gd name="connsiteX217" fmla="*/ 1264357 w 6424754"/>
              <a:gd name="connsiteY217" fmla="*/ 2711395 h 5160397"/>
              <a:gd name="connsiteX218" fmla="*/ 1288211 w 6424754"/>
              <a:gd name="connsiteY218" fmla="*/ 2703444 h 5160397"/>
              <a:gd name="connsiteX219" fmla="*/ 1320016 w 6424754"/>
              <a:gd name="connsiteY219" fmla="*/ 2679590 h 5160397"/>
              <a:gd name="connsiteX220" fmla="*/ 1367724 w 6424754"/>
              <a:gd name="connsiteY220" fmla="*/ 2631882 h 5160397"/>
              <a:gd name="connsiteX221" fmla="*/ 1375676 w 6424754"/>
              <a:gd name="connsiteY221" fmla="*/ 2703444 h 5160397"/>
              <a:gd name="connsiteX222" fmla="*/ 1383627 w 6424754"/>
              <a:gd name="connsiteY222" fmla="*/ 2727298 h 5160397"/>
              <a:gd name="connsiteX223" fmla="*/ 1447237 w 6424754"/>
              <a:gd name="connsiteY223" fmla="*/ 2719346 h 5160397"/>
              <a:gd name="connsiteX224" fmla="*/ 1542653 w 6424754"/>
              <a:gd name="connsiteY224" fmla="*/ 2727298 h 5160397"/>
              <a:gd name="connsiteX225" fmla="*/ 1526750 w 6424754"/>
              <a:gd name="connsiteY225" fmla="*/ 2751152 h 5160397"/>
              <a:gd name="connsiteX226" fmla="*/ 1534702 w 6424754"/>
              <a:gd name="connsiteY226" fmla="*/ 2806811 h 5160397"/>
              <a:gd name="connsiteX227" fmla="*/ 1606263 w 6424754"/>
              <a:gd name="connsiteY227" fmla="*/ 2814762 h 5160397"/>
              <a:gd name="connsiteX228" fmla="*/ 1566507 w 6424754"/>
              <a:gd name="connsiteY228" fmla="*/ 2981739 h 5160397"/>
              <a:gd name="connsiteX229" fmla="*/ 1526750 w 6424754"/>
              <a:gd name="connsiteY229" fmla="*/ 2997642 h 5160397"/>
              <a:gd name="connsiteX230" fmla="*/ 1359773 w 6424754"/>
              <a:gd name="connsiteY230" fmla="*/ 2989691 h 5160397"/>
              <a:gd name="connsiteX231" fmla="*/ 1327968 w 6424754"/>
              <a:gd name="connsiteY231" fmla="*/ 2965837 h 5160397"/>
              <a:gd name="connsiteX232" fmla="*/ 1248455 w 6424754"/>
              <a:gd name="connsiteY232" fmla="*/ 2926080 h 5160397"/>
              <a:gd name="connsiteX233" fmla="*/ 1145088 w 6424754"/>
              <a:gd name="connsiteY233" fmla="*/ 2934032 h 5160397"/>
              <a:gd name="connsiteX234" fmla="*/ 1129185 w 6424754"/>
              <a:gd name="connsiteY234" fmla="*/ 2965837 h 5160397"/>
              <a:gd name="connsiteX235" fmla="*/ 1057623 w 6424754"/>
              <a:gd name="connsiteY235" fmla="*/ 3005593 h 5160397"/>
              <a:gd name="connsiteX236" fmla="*/ 954256 w 6424754"/>
              <a:gd name="connsiteY236" fmla="*/ 2981739 h 5160397"/>
              <a:gd name="connsiteX237" fmla="*/ 906549 w 6424754"/>
              <a:gd name="connsiteY237" fmla="*/ 2949934 h 5160397"/>
              <a:gd name="connsiteX238" fmla="*/ 898597 w 6424754"/>
              <a:gd name="connsiteY238" fmla="*/ 2926080 h 5160397"/>
              <a:gd name="connsiteX239" fmla="*/ 882695 w 6424754"/>
              <a:gd name="connsiteY239" fmla="*/ 2862470 h 5160397"/>
              <a:gd name="connsiteX240" fmla="*/ 858841 w 6424754"/>
              <a:gd name="connsiteY240" fmla="*/ 2822713 h 5160397"/>
              <a:gd name="connsiteX241" fmla="*/ 811133 w 6424754"/>
              <a:gd name="connsiteY241" fmla="*/ 2782957 h 5160397"/>
              <a:gd name="connsiteX242" fmla="*/ 787279 w 6424754"/>
              <a:gd name="connsiteY242" fmla="*/ 2775006 h 5160397"/>
              <a:gd name="connsiteX243" fmla="*/ 652107 w 6424754"/>
              <a:gd name="connsiteY243" fmla="*/ 2790908 h 5160397"/>
              <a:gd name="connsiteX244" fmla="*/ 596448 w 6424754"/>
              <a:gd name="connsiteY244" fmla="*/ 2798859 h 5160397"/>
              <a:gd name="connsiteX245" fmla="*/ 516935 w 6424754"/>
              <a:gd name="connsiteY245" fmla="*/ 2806811 h 5160397"/>
              <a:gd name="connsiteX246" fmla="*/ 413568 w 6424754"/>
              <a:gd name="connsiteY246" fmla="*/ 2822713 h 5160397"/>
              <a:gd name="connsiteX247" fmla="*/ 389714 w 6424754"/>
              <a:gd name="connsiteY247" fmla="*/ 2830665 h 5160397"/>
              <a:gd name="connsiteX248" fmla="*/ 334055 w 6424754"/>
              <a:gd name="connsiteY248" fmla="*/ 2838616 h 5160397"/>
              <a:gd name="connsiteX249" fmla="*/ 286347 w 6424754"/>
              <a:gd name="connsiteY249" fmla="*/ 2846567 h 5160397"/>
              <a:gd name="connsiteX250" fmla="*/ 246590 w 6424754"/>
              <a:gd name="connsiteY250" fmla="*/ 2910178 h 5160397"/>
              <a:gd name="connsiteX251" fmla="*/ 222736 w 6424754"/>
              <a:gd name="connsiteY251" fmla="*/ 2957886 h 5160397"/>
              <a:gd name="connsiteX252" fmla="*/ 214785 w 6424754"/>
              <a:gd name="connsiteY252" fmla="*/ 2981739 h 5160397"/>
              <a:gd name="connsiteX253" fmla="*/ 190931 w 6424754"/>
              <a:gd name="connsiteY253" fmla="*/ 3013545 h 5160397"/>
              <a:gd name="connsiteX254" fmla="*/ 151175 w 6424754"/>
              <a:gd name="connsiteY254" fmla="*/ 3085106 h 5160397"/>
              <a:gd name="connsiteX255" fmla="*/ 127321 w 6424754"/>
              <a:gd name="connsiteY255" fmla="*/ 3101009 h 5160397"/>
              <a:gd name="connsiteX256" fmla="*/ 55759 w 6424754"/>
              <a:gd name="connsiteY256" fmla="*/ 3124863 h 5160397"/>
              <a:gd name="connsiteX257" fmla="*/ 31905 w 6424754"/>
              <a:gd name="connsiteY257" fmla="*/ 3204376 h 5160397"/>
              <a:gd name="connsiteX258" fmla="*/ 16003 w 6424754"/>
              <a:gd name="connsiteY258" fmla="*/ 3236181 h 5160397"/>
              <a:gd name="connsiteX259" fmla="*/ 100 w 6424754"/>
              <a:gd name="connsiteY259" fmla="*/ 3315694 h 5160397"/>
              <a:gd name="connsiteX260" fmla="*/ 16003 w 6424754"/>
              <a:gd name="connsiteY260" fmla="*/ 3641698 h 5160397"/>
              <a:gd name="connsiteX261" fmla="*/ 39856 w 6424754"/>
              <a:gd name="connsiteY261" fmla="*/ 3729162 h 5160397"/>
              <a:gd name="connsiteX262" fmla="*/ 47808 w 6424754"/>
              <a:gd name="connsiteY262" fmla="*/ 3753016 h 5160397"/>
              <a:gd name="connsiteX263" fmla="*/ 95516 w 6424754"/>
              <a:gd name="connsiteY263" fmla="*/ 3792773 h 5160397"/>
              <a:gd name="connsiteX264" fmla="*/ 151175 w 6424754"/>
              <a:gd name="connsiteY264" fmla="*/ 3816626 h 5160397"/>
              <a:gd name="connsiteX265" fmla="*/ 214785 w 6424754"/>
              <a:gd name="connsiteY265" fmla="*/ 3872286 h 5160397"/>
              <a:gd name="connsiteX266" fmla="*/ 246590 w 6424754"/>
              <a:gd name="connsiteY266" fmla="*/ 3896139 h 5160397"/>
              <a:gd name="connsiteX267" fmla="*/ 389714 w 6424754"/>
              <a:gd name="connsiteY267" fmla="*/ 3888188 h 5160397"/>
              <a:gd name="connsiteX268" fmla="*/ 413568 w 6424754"/>
              <a:gd name="connsiteY268" fmla="*/ 3880237 h 5160397"/>
              <a:gd name="connsiteX269" fmla="*/ 461276 w 6424754"/>
              <a:gd name="connsiteY269" fmla="*/ 3872286 h 5160397"/>
              <a:gd name="connsiteX270" fmla="*/ 501032 w 6424754"/>
              <a:gd name="connsiteY270" fmla="*/ 3856383 h 5160397"/>
              <a:gd name="connsiteX271" fmla="*/ 628253 w 6424754"/>
              <a:gd name="connsiteY271" fmla="*/ 3840480 h 5160397"/>
              <a:gd name="connsiteX272" fmla="*/ 763425 w 6424754"/>
              <a:gd name="connsiteY272" fmla="*/ 3872286 h 5160397"/>
              <a:gd name="connsiteX273" fmla="*/ 771376 w 6424754"/>
              <a:gd name="connsiteY273" fmla="*/ 3896139 h 5160397"/>
              <a:gd name="connsiteX274" fmla="*/ 803182 w 6424754"/>
              <a:gd name="connsiteY274" fmla="*/ 4110825 h 5160397"/>
              <a:gd name="connsiteX275" fmla="*/ 819084 w 6424754"/>
              <a:gd name="connsiteY275" fmla="*/ 4158533 h 5160397"/>
              <a:gd name="connsiteX276" fmla="*/ 850890 w 6424754"/>
              <a:gd name="connsiteY276" fmla="*/ 4238046 h 5160397"/>
              <a:gd name="connsiteX277" fmla="*/ 874743 w 6424754"/>
              <a:gd name="connsiteY277" fmla="*/ 4293705 h 5160397"/>
              <a:gd name="connsiteX278" fmla="*/ 890646 w 6424754"/>
              <a:gd name="connsiteY278" fmla="*/ 4436828 h 5160397"/>
              <a:gd name="connsiteX279" fmla="*/ 898597 w 6424754"/>
              <a:gd name="connsiteY279" fmla="*/ 4643562 h 5160397"/>
              <a:gd name="connsiteX280" fmla="*/ 914500 w 6424754"/>
              <a:gd name="connsiteY280" fmla="*/ 4691270 h 5160397"/>
              <a:gd name="connsiteX281" fmla="*/ 938354 w 6424754"/>
              <a:gd name="connsiteY281" fmla="*/ 4770783 h 5160397"/>
              <a:gd name="connsiteX282" fmla="*/ 954256 w 6424754"/>
              <a:gd name="connsiteY282" fmla="*/ 4802588 h 5160397"/>
              <a:gd name="connsiteX283" fmla="*/ 994013 w 6424754"/>
              <a:gd name="connsiteY283" fmla="*/ 4913906 h 5160397"/>
              <a:gd name="connsiteX284" fmla="*/ 1009916 w 6424754"/>
              <a:gd name="connsiteY284" fmla="*/ 4969566 h 5160397"/>
              <a:gd name="connsiteX285" fmla="*/ 1017867 w 6424754"/>
              <a:gd name="connsiteY285" fmla="*/ 5009322 h 5160397"/>
              <a:gd name="connsiteX286" fmla="*/ 1041721 w 6424754"/>
              <a:gd name="connsiteY286" fmla="*/ 5049079 h 5160397"/>
              <a:gd name="connsiteX287" fmla="*/ 1057623 w 6424754"/>
              <a:gd name="connsiteY287" fmla="*/ 5088835 h 5160397"/>
              <a:gd name="connsiteX288" fmla="*/ 1065575 w 6424754"/>
              <a:gd name="connsiteY288" fmla="*/ 5112689 h 5160397"/>
              <a:gd name="connsiteX289" fmla="*/ 1089429 w 6424754"/>
              <a:gd name="connsiteY289" fmla="*/ 5144494 h 5160397"/>
              <a:gd name="connsiteX290" fmla="*/ 1113283 w 6424754"/>
              <a:gd name="connsiteY290" fmla="*/ 5160397 h 5160397"/>
              <a:gd name="connsiteX291" fmla="*/ 1383627 w 6424754"/>
              <a:gd name="connsiteY291" fmla="*/ 5128592 h 5160397"/>
              <a:gd name="connsiteX292" fmla="*/ 1455189 w 6424754"/>
              <a:gd name="connsiteY292" fmla="*/ 5088835 h 5160397"/>
              <a:gd name="connsiteX293" fmla="*/ 1502896 w 6424754"/>
              <a:gd name="connsiteY293" fmla="*/ 5057030 h 5160397"/>
              <a:gd name="connsiteX294" fmla="*/ 1518799 w 6424754"/>
              <a:gd name="connsiteY294" fmla="*/ 5001371 h 5160397"/>
              <a:gd name="connsiteX295" fmla="*/ 1550604 w 6424754"/>
              <a:gd name="connsiteY295" fmla="*/ 4937760 h 5160397"/>
              <a:gd name="connsiteX296" fmla="*/ 1566507 w 6424754"/>
              <a:gd name="connsiteY296" fmla="*/ 4882101 h 5160397"/>
              <a:gd name="connsiteX297" fmla="*/ 1582410 w 6424754"/>
              <a:gd name="connsiteY297" fmla="*/ 4850296 h 5160397"/>
              <a:gd name="connsiteX298" fmla="*/ 1590361 w 6424754"/>
              <a:gd name="connsiteY298" fmla="*/ 4770783 h 5160397"/>
              <a:gd name="connsiteX299" fmla="*/ 1606263 w 6424754"/>
              <a:gd name="connsiteY299" fmla="*/ 4746929 h 5160397"/>
              <a:gd name="connsiteX300" fmla="*/ 1614215 w 6424754"/>
              <a:gd name="connsiteY300" fmla="*/ 4699221 h 5160397"/>
              <a:gd name="connsiteX301" fmla="*/ 1606263 w 6424754"/>
              <a:gd name="connsiteY301" fmla="*/ 4659465 h 5160397"/>
              <a:gd name="connsiteX302" fmla="*/ 1598312 w 6424754"/>
              <a:gd name="connsiteY302" fmla="*/ 4635611 h 5160397"/>
              <a:gd name="connsiteX303" fmla="*/ 1630117 w 6424754"/>
              <a:gd name="connsiteY303" fmla="*/ 4627659 h 5160397"/>
              <a:gd name="connsiteX304" fmla="*/ 1669874 w 6424754"/>
              <a:gd name="connsiteY304" fmla="*/ 4619708 h 5160397"/>
              <a:gd name="connsiteX305" fmla="*/ 1685776 w 6424754"/>
              <a:gd name="connsiteY305" fmla="*/ 4595854 h 5160397"/>
              <a:gd name="connsiteX306" fmla="*/ 1709630 w 6424754"/>
              <a:gd name="connsiteY306" fmla="*/ 4572000 h 5160397"/>
              <a:gd name="connsiteX307" fmla="*/ 1717582 w 6424754"/>
              <a:gd name="connsiteY307" fmla="*/ 4548146 h 5160397"/>
              <a:gd name="connsiteX308" fmla="*/ 1733484 w 6424754"/>
              <a:gd name="connsiteY308" fmla="*/ 4524293 h 5160397"/>
              <a:gd name="connsiteX309" fmla="*/ 1749387 w 6424754"/>
              <a:gd name="connsiteY309" fmla="*/ 4309607 h 5160397"/>
              <a:gd name="connsiteX310" fmla="*/ 1789143 w 6424754"/>
              <a:gd name="connsiteY310" fmla="*/ 4039263 h 5160397"/>
              <a:gd name="connsiteX311" fmla="*/ 1820949 w 6424754"/>
              <a:gd name="connsiteY311" fmla="*/ 4023360 h 5160397"/>
              <a:gd name="connsiteX312" fmla="*/ 1892510 w 6424754"/>
              <a:gd name="connsiteY312" fmla="*/ 4015409 h 5160397"/>
              <a:gd name="connsiteX313" fmla="*/ 1964072 w 6424754"/>
              <a:gd name="connsiteY313" fmla="*/ 3880237 h 5160397"/>
              <a:gd name="connsiteX314" fmla="*/ 2011780 w 6424754"/>
              <a:gd name="connsiteY314" fmla="*/ 3792773 h 5160397"/>
              <a:gd name="connsiteX315" fmla="*/ 2027683 w 6424754"/>
              <a:gd name="connsiteY315" fmla="*/ 3745065 h 5160397"/>
              <a:gd name="connsiteX316" fmla="*/ 2083342 w 6424754"/>
              <a:gd name="connsiteY316" fmla="*/ 3657600 h 5160397"/>
              <a:gd name="connsiteX317" fmla="*/ 1852754 w 6424754"/>
              <a:gd name="connsiteY317" fmla="*/ 3625795 h 5160397"/>
              <a:gd name="connsiteX318" fmla="*/ 1844803 w 6424754"/>
              <a:gd name="connsiteY318" fmla="*/ 3601941 h 5160397"/>
              <a:gd name="connsiteX319" fmla="*/ 1820949 w 6424754"/>
              <a:gd name="connsiteY319" fmla="*/ 3593990 h 5160397"/>
              <a:gd name="connsiteX320" fmla="*/ 1797095 w 6424754"/>
              <a:gd name="connsiteY320" fmla="*/ 3570136 h 5160397"/>
              <a:gd name="connsiteX321" fmla="*/ 1765290 w 6424754"/>
              <a:gd name="connsiteY321" fmla="*/ 3522428 h 5160397"/>
              <a:gd name="connsiteX322" fmla="*/ 1741436 w 6424754"/>
              <a:gd name="connsiteY322" fmla="*/ 3490623 h 5160397"/>
              <a:gd name="connsiteX323" fmla="*/ 1669874 w 6424754"/>
              <a:gd name="connsiteY323" fmla="*/ 3283889 h 5160397"/>
              <a:gd name="connsiteX324" fmla="*/ 1638069 w 6424754"/>
              <a:gd name="connsiteY324" fmla="*/ 3212327 h 5160397"/>
              <a:gd name="connsiteX325" fmla="*/ 1614215 w 6424754"/>
              <a:gd name="connsiteY325" fmla="*/ 3172571 h 5160397"/>
              <a:gd name="connsiteX326" fmla="*/ 1606263 w 6424754"/>
              <a:gd name="connsiteY326" fmla="*/ 3148717 h 5160397"/>
              <a:gd name="connsiteX327" fmla="*/ 1638069 w 6424754"/>
              <a:gd name="connsiteY327" fmla="*/ 3164619 h 5160397"/>
              <a:gd name="connsiteX328" fmla="*/ 1677825 w 6424754"/>
              <a:gd name="connsiteY328" fmla="*/ 3283889 h 5160397"/>
              <a:gd name="connsiteX329" fmla="*/ 1685776 w 6424754"/>
              <a:gd name="connsiteY329" fmla="*/ 3307743 h 5160397"/>
              <a:gd name="connsiteX330" fmla="*/ 1741436 w 6424754"/>
              <a:gd name="connsiteY330" fmla="*/ 3419061 h 5160397"/>
              <a:gd name="connsiteX331" fmla="*/ 1765290 w 6424754"/>
              <a:gd name="connsiteY331" fmla="*/ 3482672 h 5160397"/>
              <a:gd name="connsiteX332" fmla="*/ 1797095 w 6424754"/>
              <a:gd name="connsiteY332" fmla="*/ 3538331 h 5160397"/>
              <a:gd name="connsiteX333" fmla="*/ 1805046 w 6424754"/>
              <a:gd name="connsiteY333" fmla="*/ 3562185 h 5160397"/>
              <a:gd name="connsiteX334" fmla="*/ 1836851 w 6424754"/>
              <a:gd name="connsiteY334" fmla="*/ 3578087 h 5160397"/>
              <a:gd name="connsiteX335" fmla="*/ 1900462 w 6424754"/>
              <a:gd name="connsiteY335" fmla="*/ 3601941 h 5160397"/>
              <a:gd name="connsiteX336" fmla="*/ 2043585 w 6424754"/>
              <a:gd name="connsiteY336" fmla="*/ 3586039 h 5160397"/>
              <a:gd name="connsiteX337" fmla="*/ 2075390 w 6424754"/>
              <a:gd name="connsiteY337" fmla="*/ 3570136 h 5160397"/>
              <a:gd name="connsiteX338" fmla="*/ 2131050 w 6424754"/>
              <a:gd name="connsiteY338" fmla="*/ 3530379 h 5160397"/>
              <a:gd name="connsiteX339" fmla="*/ 2202611 w 6424754"/>
              <a:gd name="connsiteY339" fmla="*/ 3506526 h 5160397"/>
              <a:gd name="connsiteX340" fmla="*/ 2274173 w 6424754"/>
              <a:gd name="connsiteY340" fmla="*/ 3458818 h 5160397"/>
              <a:gd name="connsiteX341" fmla="*/ 2345735 w 6424754"/>
              <a:gd name="connsiteY341" fmla="*/ 3419061 h 5160397"/>
              <a:gd name="connsiteX342" fmla="*/ 2353686 w 6424754"/>
              <a:gd name="connsiteY342" fmla="*/ 3387256 h 5160397"/>
              <a:gd name="connsiteX343" fmla="*/ 2361637 w 6424754"/>
              <a:gd name="connsiteY343" fmla="*/ 3363402 h 5160397"/>
              <a:gd name="connsiteX344" fmla="*/ 2353686 w 6424754"/>
              <a:gd name="connsiteY344" fmla="*/ 3283889 h 5160397"/>
              <a:gd name="connsiteX345" fmla="*/ 2345735 w 6424754"/>
              <a:gd name="connsiteY345" fmla="*/ 3252084 h 5160397"/>
              <a:gd name="connsiteX346" fmla="*/ 2290076 w 6424754"/>
              <a:gd name="connsiteY346" fmla="*/ 3212327 h 5160397"/>
              <a:gd name="connsiteX347" fmla="*/ 2194660 w 6424754"/>
              <a:gd name="connsiteY347" fmla="*/ 3196425 h 5160397"/>
              <a:gd name="connsiteX348" fmla="*/ 2162855 w 6424754"/>
              <a:gd name="connsiteY348" fmla="*/ 3188473 h 5160397"/>
              <a:gd name="connsiteX349" fmla="*/ 2146952 w 6424754"/>
              <a:gd name="connsiteY349" fmla="*/ 3164619 h 5160397"/>
              <a:gd name="connsiteX350" fmla="*/ 2123098 w 6424754"/>
              <a:gd name="connsiteY350" fmla="*/ 3132814 h 5160397"/>
              <a:gd name="connsiteX351" fmla="*/ 2107196 w 6424754"/>
              <a:gd name="connsiteY351" fmla="*/ 3101009 h 5160397"/>
              <a:gd name="connsiteX352" fmla="*/ 2075390 w 6424754"/>
              <a:gd name="connsiteY352" fmla="*/ 3085106 h 5160397"/>
              <a:gd name="connsiteX353" fmla="*/ 2162855 w 6424754"/>
              <a:gd name="connsiteY353" fmla="*/ 3101009 h 5160397"/>
              <a:gd name="connsiteX354" fmla="*/ 2186709 w 6424754"/>
              <a:gd name="connsiteY354" fmla="*/ 3124863 h 5160397"/>
              <a:gd name="connsiteX355" fmla="*/ 2226465 w 6424754"/>
              <a:gd name="connsiteY355" fmla="*/ 3148717 h 5160397"/>
              <a:gd name="connsiteX356" fmla="*/ 2250319 w 6424754"/>
              <a:gd name="connsiteY356" fmla="*/ 3164619 h 5160397"/>
              <a:gd name="connsiteX357" fmla="*/ 2290076 w 6424754"/>
              <a:gd name="connsiteY357" fmla="*/ 3196425 h 5160397"/>
              <a:gd name="connsiteX358" fmla="*/ 2369589 w 6424754"/>
              <a:gd name="connsiteY358" fmla="*/ 3228230 h 5160397"/>
              <a:gd name="connsiteX359" fmla="*/ 2457053 w 6424754"/>
              <a:gd name="connsiteY359" fmla="*/ 3252084 h 5160397"/>
              <a:gd name="connsiteX360" fmla="*/ 2711495 w 6424754"/>
              <a:gd name="connsiteY360" fmla="*/ 3260035 h 5160397"/>
              <a:gd name="connsiteX361" fmla="*/ 2719446 w 6424754"/>
              <a:gd name="connsiteY361" fmla="*/ 3323646 h 5160397"/>
              <a:gd name="connsiteX362" fmla="*/ 2743300 w 6424754"/>
              <a:gd name="connsiteY362" fmla="*/ 3339548 h 5160397"/>
              <a:gd name="connsiteX363" fmla="*/ 2775105 w 6424754"/>
              <a:gd name="connsiteY363" fmla="*/ 3371353 h 5160397"/>
              <a:gd name="connsiteX364" fmla="*/ 2783056 w 6424754"/>
              <a:gd name="connsiteY364" fmla="*/ 3411110 h 5160397"/>
              <a:gd name="connsiteX365" fmla="*/ 2806910 w 6424754"/>
              <a:gd name="connsiteY365" fmla="*/ 3474720 h 5160397"/>
              <a:gd name="connsiteX366" fmla="*/ 2838716 w 6424754"/>
              <a:gd name="connsiteY366" fmla="*/ 3578087 h 5160397"/>
              <a:gd name="connsiteX367" fmla="*/ 2854618 w 6424754"/>
              <a:gd name="connsiteY367" fmla="*/ 3649649 h 5160397"/>
              <a:gd name="connsiteX368" fmla="*/ 2870521 w 6424754"/>
              <a:gd name="connsiteY368" fmla="*/ 3697357 h 5160397"/>
              <a:gd name="connsiteX369" fmla="*/ 2878472 w 6424754"/>
              <a:gd name="connsiteY369" fmla="*/ 3721211 h 5160397"/>
              <a:gd name="connsiteX370" fmla="*/ 2910277 w 6424754"/>
              <a:gd name="connsiteY370" fmla="*/ 3776870 h 5160397"/>
              <a:gd name="connsiteX371" fmla="*/ 2950034 w 6424754"/>
              <a:gd name="connsiteY371" fmla="*/ 3792773 h 5160397"/>
              <a:gd name="connsiteX372" fmla="*/ 2989790 w 6424754"/>
              <a:gd name="connsiteY372" fmla="*/ 3784821 h 5160397"/>
              <a:gd name="connsiteX373" fmla="*/ 3013644 w 6424754"/>
              <a:gd name="connsiteY373" fmla="*/ 3729162 h 5160397"/>
              <a:gd name="connsiteX374" fmla="*/ 3037498 w 6424754"/>
              <a:gd name="connsiteY374" fmla="*/ 3514477 h 5160397"/>
              <a:gd name="connsiteX375" fmla="*/ 3045450 w 6424754"/>
              <a:gd name="connsiteY375" fmla="*/ 3482672 h 5160397"/>
              <a:gd name="connsiteX376" fmla="*/ 3069303 w 6424754"/>
              <a:gd name="connsiteY376" fmla="*/ 3458818 h 5160397"/>
              <a:gd name="connsiteX377" fmla="*/ 3148816 w 6424754"/>
              <a:gd name="connsiteY377" fmla="*/ 3411110 h 5160397"/>
              <a:gd name="connsiteX378" fmla="*/ 3180622 w 6424754"/>
              <a:gd name="connsiteY378" fmla="*/ 3403159 h 5160397"/>
              <a:gd name="connsiteX379" fmla="*/ 3204476 w 6424754"/>
              <a:gd name="connsiteY379" fmla="*/ 3387256 h 5160397"/>
              <a:gd name="connsiteX380" fmla="*/ 3252183 w 6424754"/>
              <a:gd name="connsiteY380" fmla="*/ 3371353 h 5160397"/>
              <a:gd name="connsiteX381" fmla="*/ 3299891 w 6424754"/>
              <a:gd name="connsiteY381" fmla="*/ 3331597 h 5160397"/>
              <a:gd name="connsiteX382" fmla="*/ 3355550 w 6424754"/>
              <a:gd name="connsiteY382" fmla="*/ 3307743 h 5160397"/>
              <a:gd name="connsiteX383" fmla="*/ 3387356 w 6424754"/>
              <a:gd name="connsiteY383" fmla="*/ 3323646 h 5160397"/>
              <a:gd name="connsiteX384" fmla="*/ 3411210 w 6424754"/>
              <a:gd name="connsiteY384" fmla="*/ 3387256 h 5160397"/>
              <a:gd name="connsiteX385" fmla="*/ 3427112 w 6424754"/>
              <a:gd name="connsiteY385" fmla="*/ 3419061 h 5160397"/>
              <a:gd name="connsiteX386" fmla="*/ 3435063 w 6424754"/>
              <a:gd name="connsiteY386" fmla="*/ 3450866 h 5160397"/>
              <a:gd name="connsiteX387" fmla="*/ 3466869 w 6424754"/>
              <a:gd name="connsiteY387" fmla="*/ 3474720 h 5160397"/>
              <a:gd name="connsiteX388" fmla="*/ 3554333 w 6424754"/>
              <a:gd name="connsiteY388" fmla="*/ 3506526 h 5160397"/>
              <a:gd name="connsiteX389" fmla="*/ 3578187 w 6424754"/>
              <a:gd name="connsiteY389" fmla="*/ 3570136 h 5160397"/>
              <a:gd name="connsiteX390" fmla="*/ 3586138 w 6424754"/>
              <a:gd name="connsiteY390" fmla="*/ 3601941 h 5160397"/>
              <a:gd name="connsiteX391" fmla="*/ 3594090 w 6424754"/>
              <a:gd name="connsiteY391" fmla="*/ 3760967 h 5160397"/>
              <a:gd name="connsiteX392" fmla="*/ 3602041 w 6424754"/>
              <a:gd name="connsiteY392" fmla="*/ 3784821 h 5160397"/>
              <a:gd name="connsiteX393" fmla="*/ 3625895 w 6424754"/>
              <a:gd name="connsiteY393" fmla="*/ 3792773 h 5160397"/>
              <a:gd name="connsiteX394" fmla="*/ 3673603 w 6424754"/>
              <a:gd name="connsiteY394" fmla="*/ 3840480 h 5160397"/>
              <a:gd name="connsiteX395" fmla="*/ 3697456 w 6424754"/>
              <a:gd name="connsiteY395" fmla="*/ 3864334 h 5160397"/>
              <a:gd name="connsiteX396" fmla="*/ 3745164 w 6424754"/>
              <a:gd name="connsiteY396" fmla="*/ 3904091 h 5160397"/>
              <a:gd name="connsiteX397" fmla="*/ 3697456 w 6424754"/>
              <a:gd name="connsiteY397" fmla="*/ 3919993 h 5160397"/>
              <a:gd name="connsiteX398" fmla="*/ 3673603 w 6424754"/>
              <a:gd name="connsiteY398" fmla="*/ 3896139 h 5160397"/>
              <a:gd name="connsiteX399" fmla="*/ 3617943 w 6424754"/>
              <a:gd name="connsiteY399" fmla="*/ 3872286 h 5160397"/>
              <a:gd name="connsiteX400" fmla="*/ 3570236 w 6424754"/>
              <a:gd name="connsiteY400" fmla="*/ 3840480 h 5160397"/>
              <a:gd name="connsiteX401" fmla="*/ 3538430 w 6424754"/>
              <a:gd name="connsiteY401" fmla="*/ 3824578 h 5160397"/>
              <a:gd name="connsiteX402" fmla="*/ 3554333 w 6424754"/>
              <a:gd name="connsiteY402" fmla="*/ 3943847 h 5160397"/>
              <a:gd name="connsiteX403" fmla="*/ 3586138 w 6424754"/>
              <a:gd name="connsiteY403" fmla="*/ 3967701 h 5160397"/>
              <a:gd name="connsiteX404" fmla="*/ 3609992 w 6424754"/>
              <a:gd name="connsiteY404" fmla="*/ 3999506 h 5160397"/>
              <a:gd name="connsiteX405" fmla="*/ 3665651 w 6424754"/>
              <a:gd name="connsiteY405" fmla="*/ 4023360 h 5160397"/>
              <a:gd name="connsiteX406" fmla="*/ 3753116 w 6424754"/>
              <a:gd name="connsiteY406" fmla="*/ 4102873 h 5160397"/>
              <a:gd name="connsiteX407" fmla="*/ 3745164 w 6424754"/>
              <a:gd name="connsiteY407" fmla="*/ 3808675 h 5160397"/>
              <a:gd name="connsiteX408" fmla="*/ 3705408 w 6424754"/>
              <a:gd name="connsiteY408" fmla="*/ 3760967 h 5160397"/>
              <a:gd name="connsiteX409" fmla="*/ 3673603 w 6424754"/>
              <a:gd name="connsiteY409" fmla="*/ 3689406 h 5160397"/>
              <a:gd name="connsiteX410" fmla="*/ 3665651 w 6424754"/>
              <a:gd name="connsiteY410" fmla="*/ 3657600 h 5160397"/>
              <a:gd name="connsiteX411" fmla="*/ 3673603 w 6424754"/>
              <a:gd name="connsiteY411" fmla="*/ 3609893 h 5160397"/>
              <a:gd name="connsiteX412" fmla="*/ 3705408 w 6424754"/>
              <a:gd name="connsiteY412" fmla="*/ 3625795 h 5160397"/>
              <a:gd name="connsiteX413" fmla="*/ 3729262 w 6424754"/>
              <a:gd name="connsiteY413" fmla="*/ 3633746 h 5160397"/>
              <a:gd name="connsiteX414" fmla="*/ 3776970 w 6424754"/>
              <a:gd name="connsiteY414" fmla="*/ 3641698 h 5160397"/>
              <a:gd name="connsiteX415" fmla="*/ 3808775 w 6424754"/>
              <a:gd name="connsiteY415" fmla="*/ 3649649 h 5160397"/>
              <a:gd name="connsiteX416" fmla="*/ 3912142 w 6424754"/>
              <a:gd name="connsiteY416" fmla="*/ 3641698 h 5160397"/>
              <a:gd name="connsiteX417" fmla="*/ 3928044 w 6424754"/>
              <a:gd name="connsiteY417" fmla="*/ 3617844 h 5160397"/>
              <a:gd name="connsiteX418" fmla="*/ 3943947 w 6424754"/>
              <a:gd name="connsiteY418" fmla="*/ 3554233 h 5160397"/>
              <a:gd name="connsiteX419" fmla="*/ 3935996 w 6424754"/>
              <a:gd name="connsiteY419" fmla="*/ 3490623 h 5160397"/>
              <a:gd name="connsiteX420" fmla="*/ 3872385 w 6424754"/>
              <a:gd name="connsiteY420" fmla="*/ 3450866 h 5160397"/>
              <a:gd name="connsiteX421" fmla="*/ 3848531 w 6424754"/>
              <a:gd name="connsiteY421" fmla="*/ 3434964 h 5160397"/>
              <a:gd name="connsiteX422" fmla="*/ 3856483 w 6424754"/>
              <a:gd name="connsiteY422" fmla="*/ 3379305 h 5160397"/>
              <a:gd name="connsiteX423" fmla="*/ 3920093 w 6424754"/>
              <a:gd name="connsiteY423" fmla="*/ 3339548 h 5160397"/>
              <a:gd name="connsiteX424" fmla="*/ 4047314 w 6424754"/>
              <a:gd name="connsiteY424" fmla="*/ 3275938 h 5160397"/>
              <a:gd name="connsiteX425" fmla="*/ 4110924 w 6424754"/>
              <a:gd name="connsiteY425" fmla="*/ 3260035 h 5160397"/>
              <a:gd name="connsiteX426" fmla="*/ 4142730 w 6424754"/>
              <a:gd name="connsiteY426" fmla="*/ 3244133 h 5160397"/>
              <a:gd name="connsiteX427" fmla="*/ 4238145 w 6424754"/>
              <a:gd name="connsiteY427" fmla="*/ 3196425 h 5160397"/>
              <a:gd name="connsiteX428" fmla="*/ 4317658 w 6424754"/>
              <a:gd name="connsiteY428" fmla="*/ 3037399 h 5160397"/>
              <a:gd name="connsiteX429" fmla="*/ 4293804 w 6424754"/>
              <a:gd name="connsiteY429" fmla="*/ 2798859 h 5160397"/>
              <a:gd name="connsiteX430" fmla="*/ 4285853 w 6424754"/>
              <a:gd name="connsiteY430" fmla="*/ 2775006 h 5160397"/>
              <a:gd name="connsiteX431" fmla="*/ 4254048 w 6424754"/>
              <a:gd name="connsiteY431" fmla="*/ 2703444 h 5160397"/>
              <a:gd name="connsiteX432" fmla="*/ 4269950 w 6424754"/>
              <a:gd name="connsiteY432" fmla="*/ 2679590 h 5160397"/>
              <a:gd name="connsiteX433" fmla="*/ 4341512 w 6424754"/>
              <a:gd name="connsiteY433" fmla="*/ 2671639 h 5160397"/>
              <a:gd name="connsiteX434" fmla="*/ 4373317 w 6424754"/>
              <a:gd name="connsiteY434" fmla="*/ 2663687 h 5160397"/>
              <a:gd name="connsiteX435" fmla="*/ 4421025 w 6424754"/>
              <a:gd name="connsiteY435" fmla="*/ 2647785 h 5160397"/>
              <a:gd name="connsiteX436" fmla="*/ 4421025 w 6424754"/>
              <a:gd name="connsiteY436" fmla="*/ 2679590 h 5160397"/>
              <a:gd name="connsiteX437" fmla="*/ 4413074 w 6424754"/>
              <a:gd name="connsiteY437" fmla="*/ 2711395 h 5160397"/>
              <a:gd name="connsiteX438" fmla="*/ 4421025 w 6424754"/>
              <a:gd name="connsiteY438" fmla="*/ 2751152 h 5160397"/>
              <a:gd name="connsiteX439" fmla="*/ 4468733 w 6424754"/>
              <a:gd name="connsiteY439" fmla="*/ 2790908 h 5160397"/>
              <a:gd name="connsiteX440" fmla="*/ 4476684 w 6424754"/>
              <a:gd name="connsiteY440" fmla="*/ 2902226 h 5160397"/>
              <a:gd name="connsiteX441" fmla="*/ 4524392 w 6424754"/>
              <a:gd name="connsiteY441" fmla="*/ 2894275 h 5160397"/>
              <a:gd name="connsiteX442" fmla="*/ 4532343 w 6424754"/>
              <a:gd name="connsiteY442" fmla="*/ 2870421 h 5160397"/>
              <a:gd name="connsiteX443" fmla="*/ 4548246 w 6424754"/>
              <a:gd name="connsiteY443" fmla="*/ 2838616 h 5160397"/>
              <a:gd name="connsiteX444" fmla="*/ 4548246 w 6424754"/>
              <a:gd name="connsiteY444" fmla="*/ 2639833 h 5160397"/>
              <a:gd name="connsiteX445" fmla="*/ 4540295 w 6424754"/>
              <a:gd name="connsiteY445" fmla="*/ 2615979 h 5160397"/>
              <a:gd name="connsiteX446" fmla="*/ 4643662 w 6424754"/>
              <a:gd name="connsiteY446" fmla="*/ 2528515 h 5160397"/>
              <a:gd name="connsiteX447" fmla="*/ 4715223 w 6424754"/>
              <a:gd name="connsiteY447" fmla="*/ 2480807 h 5160397"/>
              <a:gd name="connsiteX448" fmla="*/ 4818590 w 6424754"/>
              <a:gd name="connsiteY448" fmla="*/ 2361538 h 5160397"/>
              <a:gd name="connsiteX449" fmla="*/ 4842444 w 6424754"/>
              <a:gd name="connsiteY449" fmla="*/ 2345635 h 5160397"/>
              <a:gd name="connsiteX450" fmla="*/ 4850396 w 6424754"/>
              <a:gd name="connsiteY450" fmla="*/ 2313830 h 5160397"/>
              <a:gd name="connsiteX451" fmla="*/ 4866298 w 6424754"/>
              <a:gd name="connsiteY451" fmla="*/ 2289976 h 5160397"/>
              <a:gd name="connsiteX452" fmla="*/ 4874250 w 6424754"/>
              <a:gd name="connsiteY452" fmla="*/ 2226366 h 5160397"/>
              <a:gd name="connsiteX453" fmla="*/ 4874250 w 6424754"/>
              <a:gd name="connsiteY453" fmla="*/ 2019632 h 5160397"/>
              <a:gd name="connsiteX454" fmla="*/ 4850396 w 6424754"/>
              <a:gd name="connsiteY454" fmla="*/ 2011680 h 5160397"/>
              <a:gd name="connsiteX455" fmla="*/ 4818590 w 6424754"/>
              <a:gd name="connsiteY455" fmla="*/ 2003729 h 5160397"/>
              <a:gd name="connsiteX456" fmla="*/ 4834493 w 6424754"/>
              <a:gd name="connsiteY456" fmla="*/ 1852654 h 5160397"/>
              <a:gd name="connsiteX457" fmla="*/ 4874250 w 6424754"/>
              <a:gd name="connsiteY457" fmla="*/ 1804946 h 5160397"/>
              <a:gd name="connsiteX458" fmla="*/ 4977616 w 6424754"/>
              <a:gd name="connsiteY458" fmla="*/ 1717482 h 5160397"/>
              <a:gd name="connsiteX459" fmla="*/ 5009422 w 6424754"/>
              <a:gd name="connsiteY459" fmla="*/ 1701579 h 5160397"/>
              <a:gd name="connsiteX460" fmla="*/ 5096886 w 6424754"/>
              <a:gd name="connsiteY460" fmla="*/ 1693628 h 5160397"/>
              <a:gd name="connsiteX461" fmla="*/ 5216156 w 6424754"/>
              <a:gd name="connsiteY461" fmla="*/ 1661823 h 5160397"/>
              <a:gd name="connsiteX462" fmla="*/ 5367230 w 6424754"/>
              <a:gd name="connsiteY462" fmla="*/ 1653872 h 5160397"/>
              <a:gd name="connsiteX463" fmla="*/ 5422890 w 6424754"/>
              <a:gd name="connsiteY463" fmla="*/ 1606164 h 5160397"/>
              <a:gd name="connsiteX464" fmla="*/ 5454695 w 6424754"/>
              <a:gd name="connsiteY464" fmla="*/ 1542553 h 5160397"/>
              <a:gd name="connsiteX465" fmla="*/ 5510354 w 6424754"/>
              <a:gd name="connsiteY465" fmla="*/ 1558456 h 5160397"/>
              <a:gd name="connsiteX466" fmla="*/ 5573964 w 6424754"/>
              <a:gd name="connsiteY466" fmla="*/ 1542553 h 5160397"/>
              <a:gd name="connsiteX467" fmla="*/ 5653477 w 6424754"/>
              <a:gd name="connsiteY467" fmla="*/ 1494846 h 5160397"/>
              <a:gd name="connsiteX468" fmla="*/ 5669380 w 6424754"/>
              <a:gd name="connsiteY468" fmla="*/ 1534602 h 5160397"/>
              <a:gd name="connsiteX469" fmla="*/ 5645526 w 6424754"/>
              <a:gd name="connsiteY469" fmla="*/ 1614115 h 5160397"/>
              <a:gd name="connsiteX470" fmla="*/ 5510354 w 6424754"/>
              <a:gd name="connsiteY470" fmla="*/ 1701579 h 5160397"/>
              <a:gd name="connsiteX471" fmla="*/ 5470597 w 6424754"/>
              <a:gd name="connsiteY471" fmla="*/ 1804946 h 5160397"/>
              <a:gd name="connsiteX472" fmla="*/ 5462646 w 6424754"/>
              <a:gd name="connsiteY472" fmla="*/ 1868557 h 5160397"/>
              <a:gd name="connsiteX473" fmla="*/ 5454695 w 6424754"/>
              <a:gd name="connsiteY473" fmla="*/ 1892411 h 5160397"/>
              <a:gd name="connsiteX474" fmla="*/ 5446743 w 6424754"/>
              <a:gd name="connsiteY474" fmla="*/ 1924216 h 5160397"/>
              <a:gd name="connsiteX475" fmla="*/ 5478549 w 6424754"/>
              <a:gd name="connsiteY475" fmla="*/ 2011680 h 5160397"/>
              <a:gd name="connsiteX476" fmla="*/ 5502403 w 6424754"/>
              <a:gd name="connsiteY476" fmla="*/ 2003729 h 5160397"/>
              <a:gd name="connsiteX477" fmla="*/ 5526256 w 6424754"/>
              <a:gd name="connsiteY477" fmla="*/ 1963973 h 5160397"/>
              <a:gd name="connsiteX478" fmla="*/ 5542159 w 6424754"/>
              <a:gd name="connsiteY478" fmla="*/ 1908313 h 5160397"/>
              <a:gd name="connsiteX479" fmla="*/ 5550110 w 6424754"/>
              <a:gd name="connsiteY479" fmla="*/ 1884459 h 5160397"/>
              <a:gd name="connsiteX480" fmla="*/ 5589867 w 6424754"/>
              <a:gd name="connsiteY480" fmla="*/ 1820849 h 5160397"/>
              <a:gd name="connsiteX481" fmla="*/ 5621672 w 6424754"/>
              <a:gd name="connsiteY481" fmla="*/ 1757239 h 5160397"/>
              <a:gd name="connsiteX482" fmla="*/ 5693234 w 6424754"/>
              <a:gd name="connsiteY482" fmla="*/ 1693628 h 5160397"/>
              <a:gd name="connsiteX483" fmla="*/ 5852260 w 6424754"/>
              <a:gd name="connsiteY483" fmla="*/ 1582310 h 5160397"/>
              <a:gd name="connsiteX484" fmla="*/ 6019237 w 6424754"/>
              <a:gd name="connsiteY484" fmla="*/ 1534602 h 5160397"/>
              <a:gd name="connsiteX485" fmla="*/ 6122604 w 6424754"/>
              <a:gd name="connsiteY485" fmla="*/ 1494846 h 5160397"/>
              <a:gd name="connsiteX486" fmla="*/ 6146458 w 6424754"/>
              <a:gd name="connsiteY486" fmla="*/ 1486894 h 5160397"/>
              <a:gd name="connsiteX487" fmla="*/ 6122604 w 6424754"/>
              <a:gd name="connsiteY487" fmla="*/ 1455089 h 5160397"/>
              <a:gd name="connsiteX488" fmla="*/ 6090799 w 6424754"/>
              <a:gd name="connsiteY488" fmla="*/ 1447138 h 5160397"/>
              <a:gd name="connsiteX489" fmla="*/ 6027189 w 6424754"/>
              <a:gd name="connsiteY489" fmla="*/ 1423284 h 5160397"/>
              <a:gd name="connsiteX490" fmla="*/ 6011286 w 6424754"/>
              <a:gd name="connsiteY490" fmla="*/ 1399430 h 5160397"/>
              <a:gd name="connsiteX491" fmla="*/ 6066945 w 6424754"/>
              <a:gd name="connsiteY491" fmla="*/ 1311966 h 5160397"/>
              <a:gd name="connsiteX492" fmla="*/ 6186215 w 6424754"/>
              <a:gd name="connsiteY492" fmla="*/ 1280160 h 5160397"/>
              <a:gd name="connsiteX493" fmla="*/ 6178263 w 6424754"/>
              <a:gd name="connsiteY493" fmla="*/ 1256306 h 5160397"/>
              <a:gd name="connsiteX494" fmla="*/ 6225971 w 6424754"/>
              <a:gd name="connsiteY494" fmla="*/ 1248355 h 5160397"/>
              <a:gd name="connsiteX495" fmla="*/ 6313436 w 6424754"/>
              <a:gd name="connsiteY495" fmla="*/ 1296063 h 5160397"/>
              <a:gd name="connsiteX496" fmla="*/ 6337290 w 6424754"/>
              <a:gd name="connsiteY496" fmla="*/ 1304014 h 5160397"/>
              <a:gd name="connsiteX497" fmla="*/ 6400900 w 6424754"/>
              <a:gd name="connsiteY497" fmla="*/ 1351722 h 5160397"/>
              <a:gd name="connsiteX498" fmla="*/ 6408851 w 6424754"/>
              <a:gd name="connsiteY498" fmla="*/ 1327868 h 5160397"/>
              <a:gd name="connsiteX499" fmla="*/ 6424754 w 6424754"/>
              <a:gd name="connsiteY499" fmla="*/ 1264258 h 5160397"/>
              <a:gd name="connsiteX500" fmla="*/ 6416803 w 6424754"/>
              <a:gd name="connsiteY500" fmla="*/ 1192696 h 5160397"/>
              <a:gd name="connsiteX501" fmla="*/ 6392949 w 6424754"/>
              <a:gd name="connsiteY501" fmla="*/ 1184745 h 5160397"/>
              <a:gd name="connsiteX502" fmla="*/ 6353192 w 6424754"/>
              <a:gd name="connsiteY502" fmla="*/ 1144988 h 5160397"/>
              <a:gd name="connsiteX503" fmla="*/ 6305484 w 6424754"/>
              <a:gd name="connsiteY503" fmla="*/ 1113183 h 5160397"/>
              <a:gd name="connsiteX504" fmla="*/ 6281630 w 6424754"/>
              <a:gd name="connsiteY504" fmla="*/ 1081378 h 5160397"/>
              <a:gd name="connsiteX505" fmla="*/ 6170312 w 6424754"/>
              <a:gd name="connsiteY505" fmla="*/ 993913 h 5160397"/>
              <a:gd name="connsiteX506" fmla="*/ 6074896 w 6424754"/>
              <a:gd name="connsiteY506" fmla="*/ 914400 h 5160397"/>
              <a:gd name="connsiteX507" fmla="*/ 6051043 w 6424754"/>
              <a:gd name="connsiteY507" fmla="*/ 906449 h 5160397"/>
              <a:gd name="connsiteX508" fmla="*/ 5868163 w 6424754"/>
              <a:gd name="connsiteY508" fmla="*/ 898498 h 5160397"/>
              <a:gd name="connsiteX509" fmla="*/ 5844309 w 6424754"/>
              <a:gd name="connsiteY509" fmla="*/ 906449 h 5160397"/>
              <a:gd name="connsiteX510" fmla="*/ 5844309 w 6424754"/>
              <a:gd name="connsiteY510" fmla="*/ 978011 h 5160397"/>
              <a:gd name="connsiteX511" fmla="*/ 5836357 w 6424754"/>
              <a:gd name="connsiteY511" fmla="*/ 1009816 h 5160397"/>
              <a:gd name="connsiteX512" fmla="*/ 5748893 w 6424754"/>
              <a:gd name="connsiteY512" fmla="*/ 1001865 h 5160397"/>
              <a:gd name="connsiteX513" fmla="*/ 5725039 w 6424754"/>
              <a:gd name="connsiteY513" fmla="*/ 985962 h 5160397"/>
              <a:gd name="connsiteX514" fmla="*/ 5677331 w 6424754"/>
              <a:gd name="connsiteY514" fmla="*/ 962108 h 5160397"/>
              <a:gd name="connsiteX515" fmla="*/ 5645526 w 6424754"/>
              <a:gd name="connsiteY515" fmla="*/ 954157 h 5160397"/>
              <a:gd name="connsiteX516" fmla="*/ 5597818 w 6424754"/>
              <a:gd name="connsiteY516" fmla="*/ 962108 h 5160397"/>
              <a:gd name="connsiteX517" fmla="*/ 5581916 w 6424754"/>
              <a:gd name="connsiteY517" fmla="*/ 1017767 h 5160397"/>
              <a:gd name="connsiteX518" fmla="*/ 5558062 w 6424754"/>
              <a:gd name="connsiteY518" fmla="*/ 1081378 h 5160397"/>
              <a:gd name="connsiteX519" fmla="*/ 5542159 w 6424754"/>
              <a:gd name="connsiteY519" fmla="*/ 1025719 h 5160397"/>
              <a:gd name="connsiteX520" fmla="*/ 5526256 w 6424754"/>
              <a:gd name="connsiteY520" fmla="*/ 993913 h 5160397"/>
              <a:gd name="connsiteX521" fmla="*/ 5518305 w 6424754"/>
              <a:gd name="connsiteY521" fmla="*/ 914400 h 5160397"/>
              <a:gd name="connsiteX522" fmla="*/ 5510354 w 6424754"/>
              <a:gd name="connsiteY522" fmla="*/ 882595 h 5160397"/>
              <a:gd name="connsiteX523" fmla="*/ 5502403 w 6424754"/>
              <a:gd name="connsiteY523" fmla="*/ 858741 h 5160397"/>
              <a:gd name="connsiteX524" fmla="*/ 5454695 w 6424754"/>
              <a:gd name="connsiteY524" fmla="*/ 850790 h 5160397"/>
              <a:gd name="connsiteX525" fmla="*/ 5391084 w 6424754"/>
              <a:gd name="connsiteY525" fmla="*/ 842839 h 516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</a:cxnLst>
            <a:rect l="l" t="t" r="r" b="b"/>
            <a:pathLst>
              <a:path w="6424754" h="5160397">
                <a:moveTo>
                  <a:pt x="5391084" y="842839"/>
                </a:moveTo>
                <a:cubicBezTo>
                  <a:pt x="5361929" y="836213"/>
                  <a:pt x="5307758" y="833426"/>
                  <a:pt x="5279766" y="811033"/>
                </a:cubicBezTo>
                <a:cubicBezTo>
                  <a:pt x="5262205" y="796984"/>
                  <a:pt x="5247961" y="779228"/>
                  <a:pt x="5232058" y="763326"/>
                </a:cubicBezTo>
                <a:lnTo>
                  <a:pt x="5208204" y="739472"/>
                </a:lnTo>
                <a:cubicBezTo>
                  <a:pt x="5205554" y="712968"/>
                  <a:pt x="5213189" y="683244"/>
                  <a:pt x="5200253" y="659959"/>
                </a:cubicBezTo>
                <a:cubicBezTo>
                  <a:pt x="5194946" y="650406"/>
                  <a:pt x="5178222" y="663023"/>
                  <a:pt x="5168448" y="667910"/>
                </a:cubicBezTo>
                <a:cubicBezTo>
                  <a:pt x="5156595" y="673837"/>
                  <a:pt x="5147427" y="684061"/>
                  <a:pt x="5136643" y="691764"/>
                </a:cubicBezTo>
                <a:cubicBezTo>
                  <a:pt x="5128867" y="697318"/>
                  <a:pt x="5120740" y="702365"/>
                  <a:pt x="5112789" y="707666"/>
                </a:cubicBezTo>
                <a:cubicBezTo>
                  <a:pt x="5107488" y="715617"/>
                  <a:pt x="5099908" y="722454"/>
                  <a:pt x="5096886" y="731520"/>
                </a:cubicBezTo>
                <a:cubicBezTo>
                  <a:pt x="5091788" y="746815"/>
                  <a:pt x="5101524" y="769156"/>
                  <a:pt x="5088935" y="779228"/>
                </a:cubicBezTo>
                <a:cubicBezTo>
                  <a:pt x="5079680" y="786633"/>
                  <a:pt x="5067732" y="768627"/>
                  <a:pt x="5057130" y="763326"/>
                </a:cubicBezTo>
                <a:cubicBezTo>
                  <a:pt x="5051829" y="752724"/>
                  <a:pt x="5044102" y="743019"/>
                  <a:pt x="5041227" y="731520"/>
                </a:cubicBezTo>
                <a:cubicBezTo>
                  <a:pt x="5036044" y="710790"/>
                  <a:pt x="5036100" y="689091"/>
                  <a:pt x="5033276" y="667910"/>
                </a:cubicBezTo>
                <a:cubicBezTo>
                  <a:pt x="5030799" y="649333"/>
                  <a:pt x="5027975" y="630804"/>
                  <a:pt x="5025324" y="612251"/>
                </a:cubicBezTo>
                <a:cubicBezTo>
                  <a:pt x="5006771" y="614901"/>
                  <a:pt x="4986727" y="612447"/>
                  <a:pt x="4969665" y="620202"/>
                </a:cubicBezTo>
                <a:cubicBezTo>
                  <a:pt x="4919042" y="643212"/>
                  <a:pt x="4949808" y="646013"/>
                  <a:pt x="4929909" y="675861"/>
                </a:cubicBezTo>
                <a:cubicBezTo>
                  <a:pt x="4923672" y="685217"/>
                  <a:pt x="4914006" y="691764"/>
                  <a:pt x="4906055" y="699715"/>
                </a:cubicBezTo>
                <a:cubicBezTo>
                  <a:pt x="4903404" y="707666"/>
                  <a:pt x="4902261" y="716292"/>
                  <a:pt x="4898103" y="723569"/>
                </a:cubicBezTo>
                <a:cubicBezTo>
                  <a:pt x="4891528" y="735075"/>
                  <a:pt x="4882874" y="745312"/>
                  <a:pt x="4874250" y="755374"/>
                </a:cubicBezTo>
                <a:cubicBezTo>
                  <a:pt x="4861062" y="770760"/>
                  <a:pt x="4844945" y="785930"/>
                  <a:pt x="4826542" y="795131"/>
                </a:cubicBezTo>
                <a:cubicBezTo>
                  <a:pt x="4819045" y="798879"/>
                  <a:pt x="4810639" y="800432"/>
                  <a:pt x="4802688" y="803082"/>
                </a:cubicBezTo>
                <a:cubicBezTo>
                  <a:pt x="4787090" y="800482"/>
                  <a:pt x="4732697" y="791945"/>
                  <a:pt x="4715223" y="787179"/>
                </a:cubicBezTo>
                <a:cubicBezTo>
                  <a:pt x="4699051" y="782768"/>
                  <a:pt x="4683778" y="775342"/>
                  <a:pt x="4667516" y="771277"/>
                </a:cubicBezTo>
                <a:lnTo>
                  <a:pt x="4635710" y="763326"/>
                </a:lnTo>
                <a:cubicBezTo>
                  <a:pt x="4619808" y="765976"/>
                  <a:pt x="4600244" y="760785"/>
                  <a:pt x="4588003" y="771277"/>
                </a:cubicBezTo>
                <a:cubicBezTo>
                  <a:pt x="4577742" y="780072"/>
                  <a:pt x="4586756" y="799299"/>
                  <a:pt x="4580051" y="811033"/>
                </a:cubicBezTo>
                <a:cubicBezTo>
                  <a:pt x="4575310" y="819330"/>
                  <a:pt x="4564148" y="821635"/>
                  <a:pt x="4556197" y="826936"/>
                </a:cubicBezTo>
                <a:cubicBezTo>
                  <a:pt x="4502622" y="746570"/>
                  <a:pt x="4546849" y="821890"/>
                  <a:pt x="4532343" y="604299"/>
                </a:cubicBezTo>
                <a:cubicBezTo>
                  <a:pt x="4531444" y="590815"/>
                  <a:pt x="4537336" y="568426"/>
                  <a:pt x="4524392" y="564543"/>
                </a:cubicBezTo>
                <a:cubicBezTo>
                  <a:pt x="4476091" y="550053"/>
                  <a:pt x="4423675" y="559242"/>
                  <a:pt x="4373317" y="556592"/>
                </a:cubicBezTo>
                <a:cubicBezTo>
                  <a:pt x="4362715" y="553941"/>
                  <a:pt x="4352356" y="547285"/>
                  <a:pt x="4341512" y="548640"/>
                </a:cubicBezTo>
                <a:cubicBezTo>
                  <a:pt x="4307457" y="552897"/>
                  <a:pt x="4311205" y="567516"/>
                  <a:pt x="4293804" y="588397"/>
                </a:cubicBezTo>
                <a:cubicBezTo>
                  <a:pt x="4286605" y="597036"/>
                  <a:pt x="4277901" y="604300"/>
                  <a:pt x="4269950" y="612251"/>
                </a:cubicBezTo>
                <a:cubicBezTo>
                  <a:pt x="4163452" y="602568"/>
                  <a:pt x="4198725" y="628657"/>
                  <a:pt x="4150681" y="556592"/>
                </a:cubicBezTo>
                <a:lnTo>
                  <a:pt x="4150681" y="556592"/>
                </a:lnTo>
                <a:cubicBezTo>
                  <a:pt x="4067386" y="535766"/>
                  <a:pt x="4129790" y="549186"/>
                  <a:pt x="3959850" y="540689"/>
                </a:cubicBezTo>
                <a:cubicBezTo>
                  <a:pt x="3938646" y="545990"/>
                  <a:pt x="3916136" y="547548"/>
                  <a:pt x="3896239" y="556592"/>
                </a:cubicBezTo>
                <a:cubicBezTo>
                  <a:pt x="3881599" y="563247"/>
                  <a:pt x="3865050" y="591448"/>
                  <a:pt x="3856483" y="604299"/>
                </a:cubicBezTo>
                <a:cubicBezTo>
                  <a:pt x="3851182" y="596348"/>
                  <a:pt x="3841932" y="589906"/>
                  <a:pt x="3840580" y="580446"/>
                </a:cubicBezTo>
                <a:cubicBezTo>
                  <a:pt x="3837168" y="556564"/>
                  <a:pt x="3855302" y="536988"/>
                  <a:pt x="3872385" y="524786"/>
                </a:cubicBezTo>
                <a:cubicBezTo>
                  <a:pt x="3882030" y="517897"/>
                  <a:pt x="3893185" y="513286"/>
                  <a:pt x="3904190" y="508884"/>
                </a:cubicBezTo>
                <a:cubicBezTo>
                  <a:pt x="3919754" y="502658"/>
                  <a:pt x="3951898" y="492981"/>
                  <a:pt x="3951898" y="492981"/>
                </a:cubicBezTo>
                <a:cubicBezTo>
                  <a:pt x="3962500" y="485030"/>
                  <a:pt x="3974332" y="478498"/>
                  <a:pt x="3983703" y="469127"/>
                </a:cubicBezTo>
                <a:cubicBezTo>
                  <a:pt x="3990460" y="462370"/>
                  <a:pt x="3994051" y="453049"/>
                  <a:pt x="3999606" y="445273"/>
                </a:cubicBezTo>
                <a:cubicBezTo>
                  <a:pt x="4048920" y="376235"/>
                  <a:pt x="4001884" y="445831"/>
                  <a:pt x="4039363" y="389614"/>
                </a:cubicBezTo>
                <a:cubicBezTo>
                  <a:pt x="4034062" y="333955"/>
                  <a:pt x="4037573" y="276737"/>
                  <a:pt x="4023460" y="222637"/>
                </a:cubicBezTo>
                <a:cubicBezTo>
                  <a:pt x="4020468" y="211168"/>
                  <a:pt x="4001706" y="213016"/>
                  <a:pt x="3991655" y="206734"/>
                </a:cubicBezTo>
                <a:cubicBezTo>
                  <a:pt x="3980417" y="199710"/>
                  <a:pt x="3969912" y="191504"/>
                  <a:pt x="3959850" y="182880"/>
                </a:cubicBezTo>
                <a:cubicBezTo>
                  <a:pt x="3951312" y="175562"/>
                  <a:pt x="3945352" y="165263"/>
                  <a:pt x="3935996" y="159026"/>
                </a:cubicBezTo>
                <a:cubicBezTo>
                  <a:pt x="3929022" y="154377"/>
                  <a:pt x="3920093" y="153725"/>
                  <a:pt x="3912142" y="151075"/>
                </a:cubicBezTo>
                <a:cubicBezTo>
                  <a:pt x="3892165" y="124440"/>
                  <a:pt x="3879770" y="110186"/>
                  <a:pt x="3864434" y="79513"/>
                </a:cubicBezTo>
                <a:cubicBezTo>
                  <a:pt x="3854930" y="60504"/>
                  <a:pt x="3857128" y="40401"/>
                  <a:pt x="3840580" y="23854"/>
                </a:cubicBezTo>
                <a:cubicBezTo>
                  <a:pt x="3834653" y="17928"/>
                  <a:pt x="3824785" y="18205"/>
                  <a:pt x="3816726" y="15903"/>
                </a:cubicBezTo>
                <a:cubicBezTo>
                  <a:pt x="3746864" y="-4057"/>
                  <a:pt x="3818241" y="19060"/>
                  <a:pt x="3761067" y="0"/>
                </a:cubicBezTo>
                <a:cubicBezTo>
                  <a:pt x="3750465" y="5301"/>
                  <a:pt x="3736976" y="6903"/>
                  <a:pt x="3729262" y="15903"/>
                </a:cubicBezTo>
                <a:cubicBezTo>
                  <a:pt x="3719846" y="26888"/>
                  <a:pt x="3712235" y="63583"/>
                  <a:pt x="3705408" y="79513"/>
                </a:cubicBezTo>
                <a:cubicBezTo>
                  <a:pt x="3684816" y="127562"/>
                  <a:pt x="3696415" y="95252"/>
                  <a:pt x="3673603" y="135173"/>
                </a:cubicBezTo>
                <a:cubicBezTo>
                  <a:pt x="3648545" y="179025"/>
                  <a:pt x="3664369" y="173905"/>
                  <a:pt x="3609992" y="214686"/>
                </a:cubicBezTo>
                <a:cubicBezTo>
                  <a:pt x="3580103" y="237102"/>
                  <a:pt x="3576129" y="244389"/>
                  <a:pt x="3538430" y="254442"/>
                </a:cubicBezTo>
                <a:cubicBezTo>
                  <a:pt x="3512313" y="261407"/>
                  <a:pt x="3485421" y="265044"/>
                  <a:pt x="3458917" y="270345"/>
                </a:cubicBezTo>
                <a:cubicBezTo>
                  <a:pt x="3445665" y="272995"/>
                  <a:pt x="3431982" y="274022"/>
                  <a:pt x="3419161" y="278296"/>
                </a:cubicBezTo>
                <a:cubicBezTo>
                  <a:pt x="3305810" y="316081"/>
                  <a:pt x="3423751" y="278122"/>
                  <a:pt x="3339648" y="302150"/>
                </a:cubicBezTo>
                <a:cubicBezTo>
                  <a:pt x="3259759" y="324975"/>
                  <a:pt x="3383469" y="293181"/>
                  <a:pt x="3283989" y="318053"/>
                </a:cubicBezTo>
                <a:cubicBezTo>
                  <a:pt x="3243062" y="345337"/>
                  <a:pt x="3234690" y="346414"/>
                  <a:pt x="3204476" y="381663"/>
                </a:cubicBezTo>
                <a:cubicBezTo>
                  <a:pt x="3198257" y="388919"/>
                  <a:pt x="3193874" y="397566"/>
                  <a:pt x="3188573" y="405517"/>
                </a:cubicBezTo>
                <a:cubicBezTo>
                  <a:pt x="3185923" y="445273"/>
                  <a:pt x="3191865" y="486561"/>
                  <a:pt x="3180622" y="524786"/>
                </a:cubicBezTo>
                <a:cubicBezTo>
                  <a:pt x="3177277" y="536158"/>
                  <a:pt x="3160315" y="537814"/>
                  <a:pt x="3148816" y="540689"/>
                </a:cubicBezTo>
                <a:cubicBezTo>
                  <a:pt x="3117535" y="548509"/>
                  <a:pt x="3085206" y="551291"/>
                  <a:pt x="3053401" y="556592"/>
                </a:cubicBezTo>
                <a:cubicBezTo>
                  <a:pt x="3048100" y="564543"/>
                  <a:pt x="3041262" y="571662"/>
                  <a:pt x="3037498" y="580446"/>
                </a:cubicBezTo>
                <a:cubicBezTo>
                  <a:pt x="3033193" y="590490"/>
                  <a:pt x="3033384" y="602019"/>
                  <a:pt x="3029547" y="612251"/>
                </a:cubicBezTo>
                <a:cubicBezTo>
                  <a:pt x="3025385" y="623349"/>
                  <a:pt x="3018945" y="633454"/>
                  <a:pt x="3013644" y="644056"/>
                </a:cubicBezTo>
                <a:cubicBezTo>
                  <a:pt x="3014124" y="648859"/>
                  <a:pt x="3009843" y="731620"/>
                  <a:pt x="3037498" y="747423"/>
                </a:cubicBezTo>
                <a:cubicBezTo>
                  <a:pt x="3049232" y="754128"/>
                  <a:pt x="3064003" y="752724"/>
                  <a:pt x="3077255" y="755374"/>
                </a:cubicBezTo>
                <a:cubicBezTo>
                  <a:pt x="3085206" y="760675"/>
                  <a:pt x="3095808" y="763326"/>
                  <a:pt x="3101109" y="771277"/>
                </a:cubicBezTo>
                <a:cubicBezTo>
                  <a:pt x="3122045" y="802681"/>
                  <a:pt x="3101620" y="815483"/>
                  <a:pt x="3085206" y="842839"/>
                </a:cubicBezTo>
                <a:cubicBezTo>
                  <a:pt x="3077255" y="821635"/>
                  <a:pt x="3067068" y="801140"/>
                  <a:pt x="3061352" y="779228"/>
                </a:cubicBezTo>
                <a:cubicBezTo>
                  <a:pt x="3051118" y="739997"/>
                  <a:pt x="3046293" y="699537"/>
                  <a:pt x="3037498" y="659959"/>
                </a:cubicBezTo>
                <a:cubicBezTo>
                  <a:pt x="3035680" y="651777"/>
                  <a:pt x="3035473" y="642032"/>
                  <a:pt x="3029547" y="636105"/>
                </a:cubicBezTo>
                <a:cubicBezTo>
                  <a:pt x="3023620" y="630178"/>
                  <a:pt x="3013644" y="630804"/>
                  <a:pt x="3005693" y="628153"/>
                </a:cubicBezTo>
                <a:cubicBezTo>
                  <a:pt x="2989790" y="630804"/>
                  <a:pt x="2973626" y="632195"/>
                  <a:pt x="2957985" y="636105"/>
                </a:cubicBezTo>
                <a:cubicBezTo>
                  <a:pt x="2941723" y="640171"/>
                  <a:pt x="2926714" y="648719"/>
                  <a:pt x="2910277" y="652007"/>
                </a:cubicBezTo>
                <a:lnTo>
                  <a:pt x="2870521" y="659959"/>
                </a:lnTo>
                <a:cubicBezTo>
                  <a:pt x="2867871" y="667910"/>
                  <a:pt x="2863948" y="675546"/>
                  <a:pt x="2862570" y="683813"/>
                </a:cubicBezTo>
                <a:cubicBezTo>
                  <a:pt x="2858624" y="707487"/>
                  <a:pt x="2865352" y="733907"/>
                  <a:pt x="2854618" y="755374"/>
                </a:cubicBezTo>
                <a:cubicBezTo>
                  <a:pt x="2850870" y="762871"/>
                  <a:pt x="2838715" y="750073"/>
                  <a:pt x="2830764" y="747423"/>
                </a:cubicBezTo>
                <a:cubicBezTo>
                  <a:pt x="2825463" y="736821"/>
                  <a:pt x="2819024" y="726716"/>
                  <a:pt x="2814862" y="715618"/>
                </a:cubicBezTo>
                <a:cubicBezTo>
                  <a:pt x="2811025" y="705386"/>
                  <a:pt x="2817838" y="683813"/>
                  <a:pt x="2806910" y="683813"/>
                </a:cubicBezTo>
                <a:cubicBezTo>
                  <a:pt x="2795982" y="683813"/>
                  <a:pt x="2805021" y="706525"/>
                  <a:pt x="2798959" y="715618"/>
                </a:cubicBezTo>
                <a:cubicBezTo>
                  <a:pt x="2793658" y="723569"/>
                  <a:pt x="2783056" y="726219"/>
                  <a:pt x="2775105" y="731520"/>
                </a:cubicBezTo>
                <a:cubicBezTo>
                  <a:pt x="2772455" y="720918"/>
                  <a:pt x="2773216" y="708808"/>
                  <a:pt x="2767154" y="699715"/>
                </a:cubicBezTo>
                <a:cubicBezTo>
                  <a:pt x="2746535" y="668787"/>
                  <a:pt x="2722224" y="690838"/>
                  <a:pt x="2695592" y="699715"/>
                </a:cubicBezTo>
                <a:cubicBezTo>
                  <a:pt x="2678005" y="717302"/>
                  <a:pt x="2666907" y="725281"/>
                  <a:pt x="2655836" y="747423"/>
                </a:cubicBezTo>
                <a:cubicBezTo>
                  <a:pt x="2650130" y="758835"/>
                  <a:pt x="2642482" y="792885"/>
                  <a:pt x="2639933" y="803082"/>
                </a:cubicBezTo>
                <a:cubicBezTo>
                  <a:pt x="2634632" y="871993"/>
                  <a:pt x="2647441" y="944787"/>
                  <a:pt x="2624030" y="1009816"/>
                </a:cubicBezTo>
                <a:cubicBezTo>
                  <a:pt x="2617682" y="1027449"/>
                  <a:pt x="2585671" y="1009073"/>
                  <a:pt x="2568371" y="1001865"/>
                </a:cubicBezTo>
                <a:cubicBezTo>
                  <a:pt x="2530411" y="986048"/>
                  <a:pt x="2533608" y="966811"/>
                  <a:pt x="2504761" y="946206"/>
                </a:cubicBezTo>
                <a:cubicBezTo>
                  <a:pt x="2495116" y="939317"/>
                  <a:pt x="2483247" y="936184"/>
                  <a:pt x="2472956" y="930303"/>
                </a:cubicBezTo>
                <a:cubicBezTo>
                  <a:pt x="2464659" y="925562"/>
                  <a:pt x="2457399" y="919141"/>
                  <a:pt x="2449102" y="914400"/>
                </a:cubicBezTo>
                <a:cubicBezTo>
                  <a:pt x="2333288" y="848222"/>
                  <a:pt x="2482641" y="935146"/>
                  <a:pt x="2393443" y="890546"/>
                </a:cubicBezTo>
                <a:cubicBezTo>
                  <a:pt x="2384896" y="886272"/>
                  <a:pt x="2377540" y="879945"/>
                  <a:pt x="2369589" y="874644"/>
                </a:cubicBezTo>
                <a:cubicBezTo>
                  <a:pt x="2364288" y="864042"/>
                  <a:pt x="2362067" y="851220"/>
                  <a:pt x="2353686" y="842839"/>
                </a:cubicBezTo>
                <a:cubicBezTo>
                  <a:pt x="2347759" y="836912"/>
                  <a:pt x="2335759" y="840814"/>
                  <a:pt x="2329832" y="834887"/>
                </a:cubicBezTo>
                <a:cubicBezTo>
                  <a:pt x="2323906" y="828960"/>
                  <a:pt x="2327247" y="817472"/>
                  <a:pt x="2321881" y="811033"/>
                </a:cubicBezTo>
                <a:cubicBezTo>
                  <a:pt x="2313397" y="800852"/>
                  <a:pt x="2300049" y="795906"/>
                  <a:pt x="2290076" y="787179"/>
                </a:cubicBezTo>
                <a:cubicBezTo>
                  <a:pt x="2259223" y="760183"/>
                  <a:pt x="2261672" y="760477"/>
                  <a:pt x="2242368" y="731520"/>
                </a:cubicBezTo>
                <a:cubicBezTo>
                  <a:pt x="2248293" y="630799"/>
                  <a:pt x="2229479" y="609127"/>
                  <a:pt x="2282124" y="540689"/>
                </a:cubicBezTo>
                <a:cubicBezTo>
                  <a:pt x="2295836" y="522863"/>
                  <a:pt x="2312270" y="507030"/>
                  <a:pt x="2329832" y="492981"/>
                </a:cubicBezTo>
                <a:cubicBezTo>
                  <a:pt x="2352219" y="475072"/>
                  <a:pt x="2401394" y="445273"/>
                  <a:pt x="2401394" y="445273"/>
                </a:cubicBezTo>
                <a:cubicBezTo>
                  <a:pt x="2418040" y="411979"/>
                  <a:pt x="2419692" y="403121"/>
                  <a:pt x="2449102" y="373712"/>
                </a:cubicBezTo>
                <a:cubicBezTo>
                  <a:pt x="2455859" y="366955"/>
                  <a:pt x="2465311" y="363543"/>
                  <a:pt x="2472956" y="357809"/>
                </a:cubicBezTo>
                <a:cubicBezTo>
                  <a:pt x="2566666" y="287526"/>
                  <a:pt x="2460016" y="360984"/>
                  <a:pt x="2552469" y="302150"/>
                </a:cubicBezTo>
                <a:cubicBezTo>
                  <a:pt x="2552482" y="302142"/>
                  <a:pt x="2612097" y="262397"/>
                  <a:pt x="2624030" y="254442"/>
                </a:cubicBezTo>
                <a:lnTo>
                  <a:pt x="2647884" y="238539"/>
                </a:lnTo>
                <a:cubicBezTo>
                  <a:pt x="2642583" y="230588"/>
                  <a:pt x="2639933" y="219987"/>
                  <a:pt x="2631982" y="214686"/>
                </a:cubicBezTo>
                <a:cubicBezTo>
                  <a:pt x="2622889" y="208624"/>
                  <a:pt x="2611104" y="206734"/>
                  <a:pt x="2600176" y="206734"/>
                </a:cubicBezTo>
                <a:cubicBezTo>
                  <a:pt x="2562975" y="206734"/>
                  <a:pt x="2525964" y="212035"/>
                  <a:pt x="2488858" y="214686"/>
                </a:cubicBezTo>
                <a:cubicBezTo>
                  <a:pt x="2435914" y="254393"/>
                  <a:pt x="2478650" y="224046"/>
                  <a:pt x="2417296" y="262393"/>
                </a:cubicBezTo>
                <a:cubicBezTo>
                  <a:pt x="2409192" y="267458"/>
                  <a:pt x="2401990" y="274022"/>
                  <a:pt x="2393443" y="278296"/>
                </a:cubicBezTo>
                <a:cubicBezTo>
                  <a:pt x="2380677" y="284679"/>
                  <a:pt x="2366938" y="288898"/>
                  <a:pt x="2353686" y="294199"/>
                </a:cubicBezTo>
                <a:cubicBezTo>
                  <a:pt x="2316338" y="343996"/>
                  <a:pt x="2339203" y="316633"/>
                  <a:pt x="2282124" y="373712"/>
                </a:cubicBezTo>
                <a:cubicBezTo>
                  <a:pt x="2274173" y="381663"/>
                  <a:pt x="2264508" y="388210"/>
                  <a:pt x="2258270" y="397566"/>
                </a:cubicBezTo>
                <a:cubicBezTo>
                  <a:pt x="2247668" y="413468"/>
                  <a:pt x="2236298" y="428884"/>
                  <a:pt x="2226465" y="445273"/>
                </a:cubicBezTo>
                <a:cubicBezTo>
                  <a:pt x="2220367" y="455437"/>
                  <a:pt x="2215232" y="466184"/>
                  <a:pt x="2210563" y="477079"/>
                </a:cubicBezTo>
                <a:cubicBezTo>
                  <a:pt x="2199318" y="503317"/>
                  <a:pt x="2178757" y="556592"/>
                  <a:pt x="2178757" y="556592"/>
                </a:cubicBezTo>
                <a:cubicBezTo>
                  <a:pt x="2176107" y="577795"/>
                  <a:pt x="2173630" y="599021"/>
                  <a:pt x="2170806" y="620202"/>
                </a:cubicBezTo>
                <a:cubicBezTo>
                  <a:pt x="2168329" y="638779"/>
                  <a:pt x="2162855" y="657120"/>
                  <a:pt x="2162855" y="675861"/>
                </a:cubicBezTo>
                <a:cubicBezTo>
                  <a:pt x="2162855" y="728936"/>
                  <a:pt x="2166208" y="782012"/>
                  <a:pt x="2170806" y="834887"/>
                </a:cubicBezTo>
                <a:cubicBezTo>
                  <a:pt x="2171532" y="843237"/>
                  <a:pt x="2173521" y="852196"/>
                  <a:pt x="2178757" y="858741"/>
                </a:cubicBezTo>
                <a:cubicBezTo>
                  <a:pt x="2211272" y="899386"/>
                  <a:pt x="2229848" y="910974"/>
                  <a:pt x="2266222" y="938254"/>
                </a:cubicBezTo>
                <a:cubicBezTo>
                  <a:pt x="2304602" y="995824"/>
                  <a:pt x="2289479" y="968867"/>
                  <a:pt x="2313930" y="1017767"/>
                </a:cubicBezTo>
                <a:cubicBezTo>
                  <a:pt x="2308629" y="1041621"/>
                  <a:pt x="2318643" y="1076210"/>
                  <a:pt x="2298027" y="1089329"/>
                </a:cubicBezTo>
                <a:cubicBezTo>
                  <a:pt x="2277411" y="1102448"/>
                  <a:pt x="2250275" y="1078921"/>
                  <a:pt x="2226465" y="1073426"/>
                </a:cubicBezTo>
                <a:cubicBezTo>
                  <a:pt x="2164794" y="1059194"/>
                  <a:pt x="2226426" y="1070769"/>
                  <a:pt x="2146952" y="1057524"/>
                </a:cubicBezTo>
                <a:cubicBezTo>
                  <a:pt x="2123098" y="1060174"/>
                  <a:pt x="2099112" y="1061826"/>
                  <a:pt x="2075390" y="1065475"/>
                </a:cubicBezTo>
                <a:cubicBezTo>
                  <a:pt x="2064589" y="1067137"/>
                  <a:pt x="2053073" y="1068004"/>
                  <a:pt x="2043585" y="1073426"/>
                </a:cubicBezTo>
                <a:cubicBezTo>
                  <a:pt x="1969892" y="1115536"/>
                  <a:pt x="2071565" y="1084320"/>
                  <a:pt x="1987926" y="1105232"/>
                </a:cubicBezTo>
                <a:cubicBezTo>
                  <a:pt x="1960414" y="1132744"/>
                  <a:pt x="1946504" y="1151683"/>
                  <a:pt x="1900462" y="1160891"/>
                </a:cubicBezTo>
                <a:lnTo>
                  <a:pt x="1820949" y="1176793"/>
                </a:lnTo>
                <a:cubicBezTo>
                  <a:pt x="1810347" y="1190045"/>
                  <a:pt x="1799326" y="1202973"/>
                  <a:pt x="1789143" y="1216550"/>
                </a:cubicBezTo>
                <a:cubicBezTo>
                  <a:pt x="1783409" y="1224195"/>
                  <a:pt x="1779590" y="1233262"/>
                  <a:pt x="1773241" y="1240404"/>
                </a:cubicBezTo>
                <a:cubicBezTo>
                  <a:pt x="1758300" y="1257213"/>
                  <a:pt x="1741436" y="1272209"/>
                  <a:pt x="1725533" y="1288112"/>
                </a:cubicBezTo>
                <a:lnTo>
                  <a:pt x="1685776" y="1327868"/>
                </a:lnTo>
                <a:cubicBezTo>
                  <a:pt x="1677825" y="1335819"/>
                  <a:pt x="1671279" y="1345485"/>
                  <a:pt x="1661923" y="1351722"/>
                </a:cubicBezTo>
                <a:lnTo>
                  <a:pt x="1638069" y="1367625"/>
                </a:lnTo>
                <a:cubicBezTo>
                  <a:pt x="1618527" y="1416479"/>
                  <a:pt x="1619823" y="1404154"/>
                  <a:pt x="1614215" y="1463040"/>
                </a:cubicBezTo>
                <a:cubicBezTo>
                  <a:pt x="1610688" y="1500073"/>
                  <a:pt x="1615285" y="1538269"/>
                  <a:pt x="1606263" y="1574359"/>
                </a:cubicBezTo>
                <a:cubicBezTo>
                  <a:pt x="1603989" y="1583455"/>
                  <a:pt x="1566432" y="1597286"/>
                  <a:pt x="1558556" y="1598213"/>
                </a:cubicBezTo>
                <a:cubicBezTo>
                  <a:pt x="1521610" y="1602560"/>
                  <a:pt x="1484343" y="1603514"/>
                  <a:pt x="1447237" y="1606164"/>
                </a:cubicBezTo>
                <a:cubicBezTo>
                  <a:pt x="1431335" y="1627367"/>
                  <a:pt x="1414232" y="1647721"/>
                  <a:pt x="1399530" y="1669774"/>
                </a:cubicBezTo>
                <a:cubicBezTo>
                  <a:pt x="1394229" y="1677725"/>
                  <a:pt x="1389182" y="1685852"/>
                  <a:pt x="1383627" y="1693628"/>
                </a:cubicBezTo>
                <a:cubicBezTo>
                  <a:pt x="1375924" y="1704412"/>
                  <a:pt x="1370375" y="1717482"/>
                  <a:pt x="1359773" y="1725433"/>
                </a:cubicBezTo>
                <a:cubicBezTo>
                  <a:pt x="1344801" y="1736662"/>
                  <a:pt x="1307119" y="1744560"/>
                  <a:pt x="1288211" y="1749287"/>
                </a:cubicBezTo>
                <a:cubicBezTo>
                  <a:pt x="1277609" y="1757238"/>
                  <a:pt x="1267912" y="1766566"/>
                  <a:pt x="1256406" y="1773141"/>
                </a:cubicBezTo>
                <a:cubicBezTo>
                  <a:pt x="1249129" y="1777299"/>
                  <a:pt x="1239097" y="1775857"/>
                  <a:pt x="1232552" y="1781093"/>
                </a:cubicBezTo>
                <a:cubicBezTo>
                  <a:pt x="1225090" y="1787063"/>
                  <a:pt x="1221951" y="1796995"/>
                  <a:pt x="1216650" y="1804946"/>
                </a:cubicBezTo>
                <a:cubicBezTo>
                  <a:pt x="1203326" y="1858237"/>
                  <a:pt x="1215251" y="1816629"/>
                  <a:pt x="1192796" y="1876508"/>
                </a:cubicBezTo>
                <a:cubicBezTo>
                  <a:pt x="1183999" y="1899968"/>
                  <a:pt x="1187134" y="1909277"/>
                  <a:pt x="1160990" y="1924216"/>
                </a:cubicBezTo>
                <a:cubicBezTo>
                  <a:pt x="1151502" y="1929638"/>
                  <a:pt x="1139787" y="1929517"/>
                  <a:pt x="1129185" y="1932167"/>
                </a:cubicBezTo>
                <a:cubicBezTo>
                  <a:pt x="1107982" y="1942769"/>
                  <a:pt x="1085300" y="1950824"/>
                  <a:pt x="1065575" y="1963973"/>
                </a:cubicBezTo>
                <a:cubicBezTo>
                  <a:pt x="1044062" y="1978315"/>
                  <a:pt x="1035132" y="1985692"/>
                  <a:pt x="1009916" y="1995778"/>
                </a:cubicBezTo>
                <a:cubicBezTo>
                  <a:pt x="994352" y="2002004"/>
                  <a:pt x="978111" y="2006379"/>
                  <a:pt x="962208" y="2011680"/>
                </a:cubicBezTo>
                <a:cubicBezTo>
                  <a:pt x="933177" y="2021357"/>
                  <a:pt x="934247" y="2022099"/>
                  <a:pt x="898597" y="2027583"/>
                </a:cubicBezTo>
                <a:cubicBezTo>
                  <a:pt x="877477" y="2030832"/>
                  <a:pt x="856168" y="2032710"/>
                  <a:pt x="834987" y="2035534"/>
                </a:cubicBezTo>
                <a:cubicBezTo>
                  <a:pt x="729933" y="2049542"/>
                  <a:pt x="826014" y="2039895"/>
                  <a:pt x="675961" y="2051437"/>
                </a:cubicBezTo>
                <a:cubicBezTo>
                  <a:pt x="668010" y="2062039"/>
                  <a:pt x="659131" y="2072004"/>
                  <a:pt x="652107" y="2083242"/>
                </a:cubicBezTo>
                <a:cubicBezTo>
                  <a:pt x="632668" y="2114344"/>
                  <a:pt x="642184" y="2112642"/>
                  <a:pt x="620302" y="2138901"/>
                </a:cubicBezTo>
                <a:cubicBezTo>
                  <a:pt x="613103" y="2147540"/>
                  <a:pt x="605598" y="2156219"/>
                  <a:pt x="596448" y="2162755"/>
                </a:cubicBezTo>
                <a:cubicBezTo>
                  <a:pt x="586803" y="2169645"/>
                  <a:pt x="575004" y="2172902"/>
                  <a:pt x="564643" y="2178658"/>
                </a:cubicBezTo>
                <a:cubicBezTo>
                  <a:pt x="551133" y="2186164"/>
                  <a:pt x="537547" y="2193649"/>
                  <a:pt x="524886" y="2202512"/>
                </a:cubicBezTo>
                <a:cubicBezTo>
                  <a:pt x="510983" y="2212244"/>
                  <a:pt x="499033" y="2224585"/>
                  <a:pt x="485130" y="2234317"/>
                </a:cubicBezTo>
                <a:cubicBezTo>
                  <a:pt x="450989" y="2258216"/>
                  <a:pt x="453091" y="2255598"/>
                  <a:pt x="421519" y="2266122"/>
                </a:cubicBezTo>
                <a:cubicBezTo>
                  <a:pt x="413568" y="2271423"/>
                  <a:pt x="403783" y="2274684"/>
                  <a:pt x="397665" y="2282025"/>
                </a:cubicBezTo>
                <a:cubicBezTo>
                  <a:pt x="381445" y="2301489"/>
                  <a:pt x="372910" y="2330060"/>
                  <a:pt x="389714" y="2353586"/>
                </a:cubicBezTo>
                <a:cubicBezTo>
                  <a:pt x="396603" y="2363231"/>
                  <a:pt x="410917" y="2364188"/>
                  <a:pt x="421519" y="2369489"/>
                </a:cubicBezTo>
                <a:cubicBezTo>
                  <a:pt x="429470" y="2382741"/>
                  <a:pt x="441391" y="2394313"/>
                  <a:pt x="445373" y="2409246"/>
                </a:cubicBezTo>
                <a:cubicBezTo>
                  <a:pt x="452236" y="2434983"/>
                  <a:pt x="455096" y="2462181"/>
                  <a:pt x="453324" y="2488759"/>
                </a:cubicBezTo>
                <a:cubicBezTo>
                  <a:pt x="452375" y="2503000"/>
                  <a:pt x="448840" y="2519951"/>
                  <a:pt x="437422" y="2528515"/>
                </a:cubicBezTo>
                <a:cubicBezTo>
                  <a:pt x="424524" y="2538188"/>
                  <a:pt x="405763" y="2534937"/>
                  <a:pt x="389714" y="2536466"/>
                </a:cubicBezTo>
                <a:cubicBezTo>
                  <a:pt x="350049" y="2540244"/>
                  <a:pt x="310201" y="2541767"/>
                  <a:pt x="270444" y="2544418"/>
                </a:cubicBezTo>
                <a:cubicBezTo>
                  <a:pt x="262493" y="2547068"/>
                  <a:pt x="254087" y="2548621"/>
                  <a:pt x="246590" y="2552369"/>
                </a:cubicBezTo>
                <a:cubicBezTo>
                  <a:pt x="185232" y="2583048"/>
                  <a:pt x="221938" y="2607194"/>
                  <a:pt x="230688" y="2703444"/>
                </a:cubicBezTo>
                <a:cubicBezTo>
                  <a:pt x="231912" y="2716903"/>
                  <a:pt x="230342" y="2732532"/>
                  <a:pt x="238639" y="2743200"/>
                </a:cubicBezTo>
                <a:cubicBezTo>
                  <a:pt x="264645" y="2776637"/>
                  <a:pt x="297115" y="2778032"/>
                  <a:pt x="334055" y="2782957"/>
                </a:cubicBezTo>
                <a:cubicBezTo>
                  <a:pt x="357845" y="2786129"/>
                  <a:pt x="381762" y="2788258"/>
                  <a:pt x="405616" y="2790908"/>
                </a:cubicBezTo>
                <a:cubicBezTo>
                  <a:pt x="428897" y="2787028"/>
                  <a:pt x="459976" y="2788556"/>
                  <a:pt x="477178" y="2767054"/>
                </a:cubicBezTo>
                <a:cubicBezTo>
                  <a:pt x="482414" y="2760509"/>
                  <a:pt x="481828" y="2750904"/>
                  <a:pt x="485130" y="2743200"/>
                </a:cubicBezTo>
                <a:cubicBezTo>
                  <a:pt x="489799" y="2732305"/>
                  <a:pt x="495276" y="2721756"/>
                  <a:pt x="501032" y="2711395"/>
                </a:cubicBezTo>
                <a:cubicBezTo>
                  <a:pt x="508537" y="2697885"/>
                  <a:pt x="518491" y="2685708"/>
                  <a:pt x="524886" y="2671639"/>
                </a:cubicBezTo>
                <a:cubicBezTo>
                  <a:pt x="531823" y="2656379"/>
                  <a:pt x="533292" y="2638924"/>
                  <a:pt x="540789" y="2623931"/>
                </a:cubicBezTo>
                <a:cubicBezTo>
                  <a:pt x="549336" y="2606836"/>
                  <a:pt x="553741" y="2579365"/>
                  <a:pt x="572594" y="2576223"/>
                </a:cubicBezTo>
                <a:lnTo>
                  <a:pt x="620302" y="2568272"/>
                </a:lnTo>
                <a:cubicBezTo>
                  <a:pt x="662704" y="2504666"/>
                  <a:pt x="607053" y="2581520"/>
                  <a:pt x="660058" y="2528515"/>
                </a:cubicBezTo>
                <a:cubicBezTo>
                  <a:pt x="666815" y="2521758"/>
                  <a:pt x="666573" y="2506449"/>
                  <a:pt x="675961" y="2504661"/>
                </a:cubicBezTo>
                <a:cubicBezTo>
                  <a:pt x="725498" y="2495225"/>
                  <a:pt x="776678" y="2499360"/>
                  <a:pt x="827036" y="2496710"/>
                </a:cubicBezTo>
                <a:cubicBezTo>
                  <a:pt x="837638" y="2502011"/>
                  <a:pt x="851253" y="2503507"/>
                  <a:pt x="858841" y="2512613"/>
                </a:cubicBezTo>
                <a:cubicBezTo>
                  <a:pt x="865837" y="2521008"/>
                  <a:pt x="862487" y="2534374"/>
                  <a:pt x="866792" y="2544418"/>
                </a:cubicBezTo>
                <a:cubicBezTo>
                  <a:pt x="870556" y="2553202"/>
                  <a:pt x="877954" y="2559975"/>
                  <a:pt x="882695" y="2568272"/>
                </a:cubicBezTo>
                <a:cubicBezTo>
                  <a:pt x="888576" y="2578563"/>
                  <a:pt x="892315" y="2590026"/>
                  <a:pt x="898597" y="2600077"/>
                </a:cubicBezTo>
                <a:cubicBezTo>
                  <a:pt x="910042" y="2618388"/>
                  <a:pt x="929335" y="2641594"/>
                  <a:pt x="946305" y="2655736"/>
                </a:cubicBezTo>
                <a:cubicBezTo>
                  <a:pt x="953646" y="2661854"/>
                  <a:pt x="962208" y="2666338"/>
                  <a:pt x="970159" y="2671639"/>
                </a:cubicBezTo>
                <a:cubicBezTo>
                  <a:pt x="967509" y="2690192"/>
                  <a:pt x="972141" y="2711405"/>
                  <a:pt x="962208" y="2727298"/>
                </a:cubicBezTo>
                <a:cubicBezTo>
                  <a:pt x="946742" y="2752043"/>
                  <a:pt x="890434" y="2715264"/>
                  <a:pt x="962208" y="2751152"/>
                </a:cubicBezTo>
                <a:cubicBezTo>
                  <a:pt x="972810" y="2743201"/>
                  <a:pt x="984642" y="2736669"/>
                  <a:pt x="994013" y="2727298"/>
                </a:cubicBezTo>
                <a:cubicBezTo>
                  <a:pt x="1000770" y="2720541"/>
                  <a:pt x="1004361" y="2711220"/>
                  <a:pt x="1009916" y="2703444"/>
                </a:cubicBezTo>
                <a:cubicBezTo>
                  <a:pt x="1044322" y="2655277"/>
                  <a:pt x="1024767" y="2689645"/>
                  <a:pt x="1049672" y="2639833"/>
                </a:cubicBezTo>
                <a:cubicBezTo>
                  <a:pt x="1047022" y="2615979"/>
                  <a:pt x="1050634" y="2590556"/>
                  <a:pt x="1041721" y="2568272"/>
                </a:cubicBezTo>
                <a:cubicBezTo>
                  <a:pt x="1038608" y="2560490"/>
                  <a:pt x="1024975" y="2564762"/>
                  <a:pt x="1017867" y="2560320"/>
                </a:cubicBezTo>
                <a:cubicBezTo>
                  <a:pt x="943788" y="2514021"/>
                  <a:pt x="1007928" y="2538454"/>
                  <a:pt x="954256" y="2520564"/>
                </a:cubicBezTo>
                <a:cubicBezTo>
                  <a:pt x="943654" y="2512613"/>
                  <a:pt x="926642" y="2509282"/>
                  <a:pt x="922451" y="2496710"/>
                </a:cubicBezTo>
                <a:cubicBezTo>
                  <a:pt x="905205" y="2444971"/>
                  <a:pt x="933060" y="2448338"/>
                  <a:pt x="962208" y="2441051"/>
                </a:cubicBezTo>
                <a:cubicBezTo>
                  <a:pt x="975460" y="2454303"/>
                  <a:pt x="990719" y="2465814"/>
                  <a:pt x="1001964" y="2480807"/>
                </a:cubicBezTo>
                <a:cubicBezTo>
                  <a:pt x="1044430" y="2537427"/>
                  <a:pt x="962456" y="2469086"/>
                  <a:pt x="1033770" y="2528515"/>
                </a:cubicBezTo>
                <a:cubicBezTo>
                  <a:pt x="1056985" y="2547861"/>
                  <a:pt x="1105331" y="2584174"/>
                  <a:pt x="1105331" y="2584174"/>
                </a:cubicBezTo>
                <a:lnTo>
                  <a:pt x="1137136" y="2647785"/>
                </a:lnTo>
                <a:cubicBezTo>
                  <a:pt x="1142437" y="2658387"/>
                  <a:pt x="1143557" y="2672478"/>
                  <a:pt x="1153039" y="2679590"/>
                </a:cubicBezTo>
                <a:cubicBezTo>
                  <a:pt x="1163641" y="2687541"/>
                  <a:pt x="1175473" y="2694073"/>
                  <a:pt x="1184844" y="2703444"/>
                </a:cubicBezTo>
                <a:cubicBezTo>
                  <a:pt x="1205488" y="2724088"/>
                  <a:pt x="1212004" y="2741860"/>
                  <a:pt x="1224601" y="2767054"/>
                </a:cubicBezTo>
                <a:cubicBezTo>
                  <a:pt x="1231854" y="2756175"/>
                  <a:pt x="1256958" y="2717561"/>
                  <a:pt x="1264357" y="2711395"/>
                </a:cubicBezTo>
                <a:cubicBezTo>
                  <a:pt x="1270796" y="2706029"/>
                  <a:pt x="1280260" y="2706094"/>
                  <a:pt x="1288211" y="2703444"/>
                </a:cubicBezTo>
                <a:cubicBezTo>
                  <a:pt x="1298813" y="2695493"/>
                  <a:pt x="1310166" y="2688455"/>
                  <a:pt x="1320016" y="2679590"/>
                </a:cubicBezTo>
                <a:cubicBezTo>
                  <a:pt x="1336732" y="2664545"/>
                  <a:pt x="1367724" y="2631882"/>
                  <a:pt x="1367724" y="2631882"/>
                </a:cubicBezTo>
                <a:cubicBezTo>
                  <a:pt x="1370375" y="2655736"/>
                  <a:pt x="1371730" y="2679770"/>
                  <a:pt x="1375676" y="2703444"/>
                </a:cubicBezTo>
                <a:cubicBezTo>
                  <a:pt x="1377054" y="2711711"/>
                  <a:pt x="1375445" y="2725480"/>
                  <a:pt x="1383627" y="2727298"/>
                </a:cubicBezTo>
                <a:cubicBezTo>
                  <a:pt x="1404487" y="2731933"/>
                  <a:pt x="1426034" y="2721997"/>
                  <a:pt x="1447237" y="2719346"/>
                </a:cubicBezTo>
                <a:cubicBezTo>
                  <a:pt x="1479042" y="2721997"/>
                  <a:pt x="1513020" y="2715445"/>
                  <a:pt x="1542653" y="2727298"/>
                </a:cubicBezTo>
                <a:cubicBezTo>
                  <a:pt x="1551526" y="2730847"/>
                  <a:pt x="1527701" y="2741643"/>
                  <a:pt x="1526750" y="2751152"/>
                </a:cubicBezTo>
                <a:cubicBezTo>
                  <a:pt x="1524885" y="2769800"/>
                  <a:pt x="1520067" y="2795103"/>
                  <a:pt x="1534702" y="2806811"/>
                </a:cubicBezTo>
                <a:cubicBezTo>
                  <a:pt x="1553443" y="2821804"/>
                  <a:pt x="1582409" y="2812112"/>
                  <a:pt x="1606263" y="2814762"/>
                </a:cubicBezTo>
                <a:cubicBezTo>
                  <a:pt x="1600391" y="2920460"/>
                  <a:pt x="1635757" y="2943267"/>
                  <a:pt x="1566507" y="2981739"/>
                </a:cubicBezTo>
                <a:cubicBezTo>
                  <a:pt x="1554030" y="2988671"/>
                  <a:pt x="1540002" y="2992341"/>
                  <a:pt x="1526750" y="2997642"/>
                </a:cubicBezTo>
                <a:cubicBezTo>
                  <a:pt x="1471091" y="2994992"/>
                  <a:pt x="1414795" y="2998495"/>
                  <a:pt x="1359773" y="2989691"/>
                </a:cubicBezTo>
                <a:cubicBezTo>
                  <a:pt x="1346687" y="2987597"/>
                  <a:pt x="1339474" y="2972412"/>
                  <a:pt x="1327968" y="2965837"/>
                </a:cubicBezTo>
                <a:cubicBezTo>
                  <a:pt x="1302240" y="2951135"/>
                  <a:pt x="1248455" y="2926080"/>
                  <a:pt x="1248455" y="2926080"/>
                </a:cubicBezTo>
                <a:cubicBezTo>
                  <a:pt x="1213999" y="2928731"/>
                  <a:pt x="1177872" y="2923104"/>
                  <a:pt x="1145088" y="2934032"/>
                </a:cubicBezTo>
                <a:cubicBezTo>
                  <a:pt x="1133843" y="2937780"/>
                  <a:pt x="1137566" y="2957456"/>
                  <a:pt x="1129185" y="2965837"/>
                </a:cubicBezTo>
                <a:cubicBezTo>
                  <a:pt x="1119197" y="2975825"/>
                  <a:pt x="1072625" y="2998093"/>
                  <a:pt x="1057623" y="3005593"/>
                </a:cubicBezTo>
                <a:cubicBezTo>
                  <a:pt x="996345" y="2998784"/>
                  <a:pt x="996632" y="3007165"/>
                  <a:pt x="954256" y="2981739"/>
                </a:cubicBezTo>
                <a:cubicBezTo>
                  <a:pt x="937867" y="2971906"/>
                  <a:pt x="906549" y="2949934"/>
                  <a:pt x="906549" y="2949934"/>
                </a:cubicBezTo>
                <a:cubicBezTo>
                  <a:pt x="903898" y="2941983"/>
                  <a:pt x="900630" y="2934211"/>
                  <a:pt x="898597" y="2926080"/>
                </a:cubicBezTo>
                <a:cubicBezTo>
                  <a:pt x="894061" y="2907935"/>
                  <a:pt x="891782" y="2880645"/>
                  <a:pt x="882695" y="2862470"/>
                </a:cubicBezTo>
                <a:cubicBezTo>
                  <a:pt x="875784" y="2848647"/>
                  <a:pt x="868114" y="2835077"/>
                  <a:pt x="858841" y="2822713"/>
                </a:cubicBezTo>
                <a:cubicBezTo>
                  <a:pt x="848289" y="2808644"/>
                  <a:pt x="827296" y="2791038"/>
                  <a:pt x="811133" y="2782957"/>
                </a:cubicBezTo>
                <a:cubicBezTo>
                  <a:pt x="803636" y="2779209"/>
                  <a:pt x="795230" y="2777656"/>
                  <a:pt x="787279" y="2775006"/>
                </a:cubicBezTo>
                <a:lnTo>
                  <a:pt x="652107" y="2790908"/>
                </a:lnTo>
                <a:cubicBezTo>
                  <a:pt x="633510" y="2793232"/>
                  <a:pt x="615061" y="2796669"/>
                  <a:pt x="596448" y="2798859"/>
                </a:cubicBezTo>
                <a:cubicBezTo>
                  <a:pt x="569994" y="2801971"/>
                  <a:pt x="543439" y="2804160"/>
                  <a:pt x="516935" y="2806811"/>
                </a:cubicBezTo>
                <a:cubicBezTo>
                  <a:pt x="459516" y="2825950"/>
                  <a:pt x="527783" y="2805141"/>
                  <a:pt x="413568" y="2822713"/>
                </a:cubicBezTo>
                <a:cubicBezTo>
                  <a:pt x="405284" y="2823987"/>
                  <a:pt x="397933" y="2829021"/>
                  <a:pt x="389714" y="2830665"/>
                </a:cubicBezTo>
                <a:cubicBezTo>
                  <a:pt x="371337" y="2834341"/>
                  <a:pt x="352578" y="2835766"/>
                  <a:pt x="334055" y="2838616"/>
                </a:cubicBezTo>
                <a:cubicBezTo>
                  <a:pt x="318120" y="2841067"/>
                  <a:pt x="302250" y="2843917"/>
                  <a:pt x="286347" y="2846567"/>
                </a:cubicBezTo>
                <a:cubicBezTo>
                  <a:pt x="236820" y="2945621"/>
                  <a:pt x="308522" y="2806958"/>
                  <a:pt x="246590" y="2910178"/>
                </a:cubicBezTo>
                <a:cubicBezTo>
                  <a:pt x="237442" y="2925424"/>
                  <a:pt x="229957" y="2941639"/>
                  <a:pt x="222736" y="2957886"/>
                </a:cubicBezTo>
                <a:cubicBezTo>
                  <a:pt x="219332" y="2965545"/>
                  <a:pt x="218943" y="2974462"/>
                  <a:pt x="214785" y="2981739"/>
                </a:cubicBezTo>
                <a:cubicBezTo>
                  <a:pt x="208210" y="2993245"/>
                  <a:pt x="197955" y="3002307"/>
                  <a:pt x="190931" y="3013545"/>
                </a:cubicBezTo>
                <a:cubicBezTo>
                  <a:pt x="173563" y="3041335"/>
                  <a:pt x="174028" y="3058444"/>
                  <a:pt x="151175" y="3085106"/>
                </a:cubicBezTo>
                <a:cubicBezTo>
                  <a:pt x="144956" y="3092362"/>
                  <a:pt x="135618" y="3096268"/>
                  <a:pt x="127321" y="3101009"/>
                </a:cubicBezTo>
                <a:cubicBezTo>
                  <a:pt x="91868" y="3121268"/>
                  <a:pt x="97515" y="3116512"/>
                  <a:pt x="55759" y="3124863"/>
                </a:cubicBezTo>
                <a:cubicBezTo>
                  <a:pt x="50052" y="3147693"/>
                  <a:pt x="41586" y="3185014"/>
                  <a:pt x="31905" y="3204376"/>
                </a:cubicBezTo>
                <a:lnTo>
                  <a:pt x="16003" y="3236181"/>
                </a:lnTo>
                <a:cubicBezTo>
                  <a:pt x="10702" y="3262685"/>
                  <a:pt x="-1217" y="3288697"/>
                  <a:pt x="100" y="3315694"/>
                </a:cubicBezTo>
                <a:cubicBezTo>
                  <a:pt x="5401" y="3424362"/>
                  <a:pt x="9354" y="3533104"/>
                  <a:pt x="16003" y="3641698"/>
                </a:cubicBezTo>
                <a:cubicBezTo>
                  <a:pt x="21992" y="3739523"/>
                  <a:pt x="13509" y="3676467"/>
                  <a:pt x="39856" y="3729162"/>
                </a:cubicBezTo>
                <a:cubicBezTo>
                  <a:pt x="43604" y="3736659"/>
                  <a:pt x="43159" y="3746042"/>
                  <a:pt x="47808" y="3753016"/>
                </a:cubicBezTo>
                <a:cubicBezTo>
                  <a:pt x="56600" y="3766204"/>
                  <a:pt x="80848" y="3785439"/>
                  <a:pt x="95516" y="3792773"/>
                </a:cubicBezTo>
                <a:cubicBezTo>
                  <a:pt x="137921" y="3813976"/>
                  <a:pt x="101541" y="3783536"/>
                  <a:pt x="151175" y="3816626"/>
                </a:cubicBezTo>
                <a:cubicBezTo>
                  <a:pt x="206319" y="3853389"/>
                  <a:pt x="174552" y="3837801"/>
                  <a:pt x="214785" y="3872286"/>
                </a:cubicBezTo>
                <a:cubicBezTo>
                  <a:pt x="224847" y="3880910"/>
                  <a:pt x="235988" y="3888188"/>
                  <a:pt x="246590" y="3896139"/>
                </a:cubicBezTo>
                <a:cubicBezTo>
                  <a:pt x="294298" y="3893489"/>
                  <a:pt x="342148" y="3892718"/>
                  <a:pt x="389714" y="3888188"/>
                </a:cubicBezTo>
                <a:cubicBezTo>
                  <a:pt x="398058" y="3887393"/>
                  <a:pt x="405386" y="3882055"/>
                  <a:pt x="413568" y="3880237"/>
                </a:cubicBezTo>
                <a:cubicBezTo>
                  <a:pt x="429306" y="3876740"/>
                  <a:pt x="445373" y="3874936"/>
                  <a:pt x="461276" y="3872286"/>
                </a:cubicBezTo>
                <a:cubicBezTo>
                  <a:pt x="474528" y="3866985"/>
                  <a:pt x="487361" y="3860484"/>
                  <a:pt x="501032" y="3856383"/>
                </a:cubicBezTo>
                <a:cubicBezTo>
                  <a:pt x="536747" y="3845668"/>
                  <a:pt x="598267" y="3843206"/>
                  <a:pt x="628253" y="3840480"/>
                </a:cubicBezTo>
                <a:cubicBezTo>
                  <a:pt x="682716" y="3844670"/>
                  <a:pt x="727795" y="3829530"/>
                  <a:pt x="763425" y="3872286"/>
                </a:cubicBezTo>
                <a:cubicBezTo>
                  <a:pt x="768790" y="3878725"/>
                  <a:pt x="768726" y="3888188"/>
                  <a:pt x="771376" y="3896139"/>
                </a:cubicBezTo>
                <a:cubicBezTo>
                  <a:pt x="781978" y="3967701"/>
                  <a:pt x="780306" y="4042194"/>
                  <a:pt x="803182" y="4110825"/>
                </a:cubicBezTo>
                <a:cubicBezTo>
                  <a:pt x="808483" y="4126728"/>
                  <a:pt x="813198" y="4142837"/>
                  <a:pt x="819084" y="4158533"/>
                </a:cubicBezTo>
                <a:cubicBezTo>
                  <a:pt x="829107" y="4185262"/>
                  <a:pt x="841863" y="4210965"/>
                  <a:pt x="850890" y="4238046"/>
                </a:cubicBezTo>
                <a:cubicBezTo>
                  <a:pt x="862589" y="4273144"/>
                  <a:pt x="855093" y="4254403"/>
                  <a:pt x="874743" y="4293705"/>
                </a:cubicBezTo>
                <a:cubicBezTo>
                  <a:pt x="885415" y="4357735"/>
                  <a:pt x="886358" y="4355356"/>
                  <a:pt x="890646" y="4436828"/>
                </a:cubicBezTo>
                <a:cubicBezTo>
                  <a:pt x="894270" y="4505695"/>
                  <a:pt x="892160" y="4574901"/>
                  <a:pt x="898597" y="4643562"/>
                </a:cubicBezTo>
                <a:cubicBezTo>
                  <a:pt x="900162" y="4660252"/>
                  <a:pt x="909500" y="4675270"/>
                  <a:pt x="914500" y="4691270"/>
                </a:cubicBezTo>
                <a:cubicBezTo>
                  <a:pt x="922754" y="4717682"/>
                  <a:pt x="929047" y="4744724"/>
                  <a:pt x="938354" y="4770783"/>
                </a:cubicBezTo>
                <a:cubicBezTo>
                  <a:pt x="942341" y="4781945"/>
                  <a:pt x="949697" y="4791647"/>
                  <a:pt x="954256" y="4802588"/>
                </a:cubicBezTo>
                <a:cubicBezTo>
                  <a:pt x="965498" y="4829569"/>
                  <a:pt x="984641" y="4883448"/>
                  <a:pt x="994013" y="4913906"/>
                </a:cubicBezTo>
                <a:cubicBezTo>
                  <a:pt x="999688" y="4932348"/>
                  <a:pt x="1005236" y="4950846"/>
                  <a:pt x="1009916" y="4969566"/>
                </a:cubicBezTo>
                <a:cubicBezTo>
                  <a:pt x="1013194" y="4982677"/>
                  <a:pt x="1012848" y="4996774"/>
                  <a:pt x="1017867" y="5009322"/>
                </a:cubicBezTo>
                <a:cubicBezTo>
                  <a:pt x="1023607" y="5023671"/>
                  <a:pt x="1034810" y="5035256"/>
                  <a:pt x="1041721" y="5049079"/>
                </a:cubicBezTo>
                <a:cubicBezTo>
                  <a:pt x="1048104" y="5061845"/>
                  <a:pt x="1052611" y="5075471"/>
                  <a:pt x="1057623" y="5088835"/>
                </a:cubicBezTo>
                <a:cubicBezTo>
                  <a:pt x="1060566" y="5096683"/>
                  <a:pt x="1061417" y="5105412"/>
                  <a:pt x="1065575" y="5112689"/>
                </a:cubicBezTo>
                <a:cubicBezTo>
                  <a:pt x="1072150" y="5124195"/>
                  <a:pt x="1080058" y="5135123"/>
                  <a:pt x="1089429" y="5144494"/>
                </a:cubicBezTo>
                <a:cubicBezTo>
                  <a:pt x="1096186" y="5151251"/>
                  <a:pt x="1105332" y="5155096"/>
                  <a:pt x="1113283" y="5160397"/>
                </a:cubicBezTo>
                <a:cubicBezTo>
                  <a:pt x="1203398" y="5149795"/>
                  <a:pt x="1294001" y="5142744"/>
                  <a:pt x="1383627" y="5128592"/>
                </a:cubicBezTo>
                <a:cubicBezTo>
                  <a:pt x="1393719" y="5126998"/>
                  <a:pt x="1451601" y="5091118"/>
                  <a:pt x="1455189" y="5088835"/>
                </a:cubicBezTo>
                <a:cubicBezTo>
                  <a:pt x="1471313" y="5078574"/>
                  <a:pt x="1502896" y="5057030"/>
                  <a:pt x="1502896" y="5057030"/>
                </a:cubicBezTo>
                <a:cubicBezTo>
                  <a:pt x="1508197" y="5038477"/>
                  <a:pt x="1511633" y="5019286"/>
                  <a:pt x="1518799" y="5001371"/>
                </a:cubicBezTo>
                <a:cubicBezTo>
                  <a:pt x="1527603" y="4979360"/>
                  <a:pt x="1544854" y="4960758"/>
                  <a:pt x="1550604" y="4937760"/>
                </a:cubicBezTo>
                <a:cubicBezTo>
                  <a:pt x="1554637" y="4921628"/>
                  <a:pt x="1559665" y="4898066"/>
                  <a:pt x="1566507" y="4882101"/>
                </a:cubicBezTo>
                <a:cubicBezTo>
                  <a:pt x="1571176" y="4871206"/>
                  <a:pt x="1577109" y="4860898"/>
                  <a:pt x="1582410" y="4850296"/>
                </a:cubicBezTo>
                <a:cubicBezTo>
                  <a:pt x="1585060" y="4823792"/>
                  <a:pt x="1584372" y="4796737"/>
                  <a:pt x="1590361" y="4770783"/>
                </a:cubicBezTo>
                <a:cubicBezTo>
                  <a:pt x="1592510" y="4761472"/>
                  <a:pt x="1603241" y="4755995"/>
                  <a:pt x="1606263" y="4746929"/>
                </a:cubicBezTo>
                <a:cubicBezTo>
                  <a:pt x="1611361" y="4731634"/>
                  <a:pt x="1611564" y="4715124"/>
                  <a:pt x="1614215" y="4699221"/>
                </a:cubicBezTo>
                <a:cubicBezTo>
                  <a:pt x="1611564" y="4685969"/>
                  <a:pt x="1609541" y="4672576"/>
                  <a:pt x="1606263" y="4659465"/>
                </a:cubicBezTo>
                <a:cubicBezTo>
                  <a:pt x="1604230" y="4651334"/>
                  <a:pt x="1593283" y="4642316"/>
                  <a:pt x="1598312" y="4635611"/>
                </a:cubicBezTo>
                <a:cubicBezTo>
                  <a:pt x="1604869" y="4626869"/>
                  <a:pt x="1619449" y="4630030"/>
                  <a:pt x="1630117" y="4627659"/>
                </a:cubicBezTo>
                <a:cubicBezTo>
                  <a:pt x="1643310" y="4624727"/>
                  <a:pt x="1656622" y="4622358"/>
                  <a:pt x="1669874" y="4619708"/>
                </a:cubicBezTo>
                <a:cubicBezTo>
                  <a:pt x="1675175" y="4611757"/>
                  <a:pt x="1679658" y="4603195"/>
                  <a:pt x="1685776" y="4595854"/>
                </a:cubicBezTo>
                <a:cubicBezTo>
                  <a:pt x="1692975" y="4587215"/>
                  <a:pt x="1703392" y="4581356"/>
                  <a:pt x="1709630" y="4572000"/>
                </a:cubicBezTo>
                <a:cubicBezTo>
                  <a:pt x="1714279" y="4565026"/>
                  <a:pt x="1713834" y="4555643"/>
                  <a:pt x="1717582" y="4548146"/>
                </a:cubicBezTo>
                <a:cubicBezTo>
                  <a:pt x="1721856" y="4539599"/>
                  <a:pt x="1728183" y="4532244"/>
                  <a:pt x="1733484" y="4524293"/>
                </a:cubicBezTo>
                <a:cubicBezTo>
                  <a:pt x="1747524" y="4397941"/>
                  <a:pt x="1738490" y="4491230"/>
                  <a:pt x="1749387" y="4309607"/>
                </a:cubicBezTo>
                <a:cubicBezTo>
                  <a:pt x="1760225" y="4128969"/>
                  <a:pt x="1695221" y="4092934"/>
                  <a:pt x="1789143" y="4039263"/>
                </a:cubicBezTo>
                <a:cubicBezTo>
                  <a:pt x="1799435" y="4033382"/>
                  <a:pt x="1809399" y="4026025"/>
                  <a:pt x="1820949" y="4023360"/>
                </a:cubicBezTo>
                <a:cubicBezTo>
                  <a:pt x="1844335" y="4017963"/>
                  <a:pt x="1868656" y="4018059"/>
                  <a:pt x="1892510" y="4015409"/>
                </a:cubicBezTo>
                <a:cubicBezTo>
                  <a:pt x="1967240" y="3910788"/>
                  <a:pt x="1900786" y="4013138"/>
                  <a:pt x="1964072" y="3880237"/>
                </a:cubicBezTo>
                <a:cubicBezTo>
                  <a:pt x="1978350" y="3850253"/>
                  <a:pt x="1997639" y="3822822"/>
                  <a:pt x="2011780" y="3792773"/>
                </a:cubicBezTo>
                <a:cubicBezTo>
                  <a:pt x="2018918" y="3777606"/>
                  <a:pt x="2020658" y="3760285"/>
                  <a:pt x="2027683" y="3745065"/>
                </a:cubicBezTo>
                <a:cubicBezTo>
                  <a:pt x="2046873" y="3703487"/>
                  <a:pt x="2058569" y="3690632"/>
                  <a:pt x="2083342" y="3657600"/>
                </a:cubicBezTo>
                <a:cubicBezTo>
                  <a:pt x="2050974" y="3560504"/>
                  <a:pt x="2092017" y="3658797"/>
                  <a:pt x="1852754" y="3625795"/>
                </a:cubicBezTo>
                <a:cubicBezTo>
                  <a:pt x="1844451" y="3624650"/>
                  <a:pt x="1850730" y="3607868"/>
                  <a:pt x="1844803" y="3601941"/>
                </a:cubicBezTo>
                <a:cubicBezTo>
                  <a:pt x="1838876" y="3596014"/>
                  <a:pt x="1828900" y="3596640"/>
                  <a:pt x="1820949" y="3593990"/>
                </a:cubicBezTo>
                <a:cubicBezTo>
                  <a:pt x="1812998" y="3586039"/>
                  <a:pt x="1803999" y="3579012"/>
                  <a:pt x="1797095" y="3570136"/>
                </a:cubicBezTo>
                <a:cubicBezTo>
                  <a:pt x="1785361" y="3555049"/>
                  <a:pt x="1776250" y="3538086"/>
                  <a:pt x="1765290" y="3522428"/>
                </a:cubicBezTo>
                <a:cubicBezTo>
                  <a:pt x="1757690" y="3511571"/>
                  <a:pt x="1749387" y="3501225"/>
                  <a:pt x="1741436" y="3490623"/>
                </a:cubicBezTo>
                <a:cubicBezTo>
                  <a:pt x="1708712" y="3384273"/>
                  <a:pt x="1712393" y="3387826"/>
                  <a:pt x="1669874" y="3283889"/>
                </a:cubicBezTo>
                <a:cubicBezTo>
                  <a:pt x="1659990" y="3259729"/>
                  <a:pt x="1649743" y="3235675"/>
                  <a:pt x="1638069" y="3212327"/>
                </a:cubicBezTo>
                <a:cubicBezTo>
                  <a:pt x="1631158" y="3198504"/>
                  <a:pt x="1621127" y="3186394"/>
                  <a:pt x="1614215" y="3172571"/>
                </a:cubicBezTo>
                <a:cubicBezTo>
                  <a:pt x="1610467" y="3165074"/>
                  <a:pt x="1598312" y="3151368"/>
                  <a:pt x="1606263" y="3148717"/>
                </a:cubicBezTo>
                <a:cubicBezTo>
                  <a:pt x="1617508" y="3144968"/>
                  <a:pt x="1627467" y="3159318"/>
                  <a:pt x="1638069" y="3164619"/>
                </a:cubicBezTo>
                <a:cubicBezTo>
                  <a:pt x="1681745" y="3222855"/>
                  <a:pt x="1654984" y="3177295"/>
                  <a:pt x="1677825" y="3283889"/>
                </a:cubicBezTo>
                <a:cubicBezTo>
                  <a:pt x="1679581" y="3292084"/>
                  <a:pt x="1682207" y="3300159"/>
                  <a:pt x="1685776" y="3307743"/>
                </a:cubicBezTo>
                <a:cubicBezTo>
                  <a:pt x="1703441" y="3345280"/>
                  <a:pt x="1724269" y="3381294"/>
                  <a:pt x="1741436" y="3419061"/>
                </a:cubicBezTo>
                <a:cubicBezTo>
                  <a:pt x="1750807" y="3439677"/>
                  <a:pt x="1755714" y="3462151"/>
                  <a:pt x="1765290" y="3482672"/>
                </a:cubicBezTo>
                <a:cubicBezTo>
                  <a:pt x="1774326" y="3502036"/>
                  <a:pt x="1787539" y="3519218"/>
                  <a:pt x="1797095" y="3538331"/>
                </a:cubicBezTo>
                <a:cubicBezTo>
                  <a:pt x="1800843" y="3545828"/>
                  <a:pt x="1799119" y="3556258"/>
                  <a:pt x="1805046" y="3562185"/>
                </a:cubicBezTo>
                <a:cubicBezTo>
                  <a:pt x="1813427" y="3570566"/>
                  <a:pt x="1826560" y="3572206"/>
                  <a:pt x="1836851" y="3578087"/>
                </a:cubicBezTo>
                <a:cubicBezTo>
                  <a:pt x="1880951" y="3603287"/>
                  <a:pt x="1838605" y="3589570"/>
                  <a:pt x="1900462" y="3601941"/>
                </a:cubicBezTo>
                <a:cubicBezTo>
                  <a:pt x="1948170" y="3596640"/>
                  <a:pt x="1996358" y="3594626"/>
                  <a:pt x="2043585" y="3586039"/>
                </a:cubicBezTo>
                <a:cubicBezTo>
                  <a:pt x="2055247" y="3583919"/>
                  <a:pt x="2065339" y="3576418"/>
                  <a:pt x="2075390" y="3570136"/>
                </a:cubicBezTo>
                <a:cubicBezTo>
                  <a:pt x="2089787" y="3561138"/>
                  <a:pt x="2114236" y="3538786"/>
                  <a:pt x="2131050" y="3530379"/>
                </a:cubicBezTo>
                <a:cubicBezTo>
                  <a:pt x="2160990" y="3515409"/>
                  <a:pt x="2172243" y="3514118"/>
                  <a:pt x="2202611" y="3506526"/>
                </a:cubicBezTo>
                <a:cubicBezTo>
                  <a:pt x="2230679" y="3464424"/>
                  <a:pt x="2207685" y="3489505"/>
                  <a:pt x="2274173" y="3458818"/>
                </a:cubicBezTo>
                <a:cubicBezTo>
                  <a:pt x="2319882" y="3437722"/>
                  <a:pt x="2312756" y="3441047"/>
                  <a:pt x="2345735" y="3419061"/>
                </a:cubicBezTo>
                <a:cubicBezTo>
                  <a:pt x="2348385" y="3408459"/>
                  <a:pt x="2350684" y="3397763"/>
                  <a:pt x="2353686" y="3387256"/>
                </a:cubicBezTo>
                <a:cubicBezTo>
                  <a:pt x="2355988" y="3379197"/>
                  <a:pt x="2361637" y="3371783"/>
                  <a:pt x="2361637" y="3363402"/>
                </a:cubicBezTo>
                <a:cubicBezTo>
                  <a:pt x="2361637" y="3336765"/>
                  <a:pt x="2357453" y="3310258"/>
                  <a:pt x="2353686" y="3283889"/>
                </a:cubicBezTo>
                <a:cubicBezTo>
                  <a:pt x="2352141" y="3273071"/>
                  <a:pt x="2351157" y="3261572"/>
                  <a:pt x="2345735" y="3252084"/>
                </a:cubicBezTo>
                <a:cubicBezTo>
                  <a:pt x="2336237" y="3235462"/>
                  <a:pt x="2307972" y="3216801"/>
                  <a:pt x="2290076" y="3212327"/>
                </a:cubicBezTo>
                <a:cubicBezTo>
                  <a:pt x="2258795" y="3204507"/>
                  <a:pt x="2225941" y="3204246"/>
                  <a:pt x="2194660" y="3196425"/>
                </a:cubicBezTo>
                <a:lnTo>
                  <a:pt x="2162855" y="3188473"/>
                </a:lnTo>
                <a:cubicBezTo>
                  <a:pt x="2157554" y="3180522"/>
                  <a:pt x="2152507" y="3172395"/>
                  <a:pt x="2146952" y="3164619"/>
                </a:cubicBezTo>
                <a:cubicBezTo>
                  <a:pt x="2139249" y="3153835"/>
                  <a:pt x="2130122" y="3144052"/>
                  <a:pt x="2123098" y="3132814"/>
                </a:cubicBezTo>
                <a:cubicBezTo>
                  <a:pt x="2116816" y="3122763"/>
                  <a:pt x="2115577" y="3109390"/>
                  <a:pt x="2107196" y="3101009"/>
                </a:cubicBezTo>
                <a:cubicBezTo>
                  <a:pt x="2098814" y="3092627"/>
                  <a:pt x="2063537" y="3085106"/>
                  <a:pt x="2075390" y="3085106"/>
                </a:cubicBezTo>
                <a:cubicBezTo>
                  <a:pt x="2105023" y="3085106"/>
                  <a:pt x="2133700" y="3095708"/>
                  <a:pt x="2162855" y="3101009"/>
                </a:cubicBezTo>
                <a:cubicBezTo>
                  <a:pt x="2170806" y="3108960"/>
                  <a:pt x="2177713" y="3118116"/>
                  <a:pt x="2186709" y="3124863"/>
                </a:cubicBezTo>
                <a:cubicBezTo>
                  <a:pt x="2199072" y="3134136"/>
                  <a:pt x="2213360" y="3140526"/>
                  <a:pt x="2226465" y="3148717"/>
                </a:cubicBezTo>
                <a:cubicBezTo>
                  <a:pt x="2234569" y="3153782"/>
                  <a:pt x="2242674" y="3158885"/>
                  <a:pt x="2250319" y="3164619"/>
                </a:cubicBezTo>
                <a:cubicBezTo>
                  <a:pt x="2263896" y="3174802"/>
                  <a:pt x="2275955" y="3187011"/>
                  <a:pt x="2290076" y="3196425"/>
                </a:cubicBezTo>
                <a:cubicBezTo>
                  <a:pt x="2311548" y="3210739"/>
                  <a:pt x="2346454" y="3221426"/>
                  <a:pt x="2369589" y="3228230"/>
                </a:cubicBezTo>
                <a:cubicBezTo>
                  <a:pt x="2398581" y="3236757"/>
                  <a:pt x="2426963" y="3249285"/>
                  <a:pt x="2457053" y="3252084"/>
                </a:cubicBezTo>
                <a:cubicBezTo>
                  <a:pt x="2541544" y="3259944"/>
                  <a:pt x="2626681" y="3257385"/>
                  <a:pt x="2711495" y="3260035"/>
                </a:cubicBezTo>
                <a:cubicBezTo>
                  <a:pt x="2714145" y="3281239"/>
                  <a:pt x="2711510" y="3303806"/>
                  <a:pt x="2719446" y="3323646"/>
                </a:cubicBezTo>
                <a:cubicBezTo>
                  <a:pt x="2722995" y="3332519"/>
                  <a:pt x="2736044" y="3333329"/>
                  <a:pt x="2743300" y="3339548"/>
                </a:cubicBezTo>
                <a:cubicBezTo>
                  <a:pt x="2754684" y="3349305"/>
                  <a:pt x="2764503" y="3360751"/>
                  <a:pt x="2775105" y="3371353"/>
                </a:cubicBezTo>
                <a:cubicBezTo>
                  <a:pt x="2777755" y="3384605"/>
                  <a:pt x="2779778" y="3397999"/>
                  <a:pt x="2783056" y="3411110"/>
                </a:cubicBezTo>
                <a:cubicBezTo>
                  <a:pt x="2788636" y="3433428"/>
                  <a:pt x="2799622" y="3452856"/>
                  <a:pt x="2806910" y="3474720"/>
                </a:cubicBezTo>
                <a:cubicBezTo>
                  <a:pt x="2818310" y="3508920"/>
                  <a:pt x="2828544" y="3543502"/>
                  <a:pt x="2838716" y="3578087"/>
                </a:cubicBezTo>
                <a:cubicBezTo>
                  <a:pt x="2865487" y="3669106"/>
                  <a:pt x="2825304" y="3542165"/>
                  <a:pt x="2854618" y="3649649"/>
                </a:cubicBezTo>
                <a:cubicBezTo>
                  <a:pt x="2859029" y="3665821"/>
                  <a:pt x="2865220" y="3681454"/>
                  <a:pt x="2870521" y="3697357"/>
                </a:cubicBezTo>
                <a:lnTo>
                  <a:pt x="2878472" y="3721211"/>
                </a:lnTo>
                <a:cubicBezTo>
                  <a:pt x="2885878" y="3743430"/>
                  <a:pt x="2888882" y="3760824"/>
                  <a:pt x="2910277" y="3776870"/>
                </a:cubicBezTo>
                <a:cubicBezTo>
                  <a:pt x="2921696" y="3785434"/>
                  <a:pt x="2936782" y="3787472"/>
                  <a:pt x="2950034" y="3792773"/>
                </a:cubicBezTo>
                <a:cubicBezTo>
                  <a:pt x="2963286" y="3790122"/>
                  <a:pt x="2978056" y="3791526"/>
                  <a:pt x="2989790" y="3784821"/>
                </a:cubicBezTo>
                <a:cubicBezTo>
                  <a:pt x="3004884" y="3776196"/>
                  <a:pt x="3011232" y="3742426"/>
                  <a:pt x="3013644" y="3729162"/>
                </a:cubicBezTo>
                <a:cubicBezTo>
                  <a:pt x="3024843" y="3667569"/>
                  <a:pt x="3031919" y="3559111"/>
                  <a:pt x="3037498" y="3514477"/>
                </a:cubicBezTo>
                <a:cubicBezTo>
                  <a:pt x="3038853" y="3503633"/>
                  <a:pt x="3040028" y="3492160"/>
                  <a:pt x="3045450" y="3482672"/>
                </a:cubicBezTo>
                <a:cubicBezTo>
                  <a:pt x="3051029" y="3472909"/>
                  <a:pt x="3060427" y="3465722"/>
                  <a:pt x="3069303" y="3458818"/>
                </a:cubicBezTo>
                <a:cubicBezTo>
                  <a:pt x="3086517" y="3445429"/>
                  <a:pt x="3124944" y="3420062"/>
                  <a:pt x="3148816" y="3411110"/>
                </a:cubicBezTo>
                <a:cubicBezTo>
                  <a:pt x="3159048" y="3407273"/>
                  <a:pt x="3170020" y="3405809"/>
                  <a:pt x="3180622" y="3403159"/>
                </a:cubicBezTo>
                <a:cubicBezTo>
                  <a:pt x="3188573" y="3397858"/>
                  <a:pt x="3195743" y="3391137"/>
                  <a:pt x="3204476" y="3387256"/>
                </a:cubicBezTo>
                <a:cubicBezTo>
                  <a:pt x="3219794" y="3380448"/>
                  <a:pt x="3252183" y="3371353"/>
                  <a:pt x="3252183" y="3371353"/>
                </a:cubicBezTo>
                <a:cubicBezTo>
                  <a:pt x="3268086" y="3358101"/>
                  <a:pt x="3282932" y="3343468"/>
                  <a:pt x="3299891" y="3331597"/>
                </a:cubicBezTo>
                <a:cubicBezTo>
                  <a:pt x="3317758" y="3319090"/>
                  <a:pt x="3335608" y="3314390"/>
                  <a:pt x="3355550" y="3307743"/>
                </a:cubicBezTo>
                <a:cubicBezTo>
                  <a:pt x="3366152" y="3313044"/>
                  <a:pt x="3378974" y="3315264"/>
                  <a:pt x="3387356" y="3323646"/>
                </a:cubicBezTo>
                <a:cubicBezTo>
                  <a:pt x="3405063" y="3341353"/>
                  <a:pt x="3403224" y="3365961"/>
                  <a:pt x="3411210" y="3387256"/>
                </a:cubicBezTo>
                <a:cubicBezTo>
                  <a:pt x="3415372" y="3398354"/>
                  <a:pt x="3422950" y="3407963"/>
                  <a:pt x="3427112" y="3419061"/>
                </a:cubicBezTo>
                <a:cubicBezTo>
                  <a:pt x="3430949" y="3429293"/>
                  <a:pt x="3428711" y="3441974"/>
                  <a:pt x="3435063" y="3450866"/>
                </a:cubicBezTo>
                <a:cubicBezTo>
                  <a:pt x="3442766" y="3461650"/>
                  <a:pt x="3456085" y="3467017"/>
                  <a:pt x="3466869" y="3474720"/>
                </a:cubicBezTo>
                <a:cubicBezTo>
                  <a:pt x="3504598" y="3501669"/>
                  <a:pt x="3491310" y="3490770"/>
                  <a:pt x="3554333" y="3506526"/>
                </a:cubicBezTo>
                <a:cubicBezTo>
                  <a:pt x="3562738" y="3527538"/>
                  <a:pt x="3571953" y="3548318"/>
                  <a:pt x="3578187" y="3570136"/>
                </a:cubicBezTo>
                <a:cubicBezTo>
                  <a:pt x="3581189" y="3580643"/>
                  <a:pt x="3583488" y="3591339"/>
                  <a:pt x="3586138" y="3601941"/>
                </a:cubicBezTo>
                <a:cubicBezTo>
                  <a:pt x="3588789" y="3654950"/>
                  <a:pt x="3589492" y="3708092"/>
                  <a:pt x="3594090" y="3760967"/>
                </a:cubicBezTo>
                <a:cubicBezTo>
                  <a:pt x="3594816" y="3769317"/>
                  <a:pt x="3596115" y="3778894"/>
                  <a:pt x="3602041" y="3784821"/>
                </a:cubicBezTo>
                <a:cubicBezTo>
                  <a:pt x="3607968" y="3790748"/>
                  <a:pt x="3617944" y="3790122"/>
                  <a:pt x="3625895" y="3792773"/>
                </a:cubicBezTo>
                <a:cubicBezTo>
                  <a:pt x="3653890" y="3834766"/>
                  <a:pt x="3627576" y="3801028"/>
                  <a:pt x="3673603" y="3840480"/>
                </a:cubicBezTo>
                <a:cubicBezTo>
                  <a:pt x="3682141" y="3847798"/>
                  <a:pt x="3688818" y="3857135"/>
                  <a:pt x="3697456" y="3864334"/>
                </a:cubicBezTo>
                <a:cubicBezTo>
                  <a:pt x="3763883" y="3919692"/>
                  <a:pt x="3675466" y="3834393"/>
                  <a:pt x="3745164" y="3904091"/>
                </a:cubicBezTo>
                <a:cubicBezTo>
                  <a:pt x="3756214" y="3937238"/>
                  <a:pt x="3767739" y="3948107"/>
                  <a:pt x="3697456" y="3919993"/>
                </a:cubicBezTo>
                <a:cubicBezTo>
                  <a:pt x="3687016" y="3915817"/>
                  <a:pt x="3683245" y="3901924"/>
                  <a:pt x="3673603" y="3896139"/>
                </a:cubicBezTo>
                <a:cubicBezTo>
                  <a:pt x="3656294" y="3885754"/>
                  <a:pt x="3635716" y="3881856"/>
                  <a:pt x="3617943" y="3872286"/>
                </a:cubicBezTo>
                <a:cubicBezTo>
                  <a:pt x="3601115" y="3863225"/>
                  <a:pt x="3587331" y="3849027"/>
                  <a:pt x="3570236" y="3840480"/>
                </a:cubicBezTo>
                <a:lnTo>
                  <a:pt x="3538430" y="3824578"/>
                </a:lnTo>
                <a:cubicBezTo>
                  <a:pt x="3529439" y="3878524"/>
                  <a:pt x="3520556" y="3885943"/>
                  <a:pt x="3554333" y="3943847"/>
                </a:cubicBezTo>
                <a:cubicBezTo>
                  <a:pt x="3561010" y="3955294"/>
                  <a:pt x="3576767" y="3958330"/>
                  <a:pt x="3586138" y="3967701"/>
                </a:cubicBezTo>
                <a:cubicBezTo>
                  <a:pt x="3595509" y="3977072"/>
                  <a:pt x="3600621" y="3990135"/>
                  <a:pt x="3609992" y="3999506"/>
                </a:cubicBezTo>
                <a:cubicBezTo>
                  <a:pt x="3628296" y="4017810"/>
                  <a:pt x="3641319" y="4017277"/>
                  <a:pt x="3665651" y="4023360"/>
                </a:cubicBezTo>
                <a:cubicBezTo>
                  <a:pt x="3744756" y="4084886"/>
                  <a:pt x="3720450" y="4053875"/>
                  <a:pt x="3753116" y="4102873"/>
                </a:cubicBezTo>
                <a:cubicBezTo>
                  <a:pt x="3851955" y="4036983"/>
                  <a:pt x="3804472" y="4078855"/>
                  <a:pt x="3745164" y="3808675"/>
                </a:cubicBezTo>
                <a:cubicBezTo>
                  <a:pt x="3740726" y="3788456"/>
                  <a:pt x="3718660" y="3776870"/>
                  <a:pt x="3705408" y="3760967"/>
                </a:cubicBezTo>
                <a:cubicBezTo>
                  <a:pt x="3686759" y="3686376"/>
                  <a:pt x="3712905" y="3777837"/>
                  <a:pt x="3673603" y="3689406"/>
                </a:cubicBezTo>
                <a:cubicBezTo>
                  <a:pt x="3669165" y="3679420"/>
                  <a:pt x="3668302" y="3668202"/>
                  <a:pt x="3665651" y="3657600"/>
                </a:cubicBezTo>
                <a:cubicBezTo>
                  <a:pt x="3668302" y="3641698"/>
                  <a:pt x="3661014" y="3619964"/>
                  <a:pt x="3673603" y="3609893"/>
                </a:cubicBezTo>
                <a:cubicBezTo>
                  <a:pt x="3682859" y="3602489"/>
                  <a:pt x="3694513" y="3621126"/>
                  <a:pt x="3705408" y="3625795"/>
                </a:cubicBezTo>
                <a:cubicBezTo>
                  <a:pt x="3713112" y="3629096"/>
                  <a:pt x="3721080" y="3631928"/>
                  <a:pt x="3729262" y="3633746"/>
                </a:cubicBezTo>
                <a:cubicBezTo>
                  <a:pt x="3745000" y="3637243"/>
                  <a:pt x="3761161" y="3638536"/>
                  <a:pt x="3776970" y="3641698"/>
                </a:cubicBezTo>
                <a:cubicBezTo>
                  <a:pt x="3787686" y="3643841"/>
                  <a:pt x="3798173" y="3646999"/>
                  <a:pt x="3808775" y="3649649"/>
                </a:cubicBezTo>
                <a:cubicBezTo>
                  <a:pt x="3843231" y="3646999"/>
                  <a:pt x="3878751" y="3650602"/>
                  <a:pt x="3912142" y="3641698"/>
                </a:cubicBezTo>
                <a:cubicBezTo>
                  <a:pt x="3921376" y="3639236"/>
                  <a:pt x="3923770" y="3626391"/>
                  <a:pt x="3928044" y="3617844"/>
                </a:cubicBezTo>
                <a:cubicBezTo>
                  <a:pt x="3936196" y="3601540"/>
                  <a:pt x="3940921" y="3569362"/>
                  <a:pt x="3943947" y="3554233"/>
                </a:cubicBezTo>
                <a:cubicBezTo>
                  <a:pt x="3941297" y="3533030"/>
                  <a:pt x="3945552" y="3509735"/>
                  <a:pt x="3935996" y="3490623"/>
                </a:cubicBezTo>
                <a:cubicBezTo>
                  <a:pt x="3917748" y="3454128"/>
                  <a:pt x="3898484" y="3463915"/>
                  <a:pt x="3872385" y="3450866"/>
                </a:cubicBezTo>
                <a:cubicBezTo>
                  <a:pt x="3863838" y="3446592"/>
                  <a:pt x="3856482" y="3440265"/>
                  <a:pt x="3848531" y="3434964"/>
                </a:cubicBezTo>
                <a:cubicBezTo>
                  <a:pt x="3851182" y="3416411"/>
                  <a:pt x="3847509" y="3395758"/>
                  <a:pt x="3856483" y="3379305"/>
                </a:cubicBezTo>
                <a:cubicBezTo>
                  <a:pt x="3877015" y="3341663"/>
                  <a:pt x="3892865" y="3353162"/>
                  <a:pt x="3920093" y="3339548"/>
                </a:cubicBezTo>
                <a:cubicBezTo>
                  <a:pt x="3992018" y="3303586"/>
                  <a:pt x="3964042" y="3305678"/>
                  <a:pt x="4047314" y="3275938"/>
                </a:cubicBezTo>
                <a:cubicBezTo>
                  <a:pt x="4121993" y="3249267"/>
                  <a:pt x="4057688" y="3282849"/>
                  <a:pt x="4110924" y="3260035"/>
                </a:cubicBezTo>
                <a:cubicBezTo>
                  <a:pt x="4121819" y="3255366"/>
                  <a:pt x="4131898" y="3248947"/>
                  <a:pt x="4142730" y="3244133"/>
                </a:cubicBezTo>
                <a:cubicBezTo>
                  <a:pt x="4223175" y="3208380"/>
                  <a:pt x="4138880" y="3253148"/>
                  <a:pt x="4238145" y="3196425"/>
                </a:cubicBezTo>
                <a:cubicBezTo>
                  <a:pt x="4320375" y="3077649"/>
                  <a:pt x="4303781" y="3134544"/>
                  <a:pt x="4317658" y="3037399"/>
                </a:cubicBezTo>
                <a:cubicBezTo>
                  <a:pt x="4312820" y="2976919"/>
                  <a:pt x="4312325" y="2872940"/>
                  <a:pt x="4293804" y="2798859"/>
                </a:cubicBezTo>
                <a:cubicBezTo>
                  <a:pt x="4291771" y="2790728"/>
                  <a:pt x="4288796" y="2782853"/>
                  <a:pt x="4285853" y="2775006"/>
                </a:cubicBezTo>
                <a:cubicBezTo>
                  <a:pt x="4270625" y="2734398"/>
                  <a:pt x="4272117" y="2739583"/>
                  <a:pt x="4254048" y="2703444"/>
                </a:cubicBezTo>
                <a:cubicBezTo>
                  <a:pt x="4259349" y="2695493"/>
                  <a:pt x="4260969" y="2682856"/>
                  <a:pt x="4269950" y="2679590"/>
                </a:cubicBezTo>
                <a:cubicBezTo>
                  <a:pt x="4292506" y="2671388"/>
                  <a:pt x="4317790" y="2675289"/>
                  <a:pt x="4341512" y="2671639"/>
                </a:cubicBezTo>
                <a:cubicBezTo>
                  <a:pt x="4352313" y="2669977"/>
                  <a:pt x="4362850" y="2666827"/>
                  <a:pt x="4373317" y="2663687"/>
                </a:cubicBezTo>
                <a:cubicBezTo>
                  <a:pt x="4389373" y="2658870"/>
                  <a:pt x="4421025" y="2647785"/>
                  <a:pt x="4421025" y="2647785"/>
                </a:cubicBezTo>
                <a:cubicBezTo>
                  <a:pt x="4463538" y="2661955"/>
                  <a:pt x="4440084" y="2646236"/>
                  <a:pt x="4421025" y="2679590"/>
                </a:cubicBezTo>
                <a:cubicBezTo>
                  <a:pt x="4415603" y="2689078"/>
                  <a:pt x="4415724" y="2700793"/>
                  <a:pt x="4413074" y="2711395"/>
                </a:cubicBezTo>
                <a:cubicBezTo>
                  <a:pt x="4415724" y="2724647"/>
                  <a:pt x="4414981" y="2739064"/>
                  <a:pt x="4421025" y="2751152"/>
                </a:cubicBezTo>
                <a:cubicBezTo>
                  <a:pt x="4428678" y="2766458"/>
                  <a:pt x="4455033" y="2781775"/>
                  <a:pt x="4468733" y="2790908"/>
                </a:cubicBezTo>
                <a:cubicBezTo>
                  <a:pt x="4471383" y="2828014"/>
                  <a:pt x="4459047" y="2869472"/>
                  <a:pt x="4476684" y="2902226"/>
                </a:cubicBezTo>
                <a:cubicBezTo>
                  <a:pt x="4484327" y="2916421"/>
                  <a:pt x="4510394" y="2902274"/>
                  <a:pt x="4524392" y="2894275"/>
                </a:cubicBezTo>
                <a:cubicBezTo>
                  <a:pt x="4531669" y="2890117"/>
                  <a:pt x="4529041" y="2878125"/>
                  <a:pt x="4532343" y="2870421"/>
                </a:cubicBezTo>
                <a:cubicBezTo>
                  <a:pt x="4537012" y="2859526"/>
                  <a:pt x="4542945" y="2849218"/>
                  <a:pt x="4548246" y="2838616"/>
                </a:cubicBezTo>
                <a:cubicBezTo>
                  <a:pt x="4556666" y="2737574"/>
                  <a:pt x="4561244" y="2743824"/>
                  <a:pt x="4548246" y="2639833"/>
                </a:cubicBezTo>
                <a:cubicBezTo>
                  <a:pt x="4547206" y="2631516"/>
                  <a:pt x="4542945" y="2623930"/>
                  <a:pt x="4540295" y="2615979"/>
                </a:cubicBezTo>
                <a:cubicBezTo>
                  <a:pt x="4576394" y="2561831"/>
                  <a:pt x="4547716" y="2598876"/>
                  <a:pt x="4643662" y="2528515"/>
                </a:cubicBezTo>
                <a:cubicBezTo>
                  <a:pt x="4693354" y="2492074"/>
                  <a:pt x="4657663" y="2515344"/>
                  <a:pt x="4715223" y="2480807"/>
                </a:cubicBezTo>
                <a:cubicBezTo>
                  <a:pt x="4761330" y="2419331"/>
                  <a:pt x="4761359" y="2413046"/>
                  <a:pt x="4818590" y="2361538"/>
                </a:cubicBezTo>
                <a:cubicBezTo>
                  <a:pt x="4825693" y="2355145"/>
                  <a:pt x="4834493" y="2350936"/>
                  <a:pt x="4842444" y="2345635"/>
                </a:cubicBezTo>
                <a:cubicBezTo>
                  <a:pt x="4845095" y="2335033"/>
                  <a:pt x="4846091" y="2323874"/>
                  <a:pt x="4850396" y="2313830"/>
                </a:cubicBezTo>
                <a:cubicBezTo>
                  <a:pt x="4854160" y="2305046"/>
                  <a:pt x="4863784" y="2299195"/>
                  <a:pt x="4866298" y="2289976"/>
                </a:cubicBezTo>
                <a:cubicBezTo>
                  <a:pt x="4871920" y="2269361"/>
                  <a:pt x="4871599" y="2247569"/>
                  <a:pt x="4874250" y="2226366"/>
                </a:cubicBezTo>
                <a:cubicBezTo>
                  <a:pt x="4875502" y="2205088"/>
                  <a:pt x="4891497" y="2062750"/>
                  <a:pt x="4874250" y="2019632"/>
                </a:cubicBezTo>
                <a:cubicBezTo>
                  <a:pt x="4871137" y="2011850"/>
                  <a:pt x="4858455" y="2013983"/>
                  <a:pt x="4850396" y="2011680"/>
                </a:cubicBezTo>
                <a:cubicBezTo>
                  <a:pt x="4839888" y="2008678"/>
                  <a:pt x="4829192" y="2006379"/>
                  <a:pt x="4818590" y="2003729"/>
                </a:cubicBezTo>
                <a:cubicBezTo>
                  <a:pt x="4773234" y="1943256"/>
                  <a:pt x="4779025" y="1969136"/>
                  <a:pt x="4834493" y="1852654"/>
                </a:cubicBezTo>
                <a:cubicBezTo>
                  <a:pt x="4843393" y="1833964"/>
                  <a:pt x="4860164" y="1820115"/>
                  <a:pt x="4874250" y="1804946"/>
                </a:cubicBezTo>
                <a:cubicBezTo>
                  <a:pt x="4926961" y="1748181"/>
                  <a:pt x="4923397" y="1747604"/>
                  <a:pt x="4977616" y="1717482"/>
                </a:cubicBezTo>
                <a:cubicBezTo>
                  <a:pt x="4987978" y="1711725"/>
                  <a:pt x="4997799" y="1703904"/>
                  <a:pt x="5009422" y="1701579"/>
                </a:cubicBezTo>
                <a:cubicBezTo>
                  <a:pt x="5038128" y="1695838"/>
                  <a:pt x="5067731" y="1696278"/>
                  <a:pt x="5096886" y="1693628"/>
                </a:cubicBezTo>
                <a:cubicBezTo>
                  <a:pt x="5115739" y="1688242"/>
                  <a:pt x="5199321" y="1663694"/>
                  <a:pt x="5216156" y="1661823"/>
                </a:cubicBezTo>
                <a:cubicBezTo>
                  <a:pt x="5266275" y="1656254"/>
                  <a:pt x="5316872" y="1656522"/>
                  <a:pt x="5367230" y="1653872"/>
                </a:cubicBezTo>
                <a:cubicBezTo>
                  <a:pt x="5388632" y="1641031"/>
                  <a:pt x="5414831" y="1633027"/>
                  <a:pt x="5422890" y="1606164"/>
                </a:cubicBezTo>
                <a:cubicBezTo>
                  <a:pt x="5443194" y="1538485"/>
                  <a:pt x="5408067" y="1558097"/>
                  <a:pt x="5454695" y="1542553"/>
                </a:cubicBezTo>
                <a:cubicBezTo>
                  <a:pt x="5464414" y="1545793"/>
                  <a:pt x="5502364" y="1559122"/>
                  <a:pt x="5510354" y="1558456"/>
                </a:cubicBezTo>
                <a:cubicBezTo>
                  <a:pt x="5532134" y="1556641"/>
                  <a:pt x="5552761" y="1547854"/>
                  <a:pt x="5573964" y="1542553"/>
                </a:cubicBezTo>
                <a:cubicBezTo>
                  <a:pt x="5580349" y="1537445"/>
                  <a:pt x="5635403" y="1487100"/>
                  <a:pt x="5653477" y="1494846"/>
                </a:cubicBezTo>
                <a:cubicBezTo>
                  <a:pt x="5666596" y="1500468"/>
                  <a:pt x="5664079" y="1521350"/>
                  <a:pt x="5669380" y="1534602"/>
                </a:cubicBezTo>
                <a:cubicBezTo>
                  <a:pt x="5661429" y="1561106"/>
                  <a:pt x="5663447" y="1593031"/>
                  <a:pt x="5645526" y="1614115"/>
                </a:cubicBezTo>
                <a:cubicBezTo>
                  <a:pt x="5592147" y="1676914"/>
                  <a:pt x="5565565" y="1683176"/>
                  <a:pt x="5510354" y="1701579"/>
                </a:cubicBezTo>
                <a:cubicBezTo>
                  <a:pt x="5462680" y="1733363"/>
                  <a:pt x="5485619" y="1709807"/>
                  <a:pt x="5470597" y="1804946"/>
                </a:cubicBezTo>
                <a:cubicBezTo>
                  <a:pt x="5467264" y="1826053"/>
                  <a:pt x="5466468" y="1847533"/>
                  <a:pt x="5462646" y="1868557"/>
                </a:cubicBezTo>
                <a:cubicBezTo>
                  <a:pt x="5461147" y="1876803"/>
                  <a:pt x="5456998" y="1884352"/>
                  <a:pt x="5454695" y="1892411"/>
                </a:cubicBezTo>
                <a:cubicBezTo>
                  <a:pt x="5451693" y="1902919"/>
                  <a:pt x="5449394" y="1913614"/>
                  <a:pt x="5446743" y="1924216"/>
                </a:cubicBezTo>
                <a:cubicBezTo>
                  <a:pt x="5449520" y="1949206"/>
                  <a:pt x="5437206" y="2004790"/>
                  <a:pt x="5478549" y="2011680"/>
                </a:cubicBezTo>
                <a:cubicBezTo>
                  <a:pt x="5486816" y="2013058"/>
                  <a:pt x="5494452" y="2006379"/>
                  <a:pt x="5502403" y="2003729"/>
                </a:cubicBezTo>
                <a:cubicBezTo>
                  <a:pt x="5510354" y="1990477"/>
                  <a:pt x="5520312" y="1978238"/>
                  <a:pt x="5526256" y="1963973"/>
                </a:cubicBezTo>
                <a:cubicBezTo>
                  <a:pt x="5533677" y="1946161"/>
                  <a:pt x="5536614" y="1926795"/>
                  <a:pt x="5542159" y="1908313"/>
                </a:cubicBezTo>
                <a:cubicBezTo>
                  <a:pt x="5544567" y="1900285"/>
                  <a:pt x="5546097" y="1891817"/>
                  <a:pt x="5550110" y="1884459"/>
                </a:cubicBezTo>
                <a:cubicBezTo>
                  <a:pt x="5562083" y="1862508"/>
                  <a:pt x="5577608" y="1842642"/>
                  <a:pt x="5589867" y="1820849"/>
                </a:cubicBezTo>
                <a:cubicBezTo>
                  <a:pt x="5601489" y="1800187"/>
                  <a:pt x="5607893" y="1776529"/>
                  <a:pt x="5621672" y="1757239"/>
                </a:cubicBezTo>
                <a:cubicBezTo>
                  <a:pt x="5667153" y="1693565"/>
                  <a:pt x="5654485" y="1725919"/>
                  <a:pt x="5693234" y="1693628"/>
                </a:cubicBezTo>
                <a:cubicBezTo>
                  <a:pt x="5764127" y="1634550"/>
                  <a:pt x="5664259" y="1662882"/>
                  <a:pt x="5852260" y="1582310"/>
                </a:cubicBezTo>
                <a:cubicBezTo>
                  <a:pt x="5986016" y="1524986"/>
                  <a:pt x="5806933" y="1597506"/>
                  <a:pt x="6019237" y="1534602"/>
                </a:cubicBezTo>
                <a:cubicBezTo>
                  <a:pt x="6054632" y="1524115"/>
                  <a:pt x="6087582" y="1506521"/>
                  <a:pt x="6122604" y="1494846"/>
                </a:cubicBezTo>
                <a:lnTo>
                  <a:pt x="6146458" y="1486894"/>
                </a:lnTo>
                <a:cubicBezTo>
                  <a:pt x="6138507" y="1476292"/>
                  <a:pt x="6133388" y="1462792"/>
                  <a:pt x="6122604" y="1455089"/>
                </a:cubicBezTo>
                <a:cubicBezTo>
                  <a:pt x="6113712" y="1448737"/>
                  <a:pt x="6101166" y="1450594"/>
                  <a:pt x="6090799" y="1447138"/>
                </a:cubicBezTo>
                <a:cubicBezTo>
                  <a:pt x="6069316" y="1439977"/>
                  <a:pt x="6048392" y="1431235"/>
                  <a:pt x="6027189" y="1423284"/>
                </a:cubicBezTo>
                <a:cubicBezTo>
                  <a:pt x="6021888" y="1415333"/>
                  <a:pt x="6012341" y="1408928"/>
                  <a:pt x="6011286" y="1399430"/>
                </a:cubicBezTo>
                <a:cubicBezTo>
                  <a:pt x="6005320" y="1345737"/>
                  <a:pt x="6029091" y="1343511"/>
                  <a:pt x="6066945" y="1311966"/>
                </a:cubicBezTo>
                <a:cubicBezTo>
                  <a:pt x="6194648" y="1319947"/>
                  <a:pt x="6206635" y="1361840"/>
                  <a:pt x="6186215" y="1280160"/>
                </a:cubicBezTo>
                <a:cubicBezTo>
                  <a:pt x="6184182" y="1272029"/>
                  <a:pt x="6180914" y="1264257"/>
                  <a:pt x="6178263" y="1256306"/>
                </a:cubicBezTo>
                <a:cubicBezTo>
                  <a:pt x="6194166" y="1253656"/>
                  <a:pt x="6209905" y="1247016"/>
                  <a:pt x="6225971" y="1248355"/>
                </a:cubicBezTo>
                <a:cubicBezTo>
                  <a:pt x="6277193" y="1252624"/>
                  <a:pt x="6273332" y="1270999"/>
                  <a:pt x="6313436" y="1296063"/>
                </a:cubicBezTo>
                <a:cubicBezTo>
                  <a:pt x="6320543" y="1300505"/>
                  <a:pt x="6329339" y="1301364"/>
                  <a:pt x="6337290" y="1304014"/>
                </a:cubicBezTo>
                <a:cubicBezTo>
                  <a:pt x="6350507" y="1317231"/>
                  <a:pt x="6381139" y="1351722"/>
                  <a:pt x="6400900" y="1351722"/>
                </a:cubicBezTo>
                <a:cubicBezTo>
                  <a:pt x="6409281" y="1351722"/>
                  <a:pt x="6406646" y="1335954"/>
                  <a:pt x="6408851" y="1327868"/>
                </a:cubicBezTo>
                <a:cubicBezTo>
                  <a:pt x="6414602" y="1306782"/>
                  <a:pt x="6424754" y="1264258"/>
                  <a:pt x="6424754" y="1264258"/>
                </a:cubicBezTo>
                <a:cubicBezTo>
                  <a:pt x="6422104" y="1240404"/>
                  <a:pt x="6425717" y="1214980"/>
                  <a:pt x="6416803" y="1192696"/>
                </a:cubicBezTo>
                <a:cubicBezTo>
                  <a:pt x="6413690" y="1184914"/>
                  <a:pt x="6399654" y="1189774"/>
                  <a:pt x="6392949" y="1184745"/>
                </a:cubicBezTo>
                <a:cubicBezTo>
                  <a:pt x="6377956" y="1173500"/>
                  <a:pt x="6367697" y="1156856"/>
                  <a:pt x="6353192" y="1144988"/>
                </a:cubicBezTo>
                <a:cubicBezTo>
                  <a:pt x="6338400" y="1132885"/>
                  <a:pt x="6319769" y="1125881"/>
                  <a:pt x="6305484" y="1113183"/>
                </a:cubicBezTo>
                <a:cubicBezTo>
                  <a:pt x="6295579" y="1104379"/>
                  <a:pt x="6291001" y="1090749"/>
                  <a:pt x="6281630" y="1081378"/>
                </a:cubicBezTo>
                <a:cubicBezTo>
                  <a:pt x="6194313" y="994061"/>
                  <a:pt x="6259242" y="1070986"/>
                  <a:pt x="6170312" y="993913"/>
                </a:cubicBezTo>
                <a:cubicBezTo>
                  <a:pt x="6100591" y="933488"/>
                  <a:pt x="6132625" y="939141"/>
                  <a:pt x="6074896" y="914400"/>
                </a:cubicBezTo>
                <a:cubicBezTo>
                  <a:pt x="6067193" y="911099"/>
                  <a:pt x="6059399" y="907092"/>
                  <a:pt x="6051043" y="906449"/>
                </a:cubicBezTo>
                <a:cubicBezTo>
                  <a:pt x="5990205" y="901769"/>
                  <a:pt x="5929123" y="901148"/>
                  <a:pt x="5868163" y="898498"/>
                </a:cubicBezTo>
                <a:cubicBezTo>
                  <a:pt x="5860212" y="901148"/>
                  <a:pt x="5849545" y="899904"/>
                  <a:pt x="5844309" y="906449"/>
                </a:cubicBezTo>
                <a:cubicBezTo>
                  <a:pt x="5828138" y="926662"/>
                  <a:pt x="5840324" y="958089"/>
                  <a:pt x="5844309" y="978011"/>
                </a:cubicBezTo>
                <a:cubicBezTo>
                  <a:pt x="5841658" y="988613"/>
                  <a:pt x="5846959" y="1007166"/>
                  <a:pt x="5836357" y="1009816"/>
                </a:cubicBezTo>
                <a:cubicBezTo>
                  <a:pt x="5807956" y="1016916"/>
                  <a:pt x="5777518" y="1007999"/>
                  <a:pt x="5748893" y="1001865"/>
                </a:cubicBezTo>
                <a:cubicBezTo>
                  <a:pt x="5739549" y="999863"/>
                  <a:pt x="5733393" y="990603"/>
                  <a:pt x="5725039" y="985962"/>
                </a:cubicBezTo>
                <a:cubicBezTo>
                  <a:pt x="5709497" y="977327"/>
                  <a:pt x="5693839" y="968711"/>
                  <a:pt x="5677331" y="962108"/>
                </a:cubicBezTo>
                <a:cubicBezTo>
                  <a:pt x="5667185" y="958049"/>
                  <a:pt x="5656128" y="956807"/>
                  <a:pt x="5645526" y="954157"/>
                </a:cubicBezTo>
                <a:cubicBezTo>
                  <a:pt x="5629623" y="956807"/>
                  <a:pt x="5609218" y="950708"/>
                  <a:pt x="5597818" y="962108"/>
                </a:cubicBezTo>
                <a:cubicBezTo>
                  <a:pt x="5584174" y="975752"/>
                  <a:pt x="5586596" y="999048"/>
                  <a:pt x="5581916" y="1017767"/>
                </a:cubicBezTo>
                <a:cubicBezTo>
                  <a:pt x="5568161" y="1072789"/>
                  <a:pt x="5584239" y="1042111"/>
                  <a:pt x="5558062" y="1081378"/>
                </a:cubicBezTo>
                <a:cubicBezTo>
                  <a:pt x="5552761" y="1062825"/>
                  <a:pt x="5548753" y="1043853"/>
                  <a:pt x="5542159" y="1025719"/>
                </a:cubicBezTo>
                <a:cubicBezTo>
                  <a:pt x="5538108" y="1014579"/>
                  <a:pt x="5528740" y="1005503"/>
                  <a:pt x="5526256" y="993913"/>
                </a:cubicBezTo>
                <a:cubicBezTo>
                  <a:pt x="5520675" y="967868"/>
                  <a:pt x="5522072" y="940769"/>
                  <a:pt x="5518305" y="914400"/>
                </a:cubicBezTo>
                <a:cubicBezTo>
                  <a:pt x="5516760" y="903582"/>
                  <a:pt x="5513356" y="893102"/>
                  <a:pt x="5510354" y="882595"/>
                </a:cubicBezTo>
                <a:cubicBezTo>
                  <a:pt x="5508052" y="874536"/>
                  <a:pt x="5509680" y="862899"/>
                  <a:pt x="5502403" y="858741"/>
                </a:cubicBezTo>
                <a:cubicBezTo>
                  <a:pt x="5488405" y="850742"/>
                  <a:pt x="5470433" y="854287"/>
                  <a:pt x="5454695" y="850790"/>
                </a:cubicBezTo>
                <a:cubicBezTo>
                  <a:pt x="5446513" y="848972"/>
                  <a:pt x="5420239" y="849465"/>
                  <a:pt x="5391084" y="84283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A7B158D-9385-4654-A011-CB1D842B4184}"/>
              </a:ext>
            </a:extLst>
          </p:cNvPr>
          <p:cNvSpPr/>
          <p:nvPr/>
        </p:nvSpPr>
        <p:spPr>
          <a:xfrm>
            <a:off x="5216056" y="725069"/>
            <a:ext cx="445515" cy="185893"/>
          </a:xfrm>
          <a:custGeom>
            <a:avLst/>
            <a:gdLst>
              <a:gd name="connsiteX0" fmla="*/ 206734 w 445515"/>
              <a:gd name="connsiteY0" fmla="*/ 149574 h 185893"/>
              <a:gd name="connsiteX1" fmla="*/ 15902 w 445515"/>
              <a:gd name="connsiteY1" fmla="*/ 117769 h 185893"/>
              <a:gd name="connsiteX2" fmla="*/ 0 w 445515"/>
              <a:gd name="connsiteY2" fmla="*/ 85964 h 185893"/>
              <a:gd name="connsiteX3" fmla="*/ 15902 w 445515"/>
              <a:gd name="connsiteY3" fmla="*/ 6451 h 185893"/>
              <a:gd name="connsiteX4" fmla="*/ 190831 w 445515"/>
              <a:gd name="connsiteY4" fmla="*/ 22354 h 185893"/>
              <a:gd name="connsiteX5" fmla="*/ 246490 w 445515"/>
              <a:gd name="connsiteY5" fmla="*/ 38256 h 185893"/>
              <a:gd name="connsiteX6" fmla="*/ 365760 w 445515"/>
              <a:gd name="connsiteY6" fmla="*/ 62110 h 185893"/>
              <a:gd name="connsiteX7" fmla="*/ 397565 w 445515"/>
              <a:gd name="connsiteY7" fmla="*/ 78013 h 185893"/>
              <a:gd name="connsiteX8" fmla="*/ 421419 w 445515"/>
              <a:gd name="connsiteY8" fmla="*/ 93915 h 185893"/>
              <a:gd name="connsiteX9" fmla="*/ 437321 w 445515"/>
              <a:gd name="connsiteY9" fmla="*/ 133672 h 185893"/>
              <a:gd name="connsiteX10" fmla="*/ 238539 w 445515"/>
              <a:gd name="connsiteY10" fmla="*/ 149574 h 185893"/>
              <a:gd name="connsiteX11" fmla="*/ 190831 w 445515"/>
              <a:gd name="connsiteY11" fmla="*/ 125721 h 185893"/>
              <a:gd name="connsiteX12" fmla="*/ 135172 w 445515"/>
              <a:gd name="connsiteY12" fmla="*/ 101867 h 1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5515" h="185893">
                <a:moveTo>
                  <a:pt x="206734" y="149574"/>
                </a:moveTo>
                <a:cubicBezTo>
                  <a:pt x="65517" y="143155"/>
                  <a:pt x="57101" y="189867"/>
                  <a:pt x="15902" y="117769"/>
                </a:cubicBezTo>
                <a:cubicBezTo>
                  <a:pt x="10021" y="107478"/>
                  <a:pt x="5301" y="96566"/>
                  <a:pt x="0" y="85964"/>
                </a:cubicBezTo>
                <a:cubicBezTo>
                  <a:pt x="5301" y="59460"/>
                  <a:pt x="-9740" y="14998"/>
                  <a:pt x="15902" y="6451"/>
                </a:cubicBezTo>
                <a:cubicBezTo>
                  <a:pt x="71448" y="-12064"/>
                  <a:pt x="132830" y="14354"/>
                  <a:pt x="190831" y="22354"/>
                </a:cubicBezTo>
                <a:cubicBezTo>
                  <a:pt x="209945" y="24990"/>
                  <a:pt x="227609" y="34281"/>
                  <a:pt x="246490" y="38256"/>
                </a:cubicBezTo>
                <a:cubicBezTo>
                  <a:pt x="279529" y="45211"/>
                  <a:pt x="329680" y="46647"/>
                  <a:pt x="365760" y="62110"/>
                </a:cubicBezTo>
                <a:cubicBezTo>
                  <a:pt x="376655" y="66779"/>
                  <a:pt x="387274" y="72132"/>
                  <a:pt x="397565" y="78013"/>
                </a:cubicBezTo>
                <a:cubicBezTo>
                  <a:pt x="405862" y="82754"/>
                  <a:pt x="413468" y="88614"/>
                  <a:pt x="421419" y="93915"/>
                </a:cubicBezTo>
                <a:cubicBezTo>
                  <a:pt x="426720" y="107167"/>
                  <a:pt x="432807" y="120131"/>
                  <a:pt x="437321" y="133672"/>
                </a:cubicBezTo>
                <a:cubicBezTo>
                  <a:pt x="470490" y="233178"/>
                  <a:pt x="402711" y="162203"/>
                  <a:pt x="238539" y="149574"/>
                </a:cubicBezTo>
                <a:cubicBezTo>
                  <a:pt x="194807" y="134997"/>
                  <a:pt x="233986" y="150381"/>
                  <a:pt x="190831" y="125721"/>
                </a:cubicBezTo>
                <a:cubicBezTo>
                  <a:pt x="163316" y="109998"/>
                  <a:pt x="161936" y="110788"/>
                  <a:pt x="135172" y="101867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B21C182-9E8F-4B73-B797-A4A3AA348B5F}"/>
              </a:ext>
            </a:extLst>
          </p:cNvPr>
          <p:cNvSpPr/>
          <p:nvPr/>
        </p:nvSpPr>
        <p:spPr>
          <a:xfrm>
            <a:off x="1141741" y="1343681"/>
            <a:ext cx="1140319" cy="938343"/>
          </a:xfrm>
          <a:custGeom>
            <a:avLst/>
            <a:gdLst>
              <a:gd name="connsiteX0" fmla="*/ 1140283 w 1140319"/>
              <a:gd name="connsiteY0" fmla="*/ 230677 h 938343"/>
              <a:gd name="connsiteX1" fmla="*/ 1068722 w 1140319"/>
              <a:gd name="connsiteY1" fmla="*/ 222726 h 938343"/>
              <a:gd name="connsiteX2" fmla="*/ 1036916 w 1140319"/>
              <a:gd name="connsiteY2" fmla="*/ 206823 h 938343"/>
              <a:gd name="connsiteX3" fmla="*/ 973306 w 1140319"/>
              <a:gd name="connsiteY3" fmla="*/ 159116 h 938343"/>
              <a:gd name="connsiteX4" fmla="*/ 941501 w 1140319"/>
              <a:gd name="connsiteY4" fmla="*/ 143213 h 938343"/>
              <a:gd name="connsiteX5" fmla="*/ 869939 w 1140319"/>
              <a:gd name="connsiteY5" fmla="*/ 87554 h 938343"/>
              <a:gd name="connsiteX6" fmla="*/ 814280 w 1140319"/>
              <a:gd name="connsiteY6" fmla="*/ 39846 h 938343"/>
              <a:gd name="connsiteX7" fmla="*/ 790426 w 1140319"/>
              <a:gd name="connsiteY7" fmla="*/ 23943 h 938343"/>
              <a:gd name="connsiteX8" fmla="*/ 758621 w 1140319"/>
              <a:gd name="connsiteY8" fmla="*/ 15992 h 938343"/>
              <a:gd name="connsiteX9" fmla="*/ 734767 w 1140319"/>
              <a:gd name="connsiteY9" fmla="*/ 89 h 938343"/>
              <a:gd name="connsiteX10" fmla="*/ 528033 w 1140319"/>
              <a:gd name="connsiteY10" fmla="*/ 71651 h 938343"/>
              <a:gd name="connsiteX11" fmla="*/ 432617 w 1140319"/>
              <a:gd name="connsiteY11" fmla="*/ 119359 h 938343"/>
              <a:gd name="connsiteX12" fmla="*/ 376958 w 1140319"/>
              <a:gd name="connsiteY12" fmla="*/ 143213 h 938343"/>
              <a:gd name="connsiteX13" fmla="*/ 313348 w 1140319"/>
              <a:gd name="connsiteY13" fmla="*/ 167067 h 938343"/>
              <a:gd name="connsiteX14" fmla="*/ 265640 w 1140319"/>
              <a:gd name="connsiteY14" fmla="*/ 198872 h 938343"/>
              <a:gd name="connsiteX15" fmla="*/ 225883 w 1140319"/>
              <a:gd name="connsiteY15" fmla="*/ 294288 h 938343"/>
              <a:gd name="connsiteX16" fmla="*/ 202029 w 1140319"/>
              <a:gd name="connsiteY16" fmla="*/ 341996 h 938343"/>
              <a:gd name="connsiteX17" fmla="*/ 186127 w 1140319"/>
              <a:gd name="connsiteY17" fmla="*/ 381752 h 938343"/>
              <a:gd name="connsiteX18" fmla="*/ 162273 w 1140319"/>
              <a:gd name="connsiteY18" fmla="*/ 516924 h 938343"/>
              <a:gd name="connsiteX19" fmla="*/ 154322 w 1140319"/>
              <a:gd name="connsiteY19" fmla="*/ 540778 h 938343"/>
              <a:gd name="connsiteX20" fmla="*/ 122516 w 1140319"/>
              <a:gd name="connsiteY20" fmla="*/ 604389 h 938343"/>
              <a:gd name="connsiteX21" fmla="*/ 58906 w 1140319"/>
              <a:gd name="connsiteY21" fmla="*/ 636194 h 938343"/>
              <a:gd name="connsiteX22" fmla="*/ 27101 w 1140319"/>
              <a:gd name="connsiteY22" fmla="*/ 652096 h 938343"/>
              <a:gd name="connsiteX23" fmla="*/ 3247 w 1140319"/>
              <a:gd name="connsiteY23" fmla="*/ 707756 h 938343"/>
              <a:gd name="connsiteX24" fmla="*/ 35052 w 1140319"/>
              <a:gd name="connsiteY24" fmla="*/ 866782 h 938343"/>
              <a:gd name="connsiteX25" fmla="*/ 43003 w 1140319"/>
              <a:gd name="connsiteY25" fmla="*/ 898587 h 938343"/>
              <a:gd name="connsiteX26" fmla="*/ 90711 w 1140319"/>
              <a:gd name="connsiteY26" fmla="*/ 922441 h 938343"/>
              <a:gd name="connsiteX27" fmla="*/ 114565 w 1140319"/>
              <a:gd name="connsiteY27" fmla="*/ 938343 h 938343"/>
              <a:gd name="connsiteX28" fmla="*/ 281542 w 1140319"/>
              <a:gd name="connsiteY28" fmla="*/ 922441 h 938343"/>
              <a:gd name="connsiteX29" fmla="*/ 329250 w 1140319"/>
              <a:gd name="connsiteY29" fmla="*/ 906538 h 938343"/>
              <a:gd name="connsiteX30" fmla="*/ 361056 w 1140319"/>
              <a:gd name="connsiteY30" fmla="*/ 898587 h 938343"/>
              <a:gd name="connsiteX31" fmla="*/ 384909 w 1140319"/>
              <a:gd name="connsiteY31" fmla="*/ 811122 h 938343"/>
              <a:gd name="connsiteX32" fmla="*/ 392861 w 1140319"/>
              <a:gd name="connsiteY32" fmla="*/ 787269 h 938343"/>
              <a:gd name="connsiteX33" fmla="*/ 416715 w 1140319"/>
              <a:gd name="connsiteY33" fmla="*/ 493070 h 938343"/>
              <a:gd name="connsiteX34" fmla="*/ 440569 w 1140319"/>
              <a:gd name="connsiteY34" fmla="*/ 469216 h 938343"/>
              <a:gd name="connsiteX35" fmla="*/ 456471 w 1140319"/>
              <a:gd name="connsiteY35" fmla="*/ 445362 h 938343"/>
              <a:gd name="connsiteX36" fmla="*/ 520082 w 1140319"/>
              <a:gd name="connsiteY36" fmla="*/ 429460 h 938343"/>
              <a:gd name="connsiteX37" fmla="*/ 551887 w 1140319"/>
              <a:gd name="connsiteY37" fmla="*/ 485119 h 938343"/>
              <a:gd name="connsiteX38" fmla="*/ 543936 w 1140319"/>
              <a:gd name="connsiteY38" fmla="*/ 612340 h 938343"/>
              <a:gd name="connsiteX39" fmla="*/ 535984 w 1140319"/>
              <a:gd name="connsiteY39" fmla="*/ 660048 h 938343"/>
              <a:gd name="connsiteX40" fmla="*/ 504179 w 1140319"/>
              <a:gd name="connsiteY40" fmla="*/ 715707 h 938343"/>
              <a:gd name="connsiteX41" fmla="*/ 535984 w 1140319"/>
              <a:gd name="connsiteY41" fmla="*/ 731609 h 938343"/>
              <a:gd name="connsiteX42" fmla="*/ 623449 w 1140319"/>
              <a:gd name="connsiteY42" fmla="*/ 755463 h 938343"/>
              <a:gd name="connsiteX43" fmla="*/ 734767 w 1140319"/>
              <a:gd name="connsiteY43" fmla="*/ 747512 h 938343"/>
              <a:gd name="connsiteX44" fmla="*/ 782475 w 1140319"/>
              <a:gd name="connsiteY44" fmla="*/ 707756 h 938343"/>
              <a:gd name="connsiteX45" fmla="*/ 830182 w 1140319"/>
              <a:gd name="connsiteY45" fmla="*/ 699804 h 938343"/>
              <a:gd name="connsiteX46" fmla="*/ 854036 w 1140319"/>
              <a:gd name="connsiteY46" fmla="*/ 691853 h 938343"/>
              <a:gd name="connsiteX47" fmla="*/ 869939 w 1140319"/>
              <a:gd name="connsiteY47" fmla="*/ 596437 h 938343"/>
              <a:gd name="connsiteX48" fmla="*/ 877890 w 1140319"/>
              <a:gd name="connsiteY48" fmla="*/ 564632 h 938343"/>
              <a:gd name="connsiteX49" fmla="*/ 885842 w 1140319"/>
              <a:gd name="connsiteY49" fmla="*/ 508973 h 938343"/>
              <a:gd name="connsiteX50" fmla="*/ 877890 w 1140319"/>
              <a:gd name="connsiteY50" fmla="*/ 397655 h 938343"/>
              <a:gd name="connsiteX51" fmla="*/ 869939 w 1140319"/>
              <a:gd name="connsiteY51" fmla="*/ 373801 h 938343"/>
              <a:gd name="connsiteX52" fmla="*/ 861988 w 1140319"/>
              <a:gd name="connsiteY52" fmla="*/ 341996 h 938343"/>
              <a:gd name="connsiteX53" fmla="*/ 893793 w 1140319"/>
              <a:gd name="connsiteY53" fmla="*/ 334044 h 938343"/>
              <a:gd name="connsiteX54" fmla="*/ 941501 w 1140319"/>
              <a:gd name="connsiteY54" fmla="*/ 349947 h 938343"/>
              <a:gd name="connsiteX55" fmla="*/ 989209 w 1140319"/>
              <a:gd name="connsiteY55" fmla="*/ 357898 h 938343"/>
              <a:gd name="connsiteX56" fmla="*/ 1060770 w 1140319"/>
              <a:gd name="connsiteY56" fmla="*/ 341996 h 938343"/>
              <a:gd name="connsiteX57" fmla="*/ 1076673 w 1140319"/>
              <a:gd name="connsiteY57" fmla="*/ 318142 h 938343"/>
              <a:gd name="connsiteX58" fmla="*/ 1140283 w 1140319"/>
              <a:gd name="connsiteY58" fmla="*/ 230677 h 93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40319" h="938343">
                <a:moveTo>
                  <a:pt x="1140283" y="230677"/>
                </a:moveTo>
                <a:cubicBezTo>
                  <a:pt x="1138958" y="214774"/>
                  <a:pt x="1092108" y="228123"/>
                  <a:pt x="1068722" y="222726"/>
                </a:cubicBezTo>
                <a:cubicBezTo>
                  <a:pt x="1057172" y="220061"/>
                  <a:pt x="1047208" y="212704"/>
                  <a:pt x="1036916" y="206823"/>
                </a:cubicBezTo>
                <a:cubicBezTo>
                  <a:pt x="999688" y="185550"/>
                  <a:pt x="1019199" y="189712"/>
                  <a:pt x="973306" y="159116"/>
                </a:cubicBezTo>
                <a:cubicBezTo>
                  <a:pt x="963444" y="152541"/>
                  <a:pt x="950757" y="150618"/>
                  <a:pt x="941501" y="143213"/>
                </a:cubicBezTo>
                <a:cubicBezTo>
                  <a:pt x="864882" y="81917"/>
                  <a:pt x="923694" y="105472"/>
                  <a:pt x="869939" y="87554"/>
                </a:cubicBezTo>
                <a:cubicBezTo>
                  <a:pt x="841042" y="58657"/>
                  <a:pt x="849981" y="65347"/>
                  <a:pt x="814280" y="39846"/>
                </a:cubicBezTo>
                <a:cubicBezTo>
                  <a:pt x="806504" y="34291"/>
                  <a:pt x="799210" y="27707"/>
                  <a:pt x="790426" y="23943"/>
                </a:cubicBezTo>
                <a:cubicBezTo>
                  <a:pt x="780382" y="19638"/>
                  <a:pt x="769223" y="18642"/>
                  <a:pt x="758621" y="15992"/>
                </a:cubicBezTo>
                <a:cubicBezTo>
                  <a:pt x="750670" y="10691"/>
                  <a:pt x="744243" y="-1147"/>
                  <a:pt x="734767" y="89"/>
                </a:cubicBezTo>
                <a:cubicBezTo>
                  <a:pt x="537526" y="25816"/>
                  <a:pt x="628086" y="16066"/>
                  <a:pt x="528033" y="71651"/>
                </a:cubicBezTo>
                <a:cubicBezTo>
                  <a:pt x="496948" y="88920"/>
                  <a:pt x="464753" y="104136"/>
                  <a:pt x="432617" y="119359"/>
                </a:cubicBezTo>
                <a:cubicBezTo>
                  <a:pt x="414375" y="128000"/>
                  <a:pt x="395699" y="135716"/>
                  <a:pt x="376958" y="143213"/>
                </a:cubicBezTo>
                <a:cubicBezTo>
                  <a:pt x="355932" y="151623"/>
                  <a:pt x="333602" y="156940"/>
                  <a:pt x="313348" y="167067"/>
                </a:cubicBezTo>
                <a:cubicBezTo>
                  <a:pt x="296253" y="175614"/>
                  <a:pt x="265640" y="198872"/>
                  <a:pt x="265640" y="198872"/>
                </a:cubicBezTo>
                <a:cubicBezTo>
                  <a:pt x="230682" y="251308"/>
                  <a:pt x="266197" y="193504"/>
                  <a:pt x="225883" y="294288"/>
                </a:cubicBezTo>
                <a:cubicBezTo>
                  <a:pt x="219280" y="310796"/>
                  <a:pt x="209386" y="325810"/>
                  <a:pt x="202029" y="341996"/>
                </a:cubicBezTo>
                <a:cubicBezTo>
                  <a:pt x="196123" y="354989"/>
                  <a:pt x="191428" y="368500"/>
                  <a:pt x="186127" y="381752"/>
                </a:cubicBezTo>
                <a:cubicBezTo>
                  <a:pt x="185033" y="388316"/>
                  <a:pt x="169409" y="488378"/>
                  <a:pt x="162273" y="516924"/>
                </a:cubicBezTo>
                <a:cubicBezTo>
                  <a:pt x="160240" y="525055"/>
                  <a:pt x="156625" y="532719"/>
                  <a:pt x="154322" y="540778"/>
                </a:cubicBezTo>
                <a:cubicBezTo>
                  <a:pt x="144267" y="575968"/>
                  <a:pt x="151578" y="575327"/>
                  <a:pt x="122516" y="604389"/>
                </a:cubicBezTo>
                <a:cubicBezTo>
                  <a:pt x="105622" y="621283"/>
                  <a:pt x="79402" y="627085"/>
                  <a:pt x="58906" y="636194"/>
                </a:cubicBezTo>
                <a:cubicBezTo>
                  <a:pt x="48075" y="641008"/>
                  <a:pt x="37703" y="646795"/>
                  <a:pt x="27101" y="652096"/>
                </a:cubicBezTo>
                <a:cubicBezTo>
                  <a:pt x="19150" y="670649"/>
                  <a:pt x="5161" y="687662"/>
                  <a:pt x="3247" y="707756"/>
                </a:cubicBezTo>
                <a:cubicBezTo>
                  <a:pt x="-5603" y="800674"/>
                  <a:pt x="3197" y="803071"/>
                  <a:pt x="35052" y="866782"/>
                </a:cubicBezTo>
                <a:cubicBezTo>
                  <a:pt x="37702" y="877384"/>
                  <a:pt x="36941" y="889494"/>
                  <a:pt x="43003" y="898587"/>
                </a:cubicBezTo>
                <a:cubicBezTo>
                  <a:pt x="54395" y="915675"/>
                  <a:pt x="74838" y="914505"/>
                  <a:pt x="90711" y="922441"/>
                </a:cubicBezTo>
                <a:cubicBezTo>
                  <a:pt x="99258" y="926715"/>
                  <a:pt x="106614" y="933042"/>
                  <a:pt x="114565" y="938343"/>
                </a:cubicBezTo>
                <a:cubicBezTo>
                  <a:pt x="170224" y="933042"/>
                  <a:pt x="226235" y="930635"/>
                  <a:pt x="281542" y="922441"/>
                </a:cubicBezTo>
                <a:cubicBezTo>
                  <a:pt x="298124" y="919984"/>
                  <a:pt x="313194" y="911355"/>
                  <a:pt x="329250" y="906538"/>
                </a:cubicBezTo>
                <a:cubicBezTo>
                  <a:pt x="339717" y="903398"/>
                  <a:pt x="350454" y="901237"/>
                  <a:pt x="361056" y="898587"/>
                </a:cubicBezTo>
                <a:cubicBezTo>
                  <a:pt x="371008" y="858780"/>
                  <a:pt x="370736" y="858366"/>
                  <a:pt x="384909" y="811122"/>
                </a:cubicBezTo>
                <a:cubicBezTo>
                  <a:pt x="387317" y="803094"/>
                  <a:pt x="390210" y="795220"/>
                  <a:pt x="392861" y="787269"/>
                </a:cubicBezTo>
                <a:cubicBezTo>
                  <a:pt x="400812" y="689203"/>
                  <a:pt x="402120" y="590370"/>
                  <a:pt x="416715" y="493070"/>
                </a:cubicBezTo>
                <a:cubicBezTo>
                  <a:pt x="418383" y="481950"/>
                  <a:pt x="433370" y="477855"/>
                  <a:pt x="440569" y="469216"/>
                </a:cubicBezTo>
                <a:cubicBezTo>
                  <a:pt x="446687" y="461875"/>
                  <a:pt x="447924" y="449636"/>
                  <a:pt x="456471" y="445362"/>
                </a:cubicBezTo>
                <a:cubicBezTo>
                  <a:pt x="476020" y="435588"/>
                  <a:pt x="520082" y="429460"/>
                  <a:pt x="520082" y="429460"/>
                </a:cubicBezTo>
                <a:cubicBezTo>
                  <a:pt x="530684" y="448013"/>
                  <a:pt x="549123" y="463930"/>
                  <a:pt x="551887" y="485119"/>
                </a:cubicBezTo>
                <a:cubicBezTo>
                  <a:pt x="557383" y="527252"/>
                  <a:pt x="547783" y="570025"/>
                  <a:pt x="543936" y="612340"/>
                </a:cubicBezTo>
                <a:cubicBezTo>
                  <a:pt x="542476" y="628396"/>
                  <a:pt x="541772" y="645001"/>
                  <a:pt x="535984" y="660048"/>
                </a:cubicBezTo>
                <a:cubicBezTo>
                  <a:pt x="528313" y="679992"/>
                  <a:pt x="514781" y="697154"/>
                  <a:pt x="504179" y="715707"/>
                </a:cubicBezTo>
                <a:cubicBezTo>
                  <a:pt x="514781" y="721008"/>
                  <a:pt x="524845" y="727558"/>
                  <a:pt x="535984" y="731609"/>
                </a:cubicBezTo>
                <a:cubicBezTo>
                  <a:pt x="556790" y="739175"/>
                  <a:pt x="598614" y="749255"/>
                  <a:pt x="623449" y="755463"/>
                </a:cubicBezTo>
                <a:cubicBezTo>
                  <a:pt x="660555" y="752813"/>
                  <a:pt x="698133" y="753977"/>
                  <a:pt x="734767" y="747512"/>
                </a:cubicBezTo>
                <a:cubicBezTo>
                  <a:pt x="761156" y="742855"/>
                  <a:pt x="759890" y="717794"/>
                  <a:pt x="782475" y="707756"/>
                </a:cubicBezTo>
                <a:cubicBezTo>
                  <a:pt x="797207" y="701208"/>
                  <a:pt x="814444" y="703301"/>
                  <a:pt x="830182" y="699804"/>
                </a:cubicBezTo>
                <a:cubicBezTo>
                  <a:pt x="838364" y="697986"/>
                  <a:pt x="846085" y="694503"/>
                  <a:pt x="854036" y="691853"/>
                </a:cubicBezTo>
                <a:cubicBezTo>
                  <a:pt x="871929" y="620287"/>
                  <a:pt x="851329" y="708104"/>
                  <a:pt x="869939" y="596437"/>
                </a:cubicBezTo>
                <a:cubicBezTo>
                  <a:pt x="871735" y="585658"/>
                  <a:pt x="875935" y="575384"/>
                  <a:pt x="877890" y="564632"/>
                </a:cubicBezTo>
                <a:cubicBezTo>
                  <a:pt x="881243" y="546193"/>
                  <a:pt x="883191" y="527526"/>
                  <a:pt x="885842" y="508973"/>
                </a:cubicBezTo>
                <a:cubicBezTo>
                  <a:pt x="883191" y="471867"/>
                  <a:pt x="882237" y="434601"/>
                  <a:pt x="877890" y="397655"/>
                </a:cubicBezTo>
                <a:cubicBezTo>
                  <a:pt x="876911" y="389331"/>
                  <a:pt x="872241" y="381860"/>
                  <a:pt x="869939" y="373801"/>
                </a:cubicBezTo>
                <a:cubicBezTo>
                  <a:pt x="866937" y="363294"/>
                  <a:pt x="864638" y="352598"/>
                  <a:pt x="861988" y="341996"/>
                </a:cubicBezTo>
                <a:cubicBezTo>
                  <a:pt x="872590" y="339345"/>
                  <a:pt x="882919" y="332957"/>
                  <a:pt x="893793" y="334044"/>
                </a:cubicBezTo>
                <a:cubicBezTo>
                  <a:pt x="910473" y="335712"/>
                  <a:pt x="924966" y="347191"/>
                  <a:pt x="941501" y="349947"/>
                </a:cubicBezTo>
                <a:lnTo>
                  <a:pt x="989209" y="357898"/>
                </a:lnTo>
                <a:cubicBezTo>
                  <a:pt x="989697" y="357817"/>
                  <a:pt x="1050468" y="350237"/>
                  <a:pt x="1060770" y="341996"/>
                </a:cubicBezTo>
                <a:cubicBezTo>
                  <a:pt x="1068232" y="336026"/>
                  <a:pt x="1071118" y="325918"/>
                  <a:pt x="1076673" y="318142"/>
                </a:cubicBezTo>
                <a:cubicBezTo>
                  <a:pt x="1106888" y="275841"/>
                  <a:pt x="1141608" y="246580"/>
                  <a:pt x="1140283" y="23067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219C761-0E2F-49DF-8B3C-111D18088A4A}"/>
              </a:ext>
            </a:extLst>
          </p:cNvPr>
          <p:cNvSpPr/>
          <p:nvPr/>
        </p:nvSpPr>
        <p:spPr>
          <a:xfrm>
            <a:off x="794966" y="2250219"/>
            <a:ext cx="198947" cy="405517"/>
          </a:xfrm>
          <a:custGeom>
            <a:avLst/>
            <a:gdLst>
              <a:gd name="connsiteX0" fmla="*/ 164 w 198947"/>
              <a:gd name="connsiteY0" fmla="*/ 47708 h 405517"/>
              <a:gd name="connsiteX1" fmla="*/ 8116 w 198947"/>
              <a:gd name="connsiteY1" fmla="*/ 87464 h 405517"/>
              <a:gd name="connsiteX2" fmla="*/ 16067 w 198947"/>
              <a:gd name="connsiteY2" fmla="*/ 143124 h 405517"/>
              <a:gd name="connsiteX3" fmla="*/ 39921 w 198947"/>
              <a:gd name="connsiteY3" fmla="*/ 166978 h 405517"/>
              <a:gd name="connsiteX4" fmla="*/ 79677 w 198947"/>
              <a:gd name="connsiteY4" fmla="*/ 254442 h 405517"/>
              <a:gd name="connsiteX5" fmla="*/ 87629 w 198947"/>
              <a:gd name="connsiteY5" fmla="*/ 349858 h 405517"/>
              <a:gd name="connsiteX6" fmla="*/ 95580 w 198947"/>
              <a:gd name="connsiteY6" fmla="*/ 397565 h 405517"/>
              <a:gd name="connsiteX7" fmla="*/ 127385 w 198947"/>
              <a:gd name="connsiteY7" fmla="*/ 405517 h 405517"/>
              <a:gd name="connsiteX8" fmla="*/ 167142 w 198947"/>
              <a:gd name="connsiteY8" fmla="*/ 397565 h 405517"/>
              <a:gd name="connsiteX9" fmla="*/ 198947 w 198947"/>
              <a:gd name="connsiteY9" fmla="*/ 333955 h 405517"/>
              <a:gd name="connsiteX10" fmla="*/ 190996 w 198947"/>
              <a:gd name="connsiteY10" fmla="*/ 238539 h 405517"/>
              <a:gd name="connsiteX11" fmla="*/ 167142 w 198947"/>
              <a:gd name="connsiteY11" fmla="*/ 214685 h 405517"/>
              <a:gd name="connsiteX12" fmla="*/ 151239 w 198947"/>
              <a:gd name="connsiteY12" fmla="*/ 190831 h 405517"/>
              <a:gd name="connsiteX13" fmla="*/ 119434 w 198947"/>
              <a:gd name="connsiteY13" fmla="*/ 151075 h 405517"/>
              <a:gd name="connsiteX14" fmla="*/ 103531 w 198947"/>
              <a:gd name="connsiteY14" fmla="*/ 79513 h 405517"/>
              <a:gd name="connsiteX15" fmla="*/ 63775 w 198947"/>
              <a:gd name="connsiteY15" fmla="*/ 31805 h 405517"/>
              <a:gd name="connsiteX16" fmla="*/ 47872 w 198947"/>
              <a:gd name="connsiteY16" fmla="*/ 7951 h 405517"/>
              <a:gd name="connsiteX17" fmla="*/ 16067 w 198947"/>
              <a:gd name="connsiteY17" fmla="*/ 0 h 405517"/>
              <a:gd name="connsiteX18" fmla="*/ 164 w 198947"/>
              <a:gd name="connsiteY18" fmla="*/ 47708 h 40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947" h="405517">
                <a:moveTo>
                  <a:pt x="164" y="47708"/>
                </a:moveTo>
                <a:cubicBezTo>
                  <a:pt x="-1161" y="62285"/>
                  <a:pt x="5894" y="74133"/>
                  <a:pt x="8116" y="87464"/>
                </a:cubicBezTo>
                <a:cubicBezTo>
                  <a:pt x="11197" y="105951"/>
                  <a:pt x="9107" y="125723"/>
                  <a:pt x="16067" y="143124"/>
                </a:cubicBezTo>
                <a:cubicBezTo>
                  <a:pt x="20243" y="153565"/>
                  <a:pt x="33174" y="157982"/>
                  <a:pt x="39921" y="166978"/>
                </a:cubicBezTo>
                <a:cubicBezTo>
                  <a:pt x="65905" y="201622"/>
                  <a:pt x="65933" y="213208"/>
                  <a:pt x="79677" y="254442"/>
                </a:cubicBezTo>
                <a:cubicBezTo>
                  <a:pt x="82328" y="286247"/>
                  <a:pt x="84104" y="318138"/>
                  <a:pt x="87629" y="349858"/>
                </a:cubicBezTo>
                <a:cubicBezTo>
                  <a:pt x="89409" y="365881"/>
                  <a:pt x="86210" y="384446"/>
                  <a:pt x="95580" y="397565"/>
                </a:cubicBezTo>
                <a:cubicBezTo>
                  <a:pt x="101932" y="406458"/>
                  <a:pt x="116783" y="402866"/>
                  <a:pt x="127385" y="405517"/>
                </a:cubicBezTo>
                <a:cubicBezTo>
                  <a:pt x="140637" y="402866"/>
                  <a:pt x="155681" y="404728"/>
                  <a:pt x="167142" y="397565"/>
                </a:cubicBezTo>
                <a:cubicBezTo>
                  <a:pt x="191171" y="382547"/>
                  <a:pt x="193045" y="357565"/>
                  <a:pt x="198947" y="333955"/>
                </a:cubicBezTo>
                <a:cubicBezTo>
                  <a:pt x="196297" y="302150"/>
                  <a:pt x="199219" y="269377"/>
                  <a:pt x="190996" y="238539"/>
                </a:cubicBezTo>
                <a:cubicBezTo>
                  <a:pt x="188099" y="227674"/>
                  <a:pt x="174341" y="223324"/>
                  <a:pt x="167142" y="214685"/>
                </a:cubicBezTo>
                <a:cubicBezTo>
                  <a:pt x="161024" y="207344"/>
                  <a:pt x="156973" y="198476"/>
                  <a:pt x="151239" y="190831"/>
                </a:cubicBezTo>
                <a:cubicBezTo>
                  <a:pt x="141056" y="177254"/>
                  <a:pt x="130036" y="164327"/>
                  <a:pt x="119434" y="151075"/>
                </a:cubicBezTo>
                <a:cubicBezTo>
                  <a:pt x="118017" y="143992"/>
                  <a:pt x="107745" y="89344"/>
                  <a:pt x="103531" y="79513"/>
                </a:cubicBezTo>
                <a:cubicBezTo>
                  <a:pt x="93079" y="55124"/>
                  <a:pt x="80634" y="52036"/>
                  <a:pt x="63775" y="31805"/>
                </a:cubicBezTo>
                <a:cubicBezTo>
                  <a:pt x="57657" y="24464"/>
                  <a:pt x="55823" y="13252"/>
                  <a:pt x="47872" y="7951"/>
                </a:cubicBezTo>
                <a:cubicBezTo>
                  <a:pt x="38779" y="1889"/>
                  <a:pt x="26669" y="2650"/>
                  <a:pt x="16067" y="0"/>
                </a:cubicBezTo>
                <a:cubicBezTo>
                  <a:pt x="-5763" y="43658"/>
                  <a:pt x="1489" y="33131"/>
                  <a:pt x="164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08849F70-A399-4D73-8568-CBEF9ACCBCA3}"/>
              </a:ext>
            </a:extLst>
          </p:cNvPr>
          <p:cNvSpPr/>
          <p:nvPr/>
        </p:nvSpPr>
        <p:spPr>
          <a:xfrm>
            <a:off x="667910" y="2417165"/>
            <a:ext cx="103367" cy="175075"/>
          </a:xfrm>
          <a:custGeom>
            <a:avLst/>
            <a:gdLst>
              <a:gd name="connsiteX0" fmla="*/ 47707 w 103367"/>
              <a:gd name="connsiteY0" fmla="*/ 32 h 175075"/>
              <a:gd name="connsiteX1" fmla="*/ 15902 w 103367"/>
              <a:gd name="connsiteY1" fmla="*/ 47739 h 175075"/>
              <a:gd name="connsiteX2" fmla="*/ 7951 w 103367"/>
              <a:gd name="connsiteY2" fmla="*/ 103398 h 175075"/>
              <a:gd name="connsiteX3" fmla="*/ 0 w 103367"/>
              <a:gd name="connsiteY3" fmla="*/ 143155 h 175075"/>
              <a:gd name="connsiteX4" fmla="*/ 15902 w 103367"/>
              <a:gd name="connsiteY4" fmla="*/ 174960 h 175075"/>
              <a:gd name="connsiteX5" fmla="*/ 103367 w 103367"/>
              <a:gd name="connsiteY5" fmla="*/ 103398 h 175075"/>
              <a:gd name="connsiteX6" fmla="*/ 79513 w 103367"/>
              <a:gd name="connsiteY6" fmla="*/ 47739 h 175075"/>
              <a:gd name="connsiteX7" fmla="*/ 55659 w 103367"/>
              <a:gd name="connsiteY7" fmla="*/ 39788 h 175075"/>
              <a:gd name="connsiteX8" fmla="*/ 47707 w 103367"/>
              <a:gd name="connsiteY8" fmla="*/ 32 h 17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67" h="175075">
                <a:moveTo>
                  <a:pt x="47707" y="32"/>
                </a:moveTo>
                <a:cubicBezTo>
                  <a:pt x="41081" y="1357"/>
                  <a:pt x="22763" y="29901"/>
                  <a:pt x="15902" y="47739"/>
                </a:cubicBezTo>
                <a:cubicBezTo>
                  <a:pt x="9174" y="65231"/>
                  <a:pt x="11032" y="84912"/>
                  <a:pt x="7951" y="103398"/>
                </a:cubicBezTo>
                <a:cubicBezTo>
                  <a:pt x="5729" y="116729"/>
                  <a:pt x="2650" y="129903"/>
                  <a:pt x="0" y="143155"/>
                </a:cubicBezTo>
                <a:cubicBezTo>
                  <a:pt x="5301" y="153757"/>
                  <a:pt x="4210" y="176909"/>
                  <a:pt x="15902" y="174960"/>
                </a:cubicBezTo>
                <a:cubicBezTo>
                  <a:pt x="89341" y="162720"/>
                  <a:pt x="89236" y="145788"/>
                  <a:pt x="103367" y="103398"/>
                </a:cubicBezTo>
                <a:cubicBezTo>
                  <a:pt x="95416" y="84845"/>
                  <a:pt x="91624" y="63887"/>
                  <a:pt x="79513" y="47739"/>
                </a:cubicBezTo>
                <a:cubicBezTo>
                  <a:pt x="74484" y="41034"/>
                  <a:pt x="63156" y="43536"/>
                  <a:pt x="55659" y="39788"/>
                </a:cubicBezTo>
                <a:cubicBezTo>
                  <a:pt x="52306" y="38112"/>
                  <a:pt x="54333" y="-1293"/>
                  <a:pt x="47707" y="3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FE637E1-CC4C-4443-B2EE-18CCB000595A}"/>
              </a:ext>
            </a:extLst>
          </p:cNvPr>
          <p:cNvSpPr/>
          <p:nvPr/>
        </p:nvSpPr>
        <p:spPr>
          <a:xfrm>
            <a:off x="262393" y="1653871"/>
            <a:ext cx="302848" cy="202487"/>
          </a:xfrm>
          <a:custGeom>
            <a:avLst/>
            <a:gdLst>
              <a:gd name="connsiteX0" fmla="*/ 79513 w 302848"/>
              <a:gd name="connsiteY0" fmla="*/ 15903 h 202487"/>
              <a:gd name="connsiteX1" fmla="*/ 190831 w 302848"/>
              <a:gd name="connsiteY1" fmla="*/ 0 h 202487"/>
              <a:gd name="connsiteX2" fmla="*/ 294198 w 302848"/>
              <a:gd name="connsiteY2" fmla="*/ 7952 h 202487"/>
              <a:gd name="connsiteX3" fmla="*/ 286247 w 302848"/>
              <a:gd name="connsiteY3" fmla="*/ 159026 h 202487"/>
              <a:gd name="connsiteX4" fmla="*/ 174929 w 302848"/>
              <a:gd name="connsiteY4" fmla="*/ 190832 h 202487"/>
              <a:gd name="connsiteX5" fmla="*/ 39757 w 302848"/>
              <a:gd name="connsiteY5" fmla="*/ 166978 h 202487"/>
              <a:gd name="connsiteX6" fmla="*/ 23854 w 302848"/>
              <a:gd name="connsiteY6" fmla="*/ 143124 h 202487"/>
              <a:gd name="connsiteX7" fmla="*/ 7951 w 302848"/>
              <a:gd name="connsiteY7" fmla="*/ 71562 h 202487"/>
              <a:gd name="connsiteX8" fmla="*/ 0 w 302848"/>
              <a:gd name="connsiteY8" fmla="*/ 39757 h 202487"/>
              <a:gd name="connsiteX9" fmla="*/ 79513 w 302848"/>
              <a:gd name="connsiteY9" fmla="*/ 15903 h 2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2848" h="202487">
                <a:moveTo>
                  <a:pt x="79513" y="15903"/>
                </a:moveTo>
                <a:cubicBezTo>
                  <a:pt x="111318" y="9277"/>
                  <a:pt x="153063" y="0"/>
                  <a:pt x="190831" y="0"/>
                </a:cubicBezTo>
                <a:cubicBezTo>
                  <a:pt x="225388" y="0"/>
                  <a:pt x="259742" y="5301"/>
                  <a:pt x="294198" y="7952"/>
                </a:cubicBezTo>
                <a:cubicBezTo>
                  <a:pt x="300355" y="57201"/>
                  <a:pt x="313560" y="111229"/>
                  <a:pt x="286247" y="159026"/>
                </a:cubicBezTo>
                <a:cubicBezTo>
                  <a:pt x="270827" y="186011"/>
                  <a:pt x="194406" y="188397"/>
                  <a:pt x="174929" y="190832"/>
                </a:cubicBezTo>
                <a:cubicBezTo>
                  <a:pt x="119570" y="209284"/>
                  <a:pt x="135627" y="208921"/>
                  <a:pt x="39757" y="166978"/>
                </a:cubicBezTo>
                <a:cubicBezTo>
                  <a:pt x="31002" y="163148"/>
                  <a:pt x="29155" y="151075"/>
                  <a:pt x="23854" y="143124"/>
                </a:cubicBezTo>
                <a:cubicBezTo>
                  <a:pt x="4463" y="65559"/>
                  <a:pt x="28140" y="162412"/>
                  <a:pt x="7951" y="71562"/>
                </a:cubicBezTo>
                <a:cubicBezTo>
                  <a:pt x="5580" y="60894"/>
                  <a:pt x="2650" y="50359"/>
                  <a:pt x="0" y="39757"/>
                </a:cubicBezTo>
                <a:cubicBezTo>
                  <a:pt x="20523" y="-21814"/>
                  <a:pt x="47708" y="22529"/>
                  <a:pt x="79513" y="1590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0F3882DB-F52E-45F8-8D0A-23D26B9E2224}"/>
              </a:ext>
            </a:extLst>
          </p:cNvPr>
          <p:cNvSpPr/>
          <p:nvPr/>
        </p:nvSpPr>
        <p:spPr>
          <a:xfrm>
            <a:off x="5432928" y="2458520"/>
            <a:ext cx="117082" cy="395998"/>
          </a:xfrm>
          <a:custGeom>
            <a:avLst/>
            <a:gdLst>
              <a:gd name="connsiteX0" fmla="*/ 21667 w 117082"/>
              <a:gd name="connsiteY0" fmla="*/ 6384 h 395998"/>
              <a:gd name="connsiteX1" fmla="*/ 5764 w 117082"/>
              <a:gd name="connsiteY1" fmla="*/ 197216 h 395998"/>
              <a:gd name="connsiteX2" fmla="*/ 45521 w 117082"/>
              <a:gd name="connsiteY2" fmla="*/ 395998 h 395998"/>
              <a:gd name="connsiteX3" fmla="*/ 69375 w 117082"/>
              <a:gd name="connsiteY3" fmla="*/ 388047 h 395998"/>
              <a:gd name="connsiteX4" fmla="*/ 77326 w 117082"/>
              <a:gd name="connsiteY4" fmla="*/ 244923 h 395998"/>
              <a:gd name="connsiteX5" fmla="*/ 93229 w 117082"/>
              <a:gd name="connsiteY5" fmla="*/ 221070 h 395998"/>
              <a:gd name="connsiteX6" fmla="*/ 117082 w 117082"/>
              <a:gd name="connsiteY6" fmla="*/ 213118 h 395998"/>
              <a:gd name="connsiteX7" fmla="*/ 93229 w 117082"/>
              <a:gd name="connsiteY7" fmla="*/ 125654 h 395998"/>
              <a:gd name="connsiteX8" fmla="*/ 45521 w 117082"/>
              <a:gd name="connsiteY8" fmla="*/ 77946 h 395998"/>
              <a:gd name="connsiteX9" fmla="*/ 37569 w 117082"/>
              <a:gd name="connsiteY9" fmla="*/ 46141 h 395998"/>
              <a:gd name="connsiteX10" fmla="*/ 21667 w 117082"/>
              <a:gd name="connsiteY10" fmla="*/ 6384 h 39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082" h="395998">
                <a:moveTo>
                  <a:pt x="21667" y="6384"/>
                </a:moveTo>
                <a:cubicBezTo>
                  <a:pt x="16366" y="31563"/>
                  <a:pt x="3505" y="104613"/>
                  <a:pt x="5764" y="197216"/>
                </a:cubicBezTo>
                <a:cubicBezTo>
                  <a:pt x="10258" y="381459"/>
                  <a:pt x="-27336" y="347429"/>
                  <a:pt x="45521" y="395998"/>
                </a:cubicBezTo>
                <a:cubicBezTo>
                  <a:pt x="53472" y="393348"/>
                  <a:pt x="67648" y="396249"/>
                  <a:pt x="69375" y="388047"/>
                </a:cubicBezTo>
                <a:cubicBezTo>
                  <a:pt x="79218" y="341290"/>
                  <a:pt x="70569" y="292224"/>
                  <a:pt x="77326" y="244923"/>
                </a:cubicBezTo>
                <a:cubicBezTo>
                  <a:pt x="78677" y="235463"/>
                  <a:pt x="85767" y="227040"/>
                  <a:pt x="93229" y="221070"/>
                </a:cubicBezTo>
                <a:cubicBezTo>
                  <a:pt x="99774" y="215834"/>
                  <a:pt x="109131" y="215769"/>
                  <a:pt x="117082" y="213118"/>
                </a:cubicBezTo>
                <a:cubicBezTo>
                  <a:pt x="111331" y="167111"/>
                  <a:pt x="119470" y="155175"/>
                  <a:pt x="93229" y="125654"/>
                </a:cubicBezTo>
                <a:cubicBezTo>
                  <a:pt x="78288" y="108845"/>
                  <a:pt x="45521" y="77946"/>
                  <a:pt x="45521" y="77946"/>
                </a:cubicBezTo>
                <a:cubicBezTo>
                  <a:pt x="42870" y="67344"/>
                  <a:pt x="40571" y="56649"/>
                  <a:pt x="37569" y="46141"/>
                </a:cubicBezTo>
                <a:cubicBezTo>
                  <a:pt x="35266" y="38082"/>
                  <a:pt x="26968" y="-18795"/>
                  <a:pt x="21667" y="638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A537416-3920-489C-87E2-23DC9FA02F43}"/>
              </a:ext>
            </a:extLst>
          </p:cNvPr>
          <p:cNvSpPr/>
          <p:nvPr/>
        </p:nvSpPr>
        <p:spPr>
          <a:xfrm>
            <a:off x="5390984" y="2878372"/>
            <a:ext cx="206734" cy="168775"/>
          </a:xfrm>
          <a:custGeom>
            <a:avLst/>
            <a:gdLst>
              <a:gd name="connsiteX0" fmla="*/ 47708 w 206734"/>
              <a:gd name="connsiteY0" fmla="*/ 0 h 168775"/>
              <a:gd name="connsiteX1" fmla="*/ 31806 w 206734"/>
              <a:gd name="connsiteY1" fmla="*/ 39757 h 168775"/>
              <a:gd name="connsiteX2" fmla="*/ 15903 w 206734"/>
              <a:gd name="connsiteY2" fmla="*/ 63611 h 168775"/>
              <a:gd name="connsiteX3" fmla="*/ 0 w 206734"/>
              <a:gd name="connsiteY3" fmla="*/ 127221 h 168775"/>
              <a:gd name="connsiteX4" fmla="*/ 7952 w 206734"/>
              <a:gd name="connsiteY4" fmla="*/ 159026 h 168775"/>
              <a:gd name="connsiteX5" fmla="*/ 95416 w 206734"/>
              <a:gd name="connsiteY5" fmla="*/ 135172 h 168775"/>
              <a:gd name="connsiteX6" fmla="*/ 206734 w 206734"/>
              <a:gd name="connsiteY6" fmla="*/ 119270 h 168775"/>
              <a:gd name="connsiteX7" fmla="*/ 198783 w 206734"/>
              <a:gd name="connsiteY7" fmla="*/ 79513 h 168775"/>
              <a:gd name="connsiteX8" fmla="*/ 174929 w 206734"/>
              <a:gd name="connsiteY8" fmla="*/ 63611 h 168775"/>
              <a:gd name="connsiteX9" fmla="*/ 95416 w 206734"/>
              <a:gd name="connsiteY9" fmla="*/ 47708 h 168775"/>
              <a:gd name="connsiteX10" fmla="*/ 63611 w 206734"/>
              <a:gd name="connsiteY10" fmla="*/ 39757 h 168775"/>
              <a:gd name="connsiteX11" fmla="*/ 47708 w 206734"/>
              <a:gd name="connsiteY11" fmla="*/ 0 h 16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734" h="168775">
                <a:moveTo>
                  <a:pt x="47708" y="0"/>
                </a:moveTo>
                <a:cubicBezTo>
                  <a:pt x="42407" y="13252"/>
                  <a:pt x="38189" y="26991"/>
                  <a:pt x="31806" y="39757"/>
                </a:cubicBezTo>
                <a:cubicBezTo>
                  <a:pt x="27532" y="48305"/>
                  <a:pt x="20177" y="55064"/>
                  <a:pt x="15903" y="63611"/>
                </a:cubicBezTo>
                <a:cubicBezTo>
                  <a:pt x="7755" y="79908"/>
                  <a:pt x="3024" y="112105"/>
                  <a:pt x="0" y="127221"/>
                </a:cubicBezTo>
                <a:cubicBezTo>
                  <a:pt x="2651" y="137823"/>
                  <a:pt x="-2415" y="155570"/>
                  <a:pt x="7952" y="159026"/>
                </a:cubicBezTo>
                <a:cubicBezTo>
                  <a:pt x="92755" y="187294"/>
                  <a:pt x="48545" y="146200"/>
                  <a:pt x="95416" y="135172"/>
                </a:cubicBezTo>
                <a:cubicBezTo>
                  <a:pt x="131902" y="126587"/>
                  <a:pt x="206734" y="119270"/>
                  <a:pt x="206734" y="119270"/>
                </a:cubicBezTo>
                <a:cubicBezTo>
                  <a:pt x="204084" y="106018"/>
                  <a:pt x="205488" y="91247"/>
                  <a:pt x="198783" y="79513"/>
                </a:cubicBezTo>
                <a:cubicBezTo>
                  <a:pt x="194042" y="71216"/>
                  <a:pt x="183476" y="67885"/>
                  <a:pt x="174929" y="63611"/>
                </a:cubicBezTo>
                <a:cubicBezTo>
                  <a:pt x="151597" y="51945"/>
                  <a:pt x="118449" y="51896"/>
                  <a:pt x="95416" y="47708"/>
                </a:cubicBezTo>
                <a:cubicBezTo>
                  <a:pt x="84664" y="45753"/>
                  <a:pt x="74213" y="42407"/>
                  <a:pt x="63611" y="39757"/>
                </a:cubicBezTo>
                <a:lnTo>
                  <a:pt x="47708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6DD7E6B-6E00-46EF-AFEB-B79AE8404894}"/>
              </a:ext>
            </a:extLst>
          </p:cNvPr>
          <p:cNvSpPr/>
          <p:nvPr/>
        </p:nvSpPr>
        <p:spPr>
          <a:xfrm>
            <a:off x="5047365" y="3101009"/>
            <a:ext cx="377281" cy="314104"/>
          </a:xfrm>
          <a:custGeom>
            <a:avLst/>
            <a:gdLst>
              <a:gd name="connsiteX0" fmla="*/ 1713 w 377281"/>
              <a:gd name="connsiteY0" fmla="*/ 310101 h 314104"/>
              <a:gd name="connsiteX1" fmla="*/ 25567 w 377281"/>
              <a:gd name="connsiteY1" fmla="*/ 230588 h 314104"/>
              <a:gd name="connsiteX2" fmla="*/ 33518 w 377281"/>
              <a:gd name="connsiteY2" fmla="*/ 206734 h 314104"/>
              <a:gd name="connsiteX3" fmla="*/ 57372 w 377281"/>
              <a:gd name="connsiteY3" fmla="*/ 182880 h 314104"/>
              <a:gd name="connsiteX4" fmla="*/ 113032 w 377281"/>
              <a:gd name="connsiteY4" fmla="*/ 135172 h 314104"/>
              <a:gd name="connsiteX5" fmla="*/ 168691 w 377281"/>
              <a:gd name="connsiteY5" fmla="*/ 111318 h 314104"/>
              <a:gd name="connsiteX6" fmla="*/ 192545 w 377281"/>
              <a:gd name="connsiteY6" fmla="*/ 87464 h 314104"/>
              <a:gd name="connsiteX7" fmla="*/ 216398 w 377281"/>
              <a:gd name="connsiteY7" fmla="*/ 79513 h 314104"/>
              <a:gd name="connsiteX8" fmla="*/ 240252 w 377281"/>
              <a:gd name="connsiteY8" fmla="*/ 63610 h 314104"/>
              <a:gd name="connsiteX9" fmla="*/ 280009 w 377281"/>
              <a:gd name="connsiteY9" fmla="*/ 47708 h 314104"/>
              <a:gd name="connsiteX10" fmla="*/ 327717 w 377281"/>
              <a:gd name="connsiteY10" fmla="*/ 15902 h 314104"/>
              <a:gd name="connsiteX11" fmla="*/ 351571 w 377281"/>
              <a:gd name="connsiteY11" fmla="*/ 0 h 314104"/>
              <a:gd name="connsiteX12" fmla="*/ 375425 w 377281"/>
              <a:gd name="connsiteY12" fmla="*/ 23854 h 314104"/>
              <a:gd name="connsiteX13" fmla="*/ 367473 w 377281"/>
              <a:gd name="connsiteY13" fmla="*/ 127221 h 314104"/>
              <a:gd name="connsiteX14" fmla="*/ 343619 w 377281"/>
              <a:gd name="connsiteY14" fmla="*/ 143123 h 314104"/>
              <a:gd name="connsiteX15" fmla="*/ 311814 w 377281"/>
              <a:gd name="connsiteY15" fmla="*/ 159026 h 314104"/>
              <a:gd name="connsiteX16" fmla="*/ 200496 w 377281"/>
              <a:gd name="connsiteY16" fmla="*/ 174928 h 314104"/>
              <a:gd name="connsiteX17" fmla="*/ 184593 w 377281"/>
              <a:gd name="connsiteY17" fmla="*/ 198782 h 314104"/>
              <a:gd name="connsiteX18" fmla="*/ 136885 w 377281"/>
              <a:gd name="connsiteY18" fmla="*/ 262393 h 314104"/>
              <a:gd name="connsiteX19" fmla="*/ 113032 w 377281"/>
              <a:gd name="connsiteY19" fmla="*/ 270344 h 314104"/>
              <a:gd name="connsiteX20" fmla="*/ 57372 w 377281"/>
              <a:gd name="connsiteY20" fmla="*/ 302149 h 314104"/>
              <a:gd name="connsiteX21" fmla="*/ 1713 w 377281"/>
              <a:gd name="connsiteY21" fmla="*/ 310101 h 31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7281" h="314104">
                <a:moveTo>
                  <a:pt x="1713" y="310101"/>
                </a:moveTo>
                <a:cubicBezTo>
                  <a:pt x="-3588" y="298174"/>
                  <a:pt x="3151" y="290366"/>
                  <a:pt x="25567" y="230588"/>
                </a:cubicBezTo>
                <a:cubicBezTo>
                  <a:pt x="28510" y="222740"/>
                  <a:pt x="28869" y="213708"/>
                  <a:pt x="33518" y="206734"/>
                </a:cubicBezTo>
                <a:cubicBezTo>
                  <a:pt x="39755" y="197378"/>
                  <a:pt x="49014" y="190402"/>
                  <a:pt x="57372" y="182880"/>
                </a:cubicBezTo>
                <a:cubicBezTo>
                  <a:pt x="75535" y="166533"/>
                  <a:pt x="93270" y="149545"/>
                  <a:pt x="113032" y="135172"/>
                </a:cubicBezTo>
                <a:cubicBezTo>
                  <a:pt x="129662" y="123078"/>
                  <a:pt x="149623" y="117674"/>
                  <a:pt x="168691" y="111318"/>
                </a:cubicBezTo>
                <a:cubicBezTo>
                  <a:pt x="176642" y="103367"/>
                  <a:pt x="183189" y="93702"/>
                  <a:pt x="192545" y="87464"/>
                </a:cubicBezTo>
                <a:cubicBezTo>
                  <a:pt x="199518" y="82815"/>
                  <a:pt x="208902" y="83261"/>
                  <a:pt x="216398" y="79513"/>
                </a:cubicBezTo>
                <a:cubicBezTo>
                  <a:pt x="224945" y="75239"/>
                  <a:pt x="231704" y="67884"/>
                  <a:pt x="240252" y="63610"/>
                </a:cubicBezTo>
                <a:cubicBezTo>
                  <a:pt x="253018" y="57227"/>
                  <a:pt x="267479" y="54543"/>
                  <a:pt x="280009" y="47708"/>
                </a:cubicBezTo>
                <a:cubicBezTo>
                  <a:pt x="296788" y="38556"/>
                  <a:pt x="311814" y="26504"/>
                  <a:pt x="327717" y="15902"/>
                </a:cubicBezTo>
                <a:lnTo>
                  <a:pt x="351571" y="0"/>
                </a:lnTo>
                <a:cubicBezTo>
                  <a:pt x="359522" y="7951"/>
                  <a:pt x="374030" y="12696"/>
                  <a:pt x="375425" y="23854"/>
                </a:cubicBezTo>
                <a:cubicBezTo>
                  <a:pt x="379711" y="58145"/>
                  <a:pt x="376377" y="93830"/>
                  <a:pt x="367473" y="127221"/>
                </a:cubicBezTo>
                <a:cubicBezTo>
                  <a:pt x="365011" y="136455"/>
                  <a:pt x="351916" y="138382"/>
                  <a:pt x="343619" y="143123"/>
                </a:cubicBezTo>
                <a:cubicBezTo>
                  <a:pt x="333328" y="149004"/>
                  <a:pt x="323059" y="155278"/>
                  <a:pt x="311814" y="159026"/>
                </a:cubicBezTo>
                <a:cubicBezTo>
                  <a:pt x="286499" y="167464"/>
                  <a:pt x="218047" y="172978"/>
                  <a:pt x="200496" y="174928"/>
                </a:cubicBezTo>
                <a:cubicBezTo>
                  <a:pt x="195195" y="182879"/>
                  <a:pt x="189334" y="190485"/>
                  <a:pt x="184593" y="198782"/>
                </a:cubicBezTo>
                <a:cubicBezTo>
                  <a:pt x="165291" y="232561"/>
                  <a:pt x="172892" y="236674"/>
                  <a:pt x="136885" y="262393"/>
                </a:cubicBezTo>
                <a:cubicBezTo>
                  <a:pt x="130065" y="267264"/>
                  <a:pt x="120983" y="267694"/>
                  <a:pt x="113032" y="270344"/>
                </a:cubicBezTo>
                <a:cubicBezTo>
                  <a:pt x="92590" y="285675"/>
                  <a:pt x="82371" y="298578"/>
                  <a:pt x="57372" y="302149"/>
                </a:cubicBezTo>
                <a:cubicBezTo>
                  <a:pt x="46877" y="303648"/>
                  <a:pt x="7014" y="322028"/>
                  <a:pt x="1713" y="31010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5359992-7C05-42F5-82F1-48F15722F606}"/>
              </a:ext>
            </a:extLst>
          </p:cNvPr>
          <p:cNvSpPr/>
          <p:nvPr/>
        </p:nvSpPr>
        <p:spPr>
          <a:xfrm>
            <a:off x="5128591" y="4495567"/>
            <a:ext cx="508884" cy="251362"/>
          </a:xfrm>
          <a:custGeom>
            <a:avLst/>
            <a:gdLst>
              <a:gd name="connsiteX0" fmla="*/ 127221 w 508884"/>
              <a:gd name="connsiteY0" fmla="*/ 4871 h 251362"/>
              <a:gd name="connsiteX1" fmla="*/ 302150 w 508884"/>
              <a:gd name="connsiteY1" fmla="*/ 20774 h 251362"/>
              <a:gd name="connsiteX2" fmla="*/ 365760 w 508884"/>
              <a:gd name="connsiteY2" fmla="*/ 36676 h 251362"/>
              <a:gd name="connsiteX3" fmla="*/ 437322 w 508884"/>
              <a:gd name="connsiteY3" fmla="*/ 140043 h 251362"/>
              <a:gd name="connsiteX4" fmla="*/ 477079 w 508884"/>
              <a:gd name="connsiteY4" fmla="*/ 187751 h 251362"/>
              <a:gd name="connsiteX5" fmla="*/ 508884 w 508884"/>
              <a:gd name="connsiteY5" fmla="*/ 243410 h 251362"/>
              <a:gd name="connsiteX6" fmla="*/ 477079 w 508884"/>
              <a:gd name="connsiteY6" fmla="*/ 251362 h 251362"/>
              <a:gd name="connsiteX7" fmla="*/ 413468 w 508884"/>
              <a:gd name="connsiteY7" fmla="*/ 243410 h 251362"/>
              <a:gd name="connsiteX8" fmla="*/ 341906 w 508884"/>
              <a:gd name="connsiteY8" fmla="*/ 219556 h 251362"/>
              <a:gd name="connsiteX9" fmla="*/ 318052 w 508884"/>
              <a:gd name="connsiteY9" fmla="*/ 203654 h 251362"/>
              <a:gd name="connsiteX10" fmla="*/ 254442 w 508884"/>
              <a:gd name="connsiteY10" fmla="*/ 211605 h 251362"/>
              <a:gd name="connsiteX11" fmla="*/ 230588 w 508884"/>
              <a:gd name="connsiteY11" fmla="*/ 219556 h 251362"/>
              <a:gd name="connsiteX12" fmla="*/ 198783 w 508884"/>
              <a:gd name="connsiteY12" fmla="*/ 227508 h 251362"/>
              <a:gd name="connsiteX13" fmla="*/ 174929 w 508884"/>
              <a:gd name="connsiteY13" fmla="*/ 211605 h 251362"/>
              <a:gd name="connsiteX14" fmla="*/ 166978 w 508884"/>
              <a:gd name="connsiteY14" fmla="*/ 187751 h 251362"/>
              <a:gd name="connsiteX15" fmla="*/ 119270 w 508884"/>
              <a:gd name="connsiteY15" fmla="*/ 76433 h 251362"/>
              <a:gd name="connsiteX16" fmla="*/ 0 w 508884"/>
              <a:gd name="connsiteY16" fmla="*/ 60530 h 251362"/>
              <a:gd name="connsiteX17" fmla="*/ 39757 w 508884"/>
              <a:gd name="connsiteY17" fmla="*/ 36676 h 251362"/>
              <a:gd name="connsiteX18" fmla="*/ 127221 w 508884"/>
              <a:gd name="connsiteY18" fmla="*/ 4871 h 2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8884" h="251362">
                <a:moveTo>
                  <a:pt x="127221" y="4871"/>
                </a:moveTo>
                <a:cubicBezTo>
                  <a:pt x="170953" y="2221"/>
                  <a:pt x="39834" y="-10703"/>
                  <a:pt x="302150" y="20774"/>
                </a:cubicBezTo>
                <a:cubicBezTo>
                  <a:pt x="323850" y="23378"/>
                  <a:pt x="365760" y="36676"/>
                  <a:pt x="365760" y="36676"/>
                </a:cubicBezTo>
                <a:cubicBezTo>
                  <a:pt x="439891" y="110807"/>
                  <a:pt x="393704" y="52808"/>
                  <a:pt x="437322" y="140043"/>
                </a:cubicBezTo>
                <a:cubicBezTo>
                  <a:pt x="452129" y="169656"/>
                  <a:pt x="455098" y="161373"/>
                  <a:pt x="477079" y="187751"/>
                </a:cubicBezTo>
                <a:cubicBezTo>
                  <a:pt x="491125" y="204606"/>
                  <a:pt x="499165" y="223972"/>
                  <a:pt x="508884" y="243410"/>
                </a:cubicBezTo>
                <a:cubicBezTo>
                  <a:pt x="498282" y="246061"/>
                  <a:pt x="488007" y="251362"/>
                  <a:pt x="477079" y="251362"/>
                </a:cubicBezTo>
                <a:cubicBezTo>
                  <a:pt x="455710" y="251362"/>
                  <a:pt x="434546" y="246923"/>
                  <a:pt x="413468" y="243410"/>
                </a:cubicBezTo>
                <a:cubicBezTo>
                  <a:pt x="390689" y="239613"/>
                  <a:pt x="361934" y="229570"/>
                  <a:pt x="341906" y="219556"/>
                </a:cubicBezTo>
                <a:cubicBezTo>
                  <a:pt x="333359" y="215282"/>
                  <a:pt x="326003" y="208955"/>
                  <a:pt x="318052" y="203654"/>
                </a:cubicBezTo>
                <a:cubicBezTo>
                  <a:pt x="296849" y="206304"/>
                  <a:pt x="275466" y="207783"/>
                  <a:pt x="254442" y="211605"/>
                </a:cubicBezTo>
                <a:cubicBezTo>
                  <a:pt x="246196" y="213104"/>
                  <a:pt x="238647" y="217253"/>
                  <a:pt x="230588" y="219556"/>
                </a:cubicBezTo>
                <a:cubicBezTo>
                  <a:pt x="220080" y="222558"/>
                  <a:pt x="209385" y="224857"/>
                  <a:pt x="198783" y="227508"/>
                </a:cubicBezTo>
                <a:cubicBezTo>
                  <a:pt x="190832" y="222207"/>
                  <a:pt x="180899" y="219067"/>
                  <a:pt x="174929" y="211605"/>
                </a:cubicBezTo>
                <a:cubicBezTo>
                  <a:pt x="169693" y="205060"/>
                  <a:pt x="169138" y="195849"/>
                  <a:pt x="166978" y="187751"/>
                </a:cubicBezTo>
                <a:cubicBezTo>
                  <a:pt x="161051" y="165526"/>
                  <a:pt x="164500" y="86484"/>
                  <a:pt x="119270" y="76433"/>
                </a:cubicBezTo>
                <a:cubicBezTo>
                  <a:pt x="80117" y="67732"/>
                  <a:pt x="39757" y="65831"/>
                  <a:pt x="0" y="60530"/>
                </a:cubicBezTo>
                <a:cubicBezTo>
                  <a:pt x="13252" y="52579"/>
                  <a:pt x="25634" y="42953"/>
                  <a:pt x="39757" y="36676"/>
                </a:cubicBezTo>
                <a:cubicBezTo>
                  <a:pt x="67771" y="24225"/>
                  <a:pt x="83489" y="7521"/>
                  <a:pt x="127221" y="487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C205735-58A4-41B7-A124-61DDEA00BA7F}"/>
              </a:ext>
            </a:extLst>
          </p:cNvPr>
          <p:cNvSpPr/>
          <p:nvPr/>
        </p:nvSpPr>
        <p:spPr>
          <a:xfrm>
            <a:off x="4412974" y="4272793"/>
            <a:ext cx="278105" cy="299207"/>
          </a:xfrm>
          <a:custGeom>
            <a:avLst/>
            <a:gdLst>
              <a:gd name="connsiteX0" fmla="*/ 166977 w 278105"/>
              <a:gd name="connsiteY0" fmla="*/ 12960 h 299207"/>
              <a:gd name="connsiteX1" fmla="*/ 143123 w 278105"/>
              <a:gd name="connsiteY1" fmla="*/ 52717 h 299207"/>
              <a:gd name="connsiteX2" fmla="*/ 119269 w 278105"/>
              <a:gd name="connsiteY2" fmla="*/ 60668 h 299207"/>
              <a:gd name="connsiteX3" fmla="*/ 63610 w 278105"/>
              <a:gd name="connsiteY3" fmla="*/ 84522 h 299207"/>
              <a:gd name="connsiteX4" fmla="*/ 31805 w 278105"/>
              <a:gd name="connsiteY4" fmla="*/ 132230 h 299207"/>
              <a:gd name="connsiteX5" fmla="*/ 0 w 278105"/>
              <a:gd name="connsiteY5" fmla="*/ 179937 h 299207"/>
              <a:gd name="connsiteX6" fmla="*/ 23854 w 278105"/>
              <a:gd name="connsiteY6" fmla="*/ 259450 h 299207"/>
              <a:gd name="connsiteX7" fmla="*/ 135172 w 278105"/>
              <a:gd name="connsiteY7" fmla="*/ 299207 h 299207"/>
              <a:gd name="connsiteX8" fmla="*/ 230588 w 278105"/>
              <a:gd name="connsiteY8" fmla="*/ 275353 h 299207"/>
              <a:gd name="connsiteX9" fmla="*/ 238539 w 278105"/>
              <a:gd name="connsiteY9" fmla="*/ 243548 h 299207"/>
              <a:gd name="connsiteX10" fmla="*/ 246490 w 278105"/>
              <a:gd name="connsiteY10" fmla="*/ 187889 h 299207"/>
              <a:gd name="connsiteX11" fmla="*/ 254442 w 278105"/>
              <a:gd name="connsiteY11" fmla="*/ 148132 h 299207"/>
              <a:gd name="connsiteX12" fmla="*/ 270344 w 278105"/>
              <a:gd name="connsiteY12" fmla="*/ 12960 h 299207"/>
              <a:gd name="connsiteX13" fmla="*/ 166977 w 278105"/>
              <a:gd name="connsiteY13" fmla="*/ 12960 h 29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8105" h="299207">
                <a:moveTo>
                  <a:pt x="166977" y="12960"/>
                </a:moveTo>
                <a:cubicBezTo>
                  <a:pt x="145774" y="19586"/>
                  <a:pt x="154051" y="41789"/>
                  <a:pt x="143123" y="52717"/>
                </a:cubicBezTo>
                <a:cubicBezTo>
                  <a:pt x="137196" y="58644"/>
                  <a:pt x="126973" y="57367"/>
                  <a:pt x="119269" y="60668"/>
                </a:cubicBezTo>
                <a:cubicBezTo>
                  <a:pt x="50478" y="90149"/>
                  <a:pt x="119561" y="65870"/>
                  <a:pt x="63610" y="84522"/>
                </a:cubicBezTo>
                <a:cubicBezTo>
                  <a:pt x="10670" y="137462"/>
                  <a:pt x="60574" y="80446"/>
                  <a:pt x="31805" y="132230"/>
                </a:cubicBezTo>
                <a:cubicBezTo>
                  <a:pt x="22523" y="148937"/>
                  <a:pt x="0" y="179937"/>
                  <a:pt x="0" y="179937"/>
                </a:cubicBezTo>
                <a:cubicBezTo>
                  <a:pt x="7951" y="206441"/>
                  <a:pt x="5025" y="239173"/>
                  <a:pt x="23854" y="259450"/>
                </a:cubicBezTo>
                <a:cubicBezTo>
                  <a:pt x="40119" y="276967"/>
                  <a:pt x="103769" y="291357"/>
                  <a:pt x="135172" y="299207"/>
                </a:cubicBezTo>
                <a:cubicBezTo>
                  <a:pt x="166977" y="291256"/>
                  <a:pt x="201722" y="290896"/>
                  <a:pt x="230588" y="275353"/>
                </a:cubicBezTo>
                <a:cubicBezTo>
                  <a:pt x="240210" y="270172"/>
                  <a:pt x="236584" y="254300"/>
                  <a:pt x="238539" y="243548"/>
                </a:cubicBezTo>
                <a:cubicBezTo>
                  <a:pt x="241891" y="225109"/>
                  <a:pt x="243409" y="206375"/>
                  <a:pt x="246490" y="187889"/>
                </a:cubicBezTo>
                <a:cubicBezTo>
                  <a:pt x="248712" y="174558"/>
                  <a:pt x="252616" y="161523"/>
                  <a:pt x="254442" y="148132"/>
                </a:cubicBezTo>
                <a:cubicBezTo>
                  <a:pt x="260572" y="103180"/>
                  <a:pt x="292586" y="52502"/>
                  <a:pt x="270344" y="12960"/>
                </a:cubicBezTo>
                <a:cubicBezTo>
                  <a:pt x="255992" y="-12555"/>
                  <a:pt x="188180" y="6334"/>
                  <a:pt x="166977" y="1296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10C098C5-91BA-4D53-AB46-3E60847E447E}"/>
              </a:ext>
            </a:extLst>
          </p:cNvPr>
          <p:cNvSpPr/>
          <p:nvPr/>
        </p:nvSpPr>
        <p:spPr>
          <a:xfrm>
            <a:off x="4760460" y="3852543"/>
            <a:ext cx="42128" cy="221059"/>
          </a:xfrm>
          <a:custGeom>
            <a:avLst/>
            <a:gdLst>
              <a:gd name="connsiteX0" fmla="*/ 2371 w 42128"/>
              <a:gd name="connsiteY0" fmla="*/ 3840 h 221059"/>
              <a:gd name="connsiteX1" fmla="*/ 10323 w 42128"/>
              <a:gd name="connsiteY1" fmla="*/ 218525 h 221059"/>
              <a:gd name="connsiteX2" fmla="*/ 26225 w 42128"/>
              <a:gd name="connsiteY2" fmla="*/ 186720 h 221059"/>
              <a:gd name="connsiteX3" fmla="*/ 34177 w 42128"/>
              <a:gd name="connsiteY3" fmla="*/ 146963 h 221059"/>
              <a:gd name="connsiteX4" fmla="*/ 42128 w 42128"/>
              <a:gd name="connsiteY4" fmla="*/ 123109 h 221059"/>
              <a:gd name="connsiteX5" fmla="*/ 2371 w 42128"/>
              <a:gd name="connsiteY5" fmla="*/ 3840 h 22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8" h="221059">
                <a:moveTo>
                  <a:pt x="2371" y="3840"/>
                </a:moveTo>
                <a:cubicBezTo>
                  <a:pt x="-2930" y="19743"/>
                  <a:pt x="1061" y="147516"/>
                  <a:pt x="10323" y="218525"/>
                </a:cubicBezTo>
                <a:cubicBezTo>
                  <a:pt x="11856" y="230278"/>
                  <a:pt x="22477" y="197965"/>
                  <a:pt x="26225" y="186720"/>
                </a:cubicBezTo>
                <a:cubicBezTo>
                  <a:pt x="30499" y="173899"/>
                  <a:pt x="30899" y="160074"/>
                  <a:pt x="34177" y="146963"/>
                </a:cubicBezTo>
                <a:cubicBezTo>
                  <a:pt x="36210" y="138832"/>
                  <a:pt x="39478" y="131060"/>
                  <a:pt x="42128" y="123109"/>
                </a:cubicBezTo>
                <a:cubicBezTo>
                  <a:pt x="33554" y="20223"/>
                  <a:pt x="7672" y="-12063"/>
                  <a:pt x="2371" y="384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15FCBF24-CDB2-449F-B153-2687782480D1}"/>
              </a:ext>
            </a:extLst>
          </p:cNvPr>
          <p:cNvSpPr/>
          <p:nvPr/>
        </p:nvSpPr>
        <p:spPr>
          <a:xfrm>
            <a:off x="4905955" y="4198289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0E3A65B-835B-4E1B-86FE-1B72D2D1E0D5}"/>
              </a:ext>
            </a:extLst>
          </p:cNvPr>
          <p:cNvSpPr/>
          <p:nvPr/>
        </p:nvSpPr>
        <p:spPr>
          <a:xfrm>
            <a:off x="4753465" y="4436424"/>
            <a:ext cx="25691" cy="202633"/>
          </a:xfrm>
          <a:custGeom>
            <a:avLst/>
            <a:gdLst>
              <a:gd name="connsiteX0" fmla="*/ 1415 w 25691"/>
              <a:gd name="connsiteY0" fmla="*/ 404 h 202633"/>
              <a:gd name="connsiteX1" fmla="*/ 9366 w 25691"/>
              <a:gd name="connsiteY1" fmla="*/ 199186 h 202633"/>
              <a:gd name="connsiteX2" fmla="*/ 25269 w 25691"/>
              <a:gd name="connsiteY2" fmla="*/ 151479 h 202633"/>
              <a:gd name="connsiteX3" fmla="*/ 1415 w 25691"/>
              <a:gd name="connsiteY3" fmla="*/ 404 h 20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91" h="202633">
                <a:moveTo>
                  <a:pt x="1415" y="404"/>
                </a:moveTo>
                <a:cubicBezTo>
                  <a:pt x="-1235" y="8355"/>
                  <a:pt x="-976" y="133684"/>
                  <a:pt x="9366" y="199186"/>
                </a:cubicBezTo>
                <a:cubicBezTo>
                  <a:pt x="11980" y="215743"/>
                  <a:pt x="23877" y="168184"/>
                  <a:pt x="25269" y="151479"/>
                </a:cubicBezTo>
                <a:cubicBezTo>
                  <a:pt x="29231" y="103936"/>
                  <a:pt x="4065" y="-7547"/>
                  <a:pt x="1415" y="40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A61DE63-F406-4152-837B-CEE512E610A4}"/>
              </a:ext>
            </a:extLst>
          </p:cNvPr>
          <p:cNvSpPr/>
          <p:nvPr/>
        </p:nvSpPr>
        <p:spPr>
          <a:xfrm>
            <a:off x="4516341" y="4801997"/>
            <a:ext cx="1272209" cy="986553"/>
          </a:xfrm>
          <a:custGeom>
            <a:avLst/>
            <a:gdLst>
              <a:gd name="connsiteX0" fmla="*/ 954156 w 1272209"/>
              <a:gd name="connsiteY0" fmla="*/ 591 h 986553"/>
              <a:gd name="connsiteX1" fmla="*/ 962108 w 1272209"/>
              <a:gd name="connsiteY1" fmla="*/ 40347 h 986553"/>
              <a:gd name="connsiteX2" fmla="*/ 970059 w 1272209"/>
              <a:gd name="connsiteY2" fmla="*/ 103958 h 986553"/>
              <a:gd name="connsiteX3" fmla="*/ 985962 w 1272209"/>
              <a:gd name="connsiteY3" fmla="*/ 135763 h 986553"/>
              <a:gd name="connsiteX4" fmla="*/ 1001864 w 1272209"/>
              <a:gd name="connsiteY4" fmla="*/ 183471 h 986553"/>
              <a:gd name="connsiteX5" fmla="*/ 1057523 w 1272209"/>
              <a:gd name="connsiteY5" fmla="*/ 231179 h 986553"/>
              <a:gd name="connsiteX6" fmla="*/ 1121134 w 1272209"/>
              <a:gd name="connsiteY6" fmla="*/ 294789 h 986553"/>
              <a:gd name="connsiteX7" fmla="*/ 1176793 w 1272209"/>
              <a:gd name="connsiteY7" fmla="*/ 334546 h 986553"/>
              <a:gd name="connsiteX8" fmla="*/ 1240403 w 1272209"/>
              <a:gd name="connsiteY8" fmla="*/ 406107 h 986553"/>
              <a:gd name="connsiteX9" fmla="*/ 1272209 w 1272209"/>
              <a:gd name="connsiteY9" fmla="*/ 604890 h 986553"/>
              <a:gd name="connsiteX10" fmla="*/ 1232452 w 1272209"/>
              <a:gd name="connsiteY10" fmla="*/ 827526 h 986553"/>
              <a:gd name="connsiteX11" fmla="*/ 1216549 w 1272209"/>
              <a:gd name="connsiteY11" fmla="*/ 851380 h 986553"/>
              <a:gd name="connsiteX12" fmla="*/ 1168842 w 1272209"/>
              <a:gd name="connsiteY12" fmla="*/ 914991 h 986553"/>
              <a:gd name="connsiteX13" fmla="*/ 1137036 w 1272209"/>
              <a:gd name="connsiteY13" fmla="*/ 954747 h 986553"/>
              <a:gd name="connsiteX14" fmla="*/ 1049572 w 1272209"/>
              <a:gd name="connsiteY14" fmla="*/ 986553 h 986553"/>
              <a:gd name="connsiteX15" fmla="*/ 946205 w 1272209"/>
              <a:gd name="connsiteY15" fmla="*/ 978601 h 986553"/>
              <a:gd name="connsiteX16" fmla="*/ 874643 w 1272209"/>
              <a:gd name="connsiteY16" fmla="*/ 907040 h 986553"/>
              <a:gd name="connsiteX17" fmla="*/ 850789 w 1272209"/>
              <a:gd name="connsiteY17" fmla="*/ 883186 h 986553"/>
              <a:gd name="connsiteX18" fmla="*/ 811033 w 1272209"/>
              <a:gd name="connsiteY18" fmla="*/ 875234 h 986553"/>
              <a:gd name="connsiteX19" fmla="*/ 771276 w 1272209"/>
              <a:gd name="connsiteY19" fmla="*/ 843429 h 986553"/>
              <a:gd name="connsiteX20" fmla="*/ 739471 w 1272209"/>
              <a:gd name="connsiteY20" fmla="*/ 827526 h 986553"/>
              <a:gd name="connsiteX21" fmla="*/ 683812 w 1272209"/>
              <a:gd name="connsiteY21" fmla="*/ 748013 h 986553"/>
              <a:gd name="connsiteX22" fmla="*/ 667909 w 1272209"/>
              <a:gd name="connsiteY22" fmla="*/ 716208 h 986553"/>
              <a:gd name="connsiteX23" fmla="*/ 628153 w 1272209"/>
              <a:gd name="connsiteY23" fmla="*/ 700306 h 986553"/>
              <a:gd name="connsiteX24" fmla="*/ 341906 w 1272209"/>
              <a:gd name="connsiteY24" fmla="*/ 755965 h 986553"/>
              <a:gd name="connsiteX25" fmla="*/ 270344 w 1272209"/>
              <a:gd name="connsiteY25" fmla="*/ 779819 h 986553"/>
              <a:gd name="connsiteX26" fmla="*/ 174929 w 1272209"/>
              <a:gd name="connsiteY26" fmla="*/ 803673 h 986553"/>
              <a:gd name="connsiteX27" fmla="*/ 135172 w 1272209"/>
              <a:gd name="connsiteY27" fmla="*/ 827526 h 986553"/>
              <a:gd name="connsiteX28" fmla="*/ 103367 w 1272209"/>
              <a:gd name="connsiteY28" fmla="*/ 835478 h 986553"/>
              <a:gd name="connsiteX29" fmla="*/ 87464 w 1272209"/>
              <a:gd name="connsiteY29" fmla="*/ 684403 h 986553"/>
              <a:gd name="connsiteX30" fmla="*/ 55659 w 1272209"/>
              <a:gd name="connsiteY30" fmla="*/ 573085 h 986553"/>
              <a:gd name="connsiteX31" fmla="*/ 39756 w 1272209"/>
              <a:gd name="connsiteY31" fmla="*/ 517426 h 986553"/>
              <a:gd name="connsiteX32" fmla="*/ 31805 w 1272209"/>
              <a:gd name="connsiteY32" fmla="*/ 485620 h 986553"/>
              <a:gd name="connsiteX33" fmla="*/ 15902 w 1272209"/>
              <a:gd name="connsiteY33" fmla="*/ 453815 h 986553"/>
              <a:gd name="connsiteX34" fmla="*/ 7951 w 1272209"/>
              <a:gd name="connsiteY34" fmla="*/ 406107 h 986553"/>
              <a:gd name="connsiteX35" fmla="*/ 0 w 1272209"/>
              <a:gd name="connsiteY35" fmla="*/ 374302 h 986553"/>
              <a:gd name="connsiteX36" fmla="*/ 7951 w 1272209"/>
              <a:gd name="connsiteY36" fmla="*/ 342497 h 986553"/>
              <a:gd name="connsiteX37" fmla="*/ 103367 w 1272209"/>
              <a:gd name="connsiteY37" fmla="*/ 302740 h 986553"/>
              <a:gd name="connsiteX38" fmla="*/ 174929 w 1272209"/>
              <a:gd name="connsiteY38" fmla="*/ 278886 h 986553"/>
              <a:gd name="connsiteX39" fmla="*/ 198782 w 1272209"/>
              <a:gd name="connsiteY39" fmla="*/ 262984 h 986553"/>
              <a:gd name="connsiteX40" fmla="*/ 238539 w 1272209"/>
              <a:gd name="connsiteY40" fmla="*/ 247081 h 986553"/>
              <a:gd name="connsiteX41" fmla="*/ 286247 w 1272209"/>
              <a:gd name="connsiteY41" fmla="*/ 183471 h 986553"/>
              <a:gd name="connsiteX42" fmla="*/ 318052 w 1272209"/>
              <a:gd name="connsiteY42" fmla="*/ 127812 h 986553"/>
              <a:gd name="connsiteX43" fmla="*/ 413468 w 1272209"/>
              <a:gd name="connsiteY43" fmla="*/ 591 h 986553"/>
              <a:gd name="connsiteX44" fmla="*/ 429370 w 1272209"/>
              <a:gd name="connsiteY44" fmla="*/ 32396 h 986553"/>
              <a:gd name="connsiteX45" fmla="*/ 500932 w 1272209"/>
              <a:gd name="connsiteY45" fmla="*/ 96006 h 986553"/>
              <a:gd name="connsiteX46" fmla="*/ 532737 w 1272209"/>
              <a:gd name="connsiteY46" fmla="*/ 111909 h 986553"/>
              <a:gd name="connsiteX47" fmla="*/ 612250 w 1272209"/>
              <a:gd name="connsiteY47" fmla="*/ 48299 h 986553"/>
              <a:gd name="connsiteX48" fmla="*/ 707666 w 1272209"/>
              <a:gd name="connsiteY48" fmla="*/ 16493 h 986553"/>
              <a:gd name="connsiteX49" fmla="*/ 763325 w 1272209"/>
              <a:gd name="connsiteY49" fmla="*/ 24445 h 986553"/>
              <a:gd name="connsiteX50" fmla="*/ 763325 w 1272209"/>
              <a:gd name="connsiteY50" fmla="*/ 191422 h 986553"/>
              <a:gd name="connsiteX51" fmla="*/ 866692 w 1272209"/>
              <a:gd name="connsiteY51" fmla="*/ 167568 h 986553"/>
              <a:gd name="connsiteX52" fmla="*/ 898497 w 1272209"/>
              <a:gd name="connsiteY52" fmla="*/ 119860 h 986553"/>
              <a:gd name="connsiteX53" fmla="*/ 914400 w 1272209"/>
              <a:gd name="connsiteY53" fmla="*/ 96006 h 986553"/>
              <a:gd name="connsiteX54" fmla="*/ 922351 w 1272209"/>
              <a:gd name="connsiteY54" fmla="*/ 72153 h 986553"/>
              <a:gd name="connsiteX55" fmla="*/ 954156 w 1272209"/>
              <a:gd name="connsiteY55" fmla="*/ 591 h 9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72209" h="986553">
                <a:moveTo>
                  <a:pt x="954156" y="591"/>
                </a:moveTo>
                <a:cubicBezTo>
                  <a:pt x="960782" y="-4710"/>
                  <a:pt x="960053" y="26990"/>
                  <a:pt x="962108" y="40347"/>
                </a:cubicBezTo>
                <a:cubicBezTo>
                  <a:pt x="965357" y="61467"/>
                  <a:pt x="964876" y="83227"/>
                  <a:pt x="970059" y="103958"/>
                </a:cubicBezTo>
                <a:cubicBezTo>
                  <a:pt x="972934" y="115457"/>
                  <a:pt x="981560" y="124758"/>
                  <a:pt x="985962" y="135763"/>
                </a:cubicBezTo>
                <a:cubicBezTo>
                  <a:pt x="992188" y="151327"/>
                  <a:pt x="991806" y="170061"/>
                  <a:pt x="1001864" y="183471"/>
                </a:cubicBezTo>
                <a:cubicBezTo>
                  <a:pt x="1016525" y="203020"/>
                  <a:pt x="1039659" y="214506"/>
                  <a:pt x="1057523" y="231179"/>
                </a:cubicBezTo>
                <a:cubicBezTo>
                  <a:pt x="1079445" y="251639"/>
                  <a:pt x="1096184" y="278155"/>
                  <a:pt x="1121134" y="294789"/>
                </a:cubicBezTo>
                <a:cubicBezTo>
                  <a:pt x="1140012" y="307375"/>
                  <a:pt x="1159534" y="319753"/>
                  <a:pt x="1176793" y="334546"/>
                </a:cubicBezTo>
                <a:cubicBezTo>
                  <a:pt x="1199246" y="353792"/>
                  <a:pt x="1222972" y="385190"/>
                  <a:pt x="1240403" y="406107"/>
                </a:cubicBezTo>
                <a:cubicBezTo>
                  <a:pt x="1267338" y="567717"/>
                  <a:pt x="1257416" y="501351"/>
                  <a:pt x="1272209" y="604890"/>
                </a:cubicBezTo>
                <a:cubicBezTo>
                  <a:pt x="1256527" y="730348"/>
                  <a:pt x="1275242" y="752646"/>
                  <a:pt x="1232452" y="827526"/>
                </a:cubicBezTo>
                <a:cubicBezTo>
                  <a:pt x="1227711" y="835823"/>
                  <a:pt x="1221850" y="843429"/>
                  <a:pt x="1216549" y="851380"/>
                </a:cubicBezTo>
                <a:cubicBezTo>
                  <a:pt x="1201470" y="896618"/>
                  <a:pt x="1217211" y="861248"/>
                  <a:pt x="1168842" y="914991"/>
                </a:cubicBezTo>
                <a:cubicBezTo>
                  <a:pt x="1157489" y="927605"/>
                  <a:pt x="1149036" y="942747"/>
                  <a:pt x="1137036" y="954747"/>
                </a:cubicBezTo>
                <a:cubicBezTo>
                  <a:pt x="1113680" y="978103"/>
                  <a:pt x="1079724" y="979015"/>
                  <a:pt x="1049572" y="986553"/>
                </a:cubicBezTo>
                <a:cubicBezTo>
                  <a:pt x="1015116" y="983902"/>
                  <a:pt x="979502" y="987850"/>
                  <a:pt x="946205" y="978601"/>
                </a:cubicBezTo>
                <a:cubicBezTo>
                  <a:pt x="919946" y="971307"/>
                  <a:pt x="890301" y="924935"/>
                  <a:pt x="874643" y="907040"/>
                </a:cubicBezTo>
                <a:cubicBezTo>
                  <a:pt x="867238" y="898577"/>
                  <a:pt x="860847" y="888215"/>
                  <a:pt x="850789" y="883186"/>
                </a:cubicBezTo>
                <a:cubicBezTo>
                  <a:pt x="838701" y="877142"/>
                  <a:pt x="824285" y="877885"/>
                  <a:pt x="811033" y="875234"/>
                </a:cubicBezTo>
                <a:cubicBezTo>
                  <a:pt x="797781" y="864632"/>
                  <a:pt x="785397" y="852843"/>
                  <a:pt x="771276" y="843429"/>
                </a:cubicBezTo>
                <a:cubicBezTo>
                  <a:pt x="761414" y="836854"/>
                  <a:pt x="748471" y="835240"/>
                  <a:pt x="739471" y="827526"/>
                </a:cubicBezTo>
                <a:cubicBezTo>
                  <a:pt x="730515" y="819850"/>
                  <a:pt x="684942" y="749897"/>
                  <a:pt x="683812" y="748013"/>
                </a:cubicBezTo>
                <a:cubicBezTo>
                  <a:pt x="677714" y="737849"/>
                  <a:pt x="676909" y="723922"/>
                  <a:pt x="667909" y="716208"/>
                </a:cubicBezTo>
                <a:cubicBezTo>
                  <a:pt x="657072" y="706919"/>
                  <a:pt x="641405" y="705607"/>
                  <a:pt x="628153" y="700306"/>
                </a:cubicBezTo>
                <a:cubicBezTo>
                  <a:pt x="267272" y="750082"/>
                  <a:pt x="497576" y="697589"/>
                  <a:pt x="341906" y="755965"/>
                </a:cubicBezTo>
                <a:cubicBezTo>
                  <a:pt x="318363" y="764794"/>
                  <a:pt x="294738" y="773721"/>
                  <a:pt x="270344" y="779819"/>
                </a:cubicBezTo>
                <a:lnTo>
                  <a:pt x="174929" y="803673"/>
                </a:lnTo>
                <a:cubicBezTo>
                  <a:pt x="161677" y="811624"/>
                  <a:pt x="149295" y="821249"/>
                  <a:pt x="135172" y="827526"/>
                </a:cubicBezTo>
                <a:cubicBezTo>
                  <a:pt x="125186" y="831964"/>
                  <a:pt x="106823" y="845845"/>
                  <a:pt x="103367" y="835478"/>
                </a:cubicBezTo>
                <a:cubicBezTo>
                  <a:pt x="87354" y="787440"/>
                  <a:pt x="96522" y="734223"/>
                  <a:pt x="87464" y="684403"/>
                </a:cubicBezTo>
                <a:cubicBezTo>
                  <a:pt x="80561" y="646435"/>
                  <a:pt x="65018" y="610524"/>
                  <a:pt x="55659" y="573085"/>
                </a:cubicBezTo>
                <a:cubicBezTo>
                  <a:pt x="30800" y="473644"/>
                  <a:pt x="62573" y="597286"/>
                  <a:pt x="39756" y="517426"/>
                </a:cubicBezTo>
                <a:cubicBezTo>
                  <a:pt x="36754" y="506918"/>
                  <a:pt x="35642" y="495852"/>
                  <a:pt x="31805" y="485620"/>
                </a:cubicBezTo>
                <a:cubicBezTo>
                  <a:pt x="27643" y="474522"/>
                  <a:pt x="21203" y="464417"/>
                  <a:pt x="15902" y="453815"/>
                </a:cubicBezTo>
                <a:cubicBezTo>
                  <a:pt x="13252" y="437912"/>
                  <a:pt x="11113" y="421916"/>
                  <a:pt x="7951" y="406107"/>
                </a:cubicBezTo>
                <a:cubicBezTo>
                  <a:pt x="5808" y="395391"/>
                  <a:pt x="0" y="385230"/>
                  <a:pt x="0" y="374302"/>
                </a:cubicBezTo>
                <a:cubicBezTo>
                  <a:pt x="0" y="363374"/>
                  <a:pt x="-217" y="349757"/>
                  <a:pt x="7951" y="342497"/>
                </a:cubicBezTo>
                <a:cubicBezTo>
                  <a:pt x="47795" y="307081"/>
                  <a:pt x="64025" y="315854"/>
                  <a:pt x="103367" y="302740"/>
                </a:cubicBezTo>
                <a:cubicBezTo>
                  <a:pt x="193188" y="272799"/>
                  <a:pt x="98712" y="297942"/>
                  <a:pt x="174929" y="278886"/>
                </a:cubicBezTo>
                <a:cubicBezTo>
                  <a:pt x="182880" y="273585"/>
                  <a:pt x="190235" y="267258"/>
                  <a:pt x="198782" y="262984"/>
                </a:cubicBezTo>
                <a:cubicBezTo>
                  <a:pt x="211548" y="256601"/>
                  <a:pt x="227978" y="256682"/>
                  <a:pt x="238539" y="247081"/>
                </a:cubicBezTo>
                <a:cubicBezTo>
                  <a:pt x="258151" y="229252"/>
                  <a:pt x="270344" y="204674"/>
                  <a:pt x="286247" y="183471"/>
                </a:cubicBezTo>
                <a:cubicBezTo>
                  <a:pt x="303540" y="131588"/>
                  <a:pt x="281023" y="190761"/>
                  <a:pt x="318052" y="127812"/>
                </a:cubicBezTo>
                <a:cubicBezTo>
                  <a:pt x="390036" y="5439"/>
                  <a:pt x="336601" y="46711"/>
                  <a:pt x="413468" y="591"/>
                </a:cubicBezTo>
                <a:cubicBezTo>
                  <a:pt x="418769" y="11193"/>
                  <a:pt x="421966" y="23140"/>
                  <a:pt x="429370" y="32396"/>
                </a:cubicBezTo>
                <a:cubicBezTo>
                  <a:pt x="449713" y="57825"/>
                  <a:pt x="472864" y="79967"/>
                  <a:pt x="500932" y="96006"/>
                </a:cubicBezTo>
                <a:cubicBezTo>
                  <a:pt x="511223" y="101887"/>
                  <a:pt x="522135" y="106608"/>
                  <a:pt x="532737" y="111909"/>
                </a:cubicBezTo>
                <a:cubicBezTo>
                  <a:pt x="559241" y="90706"/>
                  <a:pt x="582452" y="64552"/>
                  <a:pt x="612250" y="48299"/>
                </a:cubicBezTo>
                <a:cubicBezTo>
                  <a:pt x="641682" y="32245"/>
                  <a:pt x="707666" y="16493"/>
                  <a:pt x="707666" y="16493"/>
                </a:cubicBezTo>
                <a:cubicBezTo>
                  <a:pt x="726219" y="19144"/>
                  <a:pt x="761460" y="5797"/>
                  <a:pt x="763325" y="24445"/>
                </a:cubicBezTo>
                <a:cubicBezTo>
                  <a:pt x="782308" y="214271"/>
                  <a:pt x="658125" y="149343"/>
                  <a:pt x="763325" y="191422"/>
                </a:cubicBezTo>
                <a:cubicBezTo>
                  <a:pt x="797781" y="183471"/>
                  <a:pt x="835440" y="184113"/>
                  <a:pt x="866692" y="167568"/>
                </a:cubicBezTo>
                <a:cubicBezTo>
                  <a:pt x="883583" y="158625"/>
                  <a:pt x="887895" y="135763"/>
                  <a:pt x="898497" y="119860"/>
                </a:cubicBezTo>
                <a:lnTo>
                  <a:pt x="914400" y="96006"/>
                </a:lnTo>
                <a:cubicBezTo>
                  <a:pt x="917050" y="88055"/>
                  <a:pt x="917702" y="79126"/>
                  <a:pt x="922351" y="72153"/>
                </a:cubicBezTo>
                <a:cubicBezTo>
                  <a:pt x="948079" y="33561"/>
                  <a:pt x="947530" y="5892"/>
                  <a:pt x="954156" y="5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3175063-F731-4A06-8E93-DC2FCB81149C}"/>
              </a:ext>
            </a:extLst>
          </p:cNvPr>
          <p:cNvSpPr/>
          <p:nvPr/>
        </p:nvSpPr>
        <p:spPr>
          <a:xfrm>
            <a:off x="5526157" y="5834351"/>
            <a:ext cx="119269" cy="137079"/>
          </a:xfrm>
          <a:custGeom>
            <a:avLst/>
            <a:gdLst>
              <a:gd name="connsiteX0" fmla="*/ 0 w 119269"/>
              <a:gd name="connsiteY0" fmla="*/ 1906 h 137079"/>
              <a:gd name="connsiteX1" fmla="*/ 23853 w 119269"/>
              <a:gd name="connsiteY1" fmla="*/ 89371 h 137079"/>
              <a:gd name="connsiteX2" fmla="*/ 31805 w 119269"/>
              <a:gd name="connsiteY2" fmla="*/ 113225 h 137079"/>
              <a:gd name="connsiteX3" fmla="*/ 39756 w 119269"/>
              <a:gd name="connsiteY3" fmla="*/ 137079 h 137079"/>
              <a:gd name="connsiteX4" fmla="*/ 87464 w 119269"/>
              <a:gd name="connsiteY4" fmla="*/ 129127 h 137079"/>
              <a:gd name="connsiteX5" fmla="*/ 95415 w 119269"/>
              <a:gd name="connsiteY5" fmla="*/ 89371 h 137079"/>
              <a:gd name="connsiteX6" fmla="*/ 119269 w 119269"/>
              <a:gd name="connsiteY6" fmla="*/ 49614 h 137079"/>
              <a:gd name="connsiteX7" fmla="*/ 0 w 119269"/>
              <a:gd name="connsiteY7" fmla="*/ 1906 h 13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269" h="137079">
                <a:moveTo>
                  <a:pt x="0" y="1906"/>
                </a:moveTo>
                <a:cubicBezTo>
                  <a:pt x="11237" y="58095"/>
                  <a:pt x="3679" y="28848"/>
                  <a:pt x="23853" y="89371"/>
                </a:cubicBezTo>
                <a:lnTo>
                  <a:pt x="31805" y="113225"/>
                </a:lnTo>
                <a:lnTo>
                  <a:pt x="39756" y="137079"/>
                </a:lnTo>
                <a:cubicBezTo>
                  <a:pt x="55659" y="134428"/>
                  <a:pt x="75223" y="139619"/>
                  <a:pt x="87464" y="129127"/>
                </a:cubicBezTo>
                <a:cubicBezTo>
                  <a:pt x="97725" y="120332"/>
                  <a:pt x="90396" y="101919"/>
                  <a:pt x="95415" y="89371"/>
                </a:cubicBezTo>
                <a:cubicBezTo>
                  <a:pt x="101155" y="75022"/>
                  <a:pt x="111318" y="62866"/>
                  <a:pt x="119269" y="49614"/>
                </a:cubicBezTo>
                <a:cubicBezTo>
                  <a:pt x="104041" y="-26527"/>
                  <a:pt x="124832" y="9858"/>
                  <a:pt x="0" y="1906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5D340D1B-4530-4975-A506-560243DBA8E3}"/>
              </a:ext>
            </a:extLst>
          </p:cNvPr>
          <p:cNvSpPr/>
          <p:nvPr/>
        </p:nvSpPr>
        <p:spPr>
          <a:xfrm>
            <a:off x="6421928" y="5524538"/>
            <a:ext cx="209460" cy="319671"/>
          </a:xfrm>
          <a:custGeom>
            <a:avLst/>
            <a:gdLst>
              <a:gd name="connsiteX0" fmla="*/ 2726 w 209460"/>
              <a:gd name="connsiteY0" fmla="*/ 1619 h 319671"/>
              <a:gd name="connsiteX1" fmla="*/ 42482 w 209460"/>
              <a:gd name="connsiteY1" fmla="*/ 33424 h 319671"/>
              <a:gd name="connsiteX2" fmla="*/ 66336 w 209460"/>
              <a:gd name="connsiteY2" fmla="*/ 57278 h 319671"/>
              <a:gd name="connsiteX3" fmla="*/ 98142 w 209460"/>
              <a:gd name="connsiteY3" fmla="*/ 73180 h 319671"/>
              <a:gd name="connsiteX4" fmla="*/ 121995 w 209460"/>
              <a:gd name="connsiteY4" fmla="*/ 89083 h 319671"/>
              <a:gd name="connsiteX5" fmla="*/ 185606 w 209460"/>
              <a:gd name="connsiteY5" fmla="*/ 128839 h 319671"/>
              <a:gd name="connsiteX6" fmla="*/ 209460 w 209460"/>
              <a:gd name="connsiteY6" fmla="*/ 176547 h 319671"/>
              <a:gd name="connsiteX7" fmla="*/ 169703 w 209460"/>
              <a:gd name="connsiteY7" fmla="*/ 256060 h 319671"/>
              <a:gd name="connsiteX8" fmla="*/ 137898 w 209460"/>
              <a:gd name="connsiteY8" fmla="*/ 279914 h 319671"/>
              <a:gd name="connsiteX9" fmla="*/ 82239 w 209460"/>
              <a:gd name="connsiteY9" fmla="*/ 311719 h 319671"/>
              <a:gd name="connsiteX10" fmla="*/ 58385 w 209460"/>
              <a:gd name="connsiteY10" fmla="*/ 319671 h 319671"/>
              <a:gd name="connsiteX11" fmla="*/ 34531 w 209460"/>
              <a:gd name="connsiteY11" fmla="*/ 303768 h 319671"/>
              <a:gd name="connsiteX12" fmla="*/ 26580 w 209460"/>
              <a:gd name="connsiteY12" fmla="*/ 120888 h 319671"/>
              <a:gd name="connsiteX13" fmla="*/ 18629 w 209460"/>
              <a:gd name="connsiteY13" fmla="*/ 65229 h 319671"/>
              <a:gd name="connsiteX14" fmla="*/ 2726 w 209460"/>
              <a:gd name="connsiteY14" fmla="*/ 9570 h 319671"/>
              <a:gd name="connsiteX15" fmla="*/ 2726 w 209460"/>
              <a:gd name="connsiteY15" fmla="*/ 1619 h 3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460" h="319671">
                <a:moveTo>
                  <a:pt x="2726" y="1619"/>
                </a:moveTo>
                <a:cubicBezTo>
                  <a:pt x="9352" y="5595"/>
                  <a:pt x="29710" y="22249"/>
                  <a:pt x="42482" y="33424"/>
                </a:cubicBezTo>
                <a:cubicBezTo>
                  <a:pt x="50945" y="40829"/>
                  <a:pt x="57186" y="50742"/>
                  <a:pt x="66336" y="57278"/>
                </a:cubicBezTo>
                <a:cubicBezTo>
                  <a:pt x="75981" y="64167"/>
                  <a:pt x="87850" y="67299"/>
                  <a:pt x="98142" y="73180"/>
                </a:cubicBezTo>
                <a:cubicBezTo>
                  <a:pt x="106439" y="77921"/>
                  <a:pt x="114350" y="83349"/>
                  <a:pt x="121995" y="89083"/>
                </a:cubicBezTo>
                <a:cubicBezTo>
                  <a:pt x="173850" y="127975"/>
                  <a:pt x="142909" y="114607"/>
                  <a:pt x="185606" y="128839"/>
                </a:cubicBezTo>
                <a:cubicBezTo>
                  <a:pt x="193647" y="140900"/>
                  <a:pt x="209460" y="160086"/>
                  <a:pt x="209460" y="176547"/>
                </a:cubicBezTo>
                <a:cubicBezTo>
                  <a:pt x="209460" y="213655"/>
                  <a:pt x="195788" y="229975"/>
                  <a:pt x="169703" y="256060"/>
                </a:cubicBezTo>
                <a:cubicBezTo>
                  <a:pt x="160332" y="265431"/>
                  <a:pt x="148682" y="272211"/>
                  <a:pt x="137898" y="279914"/>
                </a:cubicBezTo>
                <a:cubicBezTo>
                  <a:pt x="117932" y="294176"/>
                  <a:pt x="105537" y="301734"/>
                  <a:pt x="82239" y="311719"/>
                </a:cubicBezTo>
                <a:cubicBezTo>
                  <a:pt x="74535" y="315021"/>
                  <a:pt x="66336" y="317020"/>
                  <a:pt x="58385" y="319671"/>
                </a:cubicBezTo>
                <a:cubicBezTo>
                  <a:pt x="50434" y="314370"/>
                  <a:pt x="36041" y="313204"/>
                  <a:pt x="34531" y="303768"/>
                </a:cubicBezTo>
                <a:cubicBezTo>
                  <a:pt x="24891" y="243517"/>
                  <a:pt x="30639" y="181770"/>
                  <a:pt x="26580" y="120888"/>
                </a:cubicBezTo>
                <a:cubicBezTo>
                  <a:pt x="25333" y="102188"/>
                  <a:pt x="22556" y="83554"/>
                  <a:pt x="18629" y="65229"/>
                </a:cubicBezTo>
                <a:cubicBezTo>
                  <a:pt x="14586" y="46362"/>
                  <a:pt x="333" y="28716"/>
                  <a:pt x="2726" y="9570"/>
                </a:cubicBezTo>
                <a:cubicBezTo>
                  <a:pt x="3766" y="1253"/>
                  <a:pt x="-3900" y="-2357"/>
                  <a:pt x="2726" y="161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71DBE90-40C9-493E-B2E0-3F2D931D2FC2}"/>
              </a:ext>
            </a:extLst>
          </p:cNvPr>
          <p:cNvSpPr/>
          <p:nvPr/>
        </p:nvSpPr>
        <p:spPr>
          <a:xfrm>
            <a:off x="6154266" y="5828306"/>
            <a:ext cx="302193" cy="326004"/>
          </a:xfrm>
          <a:custGeom>
            <a:avLst/>
            <a:gdLst>
              <a:gd name="connsiteX0" fmla="*/ 44 w 302193"/>
              <a:gd name="connsiteY0" fmla="*/ 246491 h 326004"/>
              <a:gd name="connsiteX1" fmla="*/ 39800 w 302193"/>
              <a:gd name="connsiteY1" fmla="*/ 206734 h 326004"/>
              <a:gd name="connsiteX2" fmla="*/ 79557 w 302193"/>
              <a:gd name="connsiteY2" fmla="*/ 151075 h 326004"/>
              <a:gd name="connsiteX3" fmla="*/ 103411 w 302193"/>
              <a:gd name="connsiteY3" fmla="*/ 103367 h 326004"/>
              <a:gd name="connsiteX4" fmla="*/ 135216 w 302193"/>
              <a:gd name="connsiteY4" fmla="*/ 55659 h 326004"/>
              <a:gd name="connsiteX5" fmla="*/ 151118 w 302193"/>
              <a:gd name="connsiteY5" fmla="*/ 23854 h 326004"/>
              <a:gd name="connsiteX6" fmla="*/ 182924 w 302193"/>
              <a:gd name="connsiteY6" fmla="*/ 15903 h 326004"/>
              <a:gd name="connsiteX7" fmla="*/ 254485 w 302193"/>
              <a:gd name="connsiteY7" fmla="*/ 0 h 326004"/>
              <a:gd name="connsiteX8" fmla="*/ 286291 w 302193"/>
              <a:gd name="connsiteY8" fmla="*/ 7951 h 326004"/>
              <a:gd name="connsiteX9" fmla="*/ 294242 w 302193"/>
              <a:gd name="connsiteY9" fmla="*/ 47708 h 326004"/>
              <a:gd name="connsiteX10" fmla="*/ 302193 w 302193"/>
              <a:gd name="connsiteY10" fmla="*/ 71562 h 326004"/>
              <a:gd name="connsiteX11" fmla="*/ 294242 w 302193"/>
              <a:gd name="connsiteY11" fmla="*/ 111318 h 326004"/>
              <a:gd name="connsiteX12" fmla="*/ 246534 w 302193"/>
              <a:gd name="connsiteY12" fmla="*/ 159026 h 326004"/>
              <a:gd name="connsiteX13" fmla="*/ 222680 w 302193"/>
              <a:gd name="connsiteY13" fmla="*/ 166977 h 326004"/>
              <a:gd name="connsiteX14" fmla="*/ 174972 w 302193"/>
              <a:gd name="connsiteY14" fmla="*/ 254442 h 326004"/>
              <a:gd name="connsiteX15" fmla="*/ 135216 w 302193"/>
              <a:gd name="connsiteY15" fmla="*/ 310101 h 326004"/>
              <a:gd name="connsiteX16" fmla="*/ 95459 w 302193"/>
              <a:gd name="connsiteY16" fmla="*/ 326004 h 326004"/>
              <a:gd name="connsiteX17" fmla="*/ 79557 w 302193"/>
              <a:gd name="connsiteY17" fmla="*/ 286247 h 326004"/>
              <a:gd name="connsiteX18" fmla="*/ 71605 w 302193"/>
              <a:gd name="connsiteY18" fmla="*/ 262393 h 326004"/>
              <a:gd name="connsiteX19" fmla="*/ 47751 w 302193"/>
              <a:gd name="connsiteY19" fmla="*/ 246491 h 326004"/>
              <a:gd name="connsiteX20" fmla="*/ 44 w 302193"/>
              <a:gd name="connsiteY20" fmla="*/ 246491 h 32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2193" h="326004">
                <a:moveTo>
                  <a:pt x="44" y="246491"/>
                </a:moveTo>
                <a:cubicBezTo>
                  <a:pt x="-1281" y="239865"/>
                  <a:pt x="27349" y="220742"/>
                  <a:pt x="39800" y="206734"/>
                </a:cubicBezTo>
                <a:cubicBezTo>
                  <a:pt x="45923" y="199845"/>
                  <a:pt x="73224" y="162475"/>
                  <a:pt x="79557" y="151075"/>
                </a:cubicBezTo>
                <a:cubicBezTo>
                  <a:pt x="88192" y="135533"/>
                  <a:pt x="94452" y="118725"/>
                  <a:pt x="103411" y="103367"/>
                </a:cubicBezTo>
                <a:cubicBezTo>
                  <a:pt x="113041" y="86858"/>
                  <a:pt x="125383" y="72048"/>
                  <a:pt x="135216" y="55659"/>
                </a:cubicBezTo>
                <a:cubicBezTo>
                  <a:pt x="141314" y="45495"/>
                  <a:pt x="142012" y="31442"/>
                  <a:pt x="151118" y="23854"/>
                </a:cubicBezTo>
                <a:cubicBezTo>
                  <a:pt x="159513" y="16858"/>
                  <a:pt x="172256" y="18274"/>
                  <a:pt x="182924" y="15903"/>
                </a:cubicBezTo>
                <a:cubicBezTo>
                  <a:pt x="273763" y="-4284"/>
                  <a:pt x="176928" y="19389"/>
                  <a:pt x="254485" y="0"/>
                </a:cubicBezTo>
                <a:cubicBezTo>
                  <a:pt x="265087" y="2650"/>
                  <a:pt x="279295" y="-444"/>
                  <a:pt x="286291" y="7951"/>
                </a:cubicBezTo>
                <a:cubicBezTo>
                  <a:pt x="294943" y="18333"/>
                  <a:pt x="290964" y="34597"/>
                  <a:pt x="294242" y="47708"/>
                </a:cubicBezTo>
                <a:cubicBezTo>
                  <a:pt x="296275" y="55839"/>
                  <a:pt x="299543" y="63611"/>
                  <a:pt x="302193" y="71562"/>
                </a:cubicBezTo>
                <a:cubicBezTo>
                  <a:pt x="299543" y="84814"/>
                  <a:pt x="299731" y="98968"/>
                  <a:pt x="294242" y="111318"/>
                </a:cubicBezTo>
                <a:cubicBezTo>
                  <a:pt x="284759" y="132656"/>
                  <a:pt x="266918" y="148835"/>
                  <a:pt x="246534" y="159026"/>
                </a:cubicBezTo>
                <a:cubicBezTo>
                  <a:pt x="239037" y="162774"/>
                  <a:pt x="230631" y="164327"/>
                  <a:pt x="222680" y="166977"/>
                </a:cubicBezTo>
                <a:cubicBezTo>
                  <a:pt x="173684" y="281303"/>
                  <a:pt x="224016" y="175970"/>
                  <a:pt x="174972" y="254442"/>
                </a:cubicBezTo>
                <a:cubicBezTo>
                  <a:pt x="158522" y="280763"/>
                  <a:pt x="163201" y="292610"/>
                  <a:pt x="135216" y="310101"/>
                </a:cubicBezTo>
                <a:cubicBezTo>
                  <a:pt x="123112" y="317666"/>
                  <a:pt x="108711" y="320703"/>
                  <a:pt x="95459" y="326004"/>
                </a:cubicBezTo>
                <a:cubicBezTo>
                  <a:pt x="90158" y="312752"/>
                  <a:pt x="84569" y="299611"/>
                  <a:pt x="79557" y="286247"/>
                </a:cubicBezTo>
                <a:cubicBezTo>
                  <a:pt x="76614" y="278399"/>
                  <a:pt x="76841" y="268938"/>
                  <a:pt x="71605" y="262393"/>
                </a:cubicBezTo>
                <a:cubicBezTo>
                  <a:pt x="65635" y="254931"/>
                  <a:pt x="55702" y="251792"/>
                  <a:pt x="47751" y="246491"/>
                </a:cubicBezTo>
                <a:cubicBezTo>
                  <a:pt x="29770" y="219518"/>
                  <a:pt x="1369" y="253117"/>
                  <a:pt x="44" y="2464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20E754B2-7DFE-4128-8984-211287BB3327}"/>
              </a:ext>
            </a:extLst>
          </p:cNvPr>
          <p:cNvSpPr/>
          <p:nvPr/>
        </p:nvSpPr>
        <p:spPr>
          <a:xfrm>
            <a:off x="7012968" y="1298211"/>
            <a:ext cx="3530462" cy="2669490"/>
          </a:xfrm>
          <a:custGeom>
            <a:avLst/>
            <a:gdLst>
              <a:gd name="connsiteX0" fmla="*/ 1168924 w 3530462"/>
              <a:gd name="connsiteY0" fmla="*/ 1150791 h 2669490"/>
              <a:gd name="connsiteX1" fmla="*/ 1129168 w 3530462"/>
              <a:gd name="connsiteY1" fmla="*/ 1063326 h 2669490"/>
              <a:gd name="connsiteX2" fmla="*/ 1097362 w 3530462"/>
              <a:gd name="connsiteY2" fmla="*/ 1031521 h 2669490"/>
              <a:gd name="connsiteX3" fmla="*/ 1057606 w 3530462"/>
              <a:gd name="connsiteY3" fmla="*/ 991765 h 2669490"/>
              <a:gd name="connsiteX4" fmla="*/ 1009898 w 3530462"/>
              <a:gd name="connsiteY4" fmla="*/ 967911 h 2669490"/>
              <a:gd name="connsiteX5" fmla="*/ 962190 w 3530462"/>
              <a:gd name="connsiteY5" fmla="*/ 952008 h 2669490"/>
              <a:gd name="connsiteX6" fmla="*/ 930385 w 3530462"/>
              <a:gd name="connsiteY6" fmla="*/ 928154 h 2669490"/>
              <a:gd name="connsiteX7" fmla="*/ 890629 w 3530462"/>
              <a:gd name="connsiteY7" fmla="*/ 912252 h 2669490"/>
              <a:gd name="connsiteX8" fmla="*/ 858823 w 3530462"/>
              <a:gd name="connsiteY8" fmla="*/ 896349 h 2669490"/>
              <a:gd name="connsiteX9" fmla="*/ 834969 w 3530462"/>
              <a:gd name="connsiteY9" fmla="*/ 880446 h 2669490"/>
              <a:gd name="connsiteX10" fmla="*/ 811115 w 3530462"/>
              <a:gd name="connsiteY10" fmla="*/ 856592 h 2669490"/>
              <a:gd name="connsiteX11" fmla="*/ 763408 w 3530462"/>
              <a:gd name="connsiteY11" fmla="*/ 840690 h 2669490"/>
              <a:gd name="connsiteX12" fmla="*/ 731602 w 3530462"/>
              <a:gd name="connsiteY12" fmla="*/ 824787 h 2669490"/>
              <a:gd name="connsiteX13" fmla="*/ 660041 w 3530462"/>
              <a:gd name="connsiteY13" fmla="*/ 808885 h 2669490"/>
              <a:gd name="connsiteX14" fmla="*/ 604382 w 3530462"/>
              <a:gd name="connsiteY14" fmla="*/ 785031 h 2669490"/>
              <a:gd name="connsiteX15" fmla="*/ 516917 w 3530462"/>
              <a:gd name="connsiteY15" fmla="*/ 808885 h 2669490"/>
              <a:gd name="connsiteX16" fmla="*/ 485112 w 3530462"/>
              <a:gd name="connsiteY16" fmla="*/ 816836 h 2669490"/>
              <a:gd name="connsiteX17" fmla="*/ 381745 w 3530462"/>
              <a:gd name="connsiteY17" fmla="*/ 872495 h 2669490"/>
              <a:gd name="connsiteX18" fmla="*/ 357891 w 3530462"/>
              <a:gd name="connsiteY18" fmla="*/ 880446 h 2669490"/>
              <a:gd name="connsiteX19" fmla="*/ 334037 w 3530462"/>
              <a:gd name="connsiteY19" fmla="*/ 896349 h 2669490"/>
              <a:gd name="connsiteX20" fmla="*/ 190914 w 3530462"/>
              <a:gd name="connsiteY20" fmla="*/ 896349 h 2669490"/>
              <a:gd name="connsiteX21" fmla="*/ 167060 w 3530462"/>
              <a:gd name="connsiteY21" fmla="*/ 888398 h 2669490"/>
              <a:gd name="connsiteX22" fmla="*/ 87547 w 3530462"/>
              <a:gd name="connsiteY22" fmla="*/ 769128 h 2669490"/>
              <a:gd name="connsiteX23" fmla="*/ 47790 w 3530462"/>
              <a:gd name="connsiteY23" fmla="*/ 665761 h 2669490"/>
              <a:gd name="connsiteX24" fmla="*/ 55742 w 3530462"/>
              <a:gd name="connsiteY24" fmla="*/ 633956 h 2669490"/>
              <a:gd name="connsiteX25" fmla="*/ 119352 w 3530462"/>
              <a:gd name="connsiteY25" fmla="*/ 610102 h 2669490"/>
              <a:gd name="connsiteX26" fmla="*/ 190914 w 3530462"/>
              <a:gd name="connsiteY26" fmla="*/ 554443 h 2669490"/>
              <a:gd name="connsiteX27" fmla="*/ 151157 w 3530462"/>
              <a:gd name="connsiteY27" fmla="*/ 538540 h 2669490"/>
              <a:gd name="connsiteX28" fmla="*/ 15985 w 3530462"/>
              <a:gd name="connsiteY28" fmla="*/ 514686 h 2669490"/>
              <a:gd name="connsiteX29" fmla="*/ 82 w 3530462"/>
              <a:gd name="connsiteY29" fmla="*/ 482881 h 2669490"/>
              <a:gd name="connsiteX30" fmla="*/ 167060 w 3530462"/>
              <a:gd name="connsiteY30" fmla="*/ 427222 h 2669490"/>
              <a:gd name="connsiteX31" fmla="*/ 198865 w 3530462"/>
              <a:gd name="connsiteY31" fmla="*/ 411319 h 2669490"/>
              <a:gd name="connsiteX32" fmla="*/ 182962 w 3530462"/>
              <a:gd name="connsiteY32" fmla="*/ 379514 h 2669490"/>
              <a:gd name="connsiteX33" fmla="*/ 95498 w 3530462"/>
              <a:gd name="connsiteY33" fmla="*/ 307952 h 2669490"/>
              <a:gd name="connsiteX34" fmla="*/ 31888 w 3530462"/>
              <a:gd name="connsiteY34" fmla="*/ 236391 h 2669490"/>
              <a:gd name="connsiteX35" fmla="*/ 23936 w 3530462"/>
              <a:gd name="connsiteY35" fmla="*/ 212537 h 2669490"/>
              <a:gd name="connsiteX36" fmla="*/ 87547 w 3530462"/>
              <a:gd name="connsiteY36" fmla="*/ 101219 h 2669490"/>
              <a:gd name="connsiteX37" fmla="*/ 135255 w 3530462"/>
              <a:gd name="connsiteY37" fmla="*/ 77365 h 2669490"/>
              <a:gd name="connsiteX38" fmla="*/ 167060 w 3530462"/>
              <a:gd name="connsiteY38" fmla="*/ 69413 h 2669490"/>
              <a:gd name="connsiteX39" fmla="*/ 246573 w 3530462"/>
              <a:gd name="connsiteY39" fmla="*/ 53511 h 2669490"/>
              <a:gd name="connsiteX40" fmla="*/ 318135 w 3530462"/>
              <a:gd name="connsiteY40" fmla="*/ 37608 h 2669490"/>
              <a:gd name="connsiteX41" fmla="*/ 341989 w 3530462"/>
              <a:gd name="connsiteY41" fmla="*/ 21706 h 2669490"/>
              <a:gd name="connsiteX42" fmla="*/ 572576 w 3530462"/>
              <a:gd name="connsiteY42" fmla="*/ 13754 h 2669490"/>
              <a:gd name="connsiteX43" fmla="*/ 596430 w 3530462"/>
              <a:gd name="connsiteY43" fmla="*/ 29657 h 2669490"/>
              <a:gd name="connsiteX44" fmla="*/ 675943 w 3530462"/>
              <a:gd name="connsiteY44" fmla="*/ 61462 h 2669490"/>
              <a:gd name="connsiteX45" fmla="*/ 739554 w 3530462"/>
              <a:gd name="connsiteY45" fmla="*/ 101219 h 2669490"/>
              <a:gd name="connsiteX46" fmla="*/ 811115 w 3530462"/>
              <a:gd name="connsiteY46" fmla="*/ 125072 h 2669490"/>
              <a:gd name="connsiteX47" fmla="*/ 858823 w 3530462"/>
              <a:gd name="connsiteY47" fmla="*/ 148926 h 2669490"/>
              <a:gd name="connsiteX48" fmla="*/ 978093 w 3530462"/>
              <a:gd name="connsiteY48" fmla="*/ 172780 h 2669490"/>
              <a:gd name="connsiteX49" fmla="*/ 1121216 w 3530462"/>
              <a:gd name="connsiteY49" fmla="*/ 164829 h 2669490"/>
              <a:gd name="connsiteX50" fmla="*/ 1192778 w 3530462"/>
              <a:gd name="connsiteY50" fmla="*/ 148926 h 2669490"/>
              <a:gd name="connsiteX51" fmla="*/ 1240486 w 3530462"/>
              <a:gd name="connsiteY51" fmla="*/ 140975 h 2669490"/>
              <a:gd name="connsiteX52" fmla="*/ 1319999 w 3530462"/>
              <a:gd name="connsiteY52" fmla="*/ 117121 h 2669490"/>
              <a:gd name="connsiteX53" fmla="*/ 1486976 w 3530462"/>
              <a:gd name="connsiteY53" fmla="*/ 125072 h 2669490"/>
              <a:gd name="connsiteX54" fmla="*/ 1526733 w 3530462"/>
              <a:gd name="connsiteY54" fmla="*/ 140975 h 2669490"/>
              <a:gd name="connsiteX55" fmla="*/ 1598295 w 3530462"/>
              <a:gd name="connsiteY55" fmla="*/ 164829 h 2669490"/>
              <a:gd name="connsiteX56" fmla="*/ 1701662 w 3530462"/>
              <a:gd name="connsiteY56" fmla="*/ 236391 h 2669490"/>
              <a:gd name="connsiteX57" fmla="*/ 1733467 w 3530462"/>
              <a:gd name="connsiteY57" fmla="*/ 252293 h 2669490"/>
              <a:gd name="connsiteX58" fmla="*/ 1797077 w 3530462"/>
              <a:gd name="connsiteY58" fmla="*/ 284099 h 2669490"/>
              <a:gd name="connsiteX59" fmla="*/ 1876590 w 3530462"/>
              <a:gd name="connsiteY59" fmla="*/ 276147 h 2669490"/>
              <a:gd name="connsiteX60" fmla="*/ 1924298 w 3530462"/>
              <a:gd name="connsiteY60" fmla="*/ 244342 h 2669490"/>
              <a:gd name="connsiteX61" fmla="*/ 1948152 w 3530462"/>
              <a:gd name="connsiteY61" fmla="*/ 236391 h 2669490"/>
              <a:gd name="connsiteX62" fmla="*/ 1987909 w 3530462"/>
              <a:gd name="connsiteY62" fmla="*/ 220488 h 2669490"/>
              <a:gd name="connsiteX63" fmla="*/ 2202594 w 3530462"/>
              <a:gd name="connsiteY63" fmla="*/ 212537 h 2669490"/>
              <a:gd name="connsiteX64" fmla="*/ 2266204 w 3530462"/>
              <a:gd name="connsiteY64" fmla="*/ 236391 h 2669490"/>
              <a:gd name="connsiteX65" fmla="*/ 2417279 w 3530462"/>
              <a:gd name="connsiteY65" fmla="*/ 220488 h 2669490"/>
              <a:gd name="connsiteX66" fmla="*/ 2464987 w 3530462"/>
              <a:gd name="connsiteY66" fmla="*/ 180732 h 2669490"/>
              <a:gd name="connsiteX67" fmla="*/ 2528597 w 3530462"/>
              <a:gd name="connsiteY67" fmla="*/ 133024 h 2669490"/>
              <a:gd name="connsiteX68" fmla="*/ 2655818 w 3530462"/>
              <a:gd name="connsiteY68" fmla="*/ 164829 h 2669490"/>
              <a:gd name="connsiteX69" fmla="*/ 2671721 w 3530462"/>
              <a:gd name="connsiteY69" fmla="*/ 188683 h 2669490"/>
              <a:gd name="connsiteX70" fmla="*/ 2687623 w 3530462"/>
              <a:gd name="connsiteY70" fmla="*/ 252293 h 2669490"/>
              <a:gd name="connsiteX71" fmla="*/ 2671721 w 3530462"/>
              <a:gd name="connsiteY71" fmla="*/ 435173 h 2669490"/>
              <a:gd name="connsiteX72" fmla="*/ 2655818 w 3530462"/>
              <a:gd name="connsiteY72" fmla="*/ 474930 h 2669490"/>
              <a:gd name="connsiteX73" fmla="*/ 2608110 w 3530462"/>
              <a:gd name="connsiteY73" fmla="*/ 570346 h 2669490"/>
              <a:gd name="connsiteX74" fmla="*/ 2536549 w 3530462"/>
              <a:gd name="connsiteY74" fmla="*/ 633956 h 2669490"/>
              <a:gd name="connsiteX75" fmla="*/ 2480889 w 3530462"/>
              <a:gd name="connsiteY75" fmla="*/ 657810 h 2669490"/>
              <a:gd name="connsiteX76" fmla="*/ 2449084 w 3530462"/>
              <a:gd name="connsiteY76" fmla="*/ 689615 h 2669490"/>
              <a:gd name="connsiteX77" fmla="*/ 2425230 w 3530462"/>
              <a:gd name="connsiteY77" fmla="*/ 705518 h 2669490"/>
              <a:gd name="connsiteX78" fmla="*/ 2393425 w 3530462"/>
              <a:gd name="connsiteY78" fmla="*/ 737323 h 2669490"/>
              <a:gd name="connsiteX79" fmla="*/ 2377522 w 3530462"/>
              <a:gd name="connsiteY79" fmla="*/ 785031 h 2669490"/>
              <a:gd name="connsiteX80" fmla="*/ 2369571 w 3530462"/>
              <a:gd name="connsiteY80" fmla="*/ 816836 h 2669490"/>
              <a:gd name="connsiteX81" fmla="*/ 2464987 w 3530462"/>
              <a:gd name="connsiteY81" fmla="*/ 912252 h 2669490"/>
              <a:gd name="connsiteX82" fmla="*/ 2480889 w 3530462"/>
              <a:gd name="connsiteY82" fmla="*/ 944057 h 2669490"/>
              <a:gd name="connsiteX83" fmla="*/ 2536549 w 3530462"/>
              <a:gd name="connsiteY83" fmla="*/ 975862 h 2669490"/>
              <a:gd name="connsiteX84" fmla="*/ 2576305 w 3530462"/>
              <a:gd name="connsiteY84" fmla="*/ 991765 h 2669490"/>
              <a:gd name="connsiteX85" fmla="*/ 2624013 w 3530462"/>
              <a:gd name="connsiteY85" fmla="*/ 1007667 h 2669490"/>
              <a:gd name="connsiteX86" fmla="*/ 2655818 w 3530462"/>
              <a:gd name="connsiteY86" fmla="*/ 1023570 h 2669490"/>
              <a:gd name="connsiteX87" fmla="*/ 2671721 w 3530462"/>
              <a:gd name="connsiteY87" fmla="*/ 1047424 h 2669490"/>
              <a:gd name="connsiteX88" fmla="*/ 2703526 w 3530462"/>
              <a:gd name="connsiteY88" fmla="*/ 1118986 h 2669490"/>
              <a:gd name="connsiteX89" fmla="*/ 2711477 w 3530462"/>
              <a:gd name="connsiteY89" fmla="*/ 1158742 h 2669490"/>
              <a:gd name="connsiteX90" fmla="*/ 2751234 w 3530462"/>
              <a:gd name="connsiteY90" fmla="*/ 1278012 h 2669490"/>
              <a:gd name="connsiteX91" fmla="*/ 2759185 w 3530462"/>
              <a:gd name="connsiteY91" fmla="*/ 1246206 h 2669490"/>
              <a:gd name="connsiteX92" fmla="*/ 2775088 w 3530462"/>
              <a:gd name="connsiteY92" fmla="*/ 1111034 h 2669490"/>
              <a:gd name="connsiteX93" fmla="*/ 2806893 w 3530462"/>
              <a:gd name="connsiteY93" fmla="*/ 967911 h 2669490"/>
              <a:gd name="connsiteX94" fmla="*/ 2814844 w 3530462"/>
              <a:gd name="connsiteY94" fmla="*/ 745274 h 2669490"/>
              <a:gd name="connsiteX95" fmla="*/ 2862552 w 3530462"/>
              <a:gd name="connsiteY95" fmla="*/ 729372 h 2669490"/>
              <a:gd name="connsiteX96" fmla="*/ 3029529 w 3530462"/>
              <a:gd name="connsiteY96" fmla="*/ 745274 h 2669490"/>
              <a:gd name="connsiteX97" fmla="*/ 3101091 w 3530462"/>
              <a:gd name="connsiteY97" fmla="*/ 761177 h 2669490"/>
              <a:gd name="connsiteX98" fmla="*/ 3156750 w 3530462"/>
              <a:gd name="connsiteY98" fmla="*/ 800933 h 2669490"/>
              <a:gd name="connsiteX99" fmla="*/ 3180604 w 3530462"/>
              <a:gd name="connsiteY99" fmla="*/ 808885 h 2669490"/>
              <a:gd name="connsiteX100" fmla="*/ 3188555 w 3530462"/>
              <a:gd name="connsiteY100" fmla="*/ 888398 h 2669490"/>
              <a:gd name="connsiteX101" fmla="*/ 3164702 w 3530462"/>
              <a:gd name="connsiteY101" fmla="*/ 912252 h 2669490"/>
              <a:gd name="connsiteX102" fmla="*/ 3204458 w 3530462"/>
              <a:gd name="connsiteY102" fmla="*/ 896349 h 2669490"/>
              <a:gd name="connsiteX103" fmla="*/ 3212409 w 3530462"/>
              <a:gd name="connsiteY103" fmla="*/ 848641 h 2669490"/>
              <a:gd name="connsiteX104" fmla="*/ 3220361 w 3530462"/>
              <a:gd name="connsiteY104" fmla="*/ 808885 h 2669490"/>
              <a:gd name="connsiteX105" fmla="*/ 3252166 w 3530462"/>
              <a:gd name="connsiteY105" fmla="*/ 816836 h 2669490"/>
              <a:gd name="connsiteX106" fmla="*/ 3268069 w 3530462"/>
              <a:gd name="connsiteY106" fmla="*/ 840690 h 2669490"/>
              <a:gd name="connsiteX107" fmla="*/ 3291922 w 3530462"/>
              <a:gd name="connsiteY107" fmla="*/ 864544 h 2669490"/>
              <a:gd name="connsiteX108" fmla="*/ 3315776 w 3530462"/>
              <a:gd name="connsiteY108" fmla="*/ 920203 h 2669490"/>
              <a:gd name="connsiteX109" fmla="*/ 3355533 w 3530462"/>
              <a:gd name="connsiteY109" fmla="*/ 1047424 h 2669490"/>
              <a:gd name="connsiteX110" fmla="*/ 3371435 w 3530462"/>
              <a:gd name="connsiteY110" fmla="*/ 1071278 h 2669490"/>
              <a:gd name="connsiteX111" fmla="*/ 3411192 w 3530462"/>
              <a:gd name="connsiteY111" fmla="*/ 1103083 h 2669490"/>
              <a:gd name="connsiteX112" fmla="*/ 3435046 w 3530462"/>
              <a:gd name="connsiteY112" fmla="*/ 1118986 h 2669490"/>
              <a:gd name="connsiteX113" fmla="*/ 3530462 w 3530462"/>
              <a:gd name="connsiteY113" fmla="*/ 1206450 h 2669490"/>
              <a:gd name="connsiteX114" fmla="*/ 3427095 w 3530462"/>
              <a:gd name="connsiteY114" fmla="*/ 1270060 h 2669490"/>
              <a:gd name="connsiteX115" fmla="*/ 3387338 w 3530462"/>
              <a:gd name="connsiteY115" fmla="*/ 1293914 h 2669490"/>
              <a:gd name="connsiteX116" fmla="*/ 3339630 w 3530462"/>
              <a:gd name="connsiteY116" fmla="*/ 1357525 h 2669490"/>
              <a:gd name="connsiteX117" fmla="*/ 3299874 w 3530462"/>
              <a:gd name="connsiteY117" fmla="*/ 1381379 h 2669490"/>
              <a:gd name="connsiteX118" fmla="*/ 3268069 w 3530462"/>
              <a:gd name="connsiteY118" fmla="*/ 1405232 h 2669490"/>
              <a:gd name="connsiteX119" fmla="*/ 3212409 w 3530462"/>
              <a:gd name="connsiteY119" fmla="*/ 1413184 h 2669490"/>
              <a:gd name="connsiteX120" fmla="*/ 3180604 w 3530462"/>
              <a:gd name="connsiteY120" fmla="*/ 1421135 h 2669490"/>
              <a:gd name="connsiteX121" fmla="*/ 3212409 w 3530462"/>
              <a:gd name="connsiteY121" fmla="*/ 1429086 h 2669490"/>
              <a:gd name="connsiteX122" fmla="*/ 3236263 w 3530462"/>
              <a:gd name="connsiteY122" fmla="*/ 1572210 h 2669490"/>
              <a:gd name="connsiteX123" fmla="*/ 3212409 w 3530462"/>
              <a:gd name="connsiteY123" fmla="*/ 1596064 h 2669490"/>
              <a:gd name="connsiteX124" fmla="*/ 3140848 w 3530462"/>
              <a:gd name="connsiteY124" fmla="*/ 1635820 h 2669490"/>
              <a:gd name="connsiteX125" fmla="*/ 3109042 w 3530462"/>
              <a:gd name="connsiteY125" fmla="*/ 1659674 h 2669490"/>
              <a:gd name="connsiteX126" fmla="*/ 3013627 w 3530462"/>
              <a:gd name="connsiteY126" fmla="*/ 1731236 h 2669490"/>
              <a:gd name="connsiteX127" fmla="*/ 2997724 w 3530462"/>
              <a:gd name="connsiteY127" fmla="*/ 1755090 h 2669490"/>
              <a:gd name="connsiteX128" fmla="*/ 2981822 w 3530462"/>
              <a:gd name="connsiteY128" fmla="*/ 1826652 h 2669490"/>
              <a:gd name="connsiteX129" fmla="*/ 2918211 w 3530462"/>
              <a:gd name="connsiteY129" fmla="*/ 1961824 h 2669490"/>
              <a:gd name="connsiteX130" fmla="*/ 2910260 w 3530462"/>
              <a:gd name="connsiteY130" fmla="*/ 1985678 h 2669490"/>
              <a:gd name="connsiteX131" fmla="*/ 2886406 w 3530462"/>
              <a:gd name="connsiteY131" fmla="*/ 2025434 h 2669490"/>
              <a:gd name="connsiteX132" fmla="*/ 2870503 w 3530462"/>
              <a:gd name="connsiteY132" fmla="*/ 2057239 h 2669490"/>
              <a:gd name="connsiteX133" fmla="*/ 2806893 w 3530462"/>
              <a:gd name="connsiteY133" fmla="*/ 2089045 h 2669490"/>
              <a:gd name="connsiteX134" fmla="*/ 2711477 w 3530462"/>
              <a:gd name="connsiteY134" fmla="*/ 2256022 h 2669490"/>
              <a:gd name="connsiteX135" fmla="*/ 2679672 w 3530462"/>
              <a:gd name="connsiteY135" fmla="*/ 2303730 h 2669490"/>
              <a:gd name="connsiteX136" fmla="*/ 2719429 w 3530462"/>
              <a:gd name="connsiteY136" fmla="*/ 2375292 h 2669490"/>
              <a:gd name="connsiteX137" fmla="*/ 2663769 w 3530462"/>
              <a:gd name="connsiteY137" fmla="*/ 2311681 h 2669490"/>
              <a:gd name="connsiteX138" fmla="*/ 2647867 w 3530462"/>
              <a:gd name="connsiteY138" fmla="*/ 2263973 h 2669490"/>
              <a:gd name="connsiteX139" fmla="*/ 2631964 w 3530462"/>
              <a:gd name="connsiteY139" fmla="*/ 2176509 h 2669490"/>
              <a:gd name="connsiteX140" fmla="*/ 2552451 w 3530462"/>
              <a:gd name="connsiteY140" fmla="*/ 2184460 h 2669490"/>
              <a:gd name="connsiteX141" fmla="*/ 2488841 w 3530462"/>
              <a:gd name="connsiteY141" fmla="*/ 2192412 h 2669490"/>
              <a:gd name="connsiteX142" fmla="*/ 2409328 w 3530462"/>
              <a:gd name="connsiteY142" fmla="*/ 2256022 h 2669490"/>
              <a:gd name="connsiteX143" fmla="*/ 2321863 w 3530462"/>
              <a:gd name="connsiteY143" fmla="*/ 2295779 h 2669490"/>
              <a:gd name="connsiteX144" fmla="*/ 2290058 w 3530462"/>
              <a:gd name="connsiteY144" fmla="*/ 2311681 h 2669490"/>
              <a:gd name="connsiteX145" fmla="*/ 2234399 w 3530462"/>
              <a:gd name="connsiteY145" fmla="*/ 2327584 h 2669490"/>
              <a:gd name="connsiteX146" fmla="*/ 2210545 w 3530462"/>
              <a:gd name="connsiteY146" fmla="*/ 2335535 h 2669490"/>
              <a:gd name="connsiteX147" fmla="*/ 2234399 w 3530462"/>
              <a:gd name="connsiteY147" fmla="*/ 2494561 h 2669490"/>
              <a:gd name="connsiteX148" fmla="*/ 2266204 w 3530462"/>
              <a:gd name="connsiteY148" fmla="*/ 2550220 h 2669490"/>
              <a:gd name="connsiteX149" fmla="*/ 2298009 w 3530462"/>
              <a:gd name="connsiteY149" fmla="*/ 2566123 h 2669490"/>
              <a:gd name="connsiteX150" fmla="*/ 2361620 w 3530462"/>
              <a:gd name="connsiteY150" fmla="*/ 2605879 h 2669490"/>
              <a:gd name="connsiteX151" fmla="*/ 2353669 w 3530462"/>
              <a:gd name="connsiteY151" fmla="*/ 2653587 h 2669490"/>
              <a:gd name="connsiteX152" fmla="*/ 2321863 w 3530462"/>
              <a:gd name="connsiteY152" fmla="*/ 2661539 h 2669490"/>
              <a:gd name="connsiteX153" fmla="*/ 2282107 w 3530462"/>
              <a:gd name="connsiteY153" fmla="*/ 2669490 h 2669490"/>
              <a:gd name="connsiteX154" fmla="*/ 2131032 w 3530462"/>
              <a:gd name="connsiteY154" fmla="*/ 2629733 h 2669490"/>
              <a:gd name="connsiteX155" fmla="*/ 2059470 w 3530462"/>
              <a:gd name="connsiteY155" fmla="*/ 2597928 h 2669490"/>
              <a:gd name="connsiteX156" fmla="*/ 1956103 w 3530462"/>
              <a:gd name="connsiteY156" fmla="*/ 2526366 h 2669490"/>
              <a:gd name="connsiteX157" fmla="*/ 1900444 w 3530462"/>
              <a:gd name="connsiteY157" fmla="*/ 2462756 h 2669490"/>
              <a:gd name="connsiteX158" fmla="*/ 1868639 w 3530462"/>
              <a:gd name="connsiteY158" fmla="*/ 2415048 h 2669490"/>
              <a:gd name="connsiteX159" fmla="*/ 1836834 w 3530462"/>
              <a:gd name="connsiteY159" fmla="*/ 2383243 h 2669490"/>
              <a:gd name="connsiteX160" fmla="*/ 1812980 w 3530462"/>
              <a:gd name="connsiteY160" fmla="*/ 2327584 h 2669490"/>
              <a:gd name="connsiteX161" fmla="*/ 1781175 w 3530462"/>
              <a:gd name="connsiteY161" fmla="*/ 2271925 h 2669490"/>
              <a:gd name="connsiteX162" fmla="*/ 1757321 w 3530462"/>
              <a:gd name="connsiteY162" fmla="*/ 2224217 h 2669490"/>
              <a:gd name="connsiteX163" fmla="*/ 1709613 w 3530462"/>
              <a:gd name="connsiteY163" fmla="*/ 2128801 h 2669490"/>
              <a:gd name="connsiteX164" fmla="*/ 1725515 w 3530462"/>
              <a:gd name="connsiteY164" fmla="*/ 2224217 h 2669490"/>
              <a:gd name="connsiteX165" fmla="*/ 1789126 w 3530462"/>
              <a:gd name="connsiteY165" fmla="*/ 2375292 h 2669490"/>
              <a:gd name="connsiteX166" fmla="*/ 1828882 w 3530462"/>
              <a:gd name="connsiteY166" fmla="*/ 2462756 h 2669490"/>
              <a:gd name="connsiteX167" fmla="*/ 1781175 w 3530462"/>
              <a:gd name="connsiteY167" fmla="*/ 2470707 h 2669490"/>
              <a:gd name="connsiteX168" fmla="*/ 1701662 w 3530462"/>
              <a:gd name="connsiteY168" fmla="*/ 2335535 h 2669490"/>
              <a:gd name="connsiteX169" fmla="*/ 1693710 w 3530462"/>
              <a:gd name="connsiteY169" fmla="*/ 2287827 h 2669490"/>
              <a:gd name="connsiteX170" fmla="*/ 1677808 w 3530462"/>
              <a:gd name="connsiteY170" fmla="*/ 2263973 h 2669490"/>
              <a:gd name="connsiteX171" fmla="*/ 1598295 w 3530462"/>
              <a:gd name="connsiteY171" fmla="*/ 2160606 h 2669490"/>
              <a:gd name="connsiteX172" fmla="*/ 1502879 w 3530462"/>
              <a:gd name="connsiteY172" fmla="*/ 1985678 h 2669490"/>
              <a:gd name="connsiteX173" fmla="*/ 1455171 w 3530462"/>
              <a:gd name="connsiteY173" fmla="*/ 1937970 h 2669490"/>
              <a:gd name="connsiteX174" fmla="*/ 1431317 w 3530462"/>
              <a:gd name="connsiteY174" fmla="*/ 1930019 h 2669490"/>
              <a:gd name="connsiteX175" fmla="*/ 1399512 w 3530462"/>
              <a:gd name="connsiteY175" fmla="*/ 1890262 h 2669490"/>
              <a:gd name="connsiteX176" fmla="*/ 1391561 w 3530462"/>
              <a:gd name="connsiteY176" fmla="*/ 1866408 h 2669490"/>
              <a:gd name="connsiteX177" fmla="*/ 1383609 w 3530462"/>
              <a:gd name="connsiteY177" fmla="*/ 1834603 h 2669490"/>
              <a:gd name="connsiteX178" fmla="*/ 1375658 w 3530462"/>
              <a:gd name="connsiteY178" fmla="*/ 1810749 h 2669490"/>
              <a:gd name="connsiteX179" fmla="*/ 1359755 w 3530462"/>
              <a:gd name="connsiteY179" fmla="*/ 1747139 h 2669490"/>
              <a:gd name="connsiteX180" fmla="*/ 1351804 w 3530462"/>
              <a:gd name="connsiteY180" fmla="*/ 1437038 h 2669490"/>
              <a:gd name="connsiteX181" fmla="*/ 1335902 w 3530462"/>
              <a:gd name="connsiteY181" fmla="*/ 1381379 h 2669490"/>
              <a:gd name="connsiteX182" fmla="*/ 1312048 w 3530462"/>
              <a:gd name="connsiteY182" fmla="*/ 1341622 h 2669490"/>
              <a:gd name="connsiteX183" fmla="*/ 1272291 w 3530462"/>
              <a:gd name="connsiteY183" fmla="*/ 1293914 h 2669490"/>
              <a:gd name="connsiteX184" fmla="*/ 1248437 w 3530462"/>
              <a:gd name="connsiteY184" fmla="*/ 1254158 h 2669490"/>
              <a:gd name="connsiteX185" fmla="*/ 1232535 w 3530462"/>
              <a:gd name="connsiteY185" fmla="*/ 1214401 h 2669490"/>
              <a:gd name="connsiteX186" fmla="*/ 1184827 w 3530462"/>
              <a:gd name="connsiteY186" fmla="*/ 1174645 h 2669490"/>
              <a:gd name="connsiteX187" fmla="*/ 1168924 w 3530462"/>
              <a:gd name="connsiteY187" fmla="*/ 1150791 h 266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3530462" h="2669490">
                <a:moveTo>
                  <a:pt x="1168924" y="1150791"/>
                </a:moveTo>
                <a:cubicBezTo>
                  <a:pt x="1159647" y="1132238"/>
                  <a:pt x="1154429" y="1095804"/>
                  <a:pt x="1129168" y="1063326"/>
                </a:cubicBezTo>
                <a:cubicBezTo>
                  <a:pt x="1119963" y="1051491"/>
                  <a:pt x="1107120" y="1042905"/>
                  <a:pt x="1097362" y="1031521"/>
                </a:cubicBezTo>
                <a:cubicBezTo>
                  <a:pt x="1070374" y="1000035"/>
                  <a:pt x="1095197" y="1012649"/>
                  <a:pt x="1057606" y="991765"/>
                </a:cubicBezTo>
                <a:cubicBezTo>
                  <a:pt x="1042064" y="983131"/>
                  <a:pt x="1026310" y="974749"/>
                  <a:pt x="1009898" y="967911"/>
                </a:cubicBezTo>
                <a:cubicBezTo>
                  <a:pt x="994425" y="961464"/>
                  <a:pt x="962190" y="952008"/>
                  <a:pt x="962190" y="952008"/>
                </a:cubicBezTo>
                <a:cubicBezTo>
                  <a:pt x="951588" y="944057"/>
                  <a:pt x="941969" y="934590"/>
                  <a:pt x="930385" y="928154"/>
                </a:cubicBezTo>
                <a:cubicBezTo>
                  <a:pt x="917908" y="921223"/>
                  <a:pt x="903672" y="918049"/>
                  <a:pt x="890629" y="912252"/>
                </a:cubicBezTo>
                <a:cubicBezTo>
                  <a:pt x="879797" y="907438"/>
                  <a:pt x="869115" y="902230"/>
                  <a:pt x="858823" y="896349"/>
                </a:cubicBezTo>
                <a:cubicBezTo>
                  <a:pt x="850526" y="891608"/>
                  <a:pt x="842310" y="886564"/>
                  <a:pt x="834969" y="880446"/>
                </a:cubicBezTo>
                <a:cubicBezTo>
                  <a:pt x="826330" y="873247"/>
                  <a:pt x="820945" y="862053"/>
                  <a:pt x="811115" y="856592"/>
                </a:cubicBezTo>
                <a:cubicBezTo>
                  <a:pt x="796462" y="848451"/>
                  <a:pt x="778972" y="846915"/>
                  <a:pt x="763408" y="840690"/>
                </a:cubicBezTo>
                <a:cubicBezTo>
                  <a:pt x="752402" y="836288"/>
                  <a:pt x="742701" y="828949"/>
                  <a:pt x="731602" y="824787"/>
                </a:cubicBezTo>
                <a:cubicBezTo>
                  <a:pt x="718770" y="819975"/>
                  <a:pt x="670835" y="811044"/>
                  <a:pt x="660041" y="808885"/>
                </a:cubicBezTo>
                <a:cubicBezTo>
                  <a:pt x="641488" y="800934"/>
                  <a:pt x="624332" y="788100"/>
                  <a:pt x="604382" y="785031"/>
                </a:cubicBezTo>
                <a:cubicBezTo>
                  <a:pt x="574784" y="780477"/>
                  <a:pt x="543145" y="800142"/>
                  <a:pt x="516917" y="808885"/>
                </a:cubicBezTo>
                <a:cubicBezTo>
                  <a:pt x="506550" y="812341"/>
                  <a:pt x="495714" y="814186"/>
                  <a:pt x="485112" y="816836"/>
                </a:cubicBezTo>
                <a:cubicBezTo>
                  <a:pt x="456579" y="833955"/>
                  <a:pt x="410780" y="862817"/>
                  <a:pt x="381745" y="872495"/>
                </a:cubicBezTo>
                <a:lnTo>
                  <a:pt x="357891" y="880446"/>
                </a:lnTo>
                <a:cubicBezTo>
                  <a:pt x="349940" y="885747"/>
                  <a:pt x="343103" y="893327"/>
                  <a:pt x="334037" y="896349"/>
                </a:cubicBezTo>
                <a:cubicBezTo>
                  <a:pt x="286525" y="912186"/>
                  <a:pt x="239687" y="900413"/>
                  <a:pt x="190914" y="896349"/>
                </a:cubicBezTo>
                <a:cubicBezTo>
                  <a:pt x="182963" y="893699"/>
                  <a:pt x="172987" y="894325"/>
                  <a:pt x="167060" y="888398"/>
                </a:cubicBezTo>
                <a:cubicBezTo>
                  <a:pt x="131641" y="852979"/>
                  <a:pt x="106585" y="814343"/>
                  <a:pt x="87547" y="769128"/>
                </a:cubicBezTo>
                <a:cubicBezTo>
                  <a:pt x="73221" y="735105"/>
                  <a:pt x="47790" y="665761"/>
                  <a:pt x="47790" y="665761"/>
                </a:cubicBezTo>
                <a:cubicBezTo>
                  <a:pt x="50441" y="655159"/>
                  <a:pt x="48746" y="642351"/>
                  <a:pt x="55742" y="633956"/>
                </a:cubicBezTo>
                <a:cubicBezTo>
                  <a:pt x="66685" y="620825"/>
                  <a:pt x="104293" y="613867"/>
                  <a:pt x="119352" y="610102"/>
                </a:cubicBezTo>
                <a:cubicBezTo>
                  <a:pt x="176416" y="572060"/>
                  <a:pt x="153545" y="591812"/>
                  <a:pt x="190914" y="554443"/>
                </a:cubicBezTo>
                <a:cubicBezTo>
                  <a:pt x="177662" y="549142"/>
                  <a:pt x="165256" y="540766"/>
                  <a:pt x="151157" y="538540"/>
                </a:cubicBezTo>
                <a:cubicBezTo>
                  <a:pt x="9768" y="516215"/>
                  <a:pt x="76068" y="554742"/>
                  <a:pt x="15985" y="514686"/>
                </a:cubicBezTo>
                <a:cubicBezTo>
                  <a:pt x="10684" y="504084"/>
                  <a:pt x="-1097" y="494675"/>
                  <a:pt x="82" y="482881"/>
                </a:cubicBezTo>
                <a:cubicBezTo>
                  <a:pt x="8924" y="394457"/>
                  <a:pt x="103953" y="430728"/>
                  <a:pt x="167060" y="427222"/>
                </a:cubicBezTo>
                <a:cubicBezTo>
                  <a:pt x="177662" y="421921"/>
                  <a:pt x="195117" y="422564"/>
                  <a:pt x="198865" y="411319"/>
                </a:cubicBezTo>
                <a:cubicBezTo>
                  <a:pt x="202613" y="400074"/>
                  <a:pt x="190935" y="388285"/>
                  <a:pt x="182962" y="379514"/>
                </a:cubicBezTo>
                <a:cubicBezTo>
                  <a:pt x="53852" y="237494"/>
                  <a:pt x="162572" y="366642"/>
                  <a:pt x="95498" y="307952"/>
                </a:cubicBezTo>
                <a:cubicBezTo>
                  <a:pt x="59770" y="276690"/>
                  <a:pt x="57513" y="270557"/>
                  <a:pt x="31888" y="236391"/>
                </a:cubicBezTo>
                <a:cubicBezTo>
                  <a:pt x="29237" y="228440"/>
                  <a:pt x="23240" y="220890"/>
                  <a:pt x="23936" y="212537"/>
                </a:cubicBezTo>
                <a:cubicBezTo>
                  <a:pt x="29679" y="143613"/>
                  <a:pt x="33477" y="137265"/>
                  <a:pt x="87547" y="101219"/>
                </a:cubicBezTo>
                <a:cubicBezTo>
                  <a:pt x="102341" y="91357"/>
                  <a:pt x="118747" y="83968"/>
                  <a:pt x="135255" y="77365"/>
                </a:cubicBezTo>
                <a:cubicBezTo>
                  <a:pt x="145401" y="73306"/>
                  <a:pt x="156375" y="71703"/>
                  <a:pt x="167060" y="69413"/>
                </a:cubicBezTo>
                <a:cubicBezTo>
                  <a:pt x="193489" y="63750"/>
                  <a:pt x="220351" y="60067"/>
                  <a:pt x="246573" y="53511"/>
                </a:cubicBezTo>
                <a:cubicBezTo>
                  <a:pt x="291489" y="42281"/>
                  <a:pt x="267662" y="47702"/>
                  <a:pt x="318135" y="37608"/>
                </a:cubicBezTo>
                <a:cubicBezTo>
                  <a:pt x="326086" y="32307"/>
                  <a:pt x="333442" y="25980"/>
                  <a:pt x="341989" y="21706"/>
                </a:cubicBezTo>
                <a:cubicBezTo>
                  <a:pt x="422607" y="-18603"/>
                  <a:pt x="448889" y="8601"/>
                  <a:pt x="572576" y="13754"/>
                </a:cubicBezTo>
                <a:cubicBezTo>
                  <a:pt x="580527" y="19055"/>
                  <a:pt x="587753" y="25652"/>
                  <a:pt x="596430" y="29657"/>
                </a:cubicBezTo>
                <a:cubicBezTo>
                  <a:pt x="622349" y="41619"/>
                  <a:pt x="653106" y="44335"/>
                  <a:pt x="675943" y="61462"/>
                </a:cubicBezTo>
                <a:cubicBezTo>
                  <a:pt x="701814" y="80865"/>
                  <a:pt x="709685" y="89731"/>
                  <a:pt x="739554" y="101219"/>
                </a:cubicBezTo>
                <a:cubicBezTo>
                  <a:pt x="763022" y="110245"/>
                  <a:pt x="787769" y="115734"/>
                  <a:pt x="811115" y="125072"/>
                </a:cubicBezTo>
                <a:cubicBezTo>
                  <a:pt x="827623" y="131675"/>
                  <a:pt x="842228" y="142543"/>
                  <a:pt x="858823" y="148926"/>
                </a:cubicBezTo>
                <a:cubicBezTo>
                  <a:pt x="906000" y="167071"/>
                  <a:pt x="927483" y="166454"/>
                  <a:pt x="978093" y="172780"/>
                </a:cubicBezTo>
                <a:cubicBezTo>
                  <a:pt x="1025801" y="170130"/>
                  <a:pt x="1073727" y="170106"/>
                  <a:pt x="1121216" y="164829"/>
                </a:cubicBezTo>
                <a:cubicBezTo>
                  <a:pt x="1145502" y="162130"/>
                  <a:pt x="1168817" y="153718"/>
                  <a:pt x="1192778" y="148926"/>
                </a:cubicBezTo>
                <a:cubicBezTo>
                  <a:pt x="1208587" y="145764"/>
                  <a:pt x="1224583" y="143625"/>
                  <a:pt x="1240486" y="140975"/>
                </a:cubicBezTo>
                <a:cubicBezTo>
                  <a:pt x="1243264" y="140049"/>
                  <a:pt x="1307980" y="117121"/>
                  <a:pt x="1319999" y="117121"/>
                </a:cubicBezTo>
                <a:cubicBezTo>
                  <a:pt x="1375721" y="117121"/>
                  <a:pt x="1431317" y="122422"/>
                  <a:pt x="1486976" y="125072"/>
                </a:cubicBezTo>
                <a:cubicBezTo>
                  <a:pt x="1500228" y="130373"/>
                  <a:pt x="1513062" y="136874"/>
                  <a:pt x="1526733" y="140975"/>
                </a:cubicBezTo>
                <a:cubicBezTo>
                  <a:pt x="1571712" y="154469"/>
                  <a:pt x="1560015" y="140060"/>
                  <a:pt x="1598295" y="164829"/>
                </a:cubicBezTo>
                <a:cubicBezTo>
                  <a:pt x="1633479" y="187595"/>
                  <a:pt x="1664179" y="217650"/>
                  <a:pt x="1701662" y="236391"/>
                </a:cubicBezTo>
                <a:cubicBezTo>
                  <a:pt x="1712264" y="241692"/>
                  <a:pt x="1723106" y="246537"/>
                  <a:pt x="1733467" y="252293"/>
                </a:cubicBezTo>
                <a:cubicBezTo>
                  <a:pt x="1789802" y="283590"/>
                  <a:pt x="1753468" y="269561"/>
                  <a:pt x="1797077" y="284099"/>
                </a:cubicBezTo>
                <a:cubicBezTo>
                  <a:pt x="1823581" y="281448"/>
                  <a:pt x="1851166" y="284092"/>
                  <a:pt x="1876590" y="276147"/>
                </a:cubicBezTo>
                <a:cubicBezTo>
                  <a:pt x="1894833" y="270446"/>
                  <a:pt x="1906166" y="250386"/>
                  <a:pt x="1924298" y="244342"/>
                </a:cubicBezTo>
                <a:cubicBezTo>
                  <a:pt x="1932249" y="241692"/>
                  <a:pt x="1940304" y="239334"/>
                  <a:pt x="1948152" y="236391"/>
                </a:cubicBezTo>
                <a:cubicBezTo>
                  <a:pt x="1961516" y="231379"/>
                  <a:pt x="1973698" y="221820"/>
                  <a:pt x="1987909" y="220488"/>
                </a:cubicBezTo>
                <a:cubicBezTo>
                  <a:pt x="2059207" y="213804"/>
                  <a:pt x="2131032" y="215187"/>
                  <a:pt x="2202594" y="212537"/>
                </a:cubicBezTo>
                <a:cubicBezTo>
                  <a:pt x="2223797" y="220488"/>
                  <a:pt x="2243574" y="235553"/>
                  <a:pt x="2266204" y="236391"/>
                </a:cubicBezTo>
                <a:cubicBezTo>
                  <a:pt x="2316806" y="238265"/>
                  <a:pt x="2367459" y="229546"/>
                  <a:pt x="2417279" y="220488"/>
                </a:cubicBezTo>
                <a:cubicBezTo>
                  <a:pt x="2431952" y="217820"/>
                  <a:pt x="2456188" y="188431"/>
                  <a:pt x="2464987" y="180732"/>
                </a:cubicBezTo>
                <a:cubicBezTo>
                  <a:pt x="2495213" y="154284"/>
                  <a:pt x="2500190" y="151961"/>
                  <a:pt x="2528597" y="133024"/>
                </a:cubicBezTo>
                <a:cubicBezTo>
                  <a:pt x="2553223" y="137128"/>
                  <a:pt x="2625494" y="139559"/>
                  <a:pt x="2655818" y="164829"/>
                </a:cubicBezTo>
                <a:cubicBezTo>
                  <a:pt x="2663159" y="170947"/>
                  <a:pt x="2666420" y="180732"/>
                  <a:pt x="2671721" y="188683"/>
                </a:cubicBezTo>
                <a:cubicBezTo>
                  <a:pt x="2677022" y="209886"/>
                  <a:pt x="2687623" y="230437"/>
                  <a:pt x="2687623" y="252293"/>
                </a:cubicBezTo>
                <a:cubicBezTo>
                  <a:pt x="2687623" y="313483"/>
                  <a:pt x="2680374" y="374598"/>
                  <a:pt x="2671721" y="435173"/>
                </a:cubicBezTo>
                <a:cubicBezTo>
                  <a:pt x="2669702" y="449303"/>
                  <a:pt x="2661896" y="462015"/>
                  <a:pt x="2655818" y="474930"/>
                </a:cubicBezTo>
                <a:cubicBezTo>
                  <a:pt x="2640677" y="507105"/>
                  <a:pt x="2633254" y="545202"/>
                  <a:pt x="2608110" y="570346"/>
                </a:cubicBezTo>
                <a:cubicBezTo>
                  <a:pt x="2582492" y="595964"/>
                  <a:pt x="2567426" y="613371"/>
                  <a:pt x="2536549" y="633956"/>
                </a:cubicBezTo>
                <a:cubicBezTo>
                  <a:pt x="2516897" y="647057"/>
                  <a:pt x="2502094" y="650742"/>
                  <a:pt x="2480889" y="657810"/>
                </a:cubicBezTo>
                <a:cubicBezTo>
                  <a:pt x="2470287" y="668412"/>
                  <a:pt x="2460468" y="679858"/>
                  <a:pt x="2449084" y="689615"/>
                </a:cubicBezTo>
                <a:cubicBezTo>
                  <a:pt x="2441828" y="695834"/>
                  <a:pt x="2432486" y="699299"/>
                  <a:pt x="2425230" y="705518"/>
                </a:cubicBezTo>
                <a:cubicBezTo>
                  <a:pt x="2413846" y="715275"/>
                  <a:pt x="2404027" y="726721"/>
                  <a:pt x="2393425" y="737323"/>
                </a:cubicBezTo>
                <a:cubicBezTo>
                  <a:pt x="2388124" y="753226"/>
                  <a:pt x="2382339" y="768975"/>
                  <a:pt x="2377522" y="785031"/>
                </a:cubicBezTo>
                <a:cubicBezTo>
                  <a:pt x="2374382" y="795498"/>
                  <a:pt x="2365512" y="806690"/>
                  <a:pt x="2369571" y="816836"/>
                </a:cubicBezTo>
                <a:cubicBezTo>
                  <a:pt x="2381133" y="845740"/>
                  <a:pt x="2445360" y="895428"/>
                  <a:pt x="2464987" y="912252"/>
                </a:cubicBezTo>
                <a:cubicBezTo>
                  <a:pt x="2470288" y="922854"/>
                  <a:pt x="2472030" y="936182"/>
                  <a:pt x="2480889" y="944057"/>
                </a:cubicBezTo>
                <a:cubicBezTo>
                  <a:pt x="2496860" y="958254"/>
                  <a:pt x="2517436" y="966306"/>
                  <a:pt x="2536549" y="975862"/>
                </a:cubicBezTo>
                <a:cubicBezTo>
                  <a:pt x="2549315" y="982245"/>
                  <a:pt x="2562891" y="986887"/>
                  <a:pt x="2576305" y="991765"/>
                </a:cubicBezTo>
                <a:cubicBezTo>
                  <a:pt x="2592059" y="997494"/>
                  <a:pt x="2609020" y="1000170"/>
                  <a:pt x="2624013" y="1007667"/>
                </a:cubicBezTo>
                <a:lnTo>
                  <a:pt x="2655818" y="1023570"/>
                </a:lnTo>
                <a:cubicBezTo>
                  <a:pt x="2661119" y="1031521"/>
                  <a:pt x="2666980" y="1039127"/>
                  <a:pt x="2671721" y="1047424"/>
                </a:cubicBezTo>
                <a:cubicBezTo>
                  <a:pt x="2686576" y="1073420"/>
                  <a:pt x="2692168" y="1090593"/>
                  <a:pt x="2703526" y="1118986"/>
                </a:cubicBezTo>
                <a:cubicBezTo>
                  <a:pt x="2706176" y="1132238"/>
                  <a:pt x="2707594" y="1145798"/>
                  <a:pt x="2711477" y="1158742"/>
                </a:cubicBezTo>
                <a:cubicBezTo>
                  <a:pt x="2723519" y="1198882"/>
                  <a:pt x="2751234" y="1278012"/>
                  <a:pt x="2751234" y="1278012"/>
                </a:cubicBezTo>
                <a:cubicBezTo>
                  <a:pt x="2753884" y="1267410"/>
                  <a:pt x="2757741" y="1257038"/>
                  <a:pt x="2759185" y="1246206"/>
                </a:cubicBezTo>
                <a:cubicBezTo>
                  <a:pt x="2766252" y="1193200"/>
                  <a:pt x="2763613" y="1159800"/>
                  <a:pt x="2775088" y="1111034"/>
                </a:cubicBezTo>
                <a:cubicBezTo>
                  <a:pt x="2809978" y="962757"/>
                  <a:pt x="2790883" y="1079987"/>
                  <a:pt x="2806893" y="967911"/>
                </a:cubicBezTo>
                <a:cubicBezTo>
                  <a:pt x="2809543" y="893699"/>
                  <a:pt x="2797970" y="817591"/>
                  <a:pt x="2814844" y="745274"/>
                </a:cubicBezTo>
                <a:cubicBezTo>
                  <a:pt x="2818653" y="728950"/>
                  <a:pt x="2845815" y="730302"/>
                  <a:pt x="2862552" y="729372"/>
                </a:cubicBezTo>
                <a:cubicBezTo>
                  <a:pt x="2882442" y="728267"/>
                  <a:pt x="3001029" y="742107"/>
                  <a:pt x="3029529" y="745274"/>
                </a:cubicBezTo>
                <a:cubicBezTo>
                  <a:pt x="3053383" y="750575"/>
                  <a:pt x="3078704" y="751383"/>
                  <a:pt x="3101091" y="761177"/>
                </a:cubicBezTo>
                <a:cubicBezTo>
                  <a:pt x="3121979" y="770316"/>
                  <a:pt x="3137199" y="789203"/>
                  <a:pt x="3156750" y="800933"/>
                </a:cubicBezTo>
                <a:cubicBezTo>
                  <a:pt x="3163937" y="805245"/>
                  <a:pt x="3172653" y="806234"/>
                  <a:pt x="3180604" y="808885"/>
                </a:cubicBezTo>
                <a:cubicBezTo>
                  <a:pt x="3197295" y="842266"/>
                  <a:pt x="3207191" y="846467"/>
                  <a:pt x="3188555" y="888398"/>
                </a:cubicBezTo>
                <a:cubicBezTo>
                  <a:pt x="3183988" y="898674"/>
                  <a:pt x="3154644" y="907223"/>
                  <a:pt x="3164702" y="912252"/>
                </a:cubicBezTo>
                <a:cubicBezTo>
                  <a:pt x="3177468" y="918635"/>
                  <a:pt x="3191206" y="901650"/>
                  <a:pt x="3204458" y="896349"/>
                </a:cubicBezTo>
                <a:cubicBezTo>
                  <a:pt x="3207108" y="880446"/>
                  <a:pt x="3209525" y="864503"/>
                  <a:pt x="3212409" y="848641"/>
                </a:cubicBezTo>
                <a:cubicBezTo>
                  <a:pt x="3214827" y="835345"/>
                  <a:pt x="3209808" y="817327"/>
                  <a:pt x="3220361" y="808885"/>
                </a:cubicBezTo>
                <a:cubicBezTo>
                  <a:pt x="3228894" y="802058"/>
                  <a:pt x="3241564" y="814186"/>
                  <a:pt x="3252166" y="816836"/>
                </a:cubicBezTo>
                <a:cubicBezTo>
                  <a:pt x="3257467" y="824787"/>
                  <a:pt x="3261951" y="833349"/>
                  <a:pt x="3268069" y="840690"/>
                </a:cubicBezTo>
                <a:cubicBezTo>
                  <a:pt x="3275268" y="849328"/>
                  <a:pt x="3286137" y="854902"/>
                  <a:pt x="3291922" y="864544"/>
                </a:cubicBezTo>
                <a:cubicBezTo>
                  <a:pt x="3302307" y="881853"/>
                  <a:pt x="3308987" y="901194"/>
                  <a:pt x="3315776" y="920203"/>
                </a:cubicBezTo>
                <a:cubicBezTo>
                  <a:pt x="3324344" y="944194"/>
                  <a:pt x="3344137" y="1030329"/>
                  <a:pt x="3355533" y="1047424"/>
                </a:cubicBezTo>
                <a:cubicBezTo>
                  <a:pt x="3360834" y="1055375"/>
                  <a:pt x="3364678" y="1064521"/>
                  <a:pt x="3371435" y="1071278"/>
                </a:cubicBezTo>
                <a:cubicBezTo>
                  <a:pt x="3383435" y="1083278"/>
                  <a:pt x="3397615" y="1092900"/>
                  <a:pt x="3411192" y="1103083"/>
                </a:cubicBezTo>
                <a:cubicBezTo>
                  <a:pt x="3418837" y="1108817"/>
                  <a:pt x="3428001" y="1112529"/>
                  <a:pt x="3435046" y="1118986"/>
                </a:cubicBezTo>
                <a:cubicBezTo>
                  <a:pt x="3539472" y="1214709"/>
                  <a:pt x="3471144" y="1166904"/>
                  <a:pt x="3530462" y="1206450"/>
                </a:cubicBezTo>
                <a:cubicBezTo>
                  <a:pt x="3467403" y="1237978"/>
                  <a:pt x="3522089" y="1208992"/>
                  <a:pt x="3427095" y="1270060"/>
                </a:cubicBezTo>
                <a:cubicBezTo>
                  <a:pt x="3414095" y="1278417"/>
                  <a:pt x="3387338" y="1293914"/>
                  <a:pt x="3387338" y="1293914"/>
                </a:cubicBezTo>
                <a:cubicBezTo>
                  <a:pt x="3374591" y="1313034"/>
                  <a:pt x="3355081" y="1343790"/>
                  <a:pt x="3339630" y="1357525"/>
                </a:cubicBezTo>
                <a:cubicBezTo>
                  <a:pt x="3328079" y="1367792"/>
                  <a:pt x="3312733" y="1372806"/>
                  <a:pt x="3299874" y="1381379"/>
                </a:cubicBezTo>
                <a:cubicBezTo>
                  <a:pt x="3288848" y="1388730"/>
                  <a:pt x="3280523" y="1400703"/>
                  <a:pt x="3268069" y="1405232"/>
                </a:cubicBezTo>
                <a:cubicBezTo>
                  <a:pt x="3250456" y="1411637"/>
                  <a:pt x="3230848" y="1409831"/>
                  <a:pt x="3212409" y="1413184"/>
                </a:cubicBezTo>
                <a:cubicBezTo>
                  <a:pt x="3201657" y="1415139"/>
                  <a:pt x="3191206" y="1418485"/>
                  <a:pt x="3180604" y="1421135"/>
                </a:cubicBezTo>
                <a:cubicBezTo>
                  <a:pt x="3191206" y="1423785"/>
                  <a:pt x="3202635" y="1424199"/>
                  <a:pt x="3212409" y="1429086"/>
                </a:cubicBezTo>
                <a:cubicBezTo>
                  <a:pt x="3273106" y="1459434"/>
                  <a:pt x="3254072" y="1492070"/>
                  <a:pt x="3236263" y="1572210"/>
                </a:cubicBezTo>
                <a:cubicBezTo>
                  <a:pt x="3233824" y="1583187"/>
                  <a:pt x="3220947" y="1588746"/>
                  <a:pt x="3212409" y="1596064"/>
                </a:cubicBezTo>
                <a:cubicBezTo>
                  <a:pt x="3159609" y="1641321"/>
                  <a:pt x="3203222" y="1601168"/>
                  <a:pt x="3140848" y="1635820"/>
                </a:cubicBezTo>
                <a:cubicBezTo>
                  <a:pt x="3129263" y="1642256"/>
                  <a:pt x="3119899" y="1652074"/>
                  <a:pt x="3109042" y="1659674"/>
                </a:cubicBezTo>
                <a:cubicBezTo>
                  <a:pt x="3068899" y="1687774"/>
                  <a:pt x="3049170" y="1695693"/>
                  <a:pt x="3013627" y="1731236"/>
                </a:cubicBezTo>
                <a:cubicBezTo>
                  <a:pt x="3006870" y="1737993"/>
                  <a:pt x="3003025" y="1747139"/>
                  <a:pt x="2997724" y="1755090"/>
                </a:cubicBezTo>
                <a:cubicBezTo>
                  <a:pt x="2992423" y="1778944"/>
                  <a:pt x="2989549" y="1803470"/>
                  <a:pt x="2981822" y="1826652"/>
                </a:cubicBezTo>
                <a:cubicBezTo>
                  <a:pt x="2932641" y="1974195"/>
                  <a:pt x="2961353" y="1875539"/>
                  <a:pt x="2918211" y="1961824"/>
                </a:cubicBezTo>
                <a:cubicBezTo>
                  <a:pt x="2914463" y="1969321"/>
                  <a:pt x="2914008" y="1978181"/>
                  <a:pt x="2910260" y="1985678"/>
                </a:cubicBezTo>
                <a:cubicBezTo>
                  <a:pt x="2903349" y="1999501"/>
                  <a:pt x="2893911" y="2011924"/>
                  <a:pt x="2886406" y="2025434"/>
                </a:cubicBezTo>
                <a:cubicBezTo>
                  <a:pt x="2880650" y="2035795"/>
                  <a:pt x="2879759" y="2049834"/>
                  <a:pt x="2870503" y="2057239"/>
                </a:cubicBezTo>
                <a:cubicBezTo>
                  <a:pt x="2851992" y="2072048"/>
                  <a:pt x="2806893" y="2089045"/>
                  <a:pt x="2806893" y="2089045"/>
                </a:cubicBezTo>
                <a:cubicBezTo>
                  <a:pt x="2775088" y="2144704"/>
                  <a:pt x="2745453" y="2201661"/>
                  <a:pt x="2711477" y="2256022"/>
                </a:cubicBezTo>
                <a:cubicBezTo>
                  <a:pt x="2668935" y="2324089"/>
                  <a:pt x="2700691" y="2240671"/>
                  <a:pt x="2679672" y="2303730"/>
                </a:cubicBezTo>
                <a:cubicBezTo>
                  <a:pt x="2692924" y="2327584"/>
                  <a:pt x="2743836" y="2363089"/>
                  <a:pt x="2719429" y="2375292"/>
                </a:cubicBezTo>
                <a:cubicBezTo>
                  <a:pt x="2694228" y="2387892"/>
                  <a:pt x="2679005" y="2335381"/>
                  <a:pt x="2663769" y="2311681"/>
                </a:cubicBezTo>
                <a:cubicBezTo>
                  <a:pt x="2654704" y="2297580"/>
                  <a:pt x="2652278" y="2280145"/>
                  <a:pt x="2647867" y="2263973"/>
                </a:cubicBezTo>
                <a:cubicBezTo>
                  <a:pt x="2643101" y="2246497"/>
                  <a:pt x="2634564" y="2192110"/>
                  <a:pt x="2631964" y="2176509"/>
                </a:cubicBezTo>
                <a:lnTo>
                  <a:pt x="2552451" y="2184460"/>
                </a:lnTo>
                <a:cubicBezTo>
                  <a:pt x="2531213" y="2186820"/>
                  <a:pt x="2507953" y="2182856"/>
                  <a:pt x="2488841" y="2192412"/>
                </a:cubicBezTo>
                <a:cubicBezTo>
                  <a:pt x="2458482" y="2207591"/>
                  <a:pt x="2437298" y="2236793"/>
                  <a:pt x="2409328" y="2256022"/>
                </a:cubicBezTo>
                <a:cubicBezTo>
                  <a:pt x="2382691" y="2274335"/>
                  <a:pt x="2350964" y="2282845"/>
                  <a:pt x="2321863" y="2295779"/>
                </a:cubicBezTo>
                <a:cubicBezTo>
                  <a:pt x="2311032" y="2300593"/>
                  <a:pt x="2301197" y="2307630"/>
                  <a:pt x="2290058" y="2311681"/>
                </a:cubicBezTo>
                <a:cubicBezTo>
                  <a:pt x="2271924" y="2318275"/>
                  <a:pt x="2252881" y="2322039"/>
                  <a:pt x="2234399" y="2327584"/>
                </a:cubicBezTo>
                <a:cubicBezTo>
                  <a:pt x="2226371" y="2329992"/>
                  <a:pt x="2218496" y="2332885"/>
                  <a:pt x="2210545" y="2335535"/>
                </a:cubicBezTo>
                <a:cubicBezTo>
                  <a:pt x="2219192" y="2447951"/>
                  <a:pt x="2209440" y="2411364"/>
                  <a:pt x="2234399" y="2494561"/>
                </a:cubicBezTo>
                <a:cubicBezTo>
                  <a:pt x="2241394" y="2517877"/>
                  <a:pt x="2245459" y="2532438"/>
                  <a:pt x="2266204" y="2550220"/>
                </a:cubicBezTo>
                <a:cubicBezTo>
                  <a:pt x="2275204" y="2557934"/>
                  <a:pt x="2287958" y="2559841"/>
                  <a:pt x="2298009" y="2566123"/>
                </a:cubicBezTo>
                <a:cubicBezTo>
                  <a:pt x="2380574" y="2617726"/>
                  <a:pt x="2281044" y="2565592"/>
                  <a:pt x="2361620" y="2605879"/>
                </a:cubicBezTo>
                <a:cubicBezTo>
                  <a:pt x="2358970" y="2621782"/>
                  <a:pt x="2363040" y="2640468"/>
                  <a:pt x="2353669" y="2653587"/>
                </a:cubicBezTo>
                <a:cubicBezTo>
                  <a:pt x="2347317" y="2662480"/>
                  <a:pt x="2332531" y="2659168"/>
                  <a:pt x="2321863" y="2661539"/>
                </a:cubicBezTo>
                <a:cubicBezTo>
                  <a:pt x="2308670" y="2664471"/>
                  <a:pt x="2295359" y="2666840"/>
                  <a:pt x="2282107" y="2669490"/>
                </a:cubicBezTo>
                <a:cubicBezTo>
                  <a:pt x="2273768" y="2667405"/>
                  <a:pt x="2155946" y="2639076"/>
                  <a:pt x="2131032" y="2629733"/>
                </a:cubicBezTo>
                <a:cubicBezTo>
                  <a:pt x="2106590" y="2620567"/>
                  <a:pt x="2082540" y="2610142"/>
                  <a:pt x="2059470" y="2597928"/>
                </a:cubicBezTo>
                <a:cubicBezTo>
                  <a:pt x="2021996" y="2578089"/>
                  <a:pt x="1987877" y="2554168"/>
                  <a:pt x="1956103" y="2526366"/>
                </a:cubicBezTo>
                <a:cubicBezTo>
                  <a:pt x="1935645" y="2508465"/>
                  <a:pt x="1916038" y="2484198"/>
                  <a:pt x="1900444" y="2462756"/>
                </a:cubicBezTo>
                <a:cubicBezTo>
                  <a:pt x="1889203" y="2447299"/>
                  <a:pt x="1880578" y="2429972"/>
                  <a:pt x="1868639" y="2415048"/>
                </a:cubicBezTo>
                <a:cubicBezTo>
                  <a:pt x="1859273" y="2403340"/>
                  <a:pt x="1847436" y="2393845"/>
                  <a:pt x="1836834" y="2383243"/>
                </a:cubicBezTo>
                <a:cubicBezTo>
                  <a:pt x="1828883" y="2364690"/>
                  <a:pt x="1822007" y="2345638"/>
                  <a:pt x="1812980" y="2327584"/>
                </a:cubicBezTo>
                <a:cubicBezTo>
                  <a:pt x="1803424" y="2308472"/>
                  <a:pt x="1791306" y="2290739"/>
                  <a:pt x="1781175" y="2271925"/>
                </a:cubicBezTo>
                <a:cubicBezTo>
                  <a:pt x="1772746" y="2256270"/>
                  <a:pt x="1765750" y="2239871"/>
                  <a:pt x="1757321" y="2224217"/>
                </a:cubicBezTo>
                <a:cubicBezTo>
                  <a:pt x="1711953" y="2139963"/>
                  <a:pt x="1737780" y="2199221"/>
                  <a:pt x="1709613" y="2128801"/>
                </a:cubicBezTo>
                <a:cubicBezTo>
                  <a:pt x="1714914" y="2160606"/>
                  <a:pt x="1715616" y="2193530"/>
                  <a:pt x="1725515" y="2224217"/>
                </a:cubicBezTo>
                <a:cubicBezTo>
                  <a:pt x="1742290" y="2276219"/>
                  <a:pt x="1761013" y="2328439"/>
                  <a:pt x="1789126" y="2375292"/>
                </a:cubicBezTo>
                <a:cubicBezTo>
                  <a:pt x="1821605" y="2429422"/>
                  <a:pt x="1808093" y="2400387"/>
                  <a:pt x="1828882" y="2462756"/>
                </a:cubicBezTo>
                <a:cubicBezTo>
                  <a:pt x="1812980" y="2465406"/>
                  <a:pt x="1792575" y="2482107"/>
                  <a:pt x="1781175" y="2470707"/>
                </a:cubicBezTo>
                <a:cubicBezTo>
                  <a:pt x="1744211" y="2433743"/>
                  <a:pt x="1701662" y="2335535"/>
                  <a:pt x="1701662" y="2335535"/>
                </a:cubicBezTo>
                <a:cubicBezTo>
                  <a:pt x="1699011" y="2319632"/>
                  <a:pt x="1698808" y="2303122"/>
                  <a:pt x="1693710" y="2287827"/>
                </a:cubicBezTo>
                <a:cubicBezTo>
                  <a:pt x="1690688" y="2278761"/>
                  <a:pt x="1683542" y="2271618"/>
                  <a:pt x="1677808" y="2263973"/>
                </a:cubicBezTo>
                <a:cubicBezTo>
                  <a:pt x="1651726" y="2229197"/>
                  <a:pt x="1621220" y="2197540"/>
                  <a:pt x="1598295" y="2160606"/>
                </a:cubicBezTo>
                <a:cubicBezTo>
                  <a:pt x="1563069" y="2103854"/>
                  <a:pt x="1546095" y="2037538"/>
                  <a:pt x="1502879" y="1985678"/>
                </a:cubicBezTo>
                <a:cubicBezTo>
                  <a:pt x="1488481" y="1968401"/>
                  <a:pt x="1476507" y="1945082"/>
                  <a:pt x="1455171" y="1937970"/>
                </a:cubicBezTo>
                <a:lnTo>
                  <a:pt x="1431317" y="1930019"/>
                </a:lnTo>
                <a:cubicBezTo>
                  <a:pt x="1420715" y="1916767"/>
                  <a:pt x="1408507" y="1904654"/>
                  <a:pt x="1399512" y="1890262"/>
                </a:cubicBezTo>
                <a:cubicBezTo>
                  <a:pt x="1395070" y="1883155"/>
                  <a:pt x="1393864" y="1874467"/>
                  <a:pt x="1391561" y="1866408"/>
                </a:cubicBezTo>
                <a:cubicBezTo>
                  <a:pt x="1388559" y="1855900"/>
                  <a:pt x="1386611" y="1845111"/>
                  <a:pt x="1383609" y="1834603"/>
                </a:cubicBezTo>
                <a:cubicBezTo>
                  <a:pt x="1381306" y="1826544"/>
                  <a:pt x="1377863" y="1818835"/>
                  <a:pt x="1375658" y="1810749"/>
                </a:cubicBezTo>
                <a:cubicBezTo>
                  <a:pt x="1369907" y="1789663"/>
                  <a:pt x="1359755" y="1747139"/>
                  <a:pt x="1359755" y="1747139"/>
                </a:cubicBezTo>
                <a:cubicBezTo>
                  <a:pt x="1357105" y="1643772"/>
                  <a:pt x="1356608" y="1540327"/>
                  <a:pt x="1351804" y="1437038"/>
                </a:cubicBezTo>
                <a:cubicBezTo>
                  <a:pt x="1351543" y="1431419"/>
                  <a:pt x="1339853" y="1389280"/>
                  <a:pt x="1335902" y="1381379"/>
                </a:cubicBezTo>
                <a:cubicBezTo>
                  <a:pt x="1328990" y="1367556"/>
                  <a:pt x="1319554" y="1355132"/>
                  <a:pt x="1312048" y="1341622"/>
                </a:cubicBezTo>
                <a:cubicBezTo>
                  <a:pt x="1288311" y="1298896"/>
                  <a:pt x="1308877" y="1318305"/>
                  <a:pt x="1272291" y="1293914"/>
                </a:cubicBezTo>
                <a:cubicBezTo>
                  <a:pt x="1264340" y="1280662"/>
                  <a:pt x="1255348" y="1267981"/>
                  <a:pt x="1248437" y="1254158"/>
                </a:cubicBezTo>
                <a:cubicBezTo>
                  <a:pt x="1242054" y="1241392"/>
                  <a:pt x="1240100" y="1226505"/>
                  <a:pt x="1232535" y="1214401"/>
                </a:cubicBezTo>
                <a:cubicBezTo>
                  <a:pt x="1218369" y="1191734"/>
                  <a:pt x="1204062" y="1190033"/>
                  <a:pt x="1184827" y="1174645"/>
                </a:cubicBezTo>
                <a:cubicBezTo>
                  <a:pt x="1178973" y="1169962"/>
                  <a:pt x="1178201" y="1169344"/>
                  <a:pt x="1168924" y="11507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85A5BE0-183B-450C-86AA-E55918F50ECF}"/>
              </a:ext>
            </a:extLst>
          </p:cNvPr>
          <p:cNvSpPr/>
          <p:nvPr/>
        </p:nvSpPr>
        <p:spPr>
          <a:xfrm>
            <a:off x="10455965" y="2676626"/>
            <a:ext cx="203781" cy="183021"/>
          </a:xfrm>
          <a:custGeom>
            <a:avLst/>
            <a:gdLst>
              <a:gd name="connsiteX0" fmla="*/ 39757 w 203781"/>
              <a:gd name="connsiteY0" fmla="*/ 2964 h 183021"/>
              <a:gd name="connsiteX1" fmla="*/ 15903 w 203781"/>
              <a:gd name="connsiteY1" fmla="*/ 74525 h 183021"/>
              <a:gd name="connsiteX2" fmla="*/ 7952 w 203781"/>
              <a:gd name="connsiteY2" fmla="*/ 98379 h 183021"/>
              <a:gd name="connsiteX3" fmla="*/ 0 w 203781"/>
              <a:gd name="connsiteY3" fmla="*/ 122233 h 183021"/>
              <a:gd name="connsiteX4" fmla="*/ 198783 w 203781"/>
              <a:gd name="connsiteY4" fmla="*/ 138136 h 183021"/>
              <a:gd name="connsiteX5" fmla="*/ 135172 w 203781"/>
              <a:gd name="connsiteY5" fmla="*/ 66574 h 183021"/>
              <a:gd name="connsiteX6" fmla="*/ 127221 w 203781"/>
              <a:gd name="connsiteY6" fmla="*/ 42720 h 183021"/>
              <a:gd name="connsiteX7" fmla="*/ 103367 w 203781"/>
              <a:gd name="connsiteY7" fmla="*/ 18866 h 183021"/>
              <a:gd name="connsiteX8" fmla="*/ 63611 w 203781"/>
              <a:gd name="connsiteY8" fmla="*/ 2964 h 183021"/>
              <a:gd name="connsiteX9" fmla="*/ 39757 w 203781"/>
              <a:gd name="connsiteY9" fmla="*/ 2964 h 18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781" h="183021">
                <a:moveTo>
                  <a:pt x="39757" y="2964"/>
                </a:moveTo>
                <a:lnTo>
                  <a:pt x="15903" y="74525"/>
                </a:lnTo>
                <a:lnTo>
                  <a:pt x="7952" y="98379"/>
                </a:lnTo>
                <a:lnTo>
                  <a:pt x="0" y="122233"/>
                </a:lnTo>
                <a:cubicBezTo>
                  <a:pt x="25672" y="199244"/>
                  <a:pt x="17914" y="201440"/>
                  <a:pt x="198783" y="138136"/>
                </a:cubicBezTo>
                <a:cubicBezTo>
                  <a:pt x="225482" y="128791"/>
                  <a:pt x="136605" y="67649"/>
                  <a:pt x="135172" y="66574"/>
                </a:cubicBezTo>
                <a:cubicBezTo>
                  <a:pt x="132522" y="58623"/>
                  <a:pt x="131870" y="49694"/>
                  <a:pt x="127221" y="42720"/>
                </a:cubicBezTo>
                <a:cubicBezTo>
                  <a:pt x="120984" y="33364"/>
                  <a:pt x="112903" y="24826"/>
                  <a:pt x="103367" y="18866"/>
                </a:cubicBezTo>
                <a:cubicBezTo>
                  <a:pt x="91264" y="11301"/>
                  <a:pt x="76730" y="8586"/>
                  <a:pt x="63611" y="2964"/>
                </a:cubicBezTo>
                <a:cubicBezTo>
                  <a:pt x="58163" y="629"/>
                  <a:pt x="53009" y="-2337"/>
                  <a:pt x="39757" y="296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B4539D6-EC29-4319-89BE-EAF14C004134}"/>
              </a:ext>
            </a:extLst>
          </p:cNvPr>
          <p:cNvSpPr/>
          <p:nvPr/>
        </p:nvSpPr>
        <p:spPr>
          <a:xfrm>
            <a:off x="10017945" y="0"/>
            <a:ext cx="2064627" cy="2157812"/>
          </a:xfrm>
          <a:custGeom>
            <a:avLst/>
            <a:gdLst>
              <a:gd name="connsiteX0" fmla="*/ 74135 w 2064627"/>
              <a:gd name="connsiteY0" fmla="*/ 787179 h 2157812"/>
              <a:gd name="connsiteX1" fmla="*/ 416041 w 2064627"/>
              <a:gd name="connsiteY1" fmla="*/ 803081 h 2157812"/>
              <a:gd name="connsiteX2" fmla="*/ 463749 w 2064627"/>
              <a:gd name="connsiteY2" fmla="*/ 858741 h 2157812"/>
              <a:gd name="connsiteX3" fmla="*/ 503505 w 2064627"/>
              <a:gd name="connsiteY3" fmla="*/ 914400 h 2157812"/>
              <a:gd name="connsiteX4" fmla="*/ 511457 w 2064627"/>
              <a:gd name="connsiteY4" fmla="*/ 938254 h 2157812"/>
              <a:gd name="connsiteX5" fmla="*/ 519408 w 2064627"/>
              <a:gd name="connsiteY5" fmla="*/ 1041621 h 2157812"/>
              <a:gd name="connsiteX6" fmla="*/ 527359 w 2064627"/>
              <a:gd name="connsiteY6" fmla="*/ 1105231 h 2157812"/>
              <a:gd name="connsiteX7" fmla="*/ 551213 w 2064627"/>
              <a:gd name="connsiteY7" fmla="*/ 1137036 h 2157812"/>
              <a:gd name="connsiteX8" fmla="*/ 559165 w 2064627"/>
              <a:gd name="connsiteY8" fmla="*/ 1160890 h 2157812"/>
              <a:gd name="connsiteX9" fmla="*/ 614824 w 2064627"/>
              <a:gd name="connsiteY9" fmla="*/ 1224501 h 2157812"/>
              <a:gd name="connsiteX10" fmla="*/ 638678 w 2064627"/>
              <a:gd name="connsiteY10" fmla="*/ 1232452 h 2157812"/>
              <a:gd name="connsiteX11" fmla="*/ 678434 w 2064627"/>
              <a:gd name="connsiteY11" fmla="*/ 1256306 h 2157812"/>
              <a:gd name="connsiteX12" fmla="*/ 726142 w 2064627"/>
              <a:gd name="connsiteY12" fmla="*/ 1272208 h 2157812"/>
              <a:gd name="connsiteX13" fmla="*/ 742045 w 2064627"/>
              <a:gd name="connsiteY13" fmla="*/ 1296062 h 2157812"/>
              <a:gd name="connsiteX14" fmla="*/ 718191 w 2064627"/>
              <a:gd name="connsiteY14" fmla="*/ 1494845 h 2157812"/>
              <a:gd name="connsiteX15" fmla="*/ 710239 w 2064627"/>
              <a:gd name="connsiteY15" fmla="*/ 1534601 h 2157812"/>
              <a:gd name="connsiteX16" fmla="*/ 678434 w 2064627"/>
              <a:gd name="connsiteY16" fmla="*/ 1542553 h 2157812"/>
              <a:gd name="connsiteX17" fmla="*/ 638678 w 2064627"/>
              <a:gd name="connsiteY17" fmla="*/ 1550504 h 2157812"/>
              <a:gd name="connsiteX18" fmla="*/ 598921 w 2064627"/>
              <a:gd name="connsiteY18" fmla="*/ 1566407 h 2157812"/>
              <a:gd name="connsiteX19" fmla="*/ 590970 w 2064627"/>
              <a:gd name="connsiteY19" fmla="*/ 1590261 h 2157812"/>
              <a:gd name="connsiteX20" fmla="*/ 622775 w 2064627"/>
              <a:gd name="connsiteY20" fmla="*/ 1717481 h 2157812"/>
              <a:gd name="connsiteX21" fmla="*/ 630726 w 2064627"/>
              <a:gd name="connsiteY21" fmla="*/ 1741335 h 2157812"/>
              <a:gd name="connsiteX22" fmla="*/ 678434 w 2064627"/>
              <a:gd name="connsiteY22" fmla="*/ 1804946 h 2157812"/>
              <a:gd name="connsiteX23" fmla="*/ 710239 w 2064627"/>
              <a:gd name="connsiteY23" fmla="*/ 1900361 h 2157812"/>
              <a:gd name="connsiteX24" fmla="*/ 757947 w 2064627"/>
              <a:gd name="connsiteY24" fmla="*/ 1987826 h 2157812"/>
              <a:gd name="connsiteX25" fmla="*/ 797704 w 2064627"/>
              <a:gd name="connsiteY25" fmla="*/ 2043485 h 2157812"/>
              <a:gd name="connsiteX26" fmla="*/ 845412 w 2064627"/>
              <a:gd name="connsiteY26" fmla="*/ 2075290 h 2157812"/>
              <a:gd name="connsiteX27" fmla="*/ 893119 w 2064627"/>
              <a:gd name="connsiteY27" fmla="*/ 2107095 h 2157812"/>
              <a:gd name="connsiteX28" fmla="*/ 980584 w 2064627"/>
              <a:gd name="connsiteY28" fmla="*/ 2154803 h 2157812"/>
              <a:gd name="connsiteX29" fmla="*/ 1028292 w 2064627"/>
              <a:gd name="connsiteY29" fmla="*/ 2035534 h 2157812"/>
              <a:gd name="connsiteX30" fmla="*/ 1060097 w 2064627"/>
              <a:gd name="connsiteY30" fmla="*/ 1940118 h 2157812"/>
              <a:gd name="connsiteX31" fmla="*/ 1068048 w 2064627"/>
              <a:gd name="connsiteY31" fmla="*/ 1908313 h 2157812"/>
              <a:gd name="connsiteX32" fmla="*/ 1091902 w 2064627"/>
              <a:gd name="connsiteY32" fmla="*/ 1860605 h 2157812"/>
              <a:gd name="connsiteX33" fmla="*/ 1099853 w 2064627"/>
              <a:gd name="connsiteY33" fmla="*/ 1820848 h 2157812"/>
              <a:gd name="connsiteX34" fmla="*/ 1115756 w 2064627"/>
              <a:gd name="connsiteY34" fmla="*/ 1717481 h 2157812"/>
              <a:gd name="connsiteX35" fmla="*/ 1123707 w 2064627"/>
              <a:gd name="connsiteY35" fmla="*/ 1693628 h 2157812"/>
              <a:gd name="connsiteX36" fmla="*/ 1147561 w 2064627"/>
              <a:gd name="connsiteY36" fmla="*/ 1677725 h 2157812"/>
              <a:gd name="connsiteX37" fmla="*/ 1179366 w 2064627"/>
              <a:gd name="connsiteY37" fmla="*/ 1669774 h 2157812"/>
              <a:gd name="connsiteX38" fmla="*/ 1274782 w 2064627"/>
              <a:gd name="connsiteY38" fmla="*/ 1653871 h 2157812"/>
              <a:gd name="connsiteX39" fmla="*/ 1338392 w 2064627"/>
              <a:gd name="connsiteY39" fmla="*/ 1566407 h 2157812"/>
              <a:gd name="connsiteX40" fmla="*/ 1362246 w 2064627"/>
              <a:gd name="connsiteY40" fmla="*/ 1550504 h 2157812"/>
              <a:gd name="connsiteX41" fmla="*/ 1394052 w 2064627"/>
              <a:gd name="connsiteY41" fmla="*/ 1526650 h 2157812"/>
              <a:gd name="connsiteX42" fmla="*/ 1417905 w 2064627"/>
              <a:gd name="connsiteY42" fmla="*/ 1518699 h 2157812"/>
              <a:gd name="connsiteX43" fmla="*/ 1473565 w 2064627"/>
              <a:gd name="connsiteY43" fmla="*/ 1486894 h 2157812"/>
              <a:gd name="connsiteX44" fmla="*/ 1545126 w 2064627"/>
              <a:gd name="connsiteY44" fmla="*/ 1447137 h 2157812"/>
              <a:gd name="connsiteX45" fmla="*/ 1616688 w 2064627"/>
              <a:gd name="connsiteY45" fmla="*/ 1399429 h 2157812"/>
              <a:gd name="connsiteX46" fmla="*/ 1648493 w 2064627"/>
              <a:gd name="connsiteY46" fmla="*/ 1351721 h 2157812"/>
              <a:gd name="connsiteX47" fmla="*/ 1656445 w 2064627"/>
              <a:gd name="connsiteY47" fmla="*/ 1327868 h 2157812"/>
              <a:gd name="connsiteX48" fmla="*/ 1672347 w 2064627"/>
              <a:gd name="connsiteY48" fmla="*/ 1296062 h 2157812"/>
              <a:gd name="connsiteX49" fmla="*/ 1648493 w 2064627"/>
              <a:gd name="connsiteY49" fmla="*/ 1192695 h 2157812"/>
              <a:gd name="connsiteX50" fmla="*/ 1584883 w 2064627"/>
              <a:gd name="connsiteY50" fmla="*/ 1152939 h 2157812"/>
              <a:gd name="connsiteX51" fmla="*/ 1561029 w 2064627"/>
              <a:gd name="connsiteY51" fmla="*/ 1137036 h 2157812"/>
              <a:gd name="connsiteX52" fmla="*/ 1545126 w 2064627"/>
              <a:gd name="connsiteY52" fmla="*/ 1113182 h 2157812"/>
              <a:gd name="connsiteX53" fmla="*/ 1537175 w 2064627"/>
              <a:gd name="connsiteY53" fmla="*/ 1057523 h 2157812"/>
              <a:gd name="connsiteX54" fmla="*/ 1592834 w 2064627"/>
              <a:gd name="connsiteY54" fmla="*/ 1041621 h 2157812"/>
              <a:gd name="connsiteX55" fmla="*/ 1680298 w 2064627"/>
              <a:gd name="connsiteY55" fmla="*/ 1049572 h 2157812"/>
              <a:gd name="connsiteX56" fmla="*/ 1704152 w 2064627"/>
              <a:gd name="connsiteY56" fmla="*/ 1065474 h 2157812"/>
              <a:gd name="connsiteX57" fmla="*/ 1712104 w 2064627"/>
              <a:gd name="connsiteY57" fmla="*/ 1033669 h 2157812"/>
              <a:gd name="connsiteX58" fmla="*/ 1720055 w 2064627"/>
              <a:gd name="connsiteY58" fmla="*/ 970059 h 2157812"/>
              <a:gd name="connsiteX59" fmla="*/ 1704152 w 2064627"/>
              <a:gd name="connsiteY59" fmla="*/ 946205 h 2157812"/>
              <a:gd name="connsiteX60" fmla="*/ 1696201 w 2064627"/>
              <a:gd name="connsiteY60" fmla="*/ 914400 h 2157812"/>
              <a:gd name="connsiteX61" fmla="*/ 1712104 w 2064627"/>
              <a:gd name="connsiteY61" fmla="*/ 890546 h 2157812"/>
              <a:gd name="connsiteX62" fmla="*/ 1728006 w 2064627"/>
              <a:gd name="connsiteY62" fmla="*/ 763325 h 2157812"/>
              <a:gd name="connsiteX63" fmla="*/ 1704152 w 2064627"/>
              <a:gd name="connsiteY63" fmla="*/ 747422 h 2157812"/>
              <a:gd name="connsiteX64" fmla="*/ 1720055 w 2064627"/>
              <a:gd name="connsiteY64" fmla="*/ 707666 h 2157812"/>
              <a:gd name="connsiteX65" fmla="*/ 1728006 w 2064627"/>
              <a:gd name="connsiteY65" fmla="*/ 675861 h 2157812"/>
              <a:gd name="connsiteX66" fmla="*/ 1720055 w 2064627"/>
              <a:gd name="connsiteY66" fmla="*/ 636104 h 2157812"/>
              <a:gd name="connsiteX67" fmla="*/ 1696201 w 2064627"/>
              <a:gd name="connsiteY67" fmla="*/ 604299 h 2157812"/>
              <a:gd name="connsiteX68" fmla="*/ 1759812 w 2064627"/>
              <a:gd name="connsiteY68" fmla="*/ 516834 h 2157812"/>
              <a:gd name="connsiteX69" fmla="*/ 1783665 w 2064627"/>
              <a:gd name="connsiteY69" fmla="*/ 500932 h 2157812"/>
              <a:gd name="connsiteX70" fmla="*/ 1823422 w 2064627"/>
              <a:gd name="connsiteY70" fmla="*/ 461175 h 2157812"/>
              <a:gd name="connsiteX71" fmla="*/ 1871130 w 2064627"/>
              <a:gd name="connsiteY71" fmla="*/ 389614 h 2157812"/>
              <a:gd name="connsiteX72" fmla="*/ 1910886 w 2064627"/>
              <a:gd name="connsiteY72" fmla="*/ 365760 h 2157812"/>
              <a:gd name="connsiteX73" fmla="*/ 1990399 w 2064627"/>
              <a:gd name="connsiteY73" fmla="*/ 286247 h 2157812"/>
              <a:gd name="connsiteX74" fmla="*/ 2054010 w 2064627"/>
              <a:gd name="connsiteY74" fmla="*/ 238539 h 2157812"/>
              <a:gd name="connsiteX75" fmla="*/ 2061961 w 2064627"/>
              <a:gd name="connsiteY75" fmla="*/ 214685 h 2157812"/>
              <a:gd name="connsiteX76" fmla="*/ 1720055 w 2064627"/>
              <a:gd name="connsiteY76" fmla="*/ 198782 h 2157812"/>
              <a:gd name="connsiteX77" fmla="*/ 1696201 w 2064627"/>
              <a:gd name="connsiteY77" fmla="*/ 174928 h 2157812"/>
              <a:gd name="connsiteX78" fmla="*/ 1529224 w 2064627"/>
              <a:gd name="connsiteY78" fmla="*/ 103367 h 2157812"/>
              <a:gd name="connsiteX79" fmla="*/ 1489467 w 2064627"/>
              <a:gd name="connsiteY79" fmla="*/ 71561 h 2157812"/>
              <a:gd name="connsiteX80" fmla="*/ 1553078 w 2064627"/>
              <a:gd name="connsiteY80" fmla="*/ 55659 h 2157812"/>
              <a:gd name="connsiteX81" fmla="*/ 1521272 w 2064627"/>
              <a:gd name="connsiteY81" fmla="*/ 39756 h 2157812"/>
              <a:gd name="connsiteX82" fmla="*/ 1394052 w 2064627"/>
              <a:gd name="connsiteY82" fmla="*/ 15902 h 2157812"/>
              <a:gd name="connsiteX83" fmla="*/ 1322490 w 2064627"/>
              <a:gd name="connsiteY83" fmla="*/ 0 h 2157812"/>
              <a:gd name="connsiteX84" fmla="*/ 1171415 w 2064627"/>
              <a:gd name="connsiteY84" fmla="*/ 15902 h 2157812"/>
              <a:gd name="connsiteX85" fmla="*/ 1107805 w 2064627"/>
              <a:gd name="connsiteY85" fmla="*/ 47708 h 2157812"/>
              <a:gd name="connsiteX86" fmla="*/ 1075999 w 2064627"/>
              <a:gd name="connsiteY86" fmla="*/ 63610 h 2157812"/>
              <a:gd name="connsiteX87" fmla="*/ 1044194 w 2064627"/>
              <a:gd name="connsiteY87" fmla="*/ 119269 h 2157812"/>
              <a:gd name="connsiteX88" fmla="*/ 1036243 w 2064627"/>
              <a:gd name="connsiteY88" fmla="*/ 143123 h 2157812"/>
              <a:gd name="connsiteX89" fmla="*/ 964681 w 2064627"/>
              <a:gd name="connsiteY89" fmla="*/ 151074 h 2157812"/>
              <a:gd name="connsiteX90" fmla="*/ 940827 w 2064627"/>
              <a:gd name="connsiteY90" fmla="*/ 182880 h 2157812"/>
              <a:gd name="connsiteX91" fmla="*/ 916973 w 2064627"/>
              <a:gd name="connsiteY91" fmla="*/ 190831 h 2157812"/>
              <a:gd name="connsiteX92" fmla="*/ 909022 w 2064627"/>
              <a:gd name="connsiteY92" fmla="*/ 302149 h 2157812"/>
              <a:gd name="connsiteX93" fmla="*/ 797704 w 2064627"/>
              <a:gd name="connsiteY93" fmla="*/ 349857 h 2157812"/>
              <a:gd name="connsiteX94" fmla="*/ 710239 w 2064627"/>
              <a:gd name="connsiteY94" fmla="*/ 326003 h 2157812"/>
              <a:gd name="connsiteX95" fmla="*/ 686385 w 2064627"/>
              <a:gd name="connsiteY95" fmla="*/ 254441 h 2157812"/>
              <a:gd name="connsiteX96" fmla="*/ 694337 w 2064627"/>
              <a:gd name="connsiteY96" fmla="*/ 190831 h 2157812"/>
              <a:gd name="connsiteX97" fmla="*/ 543262 w 2064627"/>
              <a:gd name="connsiteY97" fmla="*/ 198782 h 2157812"/>
              <a:gd name="connsiteX98" fmla="*/ 495554 w 2064627"/>
              <a:gd name="connsiteY98" fmla="*/ 206734 h 2157812"/>
              <a:gd name="connsiteX99" fmla="*/ 431944 w 2064627"/>
              <a:gd name="connsiteY99" fmla="*/ 214685 h 2157812"/>
              <a:gd name="connsiteX100" fmla="*/ 304723 w 2064627"/>
              <a:gd name="connsiteY100" fmla="*/ 238539 h 2157812"/>
              <a:gd name="connsiteX101" fmla="*/ 249064 w 2064627"/>
              <a:gd name="connsiteY101" fmla="*/ 262393 h 2157812"/>
              <a:gd name="connsiteX102" fmla="*/ 233161 w 2064627"/>
              <a:gd name="connsiteY102" fmla="*/ 302149 h 2157812"/>
              <a:gd name="connsiteX103" fmla="*/ 288820 w 2064627"/>
              <a:gd name="connsiteY103" fmla="*/ 341906 h 2157812"/>
              <a:gd name="connsiteX104" fmla="*/ 264966 w 2064627"/>
              <a:gd name="connsiteY104" fmla="*/ 365760 h 2157812"/>
              <a:gd name="connsiteX105" fmla="*/ 193405 w 2064627"/>
              <a:gd name="connsiteY105" fmla="*/ 373711 h 2157812"/>
              <a:gd name="connsiteX106" fmla="*/ 209307 w 2064627"/>
              <a:gd name="connsiteY106" fmla="*/ 485029 h 2157812"/>
              <a:gd name="connsiteX107" fmla="*/ 241112 w 2064627"/>
              <a:gd name="connsiteY107" fmla="*/ 508883 h 2157812"/>
              <a:gd name="connsiteX108" fmla="*/ 280869 w 2064627"/>
              <a:gd name="connsiteY108" fmla="*/ 516834 h 2157812"/>
              <a:gd name="connsiteX109" fmla="*/ 304723 w 2064627"/>
              <a:gd name="connsiteY109" fmla="*/ 524786 h 2157812"/>
              <a:gd name="connsiteX110" fmla="*/ 129794 w 2064627"/>
              <a:gd name="connsiteY110" fmla="*/ 548640 h 2157812"/>
              <a:gd name="connsiteX111" fmla="*/ 90038 w 2064627"/>
              <a:gd name="connsiteY111" fmla="*/ 564542 h 2157812"/>
              <a:gd name="connsiteX112" fmla="*/ 10525 w 2064627"/>
              <a:gd name="connsiteY112" fmla="*/ 580445 h 2157812"/>
              <a:gd name="connsiteX113" fmla="*/ 2573 w 2064627"/>
              <a:gd name="connsiteY113" fmla="*/ 620201 h 2157812"/>
              <a:gd name="connsiteX114" fmla="*/ 58232 w 2064627"/>
              <a:gd name="connsiteY114" fmla="*/ 644055 h 2157812"/>
              <a:gd name="connsiteX115" fmla="*/ 82086 w 2064627"/>
              <a:gd name="connsiteY115" fmla="*/ 659958 h 2157812"/>
              <a:gd name="connsiteX116" fmla="*/ 66184 w 2064627"/>
              <a:gd name="connsiteY116" fmla="*/ 683812 h 2157812"/>
              <a:gd name="connsiteX117" fmla="*/ 74135 w 2064627"/>
              <a:gd name="connsiteY117" fmla="*/ 707666 h 2157812"/>
              <a:gd name="connsiteX118" fmla="*/ 74135 w 2064627"/>
              <a:gd name="connsiteY118" fmla="*/ 787179 h 215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064627" h="2157812">
                <a:moveTo>
                  <a:pt x="74135" y="787179"/>
                </a:moveTo>
                <a:cubicBezTo>
                  <a:pt x="131119" y="803081"/>
                  <a:pt x="323809" y="762980"/>
                  <a:pt x="416041" y="803081"/>
                </a:cubicBezTo>
                <a:cubicBezTo>
                  <a:pt x="438451" y="812824"/>
                  <a:pt x="448275" y="839829"/>
                  <a:pt x="463749" y="858741"/>
                </a:cubicBezTo>
                <a:cubicBezTo>
                  <a:pt x="468384" y="864405"/>
                  <a:pt x="498246" y="903882"/>
                  <a:pt x="503505" y="914400"/>
                </a:cubicBezTo>
                <a:cubicBezTo>
                  <a:pt x="507253" y="921897"/>
                  <a:pt x="508806" y="930303"/>
                  <a:pt x="511457" y="938254"/>
                </a:cubicBezTo>
                <a:cubicBezTo>
                  <a:pt x="514107" y="972710"/>
                  <a:pt x="516132" y="1007219"/>
                  <a:pt x="519408" y="1041621"/>
                </a:cubicBezTo>
                <a:cubicBezTo>
                  <a:pt x="521434" y="1062893"/>
                  <a:pt x="520602" y="1084959"/>
                  <a:pt x="527359" y="1105231"/>
                </a:cubicBezTo>
                <a:cubicBezTo>
                  <a:pt x="531550" y="1117803"/>
                  <a:pt x="543262" y="1126434"/>
                  <a:pt x="551213" y="1137036"/>
                </a:cubicBezTo>
                <a:cubicBezTo>
                  <a:pt x="553864" y="1144987"/>
                  <a:pt x="555007" y="1153613"/>
                  <a:pt x="559165" y="1160890"/>
                </a:cubicBezTo>
                <a:cubicBezTo>
                  <a:pt x="568760" y="1177682"/>
                  <a:pt x="599957" y="1213882"/>
                  <a:pt x="614824" y="1224501"/>
                </a:cubicBezTo>
                <a:cubicBezTo>
                  <a:pt x="621644" y="1229373"/>
                  <a:pt x="631181" y="1228704"/>
                  <a:pt x="638678" y="1232452"/>
                </a:cubicBezTo>
                <a:cubicBezTo>
                  <a:pt x="652501" y="1239363"/>
                  <a:pt x="664365" y="1249911"/>
                  <a:pt x="678434" y="1256306"/>
                </a:cubicBezTo>
                <a:cubicBezTo>
                  <a:pt x="693694" y="1263242"/>
                  <a:pt x="726142" y="1272208"/>
                  <a:pt x="726142" y="1272208"/>
                </a:cubicBezTo>
                <a:cubicBezTo>
                  <a:pt x="731443" y="1280159"/>
                  <a:pt x="741364" y="1286530"/>
                  <a:pt x="742045" y="1296062"/>
                </a:cubicBezTo>
                <a:cubicBezTo>
                  <a:pt x="744135" y="1325323"/>
                  <a:pt x="721030" y="1476862"/>
                  <a:pt x="718191" y="1494845"/>
                </a:cubicBezTo>
                <a:cubicBezTo>
                  <a:pt x="716083" y="1508194"/>
                  <a:pt x="718891" y="1524219"/>
                  <a:pt x="710239" y="1534601"/>
                </a:cubicBezTo>
                <a:cubicBezTo>
                  <a:pt x="703243" y="1542996"/>
                  <a:pt x="689102" y="1540182"/>
                  <a:pt x="678434" y="1542553"/>
                </a:cubicBezTo>
                <a:cubicBezTo>
                  <a:pt x="665241" y="1545485"/>
                  <a:pt x="651930" y="1547854"/>
                  <a:pt x="638678" y="1550504"/>
                </a:cubicBezTo>
                <a:cubicBezTo>
                  <a:pt x="625426" y="1555805"/>
                  <a:pt x="609886" y="1557269"/>
                  <a:pt x="598921" y="1566407"/>
                </a:cubicBezTo>
                <a:cubicBezTo>
                  <a:pt x="592482" y="1571773"/>
                  <a:pt x="589663" y="1581982"/>
                  <a:pt x="590970" y="1590261"/>
                </a:cubicBezTo>
                <a:cubicBezTo>
                  <a:pt x="597787" y="1633438"/>
                  <a:pt x="611651" y="1675208"/>
                  <a:pt x="622775" y="1717481"/>
                </a:cubicBezTo>
                <a:cubicBezTo>
                  <a:pt x="624908" y="1725586"/>
                  <a:pt x="626226" y="1734264"/>
                  <a:pt x="630726" y="1741335"/>
                </a:cubicBezTo>
                <a:cubicBezTo>
                  <a:pt x="644956" y="1763696"/>
                  <a:pt x="662531" y="1783742"/>
                  <a:pt x="678434" y="1804946"/>
                </a:cubicBezTo>
                <a:cubicBezTo>
                  <a:pt x="689036" y="1836751"/>
                  <a:pt x="695246" y="1870375"/>
                  <a:pt x="710239" y="1900361"/>
                </a:cubicBezTo>
                <a:cubicBezTo>
                  <a:pt x="730471" y="1940825"/>
                  <a:pt x="729684" y="1940721"/>
                  <a:pt x="757947" y="1987826"/>
                </a:cubicBezTo>
                <a:cubicBezTo>
                  <a:pt x="764025" y="1997956"/>
                  <a:pt x="791934" y="2038356"/>
                  <a:pt x="797704" y="2043485"/>
                </a:cubicBezTo>
                <a:cubicBezTo>
                  <a:pt x="811989" y="2056183"/>
                  <a:pt x="831898" y="2061775"/>
                  <a:pt x="845412" y="2075290"/>
                </a:cubicBezTo>
                <a:cubicBezTo>
                  <a:pt x="875191" y="2105071"/>
                  <a:pt x="858597" y="2095588"/>
                  <a:pt x="893119" y="2107095"/>
                </a:cubicBezTo>
                <a:cubicBezTo>
                  <a:pt x="897372" y="2110497"/>
                  <a:pt x="964772" y="2171932"/>
                  <a:pt x="980584" y="2154803"/>
                </a:cubicBezTo>
                <a:cubicBezTo>
                  <a:pt x="1009627" y="2123340"/>
                  <a:pt x="1013420" y="2075687"/>
                  <a:pt x="1028292" y="2035534"/>
                </a:cubicBezTo>
                <a:cubicBezTo>
                  <a:pt x="1039936" y="2004095"/>
                  <a:pt x="1051966" y="1972643"/>
                  <a:pt x="1060097" y="1940118"/>
                </a:cubicBezTo>
                <a:cubicBezTo>
                  <a:pt x="1062747" y="1929516"/>
                  <a:pt x="1063989" y="1918459"/>
                  <a:pt x="1068048" y="1908313"/>
                </a:cubicBezTo>
                <a:cubicBezTo>
                  <a:pt x="1074651" y="1891805"/>
                  <a:pt x="1083951" y="1876508"/>
                  <a:pt x="1091902" y="1860605"/>
                </a:cubicBezTo>
                <a:cubicBezTo>
                  <a:pt x="1094552" y="1847353"/>
                  <a:pt x="1097631" y="1834179"/>
                  <a:pt x="1099853" y="1820848"/>
                </a:cubicBezTo>
                <a:cubicBezTo>
                  <a:pt x="1105584" y="1786461"/>
                  <a:pt x="1109331" y="1751745"/>
                  <a:pt x="1115756" y="1717481"/>
                </a:cubicBezTo>
                <a:cubicBezTo>
                  <a:pt x="1117301" y="1709243"/>
                  <a:pt x="1118471" y="1700173"/>
                  <a:pt x="1123707" y="1693628"/>
                </a:cubicBezTo>
                <a:cubicBezTo>
                  <a:pt x="1129677" y="1686166"/>
                  <a:pt x="1138777" y="1681489"/>
                  <a:pt x="1147561" y="1677725"/>
                </a:cubicBezTo>
                <a:cubicBezTo>
                  <a:pt x="1157605" y="1673420"/>
                  <a:pt x="1168625" y="1671788"/>
                  <a:pt x="1179366" y="1669774"/>
                </a:cubicBezTo>
                <a:cubicBezTo>
                  <a:pt x="1211058" y="1663832"/>
                  <a:pt x="1242977" y="1659172"/>
                  <a:pt x="1274782" y="1653871"/>
                </a:cubicBezTo>
                <a:cubicBezTo>
                  <a:pt x="1295985" y="1624716"/>
                  <a:pt x="1308397" y="1586404"/>
                  <a:pt x="1338392" y="1566407"/>
                </a:cubicBezTo>
                <a:cubicBezTo>
                  <a:pt x="1346343" y="1561106"/>
                  <a:pt x="1354470" y="1556059"/>
                  <a:pt x="1362246" y="1550504"/>
                </a:cubicBezTo>
                <a:cubicBezTo>
                  <a:pt x="1373030" y="1542801"/>
                  <a:pt x="1382546" y="1533225"/>
                  <a:pt x="1394052" y="1526650"/>
                </a:cubicBezTo>
                <a:cubicBezTo>
                  <a:pt x="1401329" y="1522492"/>
                  <a:pt x="1410202" y="1522000"/>
                  <a:pt x="1417905" y="1518699"/>
                </a:cubicBezTo>
                <a:cubicBezTo>
                  <a:pt x="1462146" y="1499739"/>
                  <a:pt x="1436714" y="1508390"/>
                  <a:pt x="1473565" y="1486894"/>
                </a:cubicBezTo>
                <a:cubicBezTo>
                  <a:pt x="1497136" y="1473144"/>
                  <a:pt x="1522690" y="1462669"/>
                  <a:pt x="1545126" y="1447137"/>
                </a:cubicBezTo>
                <a:cubicBezTo>
                  <a:pt x="1631126" y="1387599"/>
                  <a:pt x="1521029" y="1437694"/>
                  <a:pt x="1616688" y="1399429"/>
                </a:cubicBezTo>
                <a:cubicBezTo>
                  <a:pt x="1627290" y="1383526"/>
                  <a:pt x="1639211" y="1368428"/>
                  <a:pt x="1648493" y="1351721"/>
                </a:cubicBezTo>
                <a:cubicBezTo>
                  <a:pt x="1652563" y="1344395"/>
                  <a:pt x="1653143" y="1335572"/>
                  <a:pt x="1656445" y="1327868"/>
                </a:cubicBezTo>
                <a:cubicBezTo>
                  <a:pt x="1661114" y="1316973"/>
                  <a:pt x="1667046" y="1306664"/>
                  <a:pt x="1672347" y="1296062"/>
                </a:cubicBezTo>
                <a:cubicBezTo>
                  <a:pt x="1664396" y="1261606"/>
                  <a:pt x="1660909" y="1225805"/>
                  <a:pt x="1648493" y="1192695"/>
                </a:cubicBezTo>
                <a:cubicBezTo>
                  <a:pt x="1638834" y="1166937"/>
                  <a:pt x="1604253" y="1162624"/>
                  <a:pt x="1584883" y="1152939"/>
                </a:cubicBezTo>
                <a:cubicBezTo>
                  <a:pt x="1576336" y="1148665"/>
                  <a:pt x="1568980" y="1142337"/>
                  <a:pt x="1561029" y="1137036"/>
                </a:cubicBezTo>
                <a:cubicBezTo>
                  <a:pt x="1555728" y="1129085"/>
                  <a:pt x="1549867" y="1121479"/>
                  <a:pt x="1545126" y="1113182"/>
                </a:cubicBezTo>
                <a:cubicBezTo>
                  <a:pt x="1535722" y="1096726"/>
                  <a:pt x="1518230" y="1076468"/>
                  <a:pt x="1537175" y="1057523"/>
                </a:cubicBezTo>
                <a:cubicBezTo>
                  <a:pt x="1540977" y="1053721"/>
                  <a:pt x="1592559" y="1041690"/>
                  <a:pt x="1592834" y="1041621"/>
                </a:cubicBezTo>
                <a:cubicBezTo>
                  <a:pt x="1621989" y="1044271"/>
                  <a:pt x="1651673" y="1043438"/>
                  <a:pt x="1680298" y="1049572"/>
                </a:cubicBezTo>
                <a:cubicBezTo>
                  <a:pt x="1689642" y="1051574"/>
                  <a:pt x="1695605" y="1069748"/>
                  <a:pt x="1704152" y="1065474"/>
                </a:cubicBezTo>
                <a:cubicBezTo>
                  <a:pt x="1713926" y="1060587"/>
                  <a:pt x="1709453" y="1044271"/>
                  <a:pt x="1712104" y="1033669"/>
                </a:cubicBezTo>
                <a:cubicBezTo>
                  <a:pt x="1714754" y="1012466"/>
                  <a:pt x="1721990" y="991340"/>
                  <a:pt x="1720055" y="970059"/>
                </a:cubicBezTo>
                <a:cubicBezTo>
                  <a:pt x="1719190" y="960542"/>
                  <a:pt x="1707916" y="954989"/>
                  <a:pt x="1704152" y="946205"/>
                </a:cubicBezTo>
                <a:cubicBezTo>
                  <a:pt x="1699847" y="936161"/>
                  <a:pt x="1698851" y="925002"/>
                  <a:pt x="1696201" y="914400"/>
                </a:cubicBezTo>
                <a:cubicBezTo>
                  <a:pt x="1701502" y="906449"/>
                  <a:pt x="1708340" y="899330"/>
                  <a:pt x="1712104" y="890546"/>
                </a:cubicBezTo>
                <a:cubicBezTo>
                  <a:pt x="1725090" y="860246"/>
                  <a:pt x="1727049" y="774809"/>
                  <a:pt x="1728006" y="763325"/>
                </a:cubicBezTo>
                <a:cubicBezTo>
                  <a:pt x="1720055" y="758024"/>
                  <a:pt x="1705503" y="756882"/>
                  <a:pt x="1704152" y="747422"/>
                </a:cubicBezTo>
                <a:cubicBezTo>
                  <a:pt x="1702134" y="733293"/>
                  <a:pt x="1715541" y="721206"/>
                  <a:pt x="1720055" y="707666"/>
                </a:cubicBezTo>
                <a:cubicBezTo>
                  <a:pt x="1723511" y="697299"/>
                  <a:pt x="1725356" y="686463"/>
                  <a:pt x="1728006" y="675861"/>
                </a:cubicBezTo>
                <a:cubicBezTo>
                  <a:pt x="1725356" y="662609"/>
                  <a:pt x="1725544" y="648454"/>
                  <a:pt x="1720055" y="636104"/>
                </a:cubicBezTo>
                <a:cubicBezTo>
                  <a:pt x="1714673" y="623994"/>
                  <a:pt x="1695101" y="617505"/>
                  <a:pt x="1696201" y="604299"/>
                </a:cubicBezTo>
                <a:cubicBezTo>
                  <a:pt x="1700212" y="556163"/>
                  <a:pt x="1727891" y="539634"/>
                  <a:pt x="1759812" y="516834"/>
                </a:cubicBezTo>
                <a:cubicBezTo>
                  <a:pt x="1767588" y="511280"/>
                  <a:pt x="1775714" y="506233"/>
                  <a:pt x="1783665" y="500932"/>
                </a:cubicBezTo>
                <a:cubicBezTo>
                  <a:pt x="1852579" y="397564"/>
                  <a:pt x="1743907" y="553942"/>
                  <a:pt x="1823422" y="461175"/>
                </a:cubicBezTo>
                <a:cubicBezTo>
                  <a:pt x="1845968" y="434872"/>
                  <a:pt x="1844972" y="412503"/>
                  <a:pt x="1871130" y="389614"/>
                </a:cubicBezTo>
                <a:cubicBezTo>
                  <a:pt x="1882761" y="379437"/>
                  <a:pt x="1899207" y="375882"/>
                  <a:pt x="1910886" y="365760"/>
                </a:cubicBezTo>
                <a:cubicBezTo>
                  <a:pt x="1939211" y="341211"/>
                  <a:pt x="1962997" y="311822"/>
                  <a:pt x="1990399" y="286247"/>
                </a:cubicBezTo>
                <a:cubicBezTo>
                  <a:pt x="2014013" y="264208"/>
                  <a:pt x="2029327" y="254994"/>
                  <a:pt x="2054010" y="238539"/>
                </a:cubicBezTo>
                <a:cubicBezTo>
                  <a:pt x="2056660" y="230588"/>
                  <a:pt x="2070299" y="215540"/>
                  <a:pt x="2061961" y="214685"/>
                </a:cubicBezTo>
                <a:cubicBezTo>
                  <a:pt x="1625826" y="169954"/>
                  <a:pt x="1853187" y="243163"/>
                  <a:pt x="1720055" y="198782"/>
                </a:cubicBezTo>
                <a:cubicBezTo>
                  <a:pt x="1712104" y="190831"/>
                  <a:pt x="1701230" y="184986"/>
                  <a:pt x="1696201" y="174928"/>
                </a:cubicBezTo>
                <a:cubicBezTo>
                  <a:pt x="1642785" y="68097"/>
                  <a:pt x="1761425" y="127808"/>
                  <a:pt x="1529224" y="103367"/>
                </a:cubicBezTo>
                <a:cubicBezTo>
                  <a:pt x="1515972" y="92765"/>
                  <a:pt x="1481877" y="86741"/>
                  <a:pt x="1489467" y="71561"/>
                </a:cubicBezTo>
                <a:cubicBezTo>
                  <a:pt x="1499241" y="52012"/>
                  <a:pt x="1553078" y="55659"/>
                  <a:pt x="1553078" y="55659"/>
                </a:cubicBezTo>
                <a:cubicBezTo>
                  <a:pt x="1542476" y="50358"/>
                  <a:pt x="1532771" y="42631"/>
                  <a:pt x="1521272" y="39756"/>
                </a:cubicBezTo>
                <a:cubicBezTo>
                  <a:pt x="1479415" y="29292"/>
                  <a:pt x="1436502" y="23620"/>
                  <a:pt x="1394052" y="15902"/>
                </a:cubicBezTo>
                <a:cubicBezTo>
                  <a:pt x="1332476" y="4706"/>
                  <a:pt x="1364550" y="14019"/>
                  <a:pt x="1322490" y="0"/>
                </a:cubicBezTo>
                <a:cubicBezTo>
                  <a:pt x="1314662" y="522"/>
                  <a:pt x="1208321" y="524"/>
                  <a:pt x="1171415" y="15902"/>
                </a:cubicBezTo>
                <a:cubicBezTo>
                  <a:pt x="1149532" y="25020"/>
                  <a:pt x="1129008" y="37106"/>
                  <a:pt x="1107805" y="47708"/>
                </a:cubicBezTo>
                <a:lnTo>
                  <a:pt x="1075999" y="63610"/>
                </a:lnTo>
                <a:cubicBezTo>
                  <a:pt x="1042220" y="97389"/>
                  <a:pt x="1057008" y="74419"/>
                  <a:pt x="1044194" y="119269"/>
                </a:cubicBezTo>
                <a:cubicBezTo>
                  <a:pt x="1041892" y="127328"/>
                  <a:pt x="1044025" y="140010"/>
                  <a:pt x="1036243" y="143123"/>
                </a:cubicBezTo>
                <a:cubicBezTo>
                  <a:pt x="1013959" y="152037"/>
                  <a:pt x="988535" y="148424"/>
                  <a:pt x="964681" y="151074"/>
                </a:cubicBezTo>
                <a:cubicBezTo>
                  <a:pt x="956730" y="161676"/>
                  <a:pt x="951008" y="174396"/>
                  <a:pt x="940827" y="182880"/>
                </a:cubicBezTo>
                <a:cubicBezTo>
                  <a:pt x="934388" y="188246"/>
                  <a:pt x="919133" y="182733"/>
                  <a:pt x="916973" y="190831"/>
                </a:cubicBezTo>
                <a:cubicBezTo>
                  <a:pt x="907388" y="226775"/>
                  <a:pt x="922505" y="267478"/>
                  <a:pt x="909022" y="302149"/>
                </a:cubicBezTo>
                <a:cubicBezTo>
                  <a:pt x="897195" y="332560"/>
                  <a:pt x="818029" y="344776"/>
                  <a:pt x="797704" y="349857"/>
                </a:cubicBezTo>
                <a:cubicBezTo>
                  <a:pt x="768549" y="341906"/>
                  <a:pt x="733184" y="345670"/>
                  <a:pt x="710239" y="326003"/>
                </a:cubicBezTo>
                <a:cubicBezTo>
                  <a:pt x="691148" y="309639"/>
                  <a:pt x="686385" y="254441"/>
                  <a:pt x="686385" y="254441"/>
                </a:cubicBezTo>
                <a:cubicBezTo>
                  <a:pt x="689036" y="233238"/>
                  <a:pt x="714252" y="198576"/>
                  <a:pt x="694337" y="190831"/>
                </a:cubicBezTo>
                <a:cubicBezTo>
                  <a:pt x="647338" y="172554"/>
                  <a:pt x="593529" y="194761"/>
                  <a:pt x="543262" y="198782"/>
                </a:cubicBezTo>
                <a:cubicBezTo>
                  <a:pt x="527191" y="200068"/>
                  <a:pt x="511514" y="204454"/>
                  <a:pt x="495554" y="206734"/>
                </a:cubicBezTo>
                <a:cubicBezTo>
                  <a:pt x="474400" y="209756"/>
                  <a:pt x="452946" y="210747"/>
                  <a:pt x="431944" y="214685"/>
                </a:cubicBezTo>
                <a:cubicBezTo>
                  <a:pt x="263263" y="246313"/>
                  <a:pt x="472478" y="217570"/>
                  <a:pt x="304723" y="238539"/>
                </a:cubicBezTo>
                <a:cubicBezTo>
                  <a:pt x="291855" y="242828"/>
                  <a:pt x="256926" y="253221"/>
                  <a:pt x="249064" y="262393"/>
                </a:cubicBezTo>
                <a:cubicBezTo>
                  <a:pt x="239775" y="273230"/>
                  <a:pt x="238462" y="288897"/>
                  <a:pt x="233161" y="302149"/>
                </a:cubicBezTo>
                <a:cubicBezTo>
                  <a:pt x="251714" y="315401"/>
                  <a:pt x="278624" y="321513"/>
                  <a:pt x="288820" y="341906"/>
                </a:cubicBezTo>
                <a:cubicBezTo>
                  <a:pt x="293849" y="351964"/>
                  <a:pt x="275634" y="362204"/>
                  <a:pt x="264966" y="365760"/>
                </a:cubicBezTo>
                <a:cubicBezTo>
                  <a:pt x="242197" y="373350"/>
                  <a:pt x="217259" y="371061"/>
                  <a:pt x="193405" y="373711"/>
                </a:cubicBezTo>
                <a:cubicBezTo>
                  <a:pt x="198706" y="410817"/>
                  <a:pt x="196832" y="449683"/>
                  <a:pt x="209307" y="485029"/>
                </a:cubicBezTo>
                <a:cubicBezTo>
                  <a:pt x="213718" y="497526"/>
                  <a:pt x="229002" y="503501"/>
                  <a:pt x="241112" y="508883"/>
                </a:cubicBezTo>
                <a:cubicBezTo>
                  <a:pt x="253462" y="514372"/>
                  <a:pt x="267758" y="513556"/>
                  <a:pt x="280869" y="516834"/>
                </a:cubicBezTo>
                <a:cubicBezTo>
                  <a:pt x="289000" y="518867"/>
                  <a:pt x="296772" y="522135"/>
                  <a:pt x="304723" y="524786"/>
                </a:cubicBezTo>
                <a:cubicBezTo>
                  <a:pt x="131594" y="568066"/>
                  <a:pt x="387892" y="507887"/>
                  <a:pt x="129794" y="548640"/>
                </a:cubicBezTo>
                <a:cubicBezTo>
                  <a:pt x="115696" y="550866"/>
                  <a:pt x="103829" y="560864"/>
                  <a:pt x="90038" y="564542"/>
                </a:cubicBezTo>
                <a:cubicBezTo>
                  <a:pt x="63921" y="571506"/>
                  <a:pt x="37029" y="575144"/>
                  <a:pt x="10525" y="580445"/>
                </a:cubicBezTo>
                <a:cubicBezTo>
                  <a:pt x="7874" y="593697"/>
                  <a:pt x="-5536" y="609389"/>
                  <a:pt x="2573" y="620201"/>
                </a:cubicBezTo>
                <a:cubicBezTo>
                  <a:pt x="14684" y="636349"/>
                  <a:pt x="40178" y="635028"/>
                  <a:pt x="58232" y="644055"/>
                </a:cubicBezTo>
                <a:cubicBezTo>
                  <a:pt x="66779" y="648329"/>
                  <a:pt x="74135" y="654657"/>
                  <a:pt x="82086" y="659958"/>
                </a:cubicBezTo>
                <a:cubicBezTo>
                  <a:pt x="76785" y="667909"/>
                  <a:pt x="67755" y="674386"/>
                  <a:pt x="66184" y="683812"/>
                </a:cubicBezTo>
                <a:cubicBezTo>
                  <a:pt x="64806" y="692079"/>
                  <a:pt x="73209" y="699336"/>
                  <a:pt x="74135" y="707666"/>
                </a:cubicBezTo>
                <a:cubicBezTo>
                  <a:pt x="75891" y="723471"/>
                  <a:pt x="17151" y="771277"/>
                  <a:pt x="74135" y="7871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876A83D-982A-4E54-9294-4C39F901A3EA}"/>
              </a:ext>
            </a:extLst>
          </p:cNvPr>
          <p:cNvSpPr/>
          <p:nvPr/>
        </p:nvSpPr>
        <p:spPr>
          <a:xfrm>
            <a:off x="9668331" y="3697357"/>
            <a:ext cx="232139" cy="135172"/>
          </a:xfrm>
          <a:custGeom>
            <a:avLst/>
            <a:gdLst>
              <a:gd name="connsiteX0" fmla="*/ 16358 w 232139"/>
              <a:gd name="connsiteY0" fmla="*/ 0 h 135172"/>
              <a:gd name="connsiteX1" fmla="*/ 127676 w 232139"/>
              <a:gd name="connsiteY1" fmla="*/ 23853 h 135172"/>
              <a:gd name="connsiteX2" fmla="*/ 151530 w 232139"/>
              <a:gd name="connsiteY2" fmla="*/ 31805 h 135172"/>
              <a:gd name="connsiteX3" fmla="*/ 223092 w 232139"/>
              <a:gd name="connsiteY3" fmla="*/ 87464 h 135172"/>
              <a:gd name="connsiteX4" fmla="*/ 231043 w 232139"/>
              <a:gd name="connsiteY4" fmla="*/ 111318 h 135172"/>
              <a:gd name="connsiteX5" fmla="*/ 159481 w 232139"/>
              <a:gd name="connsiteY5" fmla="*/ 135172 h 135172"/>
              <a:gd name="connsiteX6" fmla="*/ 111773 w 232139"/>
              <a:gd name="connsiteY6" fmla="*/ 127220 h 135172"/>
              <a:gd name="connsiteX7" fmla="*/ 72017 w 232139"/>
              <a:gd name="connsiteY7" fmla="*/ 111318 h 135172"/>
              <a:gd name="connsiteX8" fmla="*/ 40212 w 232139"/>
              <a:gd name="connsiteY8" fmla="*/ 103366 h 135172"/>
              <a:gd name="connsiteX9" fmla="*/ 455 w 232139"/>
              <a:gd name="connsiteY9" fmla="*/ 47707 h 135172"/>
              <a:gd name="connsiteX10" fmla="*/ 16358 w 232139"/>
              <a:gd name="connsiteY10" fmla="*/ 0 h 1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2139" h="135172">
                <a:moveTo>
                  <a:pt x="16358" y="0"/>
                </a:moveTo>
                <a:cubicBezTo>
                  <a:pt x="96596" y="10029"/>
                  <a:pt x="59701" y="1195"/>
                  <a:pt x="127676" y="23853"/>
                </a:cubicBezTo>
                <a:lnTo>
                  <a:pt x="151530" y="31805"/>
                </a:lnTo>
                <a:cubicBezTo>
                  <a:pt x="205165" y="85440"/>
                  <a:pt x="177902" y="72401"/>
                  <a:pt x="223092" y="87464"/>
                </a:cubicBezTo>
                <a:cubicBezTo>
                  <a:pt x="225742" y="95415"/>
                  <a:pt x="235355" y="104131"/>
                  <a:pt x="231043" y="111318"/>
                </a:cubicBezTo>
                <a:cubicBezTo>
                  <a:pt x="222066" y="126280"/>
                  <a:pt x="171050" y="132858"/>
                  <a:pt x="159481" y="135172"/>
                </a:cubicBezTo>
                <a:cubicBezTo>
                  <a:pt x="143578" y="132521"/>
                  <a:pt x="127327" y="131462"/>
                  <a:pt x="111773" y="127220"/>
                </a:cubicBezTo>
                <a:cubicBezTo>
                  <a:pt x="98003" y="123465"/>
                  <a:pt x="85557" y="115832"/>
                  <a:pt x="72017" y="111318"/>
                </a:cubicBezTo>
                <a:cubicBezTo>
                  <a:pt x="61650" y="107862"/>
                  <a:pt x="50814" y="106017"/>
                  <a:pt x="40212" y="103366"/>
                </a:cubicBezTo>
                <a:cubicBezTo>
                  <a:pt x="34267" y="97421"/>
                  <a:pt x="-4623" y="68016"/>
                  <a:pt x="455" y="47707"/>
                </a:cubicBezTo>
                <a:cubicBezTo>
                  <a:pt x="1893" y="41957"/>
                  <a:pt x="11057" y="42406"/>
                  <a:pt x="1635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AB99387-26F0-4122-8BA4-699403FBB7AB}"/>
              </a:ext>
            </a:extLst>
          </p:cNvPr>
          <p:cNvSpPr/>
          <p:nvPr/>
        </p:nvSpPr>
        <p:spPr>
          <a:xfrm>
            <a:off x="8204795" y="3676826"/>
            <a:ext cx="231270" cy="348071"/>
          </a:xfrm>
          <a:custGeom>
            <a:avLst/>
            <a:gdLst>
              <a:gd name="connsiteX0" fmla="*/ 8634 w 231270"/>
              <a:gd name="connsiteY0" fmla="*/ 21479 h 348071"/>
              <a:gd name="connsiteX1" fmla="*/ 16585 w 231270"/>
              <a:gd name="connsiteY1" fmla="*/ 339531 h 348071"/>
              <a:gd name="connsiteX2" fmla="*/ 88147 w 231270"/>
              <a:gd name="connsiteY2" fmla="*/ 315677 h 348071"/>
              <a:gd name="connsiteX3" fmla="*/ 175611 w 231270"/>
              <a:gd name="connsiteY3" fmla="*/ 228212 h 348071"/>
              <a:gd name="connsiteX4" fmla="*/ 231270 w 231270"/>
              <a:gd name="connsiteY4" fmla="*/ 164602 h 348071"/>
              <a:gd name="connsiteX5" fmla="*/ 207417 w 231270"/>
              <a:gd name="connsiteY5" fmla="*/ 132797 h 348071"/>
              <a:gd name="connsiteX6" fmla="*/ 119952 w 231270"/>
              <a:gd name="connsiteY6" fmla="*/ 93040 h 348071"/>
              <a:gd name="connsiteX7" fmla="*/ 683 w 231270"/>
              <a:gd name="connsiteY7" fmla="*/ 29430 h 348071"/>
              <a:gd name="connsiteX8" fmla="*/ 8634 w 231270"/>
              <a:gd name="connsiteY8" fmla="*/ 21479 h 3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270" h="348071">
                <a:moveTo>
                  <a:pt x="8634" y="21479"/>
                </a:moveTo>
                <a:cubicBezTo>
                  <a:pt x="11284" y="73163"/>
                  <a:pt x="-11085" y="237154"/>
                  <a:pt x="16585" y="339531"/>
                </a:cubicBezTo>
                <a:cubicBezTo>
                  <a:pt x="23145" y="363804"/>
                  <a:pt x="67548" y="330096"/>
                  <a:pt x="88147" y="315677"/>
                </a:cubicBezTo>
                <a:cubicBezTo>
                  <a:pt x="121925" y="292032"/>
                  <a:pt x="152739" y="262518"/>
                  <a:pt x="175611" y="228212"/>
                </a:cubicBezTo>
                <a:cubicBezTo>
                  <a:pt x="212718" y="172554"/>
                  <a:pt x="191515" y="191107"/>
                  <a:pt x="231270" y="164602"/>
                </a:cubicBezTo>
                <a:cubicBezTo>
                  <a:pt x="223319" y="154000"/>
                  <a:pt x="217390" y="141523"/>
                  <a:pt x="207417" y="132797"/>
                </a:cubicBezTo>
                <a:cubicBezTo>
                  <a:pt x="173622" y="103226"/>
                  <a:pt x="160264" y="110676"/>
                  <a:pt x="119952" y="93040"/>
                </a:cubicBezTo>
                <a:cubicBezTo>
                  <a:pt x="88411" y="79241"/>
                  <a:pt x="33621" y="51388"/>
                  <a:pt x="683" y="29430"/>
                </a:cubicBezTo>
                <a:cubicBezTo>
                  <a:pt x="-2436" y="27351"/>
                  <a:pt x="5984" y="-30205"/>
                  <a:pt x="8634" y="214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78D7850-462C-4D2B-9DF9-976EF734BC09}"/>
              </a:ext>
            </a:extLst>
          </p:cNvPr>
          <p:cNvSpPr/>
          <p:nvPr/>
        </p:nvSpPr>
        <p:spPr>
          <a:xfrm>
            <a:off x="8081386" y="3609892"/>
            <a:ext cx="96492" cy="51555"/>
          </a:xfrm>
          <a:custGeom>
            <a:avLst/>
            <a:gdLst>
              <a:gd name="connsiteX0" fmla="*/ 52798 w 96492"/>
              <a:gd name="connsiteY0" fmla="*/ 47708 h 51555"/>
              <a:gd name="connsiteX1" fmla="*/ 5091 w 96492"/>
              <a:gd name="connsiteY1" fmla="*/ 39757 h 51555"/>
              <a:gd name="connsiteX2" fmla="*/ 52798 w 96492"/>
              <a:gd name="connsiteY2" fmla="*/ 0 h 51555"/>
              <a:gd name="connsiteX3" fmla="*/ 92555 w 96492"/>
              <a:gd name="connsiteY3" fmla="*/ 47708 h 51555"/>
              <a:gd name="connsiteX4" fmla="*/ 52798 w 96492"/>
              <a:gd name="connsiteY4" fmla="*/ 47708 h 5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92" h="51555">
                <a:moveTo>
                  <a:pt x="52798" y="47708"/>
                </a:moveTo>
                <a:cubicBezTo>
                  <a:pt x="38221" y="46383"/>
                  <a:pt x="15162" y="52346"/>
                  <a:pt x="5091" y="39757"/>
                </a:cubicBezTo>
                <a:cubicBezTo>
                  <a:pt x="-19164" y="9437"/>
                  <a:pt x="51021" y="444"/>
                  <a:pt x="52798" y="0"/>
                </a:cubicBezTo>
                <a:cubicBezTo>
                  <a:pt x="77623" y="6206"/>
                  <a:pt x="107309" y="3447"/>
                  <a:pt x="92555" y="47708"/>
                </a:cubicBezTo>
                <a:cubicBezTo>
                  <a:pt x="89905" y="55659"/>
                  <a:pt x="67375" y="49033"/>
                  <a:pt x="52798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B93DBC2-B122-4EC3-A8B4-14E0F20BD0F8}"/>
              </a:ext>
            </a:extLst>
          </p:cNvPr>
          <p:cNvSpPr/>
          <p:nvPr/>
        </p:nvSpPr>
        <p:spPr>
          <a:xfrm>
            <a:off x="7717567" y="3482671"/>
            <a:ext cx="90775" cy="50387"/>
          </a:xfrm>
          <a:custGeom>
            <a:avLst/>
            <a:gdLst>
              <a:gd name="connsiteX0" fmla="*/ 82663 w 90775"/>
              <a:gd name="connsiteY0" fmla="*/ 47708 h 50387"/>
              <a:gd name="connsiteX1" fmla="*/ 11101 w 90775"/>
              <a:gd name="connsiteY1" fmla="*/ 39757 h 50387"/>
              <a:gd name="connsiteX2" fmla="*/ 3150 w 90775"/>
              <a:gd name="connsiteY2" fmla="*/ 7952 h 50387"/>
              <a:gd name="connsiteX3" fmla="*/ 42906 w 90775"/>
              <a:gd name="connsiteY3" fmla="*/ 0 h 50387"/>
              <a:gd name="connsiteX4" fmla="*/ 82663 w 90775"/>
              <a:gd name="connsiteY4" fmla="*/ 7952 h 50387"/>
              <a:gd name="connsiteX5" fmla="*/ 82663 w 90775"/>
              <a:gd name="connsiteY5" fmla="*/ 47708 h 5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775" h="50387">
                <a:moveTo>
                  <a:pt x="82663" y="47708"/>
                </a:moveTo>
                <a:cubicBezTo>
                  <a:pt x="70736" y="53009"/>
                  <a:pt x="32568" y="50490"/>
                  <a:pt x="11101" y="39757"/>
                </a:cubicBezTo>
                <a:cubicBezTo>
                  <a:pt x="1327" y="34870"/>
                  <a:pt x="-3677" y="16485"/>
                  <a:pt x="3150" y="7952"/>
                </a:cubicBezTo>
                <a:cubicBezTo>
                  <a:pt x="11592" y="-2601"/>
                  <a:pt x="29654" y="2651"/>
                  <a:pt x="42906" y="0"/>
                </a:cubicBezTo>
                <a:cubicBezTo>
                  <a:pt x="56158" y="2651"/>
                  <a:pt x="71666" y="97"/>
                  <a:pt x="82663" y="7952"/>
                </a:cubicBezTo>
                <a:cubicBezTo>
                  <a:pt x="92308" y="14841"/>
                  <a:pt x="94590" y="42407"/>
                  <a:pt x="82663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5B8A3E46-A705-400C-B719-13832DC12348}"/>
              </a:ext>
            </a:extLst>
          </p:cNvPr>
          <p:cNvSpPr/>
          <p:nvPr/>
        </p:nvSpPr>
        <p:spPr>
          <a:xfrm>
            <a:off x="7418567" y="3331019"/>
            <a:ext cx="132027" cy="93398"/>
          </a:xfrm>
          <a:custGeom>
            <a:avLst/>
            <a:gdLst>
              <a:gd name="connsiteX0" fmla="*/ 111318 w 132027"/>
              <a:gd name="connsiteY0" fmla="*/ 88042 h 93398"/>
              <a:gd name="connsiteX1" fmla="*/ 7951 w 132027"/>
              <a:gd name="connsiteY1" fmla="*/ 80091 h 93398"/>
              <a:gd name="connsiteX2" fmla="*/ 0 w 132027"/>
              <a:gd name="connsiteY2" fmla="*/ 56237 h 93398"/>
              <a:gd name="connsiteX3" fmla="*/ 39756 w 132027"/>
              <a:gd name="connsiteY3" fmla="*/ 578 h 93398"/>
              <a:gd name="connsiteX4" fmla="*/ 127221 w 132027"/>
              <a:gd name="connsiteY4" fmla="*/ 8529 h 93398"/>
              <a:gd name="connsiteX5" fmla="*/ 111318 w 132027"/>
              <a:gd name="connsiteY5" fmla="*/ 88042 h 9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27" h="93398">
                <a:moveTo>
                  <a:pt x="111318" y="88042"/>
                </a:moveTo>
                <a:cubicBezTo>
                  <a:pt x="91440" y="99969"/>
                  <a:pt x="41179" y="89585"/>
                  <a:pt x="7951" y="80091"/>
                </a:cubicBezTo>
                <a:cubicBezTo>
                  <a:pt x="-108" y="77788"/>
                  <a:pt x="0" y="64618"/>
                  <a:pt x="0" y="56237"/>
                </a:cubicBezTo>
                <a:cubicBezTo>
                  <a:pt x="0" y="9995"/>
                  <a:pt x="4875" y="18018"/>
                  <a:pt x="39756" y="578"/>
                </a:cubicBezTo>
                <a:cubicBezTo>
                  <a:pt x="68911" y="3228"/>
                  <a:pt x="101934" y="-6222"/>
                  <a:pt x="127221" y="8529"/>
                </a:cubicBezTo>
                <a:cubicBezTo>
                  <a:pt x="137351" y="14438"/>
                  <a:pt x="131196" y="76115"/>
                  <a:pt x="111318" y="8804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FA62ED9-0B95-48A0-B81E-B40D045649FC}"/>
              </a:ext>
            </a:extLst>
          </p:cNvPr>
          <p:cNvSpPr/>
          <p:nvPr/>
        </p:nvSpPr>
        <p:spPr>
          <a:xfrm>
            <a:off x="9413639" y="3745064"/>
            <a:ext cx="144020" cy="151075"/>
          </a:xfrm>
          <a:custGeom>
            <a:avLst/>
            <a:gdLst>
              <a:gd name="connsiteX0" fmla="*/ 40462 w 144020"/>
              <a:gd name="connsiteY0" fmla="*/ 135173 h 151075"/>
              <a:gd name="connsiteX1" fmla="*/ 705 w 144020"/>
              <a:gd name="connsiteY1" fmla="*/ 103367 h 151075"/>
              <a:gd name="connsiteX2" fmla="*/ 72267 w 144020"/>
              <a:gd name="connsiteY2" fmla="*/ 0 h 151075"/>
              <a:gd name="connsiteX3" fmla="*/ 135878 w 144020"/>
              <a:gd name="connsiteY3" fmla="*/ 23854 h 151075"/>
              <a:gd name="connsiteX4" fmla="*/ 143829 w 144020"/>
              <a:gd name="connsiteY4" fmla="*/ 63611 h 151075"/>
              <a:gd name="connsiteX5" fmla="*/ 135878 w 144020"/>
              <a:gd name="connsiteY5" fmla="*/ 151075 h 151075"/>
              <a:gd name="connsiteX6" fmla="*/ 40462 w 144020"/>
              <a:gd name="connsiteY6" fmla="*/ 135173 h 15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20" h="151075">
                <a:moveTo>
                  <a:pt x="40462" y="135173"/>
                </a:moveTo>
                <a:cubicBezTo>
                  <a:pt x="17933" y="127222"/>
                  <a:pt x="1834" y="120301"/>
                  <a:pt x="705" y="103367"/>
                </a:cubicBezTo>
                <a:cubicBezTo>
                  <a:pt x="-4892" y="19403"/>
                  <a:pt x="23160" y="19643"/>
                  <a:pt x="72267" y="0"/>
                </a:cubicBezTo>
                <a:cubicBezTo>
                  <a:pt x="93471" y="7951"/>
                  <a:pt x="118953" y="8809"/>
                  <a:pt x="135878" y="23854"/>
                </a:cubicBezTo>
                <a:cubicBezTo>
                  <a:pt x="145979" y="32833"/>
                  <a:pt x="143829" y="50096"/>
                  <a:pt x="143829" y="63611"/>
                </a:cubicBezTo>
                <a:cubicBezTo>
                  <a:pt x="143829" y="92886"/>
                  <a:pt x="138528" y="121920"/>
                  <a:pt x="135878" y="151075"/>
                </a:cubicBezTo>
                <a:cubicBezTo>
                  <a:pt x="13964" y="142948"/>
                  <a:pt x="62991" y="143124"/>
                  <a:pt x="40462" y="13517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D02C95FA-881A-4F72-AB69-68C9E8A5248F}"/>
              </a:ext>
            </a:extLst>
          </p:cNvPr>
          <p:cNvSpPr/>
          <p:nvPr/>
        </p:nvSpPr>
        <p:spPr>
          <a:xfrm>
            <a:off x="9760356" y="4083660"/>
            <a:ext cx="1518803" cy="2457056"/>
          </a:xfrm>
          <a:custGeom>
            <a:avLst/>
            <a:gdLst>
              <a:gd name="connsiteX0" fmla="*/ 270344 w 1518803"/>
              <a:gd name="connsiteY0" fmla="*/ 0 h 2457056"/>
              <a:gd name="connsiteX1" fmla="*/ 318052 w 1518803"/>
              <a:gd name="connsiteY1" fmla="*/ 15903 h 2457056"/>
              <a:gd name="connsiteX2" fmla="*/ 429370 w 1518803"/>
              <a:gd name="connsiteY2" fmla="*/ 31805 h 2457056"/>
              <a:gd name="connsiteX3" fmla="*/ 492981 w 1518803"/>
              <a:gd name="connsiteY3" fmla="*/ 47708 h 2457056"/>
              <a:gd name="connsiteX4" fmla="*/ 580445 w 1518803"/>
              <a:gd name="connsiteY4" fmla="*/ 63610 h 2457056"/>
              <a:gd name="connsiteX5" fmla="*/ 628153 w 1518803"/>
              <a:gd name="connsiteY5" fmla="*/ 79513 h 2457056"/>
              <a:gd name="connsiteX6" fmla="*/ 652007 w 1518803"/>
              <a:gd name="connsiteY6" fmla="*/ 103367 h 2457056"/>
              <a:gd name="connsiteX7" fmla="*/ 723569 w 1518803"/>
              <a:gd name="connsiteY7" fmla="*/ 151075 h 2457056"/>
              <a:gd name="connsiteX8" fmla="*/ 771276 w 1518803"/>
              <a:gd name="connsiteY8" fmla="*/ 206734 h 2457056"/>
              <a:gd name="connsiteX9" fmla="*/ 850789 w 1518803"/>
              <a:gd name="connsiteY9" fmla="*/ 198783 h 2457056"/>
              <a:gd name="connsiteX10" fmla="*/ 978010 w 1518803"/>
              <a:gd name="connsiteY10" fmla="*/ 238539 h 2457056"/>
              <a:gd name="connsiteX11" fmla="*/ 985962 w 1518803"/>
              <a:gd name="connsiteY11" fmla="*/ 262393 h 2457056"/>
              <a:gd name="connsiteX12" fmla="*/ 962108 w 1518803"/>
              <a:gd name="connsiteY12" fmla="*/ 373711 h 2457056"/>
              <a:gd name="connsiteX13" fmla="*/ 946205 w 1518803"/>
              <a:gd name="connsiteY13" fmla="*/ 405517 h 2457056"/>
              <a:gd name="connsiteX14" fmla="*/ 1081377 w 1518803"/>
              <a:gd name="connsiteY14" fmla="*/ 397565 h 2457056"/>
              <a:gd name="connsiteX15" fmla="*/ 1160890 w 1518803"/>
              <a:gd name="connsiteY15" fmla="*/ 413468 h 2457056"/>
              <a:gd name="connsiteX16" fmla="*/ 1224501 w 1518803"/>
              <a:gd name="connsiteY16" fmla="*/ 445273 h 2457056"/>
              <a:gd name="connsiteX17" fmla="*/ 1296062 w 1518803"/>
              <a:gd name="connsiteY17" fmla="*/ 453224 h 2457056"/>
              <a:gd name="connsiteX18" fmla="*/ 1359673 w 1518803"/>
              <a:gd name="connsiteY18" fmla="*/ 485030 h 2457056"/>
              <a:gd name="connsiteX19" fmla="*/ 1510748 w 1518803"/>
              <a:gd name="connsiteY19" fmla="*/ 548640 h 2457056"/>
              <a:gd name="connsiteX20" fmla="*/ 1518699 w 1518803"/>
              <a:gd name="connsiteY20" fmla="*/ 580445 h 2457056"/>
              <a:gd name="connsiteX21" fmla="*/ 1502796 w 1518803"/>
              <a:gd name="connsiteY21" fmla="*/ 636104 h 2457056"/>
              <a:gd name="connsiteX22" fmla="*/ 1439186 w 1518803"/>
              <a:gd name="connsiteY22" fmla="*/ 675861 h 2457056"/>
              <a:gd name="connsiteX23" fmla="*/ 1383527 w 1518803"/>
              <a:gd name="connsiteY23" fmla="*/ 691764 h 2457056"/>
              <a:gd name="connsiteX24" fmla="*/ 1367624 w 1518803"/>
              <a:gd name="connsiteY24" fmla="*/ 866692 h 2457056"/>
              <a:gd name="connsiteX25" fmla="*/ 1359673 w 1518803"/>
              <a:gd name="connsiteY25" fmla="*/ 906449 h 2457056"/>
              <a:gd name="connsiteX26" fmla="*/ 1335819 w 1518803"/>
              <a:gd name="connsiteY26" fmla="*/ 930303 h 2457056"/>
              <a:gd name="connsiteX27" fmla="*/ 1288111 w 1518803"/>
              <a:gd name="connsiteY27" fmla="*/ 1105231 h 2457056"/>
              <a:gd name="connsiteX28" fmla="*/ 1232452 w 1518803"/>
              <a:gd name="connsiteY28" fmla="*/ 1176793 h 2457056"/>
              <a:gd name="connsiteX29" fmla="*/ 1144988 w 1518803"/>
              <a:gd name="connsiteY29" fmla="*/ 1184744 h 2457056"/>
              <a:gd name="connsiteX30" fmla="*/ 1065475 w 1518803"/>
              <a:gd name="connsiteY30" fmla="*/ 1296063 h 2457056"/>
              <a:gd name="connsiteX31" fmla="*/ 1041621 w 1518803"/>
              <a:gd name="connsiteY31" fmla="*/ 1367624 h 2457056"/>
              <a:gd name="connsiteX32" fmla="*/ 1017767 w 1518803"/>
              <a:gd name="connsiteY32" fmla="*/ 1383527 h 2457056"/>
              <a:gd name="connsiteX33" fmla="*/ 946205 w 1518803"/>
              <a:gd name="connsiteY33" fmla="*/ 1423284 h 2457056"/>
              <a:gd name="connsiteX34" fmla="*/ 866692 w 1518803"/>
              <a:gd name="connsiteY34" fmla="*/ 1502797 h 2457056"/>
              <a:gd name="connsiteX35" fmla="*/ 834887 w 1518803"/>
              <a:gd name="connsiteY35" fmla="*/ 1542553 h 2457056"/>
              <a:gd name="connsiteX36" fmla="*/ 803082 w 1518803"/>
              <a:gd name="connsiteY36" fmla="*/ 1558456 h 2457056"/>
              <a:gd name="connsiteX37" fmla="*/ 763325 w 1518803"/>
              <a:gd name="connsiteY37" fmla="*/ 1582310 h 2457056"/>
              <a:gd name="connsiteX38" fmla="*/ 739471 w 1518803"/>
              <a:gd name="connsiteY38" fmla="*/ 1606164 h 2457056"/>
              <a:gd name="connsiteX39" fmla="*/ 715617 w 1518803"/>
              <a:gd name="connsiteY39" fmla="*/ 1622066 h 2457056"/>
              <a:gd name="connsiteX40" fmla="*/ 683812 w 1518803"/>
              <a:gd name="connsiteY40" fmla="*/ 1645920 h 2457056"/>
              <a:gd name="connsiteX41" fmla="*/ 644055 w 1518803"/>
              <a:gd name="connsiteY41" fmla="*/ 1653871 h 2457056"/>
              <a:gd name="connsiteX42" fmla="*/ 596348 w 1518803"/>
              <a:gd name="connsiteY42" fmla="*/ 1669774 h 2457056"/>
              <a:gd name="connsiteX43" fmla="*/ 580445 w 1518803"/>
              <a:gd name="connsiteY43" fmla="*/ 1693628 h 2457056"/>
              <a:gd name="connsiteX44" fmla="*/ 556591 w 1518803"/>
              <a:gd name="connsiteY44" fmla="*/ 1709530 h 2457056"/>
              <a:gd name="connsiteX45" fmla="*/ 508883 w 1518803"/>
              <a:gd name="connsiteY45" fmla="*/ 1765190 h 2457056"/>
              <a:gd name="connsiteX46" fmla="*/ 500932 w 1518803"/>
              <a:gd name="connsiteY46" fmla="*/ 1789044 h 2457056"/>
              <a:gd name="connsiteX47" fmla="*/ 492981 w 1518803"/>
              <a:gd name="connsiteY47" fmla="*/ 1844703 h 2457056"/>
              <a:gd name="connsiteX48" fmla="*/ 485029 w 1518803"/>
              <a:gd name="connsiteY48" fmla="*/ 1892410 h 2457056"/>
              <a:gd name="connsiteX49" fmla="*/ 477078 w 1518803"/>
              <a:gd name="connsiteY49" fmla="*/ 1932167 h 2457056"/>
              <a:gd name="connsiteX50" fmla="*/ 437322 w 1518803"/>
              <a:gd name="connsiteY50" fmla="*/ 1948070 h 2457056"/>
              <a:gd name="connsiteX51" fmla="*/ 453224 w 1518803"/>
              <a:gd name="connsiteY51" fmla="*/ 1987826 h 2457056"/>
              <a:gd name="connsiteX52" fmla="*/ 429370 w 1518803"/>
              <a:gd name="connsiteY52" fmla="*/ 2043485 h 2457056"/>
              <a:gd name="connsiteX53" fmla="*/ 437322 w 1518803"/>
              <a:gd name="connsiteY53" fmla="*/ 2154804 h 2457056"/>
              <a:gd name="connsiteX54" fmla="*/ 437322 w 1518803"/>
              <a:gd name="connsiteY54" fmla="*/ 2250219 h 2457056"/>
              <a:gd name="connsiteX55" fmla="*/ 397565 w 1518803"/>
              <a:gd name="connsiteY55" fmla="*/ 2282024 h 2457056"/>
              <a:gd name="connsiteX56" fmla="*/ 437322 w 1518803"/>
              <a:gd name="connsiteY56" fmla="*/ 2337684 h 2457056"/>
              <a:gd name="connsiteX57" fmla="*/ 453224 w 1518803"/>
              <a:gd name="connsiteY57" fmla="*/ 2441050 h 2457056"/>
              <a:gd name="connsiteX58" fmla="*/ 294198 w 1518803"/>
              <a:gd name="connsiteY58" fmla="*/ 2425148 h 2457056"/>
              <a:gd name="connsiteX59" fmla="*/ 278295 w 1518803"/>
              <a:gd name="connsiteY59" fmla="*/ 2313830 h 2457056"/>
              <a:gd name="connsiteX60" fmla="*/ 214685 w 1518803"/>
              <a:gd name="connsiteY60" fmla="*/ 2202511 h 2457056"/>
              <a:gd name="connsiteX61" fmla="*/ 159026 w 1518803"/>
              <a:gd name="connsiteY61" fmla="*/ 2035534 h 2457056"/>
              <a:gd name="connsiteX62" fmla="*/ 166977 w 1518803"/>
              <a:gd name="connsiteY62" fmla="*/ 1463040 h 2457056"/>
              <a:gd name="connsiteX63" fmla="*/ 182880 w 1518803"/>
              <a:gd name="connsiteY63" fmla="*/ 1383527 h 2457056"/>
              <a:gd name="connsiteX64" fmla="*/ 206734 w 1518803"/>
              <a:gd name="connsiteY64" fmla="*/ 1272209 h 2457056"/>
              <a:gd name="connsiteX65" fmla="*/ 270344 w 1518803"/>
              <a:gd name="connsiteY65" fmla="*/ 1144988 h 2457056"/>
              <a:gd name="connsiteX66" fmla="*/ 310101 w 1518803"/>
              <a:gd name="connsiteY66" fmla="*/ 1017767 h 2457056"/>
              <a:gd name="connsiteX67" fmla="*/ 302149 w 1518803"/>
              <a:gd name="connsiteY67" fmla="*/ 890546 h 2457056"/>
              <a:gd name="connsiteX68" fmla="*/ 270344 w 1518803"/>
              <a:gd name="connsiteY68" fmla="*/ 866692 h 2457056"/>
              <a:gd name="connsiteX69" fmla="*/ 230588 w 1518803"/>
              <a:gd name="connsiteY69" fmla="*/ 850790 h 2457056"/>
              <a:gd name="connsiteX70" fmla="*/ 198782 w 1518803"/>
              <a:gd name="connsiteY70" fmla="*/ 834887 h 2457056"/>
              <a:gd name="connsiteX71" fmla="*/ 151075 w 1518803"/>
              <a:gd name="connsiteY71" fmla="*/ 826936 h 2457056"/>
              <a:gd name="connsiteX72" fmla="*/ 119269 w 1518803"/>
              <a:gd name="connsiteY72" fmla="*/ 818984 h 2457056"/>
              <a:gd name="connsiteX73" fmla="*/ 87464 w 1518803"/>
              <a:gd name="connsiteY73" fmla="*/ 795130 h 2457056"/>
              <a:gd name="connsiteX74" fmla="*/ 71562 w 1518803"/>
              <a:gd name="connsiteY74" fmla="*/ 763325 h 2457056"/>
              <a:gd name="connsiteX75" fmla="*/ 47708 w 1518803"/>
              <a:gd name="connsiteY75" fmla="*/ 723569 h 2457056"/>
              <a:gd name="connsiteX76" fmla="*/ 23854 w 1518803"/>
              <a:gd name="connsiteY76" fmla="*/ 620202 h 2457056"/>
              <a:gd name="connsiteX77" fmla="*/ 0 w 1518803"/>
              <a:gd name="connsiteY77" fmla="*/ 596348 h 2457056"/>
              <a:gd name="connsiteX78" fmla="*/ 15902 w 1518803"/>
              <a:gd name="connsiteY78" fmla="*/ 357809 h 2457056"/>
              <a:gd name="connsiteX79" fmla="*/ 39756 w 1518803"/>
              <a:gd name="connsiteY79" fmla="*/ 318052 h 2457056"/>
              <a:gd name="connsiteX80" fmla="*/ 55659 w 1518803"/>
              <a:gd name="connsiteY80" fmla="*/ 270344 h 2457056"/>
              <a:gd name="connsiteX81" fmla="*/ 95415 w 1518803"/>
              <a:gd name="connsiteY81" fmla="*/ 190831 h 2457056"/>
              <a:gd name="connsiteX82" fmla="*/ 111318 w 1518803"/>
              <a:gd name="connsiteY82" fmla="*/ 151075 h 2457056"/>
              <a:gd name="connsiteX83" fmla="*/ 135172 w 1518803"/>
              <a:gd name="connsiteY83" fmla="*/ 119270 h 2457056"/>
              <a:gd name="connsiteX84" fmla="*/ 151075 w 1518803"/>
              <a:gd name="connsiteY84" fmla="*/ 87464 h 2457056"/>
              <a:gd name="connsiteX85" fmla="*/ 238539 w 1518803"/>
              <a:gd name="connsiteY85" fmla="*/ 23854 h 2457056"/>
              <a:gd name="connsiteX86" fmla="*/ 326003 w 1518803"/>
              <a:gd name="connsiteY86" fmla="*/ 23854 h 24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518803" h="2457056">
                <a:moveTo>
                  <a:pt x="270344" y="0"/>
                </a:moveTo>
                <a:cubicBezTo>
                  <a:pt x="286247" y="5301"/>
                  <a:pt x="301790" y="11837"/>
                  <a:pt x="318052" y="15903"/>
                </a:cubicBezTo>
                <a:cubicBezTo>
                  <a:pt x="340978" y="21635"/>
                  <a:pt x="410545" y="29452"/>
                  <a:pt x="429370" y="31805"/>
                </a:cubicBezTo>
                <a:cubicBezTo>
                  <a:pt x="450574" y="37106"/>
                  <a:pt x="471610" y="43128"/>
                  <a:pt x="492981" y="47708"/>
                </a:cubicBezTo>
                <a:cubicBezTo>
                  <a:pt x="521265" y="53769"/>
                  <a:pt x="552337" y="55944"/>
                  <a:pt x="580445" y="63610"/>
                </a:cubicBezTo>
                <a:cubicBezTo>
                  <a:pt x="596617" y="68021"/>
                  <a:pt x="628153" y="79513"/>
                  <a:pt x="628153" y="79513"/>
                </a:cubicBezTo>
                <a:cubicBezTo>
                  <a:pt x="636104" y="87464"/>
                  <a:pt x="643469" y="96049"/>
                  <a:pt x="652007" y="103367"/>
                </a:cubicBezTo>
                <a:cubicBezTo>
                  <a:pt x="677773" y="125453"/>
                  <a:pt x="693909" y="133279"/>
                  <a:pt x="723569" y="151075"/>
                </a:cubicBezTo>
                <a:cubicBezTo>
                  <a:pt x="726081" y="154424"/>
                  <a:pt x="761886" y="205289"/>
                  <a:pt x="771276" y="206734"/>
                </a:cubicBezTo>
                <a:cubicBezTo>
                  <a:pt x="797603" y="210784"/>
                  <a:pt x="824285" y="201433"/>
                  <a:pt x="850789" y="198783"/>
                </a:cubicBezTo>
                <a:cubicBezTo>
                  <a:pt x="893196" y="212035"/>
                  <a:pt x="937809" y="219621"/>
                  <a:pt x="978010" y="238539"/>
                </a:cubicBezTo>
                <a:cubicBezTo>
                  <a:pt x="985594" y="242108"/>
                  <a:pt x="985962" y="254011"/>
                  <a:pt x="985962" y="262393"/>
                </a:cubicBezTo>
                <a:cubicBezTo>
                  <a:pt x="985962" y="316268"/>
                  <a:pt x="981257" y="330625"/>
                  <a:pt x="962108" y="373711"/>
                </a:cubicBezTo>
                <a:cubicBezTo>
                  <a:pt x="957294" y="384543"/>
                  <a:pt x="934582" y="403192"/>
                  <a:pt x="946205" y="405517"/>
                </a:cubicBezTo>
                <a:cubicBezTo>
                  <a:pt x="990464" y="414369"/>
                  <a:pt x="1036320" y="400216"/>
                  <a:pt x="1081377" y="397565"/>
                </a:cubicBezTo>
                <a:cubicBezTo>
                  <a:pt x="1107881" y="402866"/>
                  <a:pt x="1135248" y="404921"/>
                  <a:pt x="1160890" y="413468"/>
                </a:cubicBezTo>
                <a:cubicBezTo>
                  <a:pt x="1183380" y="420965"/>
                  <a:pt x="1200940" y="442655"/>
                  <a:pt x="1224501" y="445273"/>
                </a:cubicBezTo>
                <a:lnTo>
                  <a:pt x="1296062" y="453224"/>
                </a:lnTo>
                <a:cubicBezTo>
                  <a:pt x="1317266" y="463826"/>
                  <a:pt x="1337790" y="475912"/>
                  <a:pt x="1359673" y="485030"/>
                </a:cubicBezTo>
                <a:cubicBezTo>
                  <a:pt x="1518538" y="551224"/>
                  <a:pt x="1444421" y="504421"/>
                  <a:pt x="1510748" y="548640"/>
                </a:cubicBezTo>
                <a:cubicBezTo>
                  <a:pt x="1513398" y="559242"/>
                  <a:pt x="1519688" y="569562"/>
                  <a:pt x="1518699" y="580445"/>
                </a:cubicBezTo>
                <a:cubicBezTo>
                  <a:pt x="1516952" y="599661"/>
                  <a:pt x="1513155" y="619825"/>
                  <a:pt x="1502796" y="636104"/>
                </a:cubicBezTo>
                <a:cubicBezTo>
                  <a:pt x="1486707" y="661387"/>
                  <a:pt x="1464220" y="668351"/>
                  <a:pt x="1439186" y="675861"/>
                </a:cubicBezTo>
                <a:cubicBezTo>
                  <a:pt x="1420704" y="681406"/>
                  <a:pt x="1402080" y="686463"/>
                  <a:pt x="1383527" y="691764"/>
                </a:cubicBezTo>
                <a:cubicBezTo>
                  <a:pt x="1377538" y="781589"/>
                  <a:pt x="1379700" y="794234"/>
                  <a:pt x="1367624" y="866692"/>
                </a:cubicBezTo>
                <a:cubicBezTo>
                  <a:pt x="1365402" y="880023"/>
                  <a:pt x="1365717" y="894361"/>
                  <a:pt x="1359673" y="906449"/>
                </a:cubicBezTo>
                <a:cubicBezTo>
                  <a:pt x="1354644" y="916507"/>
                  <a:pt x="1343770" y="922352"/>
                  <a:pt x="1335819" y="930303"/>
                </a:cubicBezTo>
                <a:cubicBezTo>
                  <a:pt x="1302768" y="1084541"/>
                  <a:pt x="1327947" y="993690"/>
                  <a:pt x="1288111" y="1105231"/>
                </a:cubicBezTo>
                <a:cubicBezTo>
                  <a:pt x="1273749" y="1145445"/>
                  <a:pt x="1280657" y="1164742"/>
                  <a:pt x="1232452" y="1176793"/>
                </a:cubicBezTo>
                <a:cubicBezTo>
                  <a:pt x="1204051" y="1183893"/>
                  <a:pt x="1174143" y="1182094"/>
                  <a:pt x="1144988" y="1184744"/>
                </a:cubicBezTo>
                <a:cubicBezTo>
                  <a:pt x="1100373" y="1229359"/>
                  <a:pt x="1086407" y="1233267"/>
                  <a:pt x="1065475" y="1296063"/>
                </a:cubicBezTo>
                <a:cubicBezTo>
                  <a:pt x="1057524" y="1319917"/>
                  <a:pt x="1062542" y="1353676"/>
                  <a:pt x="1041621" y="1367624"/>
                </a:cubicBezTo>
                <a:cubicBezTo>
                  <a:pt x="1033670" y="1372925"/>
                  <a:pt x="1026064" y="1378786"/>
                  <a:pt x="1017767" y="1383527"/>
                </a:cubicBezTo>
                <a:cubicBezTo>
                  <a:pt x="995684" y="1396146"/>
                  <a:pt x="965427" y="1406625"/>
                  <a:pt x="946205" y="1423284"/>
                </a:cubicBezTo>
                <a:cubicBezTo>
                  <a:pt x="917880" y="1447833"/>
                  <a:pt x="892267" y="1475395"/>
                  <a:pt x="866692" y="1502797"/>
                </a:cubicBezTo>
                <a:cubicBezTo>
                  <a:pt x="855112" y="1515204"/>
                  <a:pt x="847659" y="1531378"/>
                  <a:pt x="834887" y="1542553"/>
                </a:cubicBezTo>
                <a:cubicBezTo>
                  <a:pt x="825967" y="1550358"/>
                  <a:pt x="813443" y="1552700"/>
                  <a:pt x="803082" y="1558456"/>
                </a:cubicBezTo>
                <a:cubicBezTo>
                  <a:pt x="789572" y="1565962"/>
                  <a:pt x="775689" y="1573037"/>
                  <a:pt x="763325" y="1582310"/>
                </a:cubicBezTo>
                <a:cubicBezTo>
                  <a:pt x="754329" y="1589057"/>
                  <a:pt x="748110" y="1598965"/>
                  <a:pt x="739471" y="1606164"/>
                </a:cubicBezTo>
                <a:cubicBezTo>
                  <a:pt x="732130" y="1612282"/>
                  <a:pt x="723393" y="1616512"/>
                  <a:pt x="715617" y="1622066"/>
                </a:cubicBezTo>
                <a:cubicBezTo>
                  <a:pt x="704833" y="1629769"/>
                  <a:pt x="695922" y="1640538"/>
                  <a:pt x="683812" y="1645920"/>
                </a:cubicBezTo>
                <a:cubicBezTo>
                  <a:pt x="671462" y="1651409"/>
                  <a:pt x="657094" y="1650315"/>
                  <a:pt x="644055" y="1653871"/>
                </a:cubicBezTo>
                <a:cubicBezTo>
                  <a:pt x="627883" y="1658282"/>
                  <a:pt x="596348" y="1669774"/>
                  <a:pt x="596348" y="1669774"/>
                </a:cubicBezTo>
                <a:cubicBezTo>
                  <a:pt x="591047" y="1677725"/>
                  <a:pt x="587202" y="1686871"/>
                  <a:pt x="580445" y="1693628"/>
                </a:cubicBezTo>
                <a:cubicBezTo>
                  <a:pt x="573688" y="1700385"/>
                  <a:pt x="562709" y="1702189"/>
                  <a:pt x="556591" y="1709530"/>
                </a:cubicBezTo>
                <a:cubicBezTo>
                  <a:pt x="495955" y="1782295"/>
                  <a:pt x="593561" y="1701683"/>
                  <a:pt x="508883" y="1765190"/>
                </a:cubicBezTo>
                <a:cubicBezTo>
                  <a:pt x="506233" y="1773141"/>
                  <a:pt x="502576" y="1780825"/>
                  <a:pt x="500932" y="1789044"/>
                </a:cubicBezTo>
                <a:cubicBezTo>
                  <a:pt x="497257" y="1807421"/>
                  <a:pt x="495831" y="1826180"/>
                  <a:pt x="492981" y="1844703"/>
                </a:cubicBezTo>
                <a:cubicBezTo>
                  <a:pt x="490529" y="1860637"/>
                  <a:pt x="487913" y="1876548"/>
                  <a:pt x="485029" y="1892410"/>
                </a:cubicBezTo>
                <a:cubicBezTo>
                  <a:pt x="482611" y="1905707"/>
                  <a:pt x="485873" y="1921906"/>
                  <a:pt x="477078" y="1932167"/>
                </a:cubicBezTo>
                <a:cubicBezTo>
                  <a:pt x="467789" y="1943004"/>
                  <a:pt x="450574" y="1942769"/>
                  <a:pt x="437322" y="1948070"/>
                </a:cubicBezTo>
                <a:cubicBezTo>
                  <a:pt x="442623" y="1961322"/>
                  <a:pt x="451648" y="1973641"/>
                  <a:pt x="453224" y="1987826"/>
                </a:cubicBezTo>
                <a:cubicBezTo>
                  <a:pt x="455669" y="2009832"/>
                  <a:pt x="440217" y="2027215"/>
                  <a:pt x="429370" y="2043485"/>
                </a:cubicBezTo>
                <a:cubicBezTo>
                  <a:pt x="432021" y="2080591"/>
                  <a:pt x="430857" y="2118169"/>
                  <a:pt x="437322" y="2154804"/>
                </a:cubicBezTo>
                <a:cubicBezTo>
                  <a:pt x="447996" y="2215292"/>
                  <a:pt x="503326" y="2127640"/>
                  <a:pt x="437322" y="2250219"/>
                </a:cubicBezTo>
                <a:cubicBezTo>
                  <a:pt x="429276" y="2265162"/>
                  <a:pt x="410817" y="2271422"/>
                  <a:pt x="397565" y="2282024"/>
                </a:cubicBezTo>
                <a:cubicBezTo>
                  <a:pt x="410817" y="2300577"/>
                  <a:pt x="421579" y="2321191"/>
                  <a:pt x="437322" y="2337684"/>
                </a:cubicBezTo>
                <a:cubicBezTo>
                  <a:pt x="580685" y="2487874"/>
                  <a:pt x="629310" y="2461766"/>
                  <a:pt x="453224" y="2441050"/>
                </a:cubicBezTo>
                <a:cubicBezTo>
                  <a:pt x="400316" y="2434826"/>
                  <a:pt x="347207" y="2430449"/>
                  <a:pt x="294198" y="2425148"/>
                </a:cubicBezTo>
                <a:cubicBezTo>
                  <a:pt x="288897" y="2388042"/>
                  <a:pt x="286017" y="2350509"/>
                  <a:pt x="278295" y="2313830"/>
                </a:cubicBezTo>
                <a:cubicBezTo>
                  <a:pt x="268784" y="2268652"/>
                  <a:pt x="236088" y="2243372"/>
                  <a:pt x="214685" y="2202511"/>
                </a:cubicBezTo>
                <a:cubicBezTo>
                  <a:pt x="174845" y="2126452"/>
                  <a:pt x="175798" y="2111006"/>
                  <a:pt x="159026" y="2035534"/>
                </a:cubicBezTo>
                <a:cubicBezTo>
                  <a:pt x="161676" y="1844703"/>
                  <a:pt x="159999" y="1653762"/>
                  <a:pt x="166977" y="1463040"/>
                </a:cubicBezTo>
                <a:cubicBezTo>
                  <a:pt x="167965" y="1436029"/>
                  <a:pt x="177899" y="1410093"/>
                  <a:pt x="182880" y="1383527"/>
                </a:cubicBezTo>
                <a:cubicBezTo>
                  <a:pt x="189077" y="1350475"/>
                  <a:pt x="194169" y="1302365"/>
                  <a:pt x="206734" y="1272209"/>
                </a:cubicBezTo>
                <a:cubicBezTo>
                  <a:pt x="224970" y="1228444"/>
                  <a:pt x="256202" y="1190242"/>
                  <a:pt x="270344" y="1144988"/>
                </a:cubicBezTo>
                <a:lnTo>
                  <a:pt x="310101" y="1017767"/>
                </a:lnTo>
                <a:cubicBezTo>
                  <a:pt x="307450" y="975360"/>
                  <a:pt x="312962" y="931637"/>
                  <a:pt x="302149" y="890546"/>
                </a:cubicBezTo>
                <a:cubicBezTo>
                  <a:pt x="298776" y="877730"/>
                  <a:pt x="281928" y="873128"/>
                  <a:pt x="270344" y="866692"/>
                </a:cubicBezTo>
                <a:cubicBezTo>
                  <a:pt x="257867" y="859761"/>
                  <a:pt x="243631" y="856587"/>
                  <a:pt x="230588" y="850790"/>
                </a:cubicBezTo>
                <a:cubicBezTo>
                  <a:pt x="219756" y="845976"/>
                  <a:pt x="210135" y="838293"/>
                  <a:pt x="198782" y="834887"/>
                </a:cubicBezTo>
                <a:cubicBezTo>
                  <a:pt x="183340" y="830254"/>
                  <a:pt x="166884" y="830098"/>
                  <a:pt x="151075" y="826936"/>
                </a:cubicBezTo>
                <a:cubicBezTo>
                  <a:pt x="140359" y="824793"/>
                  <a:pt x="129871" y="821635"/>
                  <a:pt x="119269" y="818984"/>
                </a:cubicBezTo>
                <a:cubicBezTo>
                  <a:pt x="108667" y="811033"/>
                  <a:pt x="96088" y="805192"/>
                  <a:pt x="87464" y="795130"/>
                </a:cubicBezTo>
                <a:cubicBezTo>
                  <a:pt x="79750" y="786131"/>
                  <a:pt x="77318" y="773686"/>
                  <a:pt x="71562" y="763325"/>
                </a:cubicBezTo>
                <a:cubicBezTo>
                  <a:pt x="64057" y="749815"/>
                  <a:pt x="55659" y="736821"/>
                  <a:pt x="47708" y="723569"/>
                </a:cubicBezTo>
                <a:cubicBezTo>
                  <a:pt x="43095" y="700507"/>
                  <a:pt x="30701" y="635266"/>
                  <a:pt x="23854" y="620202"/>
                </a:cubicBezTo>
                <a:cubicBezTo>
                  <a:pt x="19201" y="609965"/>
                  <a:pt x="7951" y="604299"/>
                  <a:pt x="0" y="596348"/>
                </a:cubicBezTo>
                <a:cubicBezTo>
                  <a:pt x="5301" y="516835"/>
                  <a:pt x="4632" y="436698"/>
                  <a:pt x="15902" y="357809"/>
                </a:cubicBezTo>
                <a:cubicBezTo>
                  <a:pt x="18088" y="342510"/>
                  <a:pt x="33361" y="332121"/>
                  <a:pt x="39756" y="318052"/>
                </a:cubicBezTo>
                <a:cubicBezTo>
                  <a:pt x="46693" y="302792"/>
                  <a:pt x="48940" y="285701"/>
                  <a:pt x="55659" y="270344"/>
                </a:cubicBezTo>
                <a:cubicBezTo>
                  <a:pt x="67536" y="243196"/>
                  <a:pt x="84409" y="218344"/>
                  <a:pt x="95415" y="190831"/>
                </a:cubicBezTo>
                <a:cubicBezTo>
                  <a:pt x="100716" y="177579"/>
                  <a:pt x="104386" y="163552"/>
                  <a:pt x="111318" y="151075"/>
                </a:cubicBezTo>
                <a:cubicBezTo>
                  <a:pt x="117754" y="139491"/>
                  <a:pt x="128148" y="130508"/>
                  <a:pt x="135172" y="119270"/>
                </a:cubicBezTo>
                <a:cubicBezTo>
                  <a:pt x="141454" y="109218"/>
                  <a:pt x="143963" y="96947"/>
                  <a:pt x="151075" y="87464"/>
                </a:cubicBezTo>
                <a:cubicBezTo>
                  <a:pt x="168771" y="63869"/>
                  <a:pt x="211506" y="29861"/>
                  <a:pt x="238539" y="23854"/>
                </a:cubicBezTo>
                <a:cubicBezTo>
                  <a:pt x="266999" y="17529"/>
                  <a:pt x="296848" y="23854"/>
                  <a:pt x="326003" y="23854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0C3382C-756B-4258-AF66-74FA0808D776}"/>
              </a:ext>
            </a:extLst>
          </p:cNvPr>
          <p:cNvGrpSpPr/>
          <p:nvPr/>
        </p:nvGrpSpPr>
        <p:grpSpPr>
          <a:xfrm rot="2741949">
            <a:off x="4634172" y="3929615"/>
            <a:ext cx="323850" cy="324000"/>
            <a:chOff x="921988" y="3410671"/>
            <a:chExt cx="323850" cy="32400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F64FFB6-9F15-4070-BB91-C6DC6FF82828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E986DBB-6FB7-4115-8DD2-0B2AEF23DF32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E00A48C-3010-410C-8E7D-3AE94C7CAEC5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1CB626D-DEF6-41D8-A996-717797C9CDA6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9A50EA4-6EB3-4AB0-A45F-B4D2B0CB5D95}"/>
              </a:ext>
            </a:extLst>
          </p:cNvPr>
          <p:cNvGrpSpPr/>
          <p:nvPr/>
        </p:nvGrpSpPr>
        <p:grpSpPr>
          <a:xfrm rot="2741949">
            <a:off x="4786896" y="3072489"/>
            <a:ext cx="323850" cy="324000"/>
            <a:chOff x="921988" y="3410671"/>
            <a:chExt cx="323850" cy="324000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B33B525-CE60-4183-BE44-7140EEA44182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80ECEEC-ECAC-4E1C-8212-0DA708078AE3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3A72541E-92C8-4BCA-88F1-21184EDB5070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316C426-5BDD-4FE7-AD9D-81E6BC539F00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33C1E96-6695-4E77-AB91-C93D113BF636}"/>
              </a:ext>
            </a:extLst>
          </p:cNvPr>
          <p:cNvGrpSpPr/>
          <p:nvPr/>
        </p:nvGrpSpPr>
        <p:grpSpPr>
          <a:xfrm rot="2741949">
            <a:off x="5129881" y="3100454"/>
            <a:ext cx="323850" cy="324000"/>
            <a:chOff x="921988" y="3410671"/>
            <a:chExt cx="323850" cy="324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6D0F1FD-6E47-497E-A0C9-B13C309BF915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2D437364-E86E-4440-BDEC-437A82C61B34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C72E844-DE0A-4785-BCC4-BF05C0408061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C8DFAAFF-6776-4E21-9D6D-F985337C8C3F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953C75B-65B5-4994-8AD1-95D939072A92}"/>
              </a:ext>
            </a:extLst>
          </p:cNvPr>
          <p:cNvGrpSpPr/>
          <p:nvPr/>
        </p:nvGrpSpPr>
        <p:grpSpPr>
          <a:xfrm rot="2741949">
            <a:off x="3862418" y="2728959"/>
            <a:ext cx="323850" cy="324000"/>
            <a:chOff x="921988" y="3410671"/>
            <a:chExt cx="323850" cy="324000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B8BD3CE1-0820-4EE5-BEA3-7754714D3DC2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447AEE2-6AAD-4BE2-8ACB-A5F9CB6B15F8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833C2DEB-E502-4591-BDCD-2154ED735BE6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A34C6756-274F-418E-B669-A8760E25A578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A369817-44A1-43F9-8850-5747D5ED52AF}"/>
              </a:ext>
            </a:extLst>
          </p:cNvPr>
          <p:cNvGrpSpPr/>
          <p:nvPr/>
        </p:nvGrpSpPr>
        <p:grpSpPr>
          <a:xfrm rot="2741949">
            <a:off x="8392460" y="2996180"/>
            <a:ext cx="323850" cy="324000"/>
            <a:chOff x="921988" y="3410671"/>
            <a:chExt cx="323850" cy="32400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8D487FE-978C-4FF1-8314-EDC175D2D4B0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0DC11D0-E6E8-4542-B674-4B3DC0A92716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6A4CB736-56D4-4FDA-89BA-7EDA34A24F1D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60DA31E3-E297-4418-873A-B6A13683F92C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711FA1F2-B67A-4F5C-A60F-36D2982685E0}"/>
              </a:ext>
            </a:extLst>
          </p:cNvPr>
          <p:cNvSpPr/>
          <p:nvPr/>
        </p:nvSpPr>
        <p:spPr>
          <a:xfrm>
            <a:off x="1323557" y="409303"/>
            <a:ext cx="2164944" cy="2313265"/>
          </a:xfrm>
          <a:custGeom>
            <a:avLst/>
            <a:gdLst>
              <a:gd name="connsiteX0" fmla="*/ 496534 w 2164944"/>
              <a:gd name="connsiteY0" fmla="*/ 957943 h 2313265"/>
              <a:gd name="connsiteX1" fmla="*/ 844877 w 2164944"/>
              <a:gd name="connsiteY1" fmla="*/ 931817 h 2313265"/>
              <a:gd name="connsiteX2" fmla="*/ 1384809 w 2164944"/>
              <a:gd name="connsiteY2" fmla="*/ 923108 h 2313265"/>
              <a:gd name="connsiteX3" fmla="*/ 975506 w 2164944"/>
              <a:gd name="connsiteY3" fmla="*/ 2299063 h 2313265"/>
              <a:gd name="connsiteX4" fmla="*/ 749083 w 2164944"/>
              <a:gd name="connsiteY4" fmla="*/ 2272937 h 2313265"/>
              <a:gd name="connsiteX5" fmla="*/ 1463186 w 2164944"/>
              <a:gd name="connsiteY5" fmla="*/ 1280160 h 2313265"/>
              <a:gd name="connsiteX6" fmla="*/ 1593814 w 2164944"/>
              <a:gd name="connsiteY6" fmla="*/ 1393371 h 2313265"/>
              <a:gd name="connsiteX7" fmla="*/ 287529 w 2164944"/>
              <a:gd name="connsiteY7" fmla="*/ 2002971 h 2313265"/>
              <a:gd name="connsiteX8" fmla="*/ 61106 w 2164944"/>
              <a:gd name="connsiteY8" fmla="*/ 1079863 h 2313265"/>
              <a:gd name="connsiteX9" fmla="*/ 1062592 w 2164944"/>
              <a:gd name="connsiteY9" fmla="*/ 357051 h 2313265"/>
              <a:gd name="connsiteX10" fmla="*/ 1236763 w 2164944"/>
              <a:gd name="connsiteY10" fmla="*/ 722811 h 2313265"/>
              <a:gd name="connsiteX11" fmla="*/ 844877 w 2164944"/>
              <a:gd name="connsiteY11" fmla="*/ 1410788 h 2313265"/>
              <a:gd name="connsiteX12" fmla="*/ 374614 w 2164944"/>
              <a:gd name="connsiteY12" fmla="*/ 1628503 h 2313265"/>
              <a:gd name="connsiteX13" fmla="*/ 452992 w 2164944"/>
              <a:gd name="connsiteY13" fmla="*/ 1079863 h 2313265"/>
              <a:gd name="connsiteX14" fmla="*/ 914546 w 2164944"/>
              <a:gd name="connsiteY14" fmla="*/ 966651 h 2313265"/>
              <a:gd name="connsiteX15" fmla="*/ 1175803 w 2164944"/>
              <a:gd name="connsiteY15" fmla="*/ 1210491 h 2313265"/>
              <a:gd name="connsiteX16" fmla="*/ 296237 w 2164944"/>
              <a:gd name="connsiteY16" fmla="*/ 1593668 h 2313265"/>
              <a:gd name="connsiteX17" fmla="*/ 146 w 2164944"/>
              <a:gd name="connsiteY17" fmla="*/ 1132114 h 2313265"/>
              <a:gd name="connsiteX18" fmla="*/ 322363 w 2164944"/>
              <a:gd name="connsiteY18" fmla="*/ 844731 h 2313265"/>
              <a:gd name="connsiteX19" fmla="*/ 1611232 w 2164944"/>
              <a:gd name="connsiteY19" fmla="*/ 879566 h 2313265"/>
              <a:gd name="connsiteX20" fmla="*/ 1863780 w 2164944"/>
              <a:gd name="connsiteY20" fmla="*/ 1297577 h 2313265"/>
              <a:gd name="connsiteX21" fmla="*/ 966797 w 2164944"/>
              <a:gd name="connsiteY21" fmla="*/ 1985554 h 2313265"/>
              <a:gd name="connsiteX22" fmla="*/ 783917 w 2164944"/>
              <a:gd name="connsiteY22" fmla="*/ 1741714 h 2313265"/>
              <a:gd name="connsiteX23" fmla="*/ 1741860 w 2164944"/>
              <a:gd name="connsiteY23" fmla="*/ 870857 h 2313265"/>
              <a:gd name="connsiteX24" fmla="*/ 1846363 w 2164944"/>
              <a:gd name="connsiteY24" fmla="*/ 1149531 h 2313265"/>
              <a:gd name="connsiteX25" fmla="*/ 897129 w 2164944"/>
              <a:gd name="connsiteY25" fmla="*/ 1602377 h 2313265"/>
              <a:gd name="connsiteX26" fmla="*/ 696832 w 2164944"/>
              <a:gd name="connsiteY26" fmla="*/ 940526 h 2313265"/>
              <a:gd name="connsiteX27" fmla="*/ 2020534 w 2164944"/>
              <a:gd name="connsiteY27" fmla="*/ 740228 h 2313265"/>
              <a:gd name="connsiteX28" fmla="*/ 2159872 w 2164944"/>
              <a:gd name="connsiteY28" fmla="*/ 1071154 h 2313265"/>
              <a:gd name="connsiteX29" fmla="*/ 966797 w 2164944"/>
              <a:gd name="connsiteY29" fmla="*/ 1942011 h 2313265"/>
              <a:gd name="connsiteX30" fmla="*/ 818752 w 2164944"/>
              <a:gd name="connsiteY30" fmla="*/ 174171 h 2313265"/>
              <a:gd name="connsiteX31" fmla="*/ 1289014 w 2164944"/>
              <a:gd name="connsiteY31" fmla="*/ 0 h 2313265"/>
              <a:gd name="connsiteX32" fmla="*/ 1602523 w 2164944"/>
              <a:gd name="connsiteY32" fmla="*/ 757646 h 231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64944" h="2313265">
                <a:moveTo>
                  <a:pt x="496534" y="957943"/>
                </a:moveTo>
                <a:cubicBezTo>
                  <a:pt x="634900" y="934881"/>
                  <a:pt x="595034" y="939625"/>
                  <a:pt x="844877" y="931817"/>
                </a:cubicBezTo>
                <a:cubicBezTo>
                  <a:pt x="1024790" y="926195"/>
                  <a:pt x="1204832" y="926011"/>
                  <a:pt x="1384809" y="923108"/>
                </a:cubicBezTo>
                <a:cubicBezTo>
                  <a:pt x="1366214" y="1611120"/>
                  <a:pt x="1571680" y="1924325"/>
                  <a:pt x="975506" y="2299063"/>
                </a:cubicBezTo>
                <a:cubicBezTo>
                  <a:pt x="911183" y="2339495"/>
                  <a:pt x="824557" y="2281646"/>
                  <a:pt x="749083" y="2272937"/>
                </a:cubicBezTo>
                <a:cubicBezTo>
                  <a:pt x="918855" y="1527416"/>
                  <a:pt x="696244" y="1280160"/>
                  <a:pt x="1463186" y="1280160"/>
                </a:cubicBezTo>
                <a:cubicBezTo>
                  <a:pt x="1520806" y="1280160"/>
                  <a:pt x="1550271" y="1355634"/>
                  <a:pt x="1593814" y="1393371"/>
                </a:cubicBezTo>
                <a:cubicBezTo>
                  <a:pt x="1399407" y="1553287"/>
                  <a:pt x="667870" y="2293231"/>
                  <a:pt x="287529" y="2002971"/>
                </a:cubicBezTo>
                <a:cubicBezTo>
                  <a:pt x="35669" y="1810763"/>
                  <a:pt x="136580" y="1387566"/>
                  <a:pt x="61106" y="1079863"/>
                </a:cubicBezTo>
                <a:cubicBezTo>
                  <a:pt x="294973" y="722908"/>
                  <a:pt x="454723" y="-1436"/>
                  <a:pt x="1062592" y="357051"/>
                </a:cubicBezTo>
                <a:cubicBezTo>
                  <a:pt x="1178909" y="425648"/>
                  <a:pt x="1178706" y="600891"/>
                  <a:pt x="1236763" y="722811"/>
                </a:cubicBezTo>
                <a:cubicBezTo>
                  <a:pt x="1106134" y="952137"/>
                  <a:pt x="1026845" y="1219629"/>
                  <a:pt x="844877" y="1410788"/>
                </a:cubicBezTo>
                <a:cubicBezTo>
                  <a:pt x="725777" y="1535903"/>
                  <a:pt x="506591" y="1739951"/>
                  <a:pt x="374614" y="1628503"/>
                </a:cubicBezTo>
                <a:cubicBezTo>
                  <a:pt x="233470" y="1509314"/>
                  <a:pt x="336215" y="1223009"/>
                  <a:pt x="452992" y="1079863"/>
                </a:cubicBezTo>
                <a:cubicBezTo>
                  <a:pt x="553128" y="957115"/>
                  <a:pt x="760695" y="1004388"/>
                  <a:pt x="914546" y="966651"/>
                </a:cubicBezTo>
                <a:cubicBezTo>
                  <a:pt x="1001632" y="1047931"/>
                  <a:pt x="1158690" y="1092603"/>
                  <a:pt x="1175803" y="1210491"/>
                </a:cubicBezTo>
                <a:cubicBezTo>
                  <a:pt x="1240956" y="1659324"/>
                  <a:pt x="359523" y="1585757"/>
                  <a:pt x="296237" y="1593668"/>
                </a:cubicBezTo>
                <a:cubicBezTo>
                  <a:pt x="197540" y="1439817"/>
                  <a:pt x="-6227" y="1314791"/>
                  <a:pt x="146" y="1132114"/>
                </a:cubicBezTo>
                <a:cubicBezTo>
                  <a:pt x="5163" y="988283"/>
                  <a:pt x="180181" y="867019"/>
                  <a:pt x="322363" y="844731"/>
                </a:cubicBezTo>
                <a:cubicBezTo>
                  <a:pt x="746958" y="778173"/>
                  <a:pt x="1181609" y="867954"/>
                  <a:pt x="1611232" y="879566"/>
                </a:cubicBezTo>
                <a:cubicBezTo>
                  <a:pt x="1695415" y="1018903"/>
                  <a:pt x="1868662" y="1134857"/>
                  <a:pt x="1863780" y="1297577"/>
                </a:cubicBezTo>
                <a:cubicBezTo>
                  <a:pt x="1848888" y="1793958"/>
                  <a:pt x="1278832" y="1866893"/>
                  <a:pt x="966797" y="1985554"/>
                </a:cubicBezTo>
                <a:cubicBezTo>
                  <a:pt x="905837" y="1904274"/>
                  <a:pt x="766378" y="1841789"/>
                  <a:pt x="783917" y="1741714"/>
                </a:cubicBezTo>
                <a:cubicBezTo>
                  <a:pt x="899639" y="1081418"/>
                  <a:pt x="1228222" y="1092007"/>
                  <a:pt x="1741860" y="870857"/>
                </a:cubicBezTo>
                <a:cubicBezTo>
                  <a:pt x="1776694" y="963748"/>
                  <a:pt x="1873429" y="1054087"/>
                  <a:pt x="1846363" y="1149531"/>
                </a:cubicBezTo>
                <a:cubicBezTo>
                  <a:pt x="1729704" y="1560906"/>
                  <a:pt x="1184893" y="1539659"/>
                  <a:pt x="897129" y="1602377"/>
                </a:cubicBezTo>
                <a:cubicBezTo>
                  <a:pt x="830363" y="1381760"/>
                  <a:pt x="597447" y="1148498"/>
                  <a:pt x="696832" y="940526"/>
                </a:cubicBezTo>
                <a:cubicBezTo>
                  <a:pt x="951553" y="407498"/>
                  <a:pt x="1673281" y="675407"/>
                  <a:pt x="2020534" y="740228"/>
                </a:cubicBezTo>
                <a:cubicBezTo>
                  <a:pt x="2066980" y="850537"/>
                  <a:pt x="2191467" y="955711"/>
                  <a:pt x="2159872" y="1071154"/>
                </a:cubicBezTo>
                <a:cubicBezTo>
                  <a:pt x="2005790" y="1634150"/>
                  <a:pt x="1405130" y="1743608"/>
                  <a:pt x="966797" y="1942011"/>
                </a:cubicBezTo>
                <a:cubicBezTo>
                  <a:pt x="464900" y="1261660"/>
                  <a:pt x="266169" y="1265860"/>
                  <a:pt x="818752" y="174171"/>
                </a:cubicBezTo>
                <a:cubicBezTo>
                  <a:pt x="894244" y="25029"/>
                  <a:pt x="1132260" y="58057"/>
                  <a:pt x="1289014" y="0"/>
                </a:cubicBezTo>
                <a:cubicBezTo>
                  <a:pt x="1658687" y="489272"/>
                  <a:pt x="1577319" y="228349"/>
                  <a:pt x="1602523" y="75764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4D48AC1C-CBEB-4AF9-A810-8C7FD6751642}"/>
              </a:ext>
            </a:extLst>
          </p:cNvPr>
          <p:cNvSpPr/>
          <p:nvPr/>
        </p:nvSpPr>
        <p:spPr>
          <a:xfrm>
            <a:off x="1031169" y="5295273"/>
            <a:ext cx="1017444" cy="1506425"/>
          </a:xfrm>
          <a:custGeom>
            <a:avLst/>
            <a:gdLst>
              <a:gd name="connsiteX0" fmla="*/ 496534 w 2164944"/>
              <a:gd name="connsiteY0" fmla="*/ 957943 h 2313265"/>
              <a:gd name="connsiteX1" fmla="*/ 844877 w 2164944"/>
              <a:gd name="connsiteY1" fmla="*/ 931817 h 2313265"/>
              <a:gd name="connsiteX2" fmla="*/ 1384809 w 2164944"/>
              <a:gd name="connsiteY2" fmla="*/ 923108 h 2313265"/>
              <a:gd name="connsiteX3" fmla="*/ 975506 w 2164944"/>
              <a:gd name="connsiteY3" fmla="*/ 2299063 h 2313265"/>
              <a:gd name="connsiteX4" fmla="*/ 749083 w 2164944"/>
              <a:gd name="connsiteY4" fmla="*/ 2272937 h 2313265"/>
              <a:gd name="connsiteX5" fmla="*/ 1463186 w 2164944"/>
              <a:gd name="connsiteY5" fmla="*/ 1280160 h 2313265"/>
              <a:gd name="connsiteX6" fmla="*/ 1593814 w 2164944"/>
              <a:gd name="connsiteY6" fmla="*/ 1393371 h 2313265"/>
              <a:gd name="connsiteX7" fmla="*/ 287529 w 2164944"/>
              <a:gd name="connsiteY7" fmla="*/ 2002971 h 2313265"/>
              <a:gd name="connsiteX8" fmla="*/ 61106 w 2164944"/>
              <a:gd name="connsiteY8" fmla="*/ 1079863 h 2313265"/>
              <a:gd name="connsiteX9" fmla="*/ 1062592 w 2164944"/>
              <a:gd name="connsiteY9" fmla="*/ 357051 h 2313265"/>
              <a:gd name="connsiteX10" fmla="*/ 1236763 w 2164944"/>
              <a:gd name="connsiteY10" fmla="*/ 722811 h 2313265"/>
              <a:gd name="connsiteX11" fmla="*/ 844877 w 2164944"/>
              <a:gd name="connsiteY11" fmla="*/ 1410788 h 2313265"/>
              <a:gd name="connsiteX12" fmla="*/ 374614 w 2164944"/>
              <a:gd name="connsiteY12" fmla="*/ 1628503 h 2313265"/>
              <a:gd name="connsiteX13" fmla="*/ 452992 w 2164944"/>
              <a:gd name="connsiteY13" fmla="*/ 1079863 h 2313265"/>
              <a:gd name="connsiteX14" fmla="*/ 914546 w 2164944"/>
              <a:gd name="connsiteY14" fmla="*/ 966651 h 2313265"/>
              <a:gd name="connsiteX15" fmla="*/ 1175803 w 2164944"/>
              <a:gd name="connsiteY15" fmla="*/ 1210491 h 2313265"/>
              <a:gd name="connsiteX16" fmla="*/ 296237 w 2164944"/>
              <a:gd name="connsiteY16" fmla="*/ 1593668 h 2313265"/>
              <a:gd name="connsiteX17" fmla="*/ 146 w 2164944"/>
              <a:gd name="connsiteY17" fmla="*/ 1132114 h 2313265"/>
              <a:gd name="connsiteX18" fmla="*/ 322363 w 2164944"/>
              <a:gd name="connsiteY18" fmla="*/ 844731 h 2313265"/>
              <a:gd name="connsiteX19" fmla="*/ 1611232 w 2164944"/>
              <a:gd name="connsiteY19" fmla="*/ 879566 h 2313265"/>
              <a:gd name="connsiteX20" fmla="*/ 1863780 w 2164944"/>
              <a:gd name="connsiteY20" fmla="*/ 1297577 h 2313265"/>
              <a:gd name="connsiteX21" fmla="*/ 966797 w 2164944"/>
              <a:gd name="connsiteY21" fmla="*/ 1985554 h 2313265"/>
              <a:gd name="connsiteX22" fmla="*/ 783917 w 2164944"/>
              <a:gd name="connsiteY22" fmla="*/ 1741714 h 2313265"/>
              <a:gd name="connsiteX23" fmla="*/ 1741860 w 2164944"/>
              <a:gd name="connsiteY23" fmla="*/ 870857 h 2313265"/>
              <a:gd name="connsiteX24" fmla="*/ 1846363 w 2164944"/>
              <a:gd name="connsiteY24" fmla="*/ 1149531 h 2313265"/>
              <a:gd name="connsiteX25" fmla="*/ 897129 w 2164944"/>
              <a:gd name="connsiteY25" fmla="*/ 1602377 h 2313265"/>
              <a:gd name="connsiteX26" fmla="*/ 696832 w 2164944"/>
              <a:gd name="connsiteY26" fmla="*/ 940526 h 2313265"/>
              <a:gd name="connsiteX27" fmla="*/ 2020534 w 2164944"/>
              <a:gd name="connsiteY27" fmla="*/ 740228 h 2313265"/>
              <a:gd name="connsiteX28" fmla="*/ 2159872 w 2164944"/>
              <a:gd name="connsiteY28" fmla="*/ 1071154 h 2313265"/>
              <a:gd name="connsiteX29" fmla="*/ 966797 w 2164944"/>
              <a:gd name="connsiteY29" fmla="*/ 1942011 h 2313265"/>
              <a:gd name="connsiteX30" fmla="*/ 818752 w 2164944"/>
              <a:gd name="connsiteY30" fmla="*/ 174171 h 2313265"/>
              <a:gd name="connsiteX31" fmla="*/ 1289014 w 2164944"/>
              <a:gd name="connsiteY31" fmla="*/ 0 h 2313265"/>
              <a:gd name="connsiteX32" fmla="*/ 1602523 w 2164944"/>
              <a:gd name="connsiteY32" fmla="*/ 757646 h 231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64944" h="2313265">
                <a:moveTo>
                  <a:pt x="496534" y="957943"/>
                </a:moveTo>
                <a:cubicBezTo>
                  <a:pt x="634900" y="934881"/>
                  <a:pt x="595034" y="939625"/>
                  <a:pt x="844877" y="931817"/>
                </a:cubicBezTo>
                <a:cubicBezTo>
                  <a:pt x="1024790" y="926195"/>
                  <a:pt x="1204832" y="926011"/>
                  <a:pt x="1384809" y="923108"/>
                </a:cubicBezTo>
                <a:cubicBezTo>
                  <a:pt x="1366214" y="1611120"/>
                  <a:pt x="1571680" y="1924325"/>
                  <a:pt x="975506" y="2299063"/>
                </a:cubicBezTo>
                <a:cubicBezTo>
                  <a:pt x="911183" y="2339495"/>
                  <a:pt x="824557" y="2281646"/>
                  <a:pt x="749083" y="2272937"/>
                </a:cubicBezTo>
                <a:cubicBezTo>
                  <a:pt x="918855" y="1527416"/>
                  <a:pt x="696244" y="1280160"/>
                  <a:pt x="1463186" y="1280160"/>
                </a:cubicBezTo>
                <a:cubicBezTo>
                  <a:pt x="1520806" y="1280160"/>
                  <a:pt x="1550271" y="1355634"/>
                  <a:pt x="1593814" y="1393371"/>
                </a:cubicBezTo>
                <a:cubicBezTo>
                  <a:pt x="1399407" y="1553287"/>
                  <a:pt x="667870" y="2293231"/>
                  <a:pt x="287529" y="2002971"/>
                </a:cubicBezTo>
                <a:cubicBezTo>
                  <a:pt x="35669" y="1810763"/>
                  <a:pt x="136580" y="1387566"/>
                  <a:pt x="61106" y="1079863"/>
                </a:cubicBezTo>
                <a:cubicBezTo>
                  <a:pt x="294973" y="722908"/>
                  <a:pt x="454723" y="-1436"/>
                  <a:pt x="1062592" y="357051"/>
                </a:cubicBezTo>
                <a:cubicBezTo>
                  <a:pt x="1178909" y="425648"/>
                  <a:pt x="1178706" y="600891"/>
                  <a:pt x="1236763" y="722811"/>
                </a:cubicBezTo>
                <a:cubicBezTo>
                  <a:pt x="1106134" y="952137"/>
                  <a:pt x="1026845" y="1219629"/>
                  <a:pt x="844877" y="1410788"/>
                </a:cubicBezTo>
                <a:cubicBezTo>
                  <a:pt x="725777" y="1535903"/>
                  <a:pt x="506591" y="1739951"/>
                  <a:pt x="374614" y="1628503"/>
                </a:cubicBezTo>
                <a:cubicBezTo>
                  <a:pt x="233470" y="1509314"/>
                  <a:pt x="336215" y="1223009"/>
                  <a:pt x="452992" y="1079863"/>
                </a:cubicBezTo>
                <a:cubicBezTo>
                  <a:pt x="553128" y="957115"/>
                  <a:pt x="760695" y="1004388"/>
                  <a:pt x="914546" y="966651"/>
                </a:cubicBezTo>
                <a:cubicBezTo>
                  <a:pt x="1001632" y="1047931"/>
                  <a:pt x="1158690" y="1092603"/>
                  <a:pt x="1175803" y="1210491"/>
                </a:cubicBezTo>
                <a:cubicBezTo>
                  <a:pt x="1240956" y="1659324"/>
                  <a:pt x="359523" y="1585757"/>
                  <a:pt x="296237" y="1593668"/>
                </a:cubicBezTo>
                <a:cubicBezTo>
                  <a:pt x="197540" y="1439817"/>
                  <a:pt x="-6227" y="1314791"/>
                  <a:pt x="146" y="1132114"/>
                </a:cubicBezTo>
                <a:cubicBezTo>
                  <a:pt x="5163" y="988283"/>
                  <a:pt x="180181" y="867019"/>
                  <a:pt x="322363" y="844731"/>
                </a:cubicBezTo>
                <a:cubicBezTo>
                  <a:pt x="746958" y="778173"/>
                  <a:pt x="1181609" y="867954"/>
                  <a:pt x="1611232" y="879566"/>
                </a:cubicBezTo>
                <a:cubicBezTo>
                  <a:pt x="1695415" y="1018903"/>
                  <a:pt x="1868662" y="1134857"/>
                  <a:pt x="1863780" y="1297577"/>
                </a:cubicBezTo>
                <a:cubicBezTo>
                  <a:pt x="1848888" y="1793958"/>
                  <a:pt x="1278832" y="1866893"/>
                  <a:pt x="966797" y="1985554"/>
                </a:cubicBezTo>
                <a:cubicBezTo>
                  <a:pt x="905837" y="1904274"/>
                  <a:pt x="766378" y="1841789"/>
                  <a:pt x="783917" y="1741714"/>
                </a:cubicBezTo>
                <a:cubicBezTo>
                  <a:pt x="899639" y="1081418"/>
                  <a:pt x="1228222" y="1092007"/>
                  <a:pt x="1741860" y="870857"/>
                </a:cubicBezTo>
                <a:cubicBezTo>
                  <a:pt x="1776694" y="963748"/>
                  <a:pt x="1873429" y="1054087"/>
                  <a:pt x="1846363" y="1149531"/>
                </a:cubicBezTo>
                <a:cubicBezTo>
                  <a:pt x="1729704" y="1560906"/>
                  <a:pt x="1184893" y="1539659"/>
                  <a:pt x="897129" y="1602377"/>
                </a:cubicBezTo>
                <a:cubicBezTo>
                  <a:pt x="830363" y="1381760"/>
                  <a:pt x="597447" y="1148498"/>
                  <a:pt x="696832" y="940526"/>
                </a:cubicBezTo>
                <a:cubicBezTo>
                  <a:pt x="951553" y="407498"/>
                  <a:pt x="1673281" y="675407"/>
                  <a:pt x="2020534" y="740228"/>
                </a:cubicBezTo>
                <a:cubicBezTo>
                  <a:pt x="2066980" y="850537"/>
                  <a:pt x="2191467" y="955711"/>
                  <a:pt x="2159872" y="1071154"/>
                </a:cubicBezTo>
                <a:cubicBezTo>
                  <a:pt x="2005790" y="1634150"/>
                  <a:pt x="1405130" y="1743608"/>
                  <a:pt x="966797" y="1942011"/>
                </a:cubicBezTo>
                <a:cubicBezTo>
                  <a:pt x="464900" y="1261660"/>
                  <a:pt x="266169" y="1265860"/>
                  <a:pt x="818752" y="174171"/>
                </a:cubicBezTo>
                <a:cubicBezTo>
                  <a:pt x="894244" y="25029"/>
                  <a:pt x="1132260" y="58057"/>
                  <a:pt x="1289014" y="0"/>
                </a:cubicBezTo>
                <a:cubicBezTo>
                  <a:pt x="1658687" y="489272"/>
                  <a:pt x="1577319" y="228349"/>
                  <a:pt x="1602523" y="75764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380A3F07-2FCB-440D-8727-06077585F7F3}"/>
              </a:ext>
            </a:extLst>
          </p:cNvPr>
          <p:cNvSpPr/>
          <p:nvPr/>
        </p:nvSpPr>
        <p:spPr>
          <a:xfrm>
            <a:off x="3033701" y="340495"/>
            <a:ext cx="7489508" cy="5828916"/>
          </a:xfrm>
          <a:custGeom>
            <a:avLst/>
            <a:gdLst>
              <a:gd name="connsiteX0" fmla="*/ 496534 w 2164944"/>
              <a:gd name="connsiteY0" fmla="*/ 957943 h 2313265"/>
              <a:gd name="connsiteX1" fmla="*/ 844877 w 2164944"/>
              <a:gd name="connsiteY1" fmla="*/ 931817 h 2313265"/>
              <a:gd name="connsiteX2" fmla="*/ 1384809 w 2164944"/>
              <a:gd name="connsiteY2" fmla="*/ 923108 h 2313265"/>
              <a:gd name="connsiteX3" fmla="*/ 975506 w 2164944"/>
              <a:gd name="connsiteY3" fmla="*/ 2299063 h 2313265"/>
              <a:gd name="connsiteX4" fmla="*/ 749083 w 2164944"/>
              <a:gd name="connsiteY4" fmla="*/ 2272937 h 2313265"/>
              <a:gd name="connsiteX5" fmla="*/ 1463186 w 2164944"/>
              <a:gd name="connsiteY5" fmla="*/ 1280160 h 2313265"/>
              <a:gd name="connsiteX6" fmla="*/ 1593814 w 2164944"/>
              <a:gd name="connsiteY6" fmla="*/ 1393371 h 2313265"/>
              <a:gd name="connsiteX7" fmla="*/ 287529 w 2164944"/>
              <a:gd name="connsiteY7" fmla="*/ 2002971 h 2313265"/>
              <a:gd name="connsiteX8" fmla="*/ 61106 w 2164944"/>
              <a:gd name="connsiteY8" fmla="*/ 1079863 h 2313265"/>
              <a:gd name="connsiteX9" fmla="*/ 1062592 w 2164944"/>
              <a:gd name="connsiteY9" fmla="*/ 357051 h 2313265"/>
              <a:gd name="connsiteX10" fmla="*/ 1236763 w 2164944"/>
              <a:gd name="connsiteY10" fmla="*/ 722811 h 2313265"/>
              <a:gd name="connsiteX11" fmla="*/ 844877 w 2164944"/>
              <a:gd name="connsiteY11" fmla="*/ 1410788 h 2313265"/>
              <a:gd name="connsiteX12" fmla="*/ 374614 w 2164944"/>
              <a:gd name="connsiteY12" fmla="*/ 1628503 h 2313265"/>
              <a:gd name="connsiteX13" fmla="*/ 452992 w 2164944"/>
              <a:gd name="connsiteY13" fmla="*/ 1079863 h 2313265"/>
              <a:gd name="connsiteX14" fmla="*/ 914546 w 2164944"/>
              <a:gd name="connsiteY14" fmla="*/ 966651 h 2313265"/>
              <a:gd name="connsiteX15" fmla="*/ 1175803 w 2164944"/>
              <a:gd name="connsiteY15" fmla="*/ 1210491 h 2313265"/>
              <a:gd name="connsiteX16" fmla="*/ 296237 w 2164944"/>
              <a:gd name="connsiteY16" fmla="*/ 1593668 h 2313265"/>
              <a:gd name="connsiteX17" fmla="*/ 146 w 2164944"/>
              <a:gd name="connsiteY17" fmla="*/ 1132114 h 2313265"/>
              <a:gd name="connsiteX18" fmla="*/ 322363 w 2164944"/>
              <a:gd name="connsiteY18" fmla="*/ 844731 h 2313265"/>
              <a:gd name="connsiteX19" fmla="*/ 1611232 w 2164944"/>
              <a:gd name="connsiteY19" fmla="*/ 879566 h 2313265"/>
              <a:gd name="connsiteX20" fmla="*/ 1863780 w 2164944"/>
              <a:gd name="connsiteY20" fmla="*/ 1297577 h 2313265"/>
              <a:gd name="connsiteX21" fmla="*/ 966797 w 2164944"/>
              <a:gd name="connsiteY21" fmla="*/ 1985554 h 2313265"/>
              <a:gd name="connsiteX22" fmla="*/ 783917 w 2164944"/>
              <a:gd name="connsiteY22" fmla="*/ 1741714 h 2313265"/>
              <a:gd name="connsiteX23" fmla="*/ 1741860 w 2164944"/>
              <a:gd name="connsiteY23" fmla="*/ 870857 h 2313265"/>
              <a:gd name="connsiteX24" fmla="*/ 1846363 w 2164944"/>
              <a:gd name="connsiteY24" fmla="*/ 1149531 h 2313265"/>
              <a:gd name="connsiteX25" fmla="*/ 897129 w 2164944"/>
              <a:gd name="connsiteY25" fmla="*/ 1602377 h 2313265"/>
              <a:gd name="connsiteX26" fmla="*/ 696832 w 2164944"/>
              <a:gd name="connsiteY26" fmla="*/ 940526 h 2313265"/>
              <a:gd name="connsiteX27" fmla="*/ 2020534 w 2164944"/>
              <a:gd name="connsiteY27" fmla="*/ 740228 h 2313265"/>
              <a:gd name="connsiteX28" fmla="*/ 2159872 w 2164944"/>
              <a:gd name="connsiteY28" fmla="*/ 1071154 h 2313265"/>
              <a:gd name="connsiteX29" fmla="*/ 966797 w 2164944"/>
              <a:gd name="connsiteY29" fmla="*/ 1942011 h 2313265"/>
              <a:gd name="connsiteX30" fmla="*/ 818752 w 2164944"/>
              <a:gd name="connsiteY30" fmla="*/ 174171 h 2313265"/>
              <a:gd name="connsiteX31" fmla="*/ 1289014 w 2164944"/>
              <a:gd name="connsiteY31" fmla="*/ 0 h 2313265"/>
              <a:gd name="connsiteX32" fmla="*/ 1602523 w 2164944"/>
              <a:gd name="connsiteY32" fmla="*/ 757646 h 231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64944" h="2313265">
                <a:moveTo>
                  <a:pt x="496534" y="957943"/>
                </a:moveTo>
                <a:cubicBezTo>
                  <a:pt x="634900" y="934881"/>
                  <a:pt x="595034" y="939625"/>
                  <a:pt x="844877" y="931817"/>
                </a:cubicBezTo>
                <a:cubicBezTo>
                  <a:pt x="1024790" y="926195"/>
                  <a:pt x="1204832" y="926011"/>
                  <a:pt x="1384809" y="923108"/>
                </a:cubicBezTo>
                <a:cubicBezTo>
                  <a:pt x="1366214" y="1611120"/>
                  <a:pt x="1571680" y="1924325"/>
                  <a:pt x="975506" y="2299063"/>
                </a:cubicBezTo>
                <a:cubicBezTo>
                  <a:pt x="911183" y="2339495"/>
                  <a:pt x="824557" y="2281646"/>
                  <a:pt x="749083" y="2272937"/>
                </a:cubicBezTo>
                <a:cubicBezTo>
                  <a:pt x="918855" y="1527416"/>
                  <a:pt x="696244" y="1280160"/>
                  <a:pt x="1463186" y="1280160"/>
                </a:cubicBezTo>
                <a:cubicBezTo>
                  <a:pt x="1520806" y="1280160"/>
                  <a:pt x="1550271" y="1355634"/>
                  <a:pt x="1593814" y="1393371"/>
                </a:cubicBezTo>
                <a:cubicBezTo>
                  <a:pt x="1399407" y="1553287"/>
                  <a:pt x="667870" y="2293231"/>
                  <a:pt x="287529" y="2002971"/>
                </a:cubicBezTo>
                <a:cubicBezTo>
                  <a:pt x="35669" y="1810763"/>
                  <a:pt x="136580" y="1387566"/>
                  <a:pt x="61106" y="1079863"/>
                </a:cubicBezTo>
                <a:cubicBezTo>
                  <a:pt x="294973" y="722908"/>
                  <a:pt x="454723" y="-1436"/>
                  <a:pt x="1062592" y="357051"/>
                </a:cubicBezTo>
                <a:cubicBezTo>
                  <a:pt x="1178909" y="425648"/>
                  <a:pt x="1178706" y="600891"/>
                  <a:pt x="1236763" y="722811"/>
                </a:cubicBezTo>
                <a:cubicBezTo>
                  <a:pt x="1106134" y="952137"/>
                  <a:pt x="1026845" y="1219629"/>
                  <a:pt x="844877" y="1410788"/>
                </a:cubicBezTo>
                <a:cubicBezTo>
                  <a:pt x="725777" y="1535903"/>
                  <a:pt x="506591" y="1739951"/>
                  <a:pt x="374614" y="1628503"/>
                </a:cubicBezTo>
                <a:cubicBezTo>
                  <a:pt x="233470" y="1509314"/>
                  <a:pt x="336215" y="1223009"/>
                  <a:pt x="452992" y="1079863"/>
                </a:cubicBezTo>
                <a:cubicBezTo>
                  <a:pt x="553128" y="957115"/>
                  <a:pt x="760695" y="1004388"/>
                  <a:pt x="914546" y="966651"/>
                </a:cubicBezTo>
                <a:cubicBezTo>
                  <a:pt x="1001632" y="1047931"/>
                  <a:pt x="1158690" y="1092603"/>
                  <a:pt x="1175803" y="1210491"/>
                </a:cubicBezTo>
                <a:cubicBezTo>
                  <a:pt x="1240956" y="1659324"/>
                  <a:pt x="359523" y="1585757"/>
                  <a:pt x="296237" y="1593668"/>
                </a:cubicBezTo>
                <a:cubicBezTo>
                  <a:pt x="197540" y="1439817"/>
                  <a:pt x="-6227" y="1314791"/>
                  <a:pt x="146" y="1132114"/>
                </a:cubicBezTo>
                <a:cubicBezTo>
                  <a:pt x="5163" y="988283"/>
                  <a:pt x="180181" y="867019"/>
                  <a:pt x="322363" y="844731"/>
                </a:cubicBezTo>
                <a:cubicBezTo>
                  <a:pt x="746958" y="778173"/>
                  <a:pt x="1181609" y="867954"/>
                  <a:pt x="1611232" y="879566"/>
                </a:cubicBezTo>
                <a:cubicBezTo>
                  <a:pt x="1695415" y="1018903"/>
                  <a:pt x="1868662" y="1134857"/>
                  <a:pt x="1863780" y="1297577"/>
                </a:cubicBezTo>
                <a:cubicBezTo>
                  <a:pt x="1848888" y="1793958"/>
                  <a:pt x="1278832" y="1866893"/>
                  <a:pt x="966797" y="1985554"/>
                </a:cubicBezTo>
                <a:cubicBezTo>
                  <a:pt x="905837" y="1904274"/>
                  <a:pt x="766378" y="1841789"/>
                  <a:pt x="783917" y="1741714"/>
                </a:cubicBezTo>
                <a:cubicBezTo>
                  <a:pt x="899639" y="1081418"/>
                  <a:pt x="1228222" y="1092007"/>
                  <a:pt x="1741860" y="870857"/>
                </a:cubicBezTo>
                <a:cubicBezTo>
                  <a:pt x="1776694" y="963748"/>
                  <a:pt x="1873429" y="1054087"/>
                  <a:pt x="1846363" y="1149531"/>
                </a:cubicBezTo>
                <a:cubicBezTo>
                  <a:pt x="1729704" y="1560906"/>
                  <a:pt x="1184893" y="1539659"/>
                  <a:pt x="897129" y="1602377"/>
                </a:cubicBezTo>
                <a:cubicBezTo>
                  <a:pt x="830363" y="1381760"/>
                  <a:pt x="597447" y="1148498"/>
                  <a:pt x="696832" y="940526"/>
                </a:cubicBezTo>
                <a:cubicBezTo>
                  <a:pt x="951553" y="407498"/>
                  <a:pt x="1673281" y="675407"/>
                  <a:pt x="2020534" y="740228"/>
                </a:cubicBezTo>
                <a:cubicBezTo>
                  <a:pt x="2066980" y="850537"/>
                  <a:pt x="2191467" y="955711"/>
                  <a:pt x="2159872" y="1071154"/>
                </a:cubicBezTo>
                <a:cubicBezTo>
                  <a:pt x="2005790" y="1634150"/>
                  <a:pt x="1405130" y="1743608"/>
                  <a:pt x="966797" y="1942011"/>
                </a:cubicBezTo>
                <a:cubicBezTo>
                  <a:pt x="464900" y="1261660"/>
                  <a:pt x="266169" y="1265860"/>
                  <a:pt x="818752" y="174171"/>
                </a:cubicBezTo>
                <a:cubicBezTo>
                  <a:pt x="894244" y="25029"/>
                  <a:pt x="1132260" y="58057"/>
                  <a:pt x="1289014" y="0"/>
                </a:cubicBezTo>
                <a:cubicBezTo>
                  <a:pt x="1658687" y="489272"/>
                  <a:pt x="1577319" y="228349"/>
                  <a:pt x="1602523" y="75764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73878DC9-D427-436C-8409-111C94A06DB0}"/>
              </a:ext>
            </a:extLst>
          </p:cNvPr>
          <p:cNvSpPr/>
          <p:nvPr/>
        </p:nvSpPr>
        <p:spPr>
          <a:xfrm>
            <a:off x="469027" y="645314"/>
            <a:ext cx="10654691" cy="5460569"/>
          </a:xfrm>
          <a:custGeom>
            <a:avLst/>
            <a:gdLst>
              <a:gd name="connsiteX0" fmla="*/ 5724591 w 10654691"/>
              <a:gd name="connsiteY0" fmla="*/ 1881346 h 5460569"/>
              <a:gd name="connsiteX1" fmla="*/ 4975654 w 10654691"/>
              <a:gd name="connsiteY1" fmla="*/ 975654 h 5460569"/>
              <a:gd name="connsiteX2" fmla="*/ 4418305 w 10654691"/>
              <a:gd name="connsiteY2" fmla="*/ 78672 h 5460569"/>
              <a:gd name="connsiteX3" fmla="*/ 4374763 w 10654691"/>
              <a:gd name="connsiteY3" fmla="*/ 294 h 5460569"/>
              <a:gd name="connsiteX4" fmla="*/ 4888568 w 10654691"/>
              <a:gd name="connsiteY4" fmla="*/ 157049 h 5460569"/>
              <a:gd name="connsiteX5" fmla="*/ 6055517 w 10654691"/>
              <a:gd name="connsiteY5" fmla="*/ 871152 h 5460569"/>
              <a:gd name="connsiteX6" fmla="*/ 6743494 w 10654691"/>
              <a:gd name="connsiteY6" fmla="*/ 1376249 h 5460569"/>
              <a:gd name="connsiteX7" fmla="*/ 6726077 w 10654691"/>
              <a:gd name="connsiteY7" fmla="*/ 1341414 h 5460569"/>
              <a:gd name="connsiteX8" fmla="*/ 6569323 w 10654691"/>
              <a:gd name="connsiteY8" fmla="*/ 1080157 h 5460569"/>
              <a:gd name="connsiteX9" fmla="*/ 7004751 w 10654691"/>
              <a:gd name="connsiteY9" fmla="*/ 766649 h 5460569"/>
              <a:gd name="connsiteX10" fmla="*/ 8493917 w 10654691"/>
              <a:gd name="connsiteY10" fmla="*/ 453140 h 5460569"/>
              <a:gd name="connsiteX11" fmla="*/ 9016431 w 10654691"/>
              <a:gd name="connsiteY11" fmla="*/ 487974 h 5460569"/>
              <a:gd name="connsiteX12" fmla="*/ 9599905 w 10654691"/>
              <a:gd name="connsiteY12" fmla="*/ 662146 h 5460569"/>
              <a:gd name="connsiteX13" fmla="*/ 9634740 w 10654691"/>
              <a:gd name="connsiteY13" fmla="*/ 757940 h 5460569"/>
              <a:gd name="connsiteX14" fmla="*/ 7649185 w 10654691"/>
              <a:gd name="connsiteY14" fmla="*/ 2046809 h 5460569"/>
              <a:gd name="connsiteX15" fmla="*/ 9268980 w 10654691"/>
              <a:gd name="connsiteY15" fmla="*/ 2020683 h 5460569"/>
              <a:gd name="connsiteX16" fmla="*/ 10453345 w 10654691"/>
              <a:gd name="connsiteY16" fmla="*/ 2116477 h 5460569"/>
              <a:gd name="connsiteX17" fmla="*/ 9434443 w 10654691"/>
              <a:gd name="connsiteY17" fmla="*/ 2778329 h 5460569"/>
              <a:gd name="connsiteX18" fmla="*/ 8633254 w 10654691"/>
              <a:gd name="connsiteY18" fmla="*/ 2847997 h 5460569"/>
              <a:gd name="connsiteX19" fmla="*/ 8563585 w 10654691"/>
              <a:gd name="connsiteY19" fmla="*/ 3379220 h 5460569"/>
              <a:gd name="connsiteX20" fmla="*/ 8250077 w 10654691"/>
              <a:gd name="connsiteY20" fmla="*/ 3919152 h 5460569"/>
              <a:gd name="connsiteX21" fmla="*/ 8746465 w 10654691"/>
              <a:gd name="connsiteY21" fmla="*/ 4180409 h 5460569"/>
              <a:gd name="connsiteX22" fmla="*/ 9643448 w 10654691"/>
              <a:gd name="connsiteY22" fmla="*/ 4607129 h 5460569"/>
              <a:gd name="connsiteX23" fmla="*/ 10409803 w 10654691"/>
              <a:gd name="connsiteY23" fmla="*/ 5164477 h 5460569"/>
              <a:gd name="connsiteX24" fmla="*/ 10392385 w 10654691"/>
              <a:gd name="connsiteY24" fmla="*/ 5190603 h 5460569"/>
              <a:gd name="connsiteX25" fmla="*/ 7109254 w 10654691"/>
              <a:gd name="connsiteY25" fmla="*/ 5234146 h 5460569"/>
              <a:gd name="connsiteX26" fmla="*/ 6778328 w 10654691"/>
              <a:gd name="connsiteY26" fmla="*/ 5225437 h 5460569"/>
              <a:gd name="connsiteX27" fmla="*/ 6682534 w 10654691"/>
              <a:gd name="connsiteY27" fmla="*/ 5094809 h 5460569"/>
              <a:gd name="connsiteX28" fmla="*/ 6604157 w 10654691"/>
              <a:gd name="connsiteY28" fmla="*/ 4938054 h 5460569"/>
              <a:gd name="connsiteX29" fmla="*/ 6595448 w 10654691"/>
              <a:gd name="connsiteY29" fmla="*/ 4903220 h 5460569"/>
              <a:gd name="connsiteX30" fmla="*/ 6560614 w 10654691"/>
              <a:gd name="connsiteY30" fmla="*/ 4798717 h 5460569"/>
              <a:gd name="connsiteX31" fmla="*/ 6551905 w 10654691"/>
              <a:gd name="connsiteY31" fmla="*/ 4554877 h 5460569"/>
              <a:gd name="connsiteX32" fmla="*/ 6543197 w 10654691"/>
              <a:gd name="connsiteY32" fmla="*/ 4493917 h 5460569"/>
              <a:gd name="connsiteX33" fmla="*/ 6464820 w 10654691"/>
              <a:gd name="connsiteY33" fmla="*/ 4554877 h 5460569"/>
              <a:gd name="connsiteX34" fmla="*/ 5802968 w 10654691"/>
              <a:gd name="connsiteY34" fmla="*/ 5425734 h 5460569"/>
              <a:gd name="connsiteX35" fmla="*/ 5785551 w 10654691"/>
              <a:gd name="connsiteY35" fmla="*/ 5460569 h 5460569"/>
              <a:gd name="connsiteX36" fmla="*/ 6011974 w 10654691"/>
              <a:gd name="connsiteY36" fmla="*/ 4250077 h 5460569"/>
              <a:gd name="connsiteX37" fmla="*/ 6638991 w 10654691"/>
              <a:gd name="connsiteY37" fmla="*/ 3161506 h 5460569"/>
              <a:gd name="connsiteX38" fmla="*/ 6691243 w 10654691"/>
              <a:gd name="connsiteY38" fmla="*/ 3100546 h 5460569"/>
              <a:gd name="connsiteX39" fmla="*/ 4322511 w 10654691"/>
              <a:gd name="connsiteY39" fmla="*/ 4084614 h 5460569"/>
              <a:gd name="connsiteX40" fmla="*/ 3233940 w 10654691"/>
              <a:gd name="connsiteY40" fmla="*/ 4737757 h 5460569"/>
              <a:gd name="connsiteX41" fmla="*/ 2946557 w 10654691"/>
              <a:gd name="connsiteY41" fmla="*/ 4877094 h 5460569"/>
              <a:gd name="connsiteX42" fmla="*/ 4757940 w 10654691"/>
              <a:gd name="connsiteY42" fmla="*/ 2943792 h 5460569"/>
              <a:gd name="connsiteX43" fmla="*/ 4888568 w 10654691"/>
              <a:gd name="connsiteY43" fmla="*/ 2847997 h 5460569"/>
              <a:gd name="connsiteX44" fmla="*/ 1770900 w 10654691"/>
              <a:gd name="connsiteY44" fmla="*/ 3553392 h 5460569"/>
              <a:gd name="connsiteX45" fmla="*/ 185940 w 10654691"/>
              <a:gd name="connsiteY45" fmla="*/ 3692729 h 5460569"/>
              <a:gd name="connsiteX46" fmla="*/ 299151 w 10654691"/>
              <a:gd name="connsiteY46" fmla="*/ 3405346 h 5460569"/>
              <a:gd name="connsiteX47" fmla="*/ 4244134 w 10654691"/>
              <a:gd name="connsiteY47" fmla="*/ 2029392 h 5460569"/>
              <a:gd name="connsiteX48" fmla="*/ 5036614 w 10654691"/>
              <a:gd name="connsiteY48" fmla="*/ 2142603 h 5460569"/>
              <a:gd name="connsiteX49" fmla="*/ 5210785 w 10654691"/>
              <a:gd name="connsiteY49" fmla="*/ 2194854 h 5460569"/>
              <a:gd name="connsiteX50" fmla="*/ 6299357 w 10654691"/>
              <a:gd name="connsiteY50" fmla="*/ 1350123 h 5460569"/>
              <a:gd name="connsiteX51" fmla="*/ 6508363 w 10654691"/>
              <a:gd name="connsiteY51" fmla="*/ 1236912 h 5460569"/>
              <a:gd name="connsiteX52" fmla="*/ 5855220 w 10654691"/>
              <a:gd name="connsiteY52" fmla="*/ 1254329 h 5460569"/>
              <a:gd name="connsiteX53" fmla="*/ 5132408 w 10654691"/>
              <a:gd name="connsiteY53" fmla="*/ 1263037 h 5460569"/>
              <a:gd name="connsiteX54" fmla="*/ 4427014 w 10654691"/>
              <a:gd name="connsiteY54" fmla="*/ 1297872 h 5460569"/>
              <a:gd name="connsiteX55" fmla="*/ 4148340 w 10654691"/>
              <a:gd name="connsiteY55" fmla="*/ 1306580 h 546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654691" h="5460569">
                <a:moveTo>
                  <a:pt x="5724591" y="1881346"/>
                </a:moveTo>
                <a:cubicBezTo>
                  <a:pt x="5474945" y="1579449"/>
                  <a:pt x="5182407" y="1308397"/>
                  <a:pt x="4975654" y="975654"/>
                </a:cubicBezTo>
                <a:lnTo>
                  <a:pt x="4418305" y="78672"/>
                </a:lnTo>
                <a:cubicBezTo>
                  <a:pt x="4402629" y="53226"/>
                  <a:pt x="4345283" y="-4619"/>
                  <a:pt x="4374763" y="294"/>
                </a:cubicBezTo>
                <a:cubicBezTo>
                  <a:pt x="4551388" y="29731"/>
                  <a:pt x="4717300" y="104797"/>
                  <a:pt x="4888568" y="157049"/>
                </a:cubicBezTo>
                <a:cubicBezTo>
                  <a:pt x="5277551" y="395083"/>
                  <a:pt x="5674429" y="620672"/>
                  <a:pt x="6055517" y="871152"/>
                </a:cubicBezTo>
                <a:cubicBezTo>
                  <a:pt x="6293256" y="1027412"/>
                  <a:pt x="6743494" y="1376249"/>
                  <a:pt x="6743494" y="1376249"/>
                </a:cubicBezTo>
                <a:cubicBezTo>
                  <a:pt x="6737688" y="1364637"/>
                  <a:pt x="6732659" y="1352604"/>
                  <a:pt x="6726077" y="1341414"/>
                </a:cubicBezTo>
                <a:cubicBezTo>
                  <a:pt x="6674585" y="1253877"/>
                  <a:pt x="6525016" y="1171541"/>
                  <a:pt x="6569323" y="1080157"/>
                </a:cubicBezTo>
                <a:cubicBezTo>
                  <a:pt x="6647350" y="919226"/>
                  <a:pt x="6834699" y="822051"/>
                  <a:pt x="7004751" y="766649"/>
                </a:cubicBezTo>
                <a:cubicBezTo>
                  <a:pt x="7487069" y="609514"/>
                  <a:pt x="7997528" y="557643"/>
                  <a:pt x="8493917" y="453140"/>
                </a:cubicBezTo>
                <a:cubicBezTo>
                  <a:pt x="8668088" y="464751"/>
                  <a:pt x="8843097" y="467339"/>
                  <a:pt x="9016431" y="487974"/>
                </a:cubicBezTo>
                <a:cubicBezTo>
                  <a:pt x="9139519" y="502627"/>
                  <a:pt x="9547005" y="644923"/>
                  <a:pt x="9599905" y="662146"/>
                </a:cubicBezTo>
                <a:cubicBezTo>
                  <a:pt x="9611517" y="694077"/>
                  <a:pt x="9662447" y="738273"/>
                  <a:pt x="9634740" y="757940"/>
                </a:cubicBezTo>
                <a:cubicBezTo>
                  <a:pt x="8991296" y="1214671"/>
                  <a:pt x="7649185" y="2046809"/>
                  <a:pt x="7649185" y="2046809"/>
                </a:cubicBezTo>
                <a:cubicBezTo>
                  <a:pt x="8109825" y="2392273"/>
                  <a:pt x="7563447" y="1993866"/>
                  <a:pt x="9268980" y="2020683"/>
                </a:cubicBezTo>
                <a:cubicBezTo>
                  <a:pt x="9665009" y="2026910"/>
                  <a:pt x="10453345" y="2116477"/>
                  <a:pt x="10453345" y="2116477"/>
                </a:cubicBezTo>
                <a:cubicBezTo>
                  <a:pt x="10840855" y="2348985"/>
                  <a:pt x="10753392" y="2279101"/>
                  <a:pt x="9434443" y="2778329"/>
                </a:cubicBezTo>
                <a:cubicBezTo>
                  <a:pt x="9183731" y="2873225"/>
                  <a:pt x="8900317" y="2824774"/>
                  <a:pt x="8633254" y="2847997"/>
                </a:cubicBezTo>
                <a:cubicBezTo>
                  <a:pt x="8610031" y="3025071"/>
                  <a:pt x="8614436" y="3208022"/>
                  <a:pt x="8563585" y="3379220"/>
                </a:cubicBezTo>
                <a:cubicBezTo>
                  <a:pt x="8532237" y="3484758"/>
                  <a:pt x="8330771" y="3792346"/>
                  <a:pt x="8250077" y="3919152"/>
                </a:cubicBezTo>
                <a:cubicBezTo>
                  <a:pt x="8278548" y="4175403"/>
                  <a:pt x="8230267" y="3953152"/>
                  <a:pt x="8746465" y="4180409"/>
                </a:cubicBezTo>
                <a:cubicBezTo>
                  <a:pt x="9049501" y="4313821"/>
                  <a:pt x="9358481" y="4438536"/>
                  <a:pt x="9643448" y="4607129"/>
                </a:cubicBezTo>
                <a:cubicBezTo>
                  <a:pt x="9915300" y="4767963"/>
                  <a:pt x="10409803" y="5164477"/>
                  <a:pt x="10409803" y="5164477"/>
                </a:cubicBezTo>
                <a:cubicBezTo>
                  <a:pt x="10403997" y="5173186"/>
                  <a:pt x="10402834" y="5189997"/>
                  <a:pt x="10392385" y="5190603"/>
                </a:cubicBezTo>
                <a:cubicBezTo>
                  <a:pt x="8518046" y="5299260"/>
                  <a:pt x="8858979" y="5275806"/>
                  <a:pt x="7109254" y="5234146"/>
                </a:cubicBezTo>
                <a:lnTo>
                  <a:pt x="6778328" y="5225437"/>
                </a:lnTo>
                <a:cubicBezTo>
                  <a:pt x="6746397" y="5181894"/>
                  <a:pt x="6710520" y="5140986"/>
                  <a:pt x="6682534" y="5094809"/>
                </a:cubicBezTo>
                <a:cubicBezTo>
                  <a:pt x="6652255" y="5044849"/>
                  <a:pt x="6628331" y="4991237"/>
                  <a:pt x="6604157" y="4938054"/>
                </a:cubicBezTo>
                <a:cubicBezTo>
                  <a:pt x="6599204" y="4927158"/>
                  <a:pt x="6599233" y="4914575"/>
                  <a:pt x="6595448" y="4903220"/>
                </a:cubicBezTo>
                <a:cubicBezTo>
                  <a:pt x="6544924" y="4751649"/>
                  <a:pt x="6616472" y="4994223"/>
                  <a:pt x="6560614" y="4798717"/>
                </a:cubicBezTo>
                <a:cubicBezTo>
                  <a:pt x="6557711" y="4717437"/>
                  <a:pt x="6556545" y="4636076"/>
                  <a:pt x="6551905" y="4554877"/>
                </a:cubicBezTo>
                <a:cubicBezTo>
                  <a:pt x="6550734" y="4534384"/>
                  <a:pt x="6563723" y="4493917"/>
                  <a:pt x="6543197" y="4493917"/>
                </a:cubicBezTo>
                <a:cubicBezTo>
                  <a:pt x="6510099" y="4493917"/>
                  <a:pt x="6486170" y="4529586"/>
                  <a:pt x="6464820" y="4554877"/>
                </a:cubicBezTo>
                <a:cubicBezTo>
                  <a:pt x="6111742" y="4973139"/>
                  <a:pt x="6041050" y="5057789"/>
                  <a:pt x="5802968" y="5425734"/>
                </a:cubicBezTo>
                <a:cubicBezTo>
                  <a:pt x="5795915" y="5436633"/>
                  <a:pt x="5791357" y="5448957"/>
                  <a:pt x="5785551" y="5460569"/>
                </a:cubicBezTo>
                <a:cubicBezTo>
                  <a:pt x="5861025" y="5057072"/>
                  <a:pt x="5869118" y="4634913"/>
                  <a:pt x="6011974" y="4250077"/>
                </a:cubicBezTo>
                <a:cubicBezTo>
                  <a:pt x="6157701" y="3857506"/>
                  <a:pt x="6425962" y="3522016"/>
                  <a:pt x="6638991" y="3161506"/>
                </a:cubicBezTo>
                <a:cubicBezTo>
                  <a:pt x="6652606" y="3138465"/>
                  <a:pt x="6716105" y="3090639"/>
                  <a:pt x="6691243" y="3100546"/>
                </a:cubicBezTo>
                <a:cubicBezTo>
                  <a:pt x="5896981" y="3417056"/>
                  <a:pt x="5055670" y="3644718"/>
                  <a:pt x="4322511" y="4084614"/>
                </a:cubicBezTo>
                <a:lnTo>
                  <a:pt x="3233940" y="4737757"/>
                </a:lnTo>
                <a:cubicBezTo>
                  <a:pt x="3023623" y="4860670"/>
                  <a:pt x="3066663" y="4847069"/>
                  <a:pt x="2946557" y="4877094"/>
                </a:cubicBezTo>
                <a:cubicBezTo>
                  <a:pt x="3550351" y="4232660"/>
                  <a:pt x="4045808" y="3466028"/>
                  <a:pt x="4757940" y="2943792"/>
                </a:cubicBezTo>
                <a:cubicBezTo>
                  <a:pt x="4801483" y="2911860"/>
                  <a:pt x="4941181" y="2835855"/>
                  <a:pt x="4888568" y="2847997"/>
                </a:cubicBezTo>
                <a:cubicBezTo>
                  <a:pt x="2412259" y="3419453"/>
                  <a:pt x="6228034" y="2885849"/>
                  <a:pt x="1770900" y="3553392"/>
                </a:cubicBezTo>
                <a:cubicBezTo>
                  <a:pt x="1246392" y="3631947"/>
                  <a:pt x="185940" y="3692729"/>
                  <a:pt x="185940" y="3692729"/>
                </a:cubicBezTo>
                <a:cubicBezTo>
                  <a:pt x="-20184" y="3644228"/>
                  <a:pt x="-141488" y="3659497"/>
                  <a:pt x="299151" y="3405346"/>
                </a:cubicBezTo>
                <a:cubicBezTo>
                  <a:pt x="2618583" y="2067546"/>
                  <a:pt x="1843366" y="2396175"/>
                  <a:pt x="4244134" y="2029392"/>
                </a:cubicBezTo>
                <a:lnTo>
                  <a:pt x="5036614" y="2142603"/>
                </a:lnTo>
                <a:cubicBezTo>
                  <a:pt x="5170649" y="2163701"/>
                  <a:pt x="5147474" y="2152646"/>
                  <a:pt x="5210785" y="2194854"/>
                </a:cubicBezTo>
                <a:cubicBezTo>
                  <a:pt x="5641441" y="1825722"/>
                  <a:pt x="5634921" y="1822366"/>
                  <a:pt x="6299357" y="1350123"/>
                </a:cubicBezTo>
                <a:cubicBezTo>
                  <a:pt x="6363939" y="1304222"/>
                  <a:pt x="6585815" y="1253617"/>
                  <a:pt x="6508363" y="1236912"/>
                </a:cubicBezTo>
                <a:cubicBezTo>
                  <a:pt x="6295467" y="1190993"/>
                  <a:pt x="6072972" y="1250195"/>
                  <a:pt x="5855220" y="1254329"/>
                </a:cubicBezTo>
                <a:lnTo>
                  <a:pt x="5132408" y="1263037"/>
                </a:lnTo>
                <a:lnTo>
                  <a:pt x="4427014" y="1297872"/>
                </a:lnTo>
                <a:cubicBezTo>
                  <a:pt x="4225189" y="1307392"/>
                  <a:pt x="4271804" y="1306580"/>
                  <a:pt x="4148340" y="1306580"/>
                </a:cubicBezTo>
              </a:path>
            </a:pathLst>
          </a:cu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자유형: 도형 121">
            <a:extLst>
              <a:ext uri="{FF2B5EF4-FFF2-40B4-BE49-F238E27FC236}">
                <a16:creationId xmlns:a16="http://schemas.microsoft.com/office/drawing/2014/main" id="{1BFFC831-F9AF-44F9-9ECC-22C429396217}"/>
              </a:ext>
            </a:extLst>
          </p:cNvPr>
          <p:cNvSpPr/>
          <p:nvPr/>
        </p:nvSpPr>
        <p:spPr>
          <a:xfrm>
            <a:off x="9875520" y="4301474"/>
            <a:ext cx="1619794" cy="1141383"/>
          </a:xfrm>
          <a:custGeom>
            <a:avLst/>
            <a:gdLst>
              <a:gd name="connsiteX0" fmla="*/ 0 w 1619794"/>
              <a:gd name="connsiteY0" fmla="*/ 26686 h 1141383"/>
              <a:gd name="connsiteX1" fmla="*/ 548640 w 1619794"/>
              <a:gd name="connsiteY1" fmla="*/ 305360 h 1141383"/>
              <a:gd name="connsiteX2" fmla="*/ 1619794 w 1619794"/>
              <a:gd name="connsiteY2" fmla="*/ 1141383 h 114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794" h="1141383">
                <a:moveTo>
                  <a:pt x="0" y="26686"/>
                </a:moveTo>
                <a:cubicBezTo>
                  <a:pt x="248284" y="233591"/>
                  <a:pt x="-415473" y="-312176"/>
                  <a:pt x="548640" y="305360"/>
                </a:cubicBezTo>
                <a:cubicBezTo>
                  <a:pt x="894938" y="527172"/>
                  <a:pt x="1307979" y="829568"/>
                  <a:pt x="1619794" y="114138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자유형: 도형 123">
            <a:extLst>
              <a:ext uri="{FF2B5EF4-FFF2-40B4-BE49-F238E27FC236}">
                <a16:creationId xmlns:a16="http://schemas.microsoft.com/office/drawing/2014/main" id="{91C8CC0D-2E44-48EB-A046-DDA453594222}"/>
              </a:ext>
            </a:extLst>
          </p:cNvPr>
          <p:cNvSpPr/>
          <p:nvPr/>
        </p:nvSpPr>
        <p:spPr>
          <a:xfrm>
            <a:off x="1933303" y="4432663"/>
            <a:ext cx="1558834" cy="1358537"/>
          </a:xfrm>
          <a:custGeom>
            <a:avLst/>
            <a:gdLst>
              <a:gd name="connsiteX0" fmla="*/ 0 w 1558834"/>
              <a:gd name="connsiteY0" fmla="*/ 1358537 h 1358537"/>
              <a:gd name="connsiteX1" fmla="*/ 548640 w 1558834"/>
              <a:gd name="connsiteY1" fmla="*/ 775063 h 1358537"/>
              <a:gd name="connsiteX2" fmla="*/ 966651 w 1558834"/>
              <a:gd name="connsiteY2" fmla="*/ 304800 h 1358537"/>
              <a:gd name="connsiteX3" fmla="*/ 1245326 w 1558834"/>
              <a:gd name="connsiteY3" fmla="*/ 130628 h 1358537"/>
              <a:gd name="connsiteX4" fmla="*/ 1445623 w 1558834"/>
              <a:gd name="connsiteY4" fmla="*/ 43543 h 1358537"/>
              <a:gd name="connsiteX5" fmla="*/ 1515291 w 1558834"/>
              <a:gd name="connsiteY5" fmla="*/ 17417 h 1358537"/>
              <a:gd name="connsiteX6" fmla="*/ 1558834 w 1558834"/>
              <a:gd name="connsiteY6" fmla="*/ 0 h 135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8834" h="1358537">
                <a:moveTo>
                  <a:pt x="0" y="1358537"/>
                </a:moveTo>
                <a:cubicBezTo>
                  <a:pt x="182880" y="1164046"/>
                  <a:pt x="368169" y="971792"/>
                  <a:pt x="548640" y="775063"/>
                </a:cubicBezTo>
                <a:cubicBezTo>
                  <a:pt x="690418" y="620513"/>
                  <a:pt x="788800" y="415957"/>
                  <a:pt x="966651" y="304800"/>
                </a:cubicBezTo>
                <a:cubicBezTo>
                  <a:pt x="1059543" y="246743"/>
                  <a:pt x="1149159" y="183082"/>
                  <a:pt x="1245326" y="130628"/>
                </a:cubicBezTo>
                <a:cubicBezTo>
                  <a:pt x="1309240" y="95766"/>
                  <a:pt x="1378484" y="71698"/>
                  <a:pt x="1445623" y="43543"/>
                </a:cubicBezTo>
                <a:cubicBezTo>
                  <a:pt x="1468495" y="33951"/>
                  <a:pt x="1491982" y="25893"/>
                  <a:pt x="1515291" y="17417"/>
                </a:cubicBezTo>
                <a:cubicBezTo>
                  <a:pt x="1554750" y="3068"/>
                  <a:pt x="1528133" y="15350"/>
                  <a:pt x="1558834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236614E-01FC-4F10-9C08-F6FE2AD711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7AC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Bomb Over.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DF664C-E06E-4A9C-8F44-2B01A4A3AB17}"/>
              </a:ext>
            </a:extLst>
          </p:cNvPr>
          <p:cNvSpPr txBox="1"/>
          <p:nvPr/>
        </p:nvSpPr>
        <p:spPr>
          <a:xfrm>
            <a:off x="5455440" y="6345144"/>
            <a:ext cx="1281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Made by </a:t>
            </a:r>
            <a:r>
              <a:rPr lang="en-US" sz="1100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dlacked</a:t>
            </a:r>
            <a:endParaRPr lang="en-US" sz="11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45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0067B7-9A39-40E1-9100-E63C924924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87D94767-817F-4BEF-B999-2518DA36C843}"/>
              </a:ext>
            </a:extLst>
          </p:cNvPr>
          <p:cNvSpPr/>
          <p:nvPr/>
        </p:nvSpPr>
        <p:spPr>
          <a:xfrm>
            <a:off x="469027" y="453224"/>
            <a:ext cx="6424754" cy="5160397"/>
          </a:xfrm>
          <a:custGeom>
            <a:avLst/>
            <a:gdLst>
              <a:gd name="connsiteX0" fmla="*/ 5391084 w 6424754"/>
              <a:gd name="connsiteY0" fmla="*/ 842839 h 5160397"/>
              <a:gd name="connsiteX1" fmla="*/ 5279766 w 6424754"/>
              <a:gd name="connsiteY1" fmla="*/ 811033 h 5160397"/>
              <a:gd name="connsiteX2" fmla="*/ 5232058 w 6424754"/>
              <a:gd name="connsiteY2" fmla="*/ 763326 h 5160397"/>
              <a:gd name="connsiteX3" fmla="*/ 5208204 w 6424754"/>
              <a:gd name="connsiteY3" fmla="*/ 739472 h 5160397"/>
              <a:gd name="connsiteX4" fmla="*/ 5200253 w 6424754"/>
              <a:gd name="connsiteY4" fmla="*/ 659959 h 5160397"/>
              <a:gd name="connsiteX5" fmla="*/ 5168448 w 6424754"/>
              <a:gd name="connsiteY5" fmla="*/ 667910 h 5160397"/>
              <a:gd name="connsiteX6" fmla="*/ 5136643 w 6424754"/>
              <a:gd name="connsiteY6" fmla="*/ 691764 h 5160397"/>
              <a:gd name="connsiteX7" fmla="*/ 5112789 w 6424754"/>
              <a:gd name="connsiteY7" fmla="*/ 707666 h 5160397"/>
              <a:gd name="connsiteX8" fmla="*/ 5096886 w 6424754"/>
              <a:gd name="connsiteY8" fmla="*/ 731520 h 5160397"/>
              <a:gd name="connsiteX9" fmla="*/ 5088935 w 6424754"/>
              <a:gd name="connsiteY9" fmla="*/ 779228 h 5160397"/>
              <a:gd name="connsiteX10" fmla="*/ 5057130 w 6424754"/>
              <a:gd name="connsiteY10" fmla="*/ 763326 h 5160397"/>
              <a:gd name="connsiteX11" fmla="*/ 5041227 w 6424754"/>
              <a:gd name="connsiteY11" fmla="*/ 731520 h 5160397"/>
              <a:gd name="connsiteX12" fmla="*/ 5033276 w 6424754"/>
              <a:gd name="connsiteY12" fmla="*/ 667910 h 5160397"/>
              <a:gd name="connsiteX13" fmla="*/ 5025324 w 6424754"/>
              <a:gd name="connsiteY13" fmla="*/ 612251 h 5160397"/>
              <a:gd name="connsiteX14" fmla="*/ 4969665 w 6424754"/>
              <a:gd name="connsiteY14" fmla="*/ 620202 h 5160397"/>
              <a:gd name="connsiteX15" fmla="*/ 4929909 w 6424754"/>
              <a:gd name="connsiteY15" fmla="*/ 675861 h 5160397"/>
              <a:gd name="connsiteX16" fmla="*/ 4906055 w 6424754"/>
              <a:gd name="connsiteY16" fmla="*/ 699715 h 5160397"/>
              <a:gd name="connsiteX17" fmla="*/ 4898103 w 6424754"/>
              <a:gd name="connsiteY17" fmla="*/ 723569 h 5160397"/>
              <a:gd name="connsiteX18" fmla="*/ 4874250 w 6424754"/>
              <a:gd name="connsiteY18" fmla="*/ 755374 h 5160397"/>
              <a:gd name="connsiteX19" fmla="*/ 4826542 w 6424754"/>
              <a:gd name="connsiteY19" fmla="*/ 795131 h 5160397"/>
              <a:gd name="connsiteX20" fmla="*/ 4802688 w 6424754"/>
              <a:gd name="connsiteY20" fmla="*/ 803082 h 5160397"/>
              <a:gd name="connsiteX21" fmla="*/ 4715223 w 6424754"/>
              <a:gd name="connsiteY21" fmla="*/ 787179 h 5160397"/>
              <a:gd name="connsiteX22" fmla="*/ 4667516 w 6424754"/>
              <a:gd name="connsiteY22" fmla="*/ 771277 h 5160397"/>
              <a:gd name="connsiteX23" fmla="*/ 4635710 w 6424754"/>
              <a:gd name="connsiteY23" fmla="*/ 763326 h 5160397"/>
              <a:gd name="connsiteX24" fmla="*/ 4588003 w 6424754"/>
              <a:gd name="connsiteY24" fmla="*/ 771277 h 5160397"/>
              <a:gd name="connsiteX25" fmla="*/ 4580051 w 6424754"/>
              <a:gd name="connsiteY25" fmla="*/ 811033 h 5160397"/>
              <a:gd name="connsiteX26" fmla="*/ 4556197 w 6424754"/>
              <a:gd name="connsiteY26" fmla="*/ 826936 h 5160397"/>
              <a:gd name="connsiteX27" fmla="*/ 4532343 w 6424754"/>
              <a:gd name="connsiteY27" fmla="*/ 604299 h 5160397"/>
              <a:gd name="connsiteX28" fmla="*/ 4524392 w 6424754"/>
              <a:gd name="connsiteY28" fmla="*/ 564543 h 5160397"/>
              <a:gd name="connsiteX29" fmla="*/ 4373317 w 6424754"/>
              <a:gd name="connsiteY29" fmla="*/ 556592 h 5160397"/>
              <a:gd name="connsiteX30" fmla="*/ 4341512 w 6424754"/>
              <a:gd name="connsiteY30" fmla="*/ 548640 h 5160397"/>
              <a:gd name="connsiteX31" fmla="*/ 4293804 w 6424754"/>
              <a:gd name="connsiteY31" fmla="*/ 588397 h 5160397"/>
              <a:gd name="connsiteX32" fmla="*/ 4269950 w 6424754"/>
              <a:gd name="connsiteY32" fmla="*/ 612251 h 5160397"/>
              <a:gd name="connsiteX33" fmla="*/ 4150681 w 6424754"/>
              <a:gd name="connsiteY33" fmla="*/ 556592 h 5160397"/>
              <a:gd name="connsiteX34" fmla="*/ 4150681 w 6424754"/>
              <a:gd name="connsiteY34" fmla="*/ 556592 h 5160397"/>
              <a:gd name="connsiteX35" fmla="*/ 3959850 w 6424754"/>
              <a:gd name="connsiteY35" fmla="*/ 540689 h 5160397"/>
              <a:gd name="connsiteX36" fmla="*/ 3896239 w 6424754"/>
              <a:gd name="connsiteY36" fmla="*/ 556592 h 5160397"/>
              <a:gd name="connsiteX37" fmla="*/ 3856483 w 6424754"/>
              <a:gd name="connsiteY37" fmla="*/ 604299 h 5160397"/>
              <a:gd name="connsiteX38" fmla="*/ 3840580 w 6424754"/>
              <a:gd name="connsiteY38" fmla="*/ 580446 h 5160397"/>
              <a:gd name="connsiteX39" fmla="*/ 3872385 w 6424754"/>
              <a:gd name="connsiteY39" fmla="*/ 524786 h 5160397"/>
              <a:gd name="connsiteX40" fmla="*/ 3904190 w 6424754"/>
              <a:gd name="connsiteY40" fmla="*/ 508884 h 5160397"/>
              <a:gd name="connsiteX41" fmla="*/ 3951898 w 6424754"/>
              <a:gd name="connsiteY41" fmla="*/ 492981 h 5160397"/>
              <a:gd name="connsiteX42" fmla="*/ 3983703 w 6424754"/>
              <a:gd name="connsiteY42" fmla="*/ 469127 h 5160397"/>
              <a:gd name="connsiteX43" fmla="*/ 3999606 w 6424754"/>
              <a:gd name="connsiteY43" fmla="*/ 445273 h 5160397"/>
              <a:gd name="connsiteX44" fmla="*/ 4039363 w 6424754"/>
              <a:gd name="connsiteY44" fmla="*/ 389614 h 5160397"/>
              <a:gd name="connsiteX45" fmla="*/ 4023460 w 6424754"/>
              <a:gd name="connsiteY45" fmla="*/ 222637 h 5160397"/>
              <a:gd name="connsiteX46" fmla="*/ 3991655 w 6424754"/>
              <a:gd name="connsiteY46" fmla="*/ 206734 h 5160397"/>
              <a:gd name="connsiteX47" fmla="*/ 3959850 w 6424754"/>
              <a:gd name="connsiteY47" fmla="*/ 182880 h 5160397"/>
              <a:gd name="connsiteX48" fmla="*/ 3935996 w 6424754"/>
              <a:gd name="connsiteY48" fmla="*/ 159026 h 5160397"/>
              <a:gd name="connsiteX49" fmla="*/ 3912142 w 6424754"/>
              <a:gd name="connsiteY49" fmla="*/ 151075 h 5160397"/>
              <a:gd name="connsiteX50" fmla="*/ 3864434 w 6424754"/>
              <a:gd name="connsiteY50" fmla="*/ 79513 h 5160397"/>
              <a:gd name="connsiteX51" fmla="*/ 3840580 w 6424754"/>
              <a:gd name="connsiteY51" fmla="*/ 23854 h 5160397"/>
              <a:gd name="connsiteX52" fmla="*/ 3816726 w 6424754"/>
              <a:gd name="connsiteY52" fmla="*/ 15903 h 5160397"/>
              <a:gd name="connsiteX53" fmla="*/ 3761067 w 6424754"/>
              <a:gd name="connsiteY53" fmla="*/ 0 h 5160397"/>
              <a:gd name="connsiteX54" fmla="*/ 3729262 w 6424754"/>
              <a:gd name="connsiteY54" fmla="*/ 15903 h 5160397"/>
              <a:gd name="connsiteX55" fmla="*/ 3705408 w 6424754"/>
              <a:gd name="connsiteY55" fmla="*/ 79513 h 5160397"/>
              <a:gd name="connsiteX56" fmla="*/ 3673603 w 6424754"/>
              <a:gd name="connsiteY56" fmla="*/ 135173 h 5160397"/>
              <a:gd name="connsiteX57" fmla="*/ 3609992 w 6424754"/>
              <a:gd name="connsiteY57" fmla="*/ 214686 h 5160397"/>
              <a:gd name="connsiteX58" fmla="*/ 3538430 w 6424754"/>
              <a:gd name="connsiteY58" fmla="*/ 254442 h 5160397"/>
              <a:gd name="connsiteX59" fmla="*/ 3458917 w 6424754"/>
              <a:gd name="connsiteY59" fmla="*/ 270345 h 5160397"/>
              <a:gd name="connsiteX60" fmla="*/ 3419161 w 6424754"/>
              <a:gd name="connsiteY60" fmla="*/ 278296 h 5160397"/>
              <a:gd name="connsiteX61" fmla="*/ 3339648 w 6424754"/>
              <a:gd name="connsiteY61" fmla="*/ 302150 h 5160397"/>
              <a:gd name="connsiteX62" fmla="*/ 3283989 w 6424754"/>
              <a:gd name="connsiteY62" fmla="*/ 318053 h 5160397"/>
              <a:gd name="connsiteX63" fmla="*/ 3204476 w 6424754"/>
              <a:gd name="connsiteY63" fmla="*/ 381663 h 5160397"/>
              <a:gd name="connsiteX64" fmla="*/ 3188573 w 6424754"/>
              <a:gd name="connsiteY64" fmla="*/ 405517 h 5160397"/>
              <a:gd name="connsiteX65" fmla="*/ 3180622 w 6424754"/>
              <a:gd name="connsiteY65" fmla="*/ 524786 h 5160397"/>
              <a:gd name="connsiteX66" fmla="*/ 3148816 w 6424754"/>
              <a:gd name="connsiteY66" fmla="*/ 540689 h 5160397"/>
              <a:gd name="connsiteX67" fmla="*/ 3053401 w 6424754"/>
              <a:gd name="connsiteY67" fmla="*/ 556592 h 5160397"/>
              <a:gd name="connsiteX68" fmla="*/ 3037498 w 6424754"/>
              <a:gd name="connsiteY68" fmla="*/ 580446 h 5160397"/>
              <a:gd name="connsiteX69" fmla="*/ 3029547 w 6424754"/>
              <a:gd name="connsiteY69" fmla="*/ 612251 h 5160397"/>
              <a:gd name="connsiteX70" fmla="*/ 3013644 w 6424754"/>
              <a:gd name="connsiteY70" fmla="*/ 644056 h 5160397"/>
              <a:gd name="connsiteX71" fmla="*/ 3037498 w 6424754"/>
              <a:gd name="connsiteY71" fmla="*/ 747423 h 5160397"/>
              <a:gd name="connsiteX72" fmla="*/ 3077255 w 6424754"/>
              <a:gd name="connsiteY72" fmla="*/ 755374 h 5160397"/>
              <a:gd name="connsiteX73" fmla="*/ 3101109 w 6424754"/>
              <a:gd name="connsiteY73" fmla="*/ 771277 h 5160397"/>
              <a:gd name="connsiteX74" fmla="*/ 3085206 w 6424754"/>
              <a:gd name="connsiteY74" fmla="*/ 842839 h 5160397"/>
              <a:gd name="connsiteX75" fmla="*/ 3061352 w 6424754"/>
              <a:gd name="connsiteY75" fmla="*/ 779228 h 5160397"/>
              <a:gd name="connsiteX76" fmla="*/ 3037498 w 6424754"/>
              <a:gd name="connsiteY76" fmla="*/ 659959 h 5160397"/>
              <a:gd name="connsiteX77" fmla="*/ 3029547 w 6424754"/>
              <a:gd name="connsiteY77" fmla="*/ 636105 h 5160397"/>
              <a:gd name="connsiteX78" fmla="*/ 3005693 w 6424754"/>
              <a:gd name="connsiteY78" fmla="*/ 628153 h 5160397"/>
              <a:gd name="connsiteX79" fmla="*/ 2957985 w 6424754"/>
              <a:gd name="connsiteY79" fmla="*/ 636105 h 5160397"/>
              <a:gd name="connsiteX80" fmla="*/ 2910277 w 6424754"/>
              <a:gd name="connsiteY80" fmla="*/ 652007 h 5160397"/>
              <a:gd name="connsiteX81" fmla="*/ 2870521 w 6424754"/>
              <a:gd name="connsiteY81" fmla="*/ 659959 h 5160397"/>
              <a:gd name="connsiteX82" fmla="*/ 2862570 w 6424754"/>
              <a:gd name="connsiteY82" fmla="*/ 683813 h 5160397"/>
              <a:gd name="connsiteX83" fmla="*/ 2854618 w 6424754"/>
              <a:gd name="connsiteY83" fmla="*/ 755374 h 5160397"/>
              <a:gd name="connsiteX84" fmla="*/ 2830764 w 6424754"/>
              <a:gd name="connsiteY84" fmla="*/ 747423 h 5160397"/>
              <a:gd name="connsiteX85" fmla="*/ 2814862 w 6424754"/>
              <a:gd name="connsiteY85" fmla="*/ 715618 h 5160397"/>
              <a:gd name="connsiteX86" fmla="*/ 2806910 w 6424754"/>
              <a:gd name="connsiteY86" fmla="*/ 683813 h 5160397"/>
              <a:gd name="connsiteX87" fmla="*/ 2798959 w 6424754"/>
              <a:gd name="connsiteY87" fmla="*/ 715618 h 5160397"/>
              <a:gd name="connsiteX88" fmla="*/ 2775105 w 6424754"/>
              <a:gd name="connsiteY88" fmla="*/ 731520 h 5160397"/>
              <a:gd name="connsiteX89" fmla="*/ 2767154 w 6424754"/>
              <a:gd name="connsiteY89" fmla="*/ 699715 h 5160397"/>
              <a:gd name="connsiteX90" fmla="*/ 2695592 w 6424754"/>
              <a:gd name="connsiteY90" fmla="*/ 699715 h 5160397"/>
              <a:gd name="connsiteX91" fmla="*/ 2655836 w 6424754"/>
              <a:gd name="connsiteY91" fmla="*/ 747423 h 5160397"/>
              <a:gd name="connsiteX92" fmla="*/ 2639933 w 6424754"/>
              <a:gd name="connsiteY92" fmla="*/ 803082 h 5160397"/>
              <a:gd name="connsiteX93" fmla="*/ 2624030 w 6424754"/>
              <a:gd name="connsiteY93" fmla="*/ 1009816 h 5160397"/>
              <a:gd name="connsiteX94" fmla="*/ 2568371 w 6424754"/>
              <a:gd name="connsiteY94" fmla="*/ 1001865 h 5160397"/>
              <a:gd name="connsiteX95" fmla="*/ 2504761 w 6424754"/>
              <a:gd name="connsiteY95" fmla="*/ 946206 h 5160397"/>
              <a:gd name="connsiteX96" fmla="*/ 2472956 w 6424754"/>
              <a:gd name="connsiteY96" fmla="*/ 930303 h 5160397"/>
              <a:gd name="connsiteX97" fmla="*/ 2449102 w 6424754"/>
              <a:gd name="connsiteY97" fmla="*/ 914400 h 5160397"/>
              <a:gd name="connsiteX98" fmla="*/ 2393443 w 6424754"/>
              <a:gd name="connsiteY98" fmla="*/ 890546 h 5160397"/>
              <a:gd name="connsiteX99" fmla="*/ 2369589 w 6424754"/>
              <a:gd name="connsiteY99" fmla="*/ 874644 h 5160397"/>
              <a:gd name="connsiteX100" fmla="*/ 2353686 w 6424754"/>
              <a:gd name="connsiteY100" fmla="*/ 842839 h 5160397"/>
              <a:gd name="connsiteX101" fmla="*/ 2329832 w 6424754"/>
              <a:gd name="connsiteY101" fmla="*/ 834887 h 5160397"/>
              <a:gd name="connsiteX102" fmla="*/ 2321881 w 6424754"/>
              <a:gd name="connsiteY102" fmla="*/ 811033 h 5160397"/>
              <a:gd name="connsiteX103" fmla="*/ 2290076 w 6424754"/>
              <a:gd name="connsiteY103" fmla="*/ 787179 h 5160397"/>
              <a:gd name="connsiteX104" fmla="*/ 2242368 w 6424754"/>
              <a:gd name="connsiteY104" fmla="*/ 731520 h 5160397"/>
              <a:gd name="connsiteX105" fmla="*/ 2282124 w 6424754"/>
              <a:gd name="connsiteY105" fmla="*/ 540689 h 5160397"/>
              <a:gd name="connsiteX106" fmla="*/ 2329832 w 6424754"/>
              <a:gd name="connsiteY106" fmla="*/ 492981 h 5160397"/>
              <a:gd name="connsiteX107" fmla="*/ 2401394 w 6424754"/>
              <a:gd name="connsiteY107" fmla="*/ 445273 h 5160397"/>
              <a:gd name="connsiteX108" fmla="*/ 2449102 w 6424754"/>
              <a:gd name="connsiteY108" fmla="*/ 373712 h 5160397"/>
              <a:gd name="connsiteX109" fmla="*/ 2472956 w 6424754"/>
              <a:gd name="connsiteY109" fmla="*/ 357809 h 5160397"/>
              <a:gd name="connsiteX110" fmla="*/ 2552469 w 6424754"/>
              <a:gd name="connsiteY110" fmla="*/ 302150 h 5160397"/>
              <a:gd name="connsiteX111" fmla="*/ 2624030 w 6424754"/>
              <a:gd name="connsiteY111" fmla="*/ 254442 h 5160397"/>
              <a:gd name="connsiteX112" fmla="*/ 2647884 w 6424754"/>
              <a:gd name="connsiteY112" fmla="*/ 238539 h 5160397"/>
              <a:gd name="connsiteX113" fmla="*/ 2631982 w 6424754"/>
              <a:gd name="connsiteY113" fmla="*/ 214686 h 5160397"/>
              <a:gd name="connsiteX114" fmla="*/ 2600176 w 6424754"/>
              <a:gd name="connsiteY114" fmla="*/ 206734 h 5160397"/>
              <a:gd name="connsiteX115" fmla="*/ 2488858 w 6424754"/>
              <a:gd name="connsiteY115" fmla="*/ 214686 h 5160397"/>
              <a:gd name="connsiteX116" fmla="*/ 2417296 w 6424754"/>
              <a:gd name="connsiteY116" fmla="*/ 262393 h 5160397"/>
              <a:gd name="connsiteX117" fmla="*/ 2393443 w 6424754"/>
              <a:gd name="connsiteY117" fmla="*/ 278296 h 5160397"/>
              <a:gd name="connsiteX118" fmla="*/ 2353686 w 6424754"/>
              <a:gd name="connsiteY118" fmla="*/ 294199 h 5160397"/>
              <a:gd name="connsiteX119" fmla="*/ 2282124 w 6424754"/>
              <a:gd name="connsiteY119" fmla="*/ 373712 h 5160397"/>
              <a:gd name="connsiteX120" fmla="*/ 2258270 w 6424754"/>
              <a:gd name="connsiteY120" fmla="*/ 397566 h 5160397"/>
              <a:gd name="connsiteX121" fmla="*/ 2226465 w 6424754"/>
              <a:gd name="connsiteY121" fmla="*/ 445273 h 5160397"/>
              <a:gd name="connsiteX122" fmla="*/ 2210563 w 6424754"/>
              <a:gd name="connsiteY122" fmla="*/ 477079 h 5160397"/>
              <a:gd name="connsiteX123" fmla="*/ 2178757 w 6424754"/>
              <a:gd name="connsiteY123" fmla="*/ 556592 h 5160397"/>
              <a:gd name="connsiteX124" fmla="*/ 2170806 w 6424754"/>
              <a:gd name="connsiteY124" fmla="*/ 620202 h 5160397"/>
              <a:gd name="connsiteX125" fmla="*/ 2162855 w 6424754"/>
              <a:gd name="connsiteY125" fmla="*/ 675861 h 5160397"/>
              <a:gd name="connsiteX126" fmla="*/ 2170806 w 6424754"/>
              <a:gd name="connsiteY126" fmla="*/ 834887 h 5160397"/>
              <a:gd name="connsiteX127" fmla="*/ 2178757 w 6424754"/>
              <a:gd name="connsiteY127" fmla="*/ 858741 h 5160397"/>
              <a:gd name="connsiteX128" fmla="*/ 2266222 w 6424754"/>
              <a:gd name="connsiteY128" fmla="*/ 938254 h 5160397"/>
              <a:gd name="connsiteX129" fmla="*/ 2313930 w 6424754"/>
              <a:gd name="connsiteY129" fmla="*/ 1017767 h 5160397"/>
              <a:gd name="connsiteX130" fmla="*/ 2298027 w 6424754"/>
              <a:gd name="connsiteY130" fmla="*/ 1089329 h 5160397"/>
              <a:gd name="connsiteX131" fmla="*/ 2226465 w 6424754"/>
              <a:gd name="connsiteY131" fmla="*/ 1073426 h 5160397"/>
              <a:gd name="connsiteX132" fmla="*/ 2146952 w 6424754"/>
              <a:gd name="connsiteY132" fmla="*/ 1057524 h 5160397"/>
              <a:gd name="connsiteX133" fmla="*/ 2075390 w 6424754"/>
              <a:gd name="connsiteY133" fmla="*/ 1065475 h 5160397"/>
              <a:gd name="connsiteX134" fmla="*/ 2043585 w 6424754"/>
              <a:gd name="connsiteY134" fmla="*/ 1073426 h 5160397"/>
              <a:gd name="connsiteX135" fmla="*/ 1987926 w 6424754"/>
              <a:gd name="connsiteY135" fmla="*/ 1105232 h 5160397"/>
              <a:gd name="connsiteX136" fmla="*/ 1900462 w 6424754"/>
              <a:gd name="connsiteY136" fmla="*/ 1160891 h 5160397"/>
              <a:gd name="connsiteX137" fmla="*/ 1820949 w 6424754"/>
              <a:gd name="connsiteY137" fmla="*/ 1176793 h 5160397"/>
              <a:gd name="connsiteX138" fmla="*/ 1789143 w 6424754"/>
              <a:gd name="connsiteY138" fmla="*/ 1216550 h 5160397"/>
              <a:gd name="connsiteX139" fmla="*/ 1773241 w 6424754"/>
              <a:gd name="connsiteY139" fmla="*/ 1240404 h 5160397"/>
              <a:gd name="connsiteX140" fmla="*/ 1725533 w 6424754"/>
              <a:gd name="connsiteY140" fmla="*/ 1288112 h 5160397"/>
              <a:gd name="connsiteX141" fmla="*/ 1685776 w 6424754"/>
              <a:gd name="connsiteY141" fmla="*/ 1327868 h 5160397"/>
              <a:gd name="connsiteX142" fmla="*/ 1661923 w 6424754"/>
              <a:gd name="connsiteY142" fmla="*/ 1351722 h 5160397"/>
              <a:gd name="connsiteX143" fmla="*/ 1638069 w 6424754"/>
              <a:gd name="connsiteY143" fmla="*/ 1367625 h 5160397"/>
              <a:gd name="connsiteX144" fmla="*/ 1614215 w 6424754"/>
              <a:gd name="connsiteY144" fmla="*/ 1463040 h 5160397"/>
              <a:gd name="connsiteX145" fmla="*/ 1606263 w 6424754"/>
              <a:gd name="connsiteY145" fmla="*/ 1574359 h 5160397"/>
              <a:gd name="connsiteX146" fmla="*/ 1558556 w 6424754"/>
              <a:gd name="connsiteY146" fmla="*/ 1598213 h 5160397"/>
              <a:gd name="connsiteX147" fmla="*/ 1447237 w 6424754"/>
              <a:gd name="connsiteY147" fmla="*/ 1606164 h 5160397"/>
              <a:gd name="connsiteX148" fmla="*/ 1399530 w 6424754"/>
              <a:gd name="connsiteY148" fmla="*/ 1669774 h 5160397"/>
              <a:gd name="connsiteX149" fmla="*/ 1383627 w 6424754"/>
              <a:gd name="connsiteY149" fmla="*/ 1693628 h 5160397"/>
              <a:gd name="connsiteX150" fmla="*/ 1359773 w 6424754"/>
              <a:gd name="connsiteY150" fmla="*/ 1725433 h 5160397"/>
              <a:gd name="connsiteX151" fmla="*/ 1288211 w 6424754"/>
              <a:gd name="connsiteY151" fmla="*/ 1749287 h 5160397"/>
              <a:gd name="connsiteX152" fmla="*/ 1256406 w 6424754"/>
              <a:gd name="connsiteY152" fmla="*/ 1773141 h 5160397"/>
              <a:gd name="connsiteX153" fmla="*/ 1232552 w 6424754"/>
              <a:gd name="connsiteY153" fmla="*/ 1781093 h 5160397"/>
              <a:gd name="connsiteX154" fmla="*/ 1216650 w 6424754"/>
              <a:gd name="connsiteY154" fmla="*/ 1804946 h 5160397"/>
              <a:gd name="connsiteX155" fmla="*/ 1192796 w 6424754"/>
              <a:gd name="connsiteY155" fmla="*/ 1876508 h 5160397"/>
              <a:gd name="connsiteX156" fmla="*/ 1160990 w 6424754"/>
              <a:gd name="connsiteY156" fmla="*/ 1924216 h 5160397"/>
              <a:gd name="connsiteX157" fmla="*/ 1129185 w 6424754"/>
              <a:gd name="connsiteY157" fmla="*/ 1932167 h 5160397"/>
              <a:gd name="connsiteX158" fmla="*/ 1065575 w 6424754"/>
              <a:gd name="connsiteY158" fmla="*/ 1963973 h 5160397"/>
              <a:gd name="connsiteX159" fmla="*/ 1009916 w 6424754"/>
              <a:gd name="connsiteY159" fmla="*/ 1995778 h 5160397"/>
              <a:gd name="connsiteX160" fmla="*/ 962208 w 6424754"/>
              <a:gd name="connsiteY160" fmla="*/ 2011680 h 5160397"/>
              <a:gd name="connsiteX161" fmla="*/ 898597 w 6424754"/>
              <a:gd name="connsiteY161" fmla="*/ 2027583 h 5160397"/>
              <a:gd name="connsiteX162" fmla="*/ 834987 w 6424754"/>
              <a:gd name="connsiteY162" fmla="*/ 2035534 h 5160397"/>
              <a:gd name="connsiteX163" fmla="*/ 675961 w 6424754"/>
              <a:gd name="connsiteY163" fmla="*/ 2051437 h 5160397"/>
              <a:gd name="connsiteX164" fmla="*/ 652107 w 6424754"/>
              <a:gd name="connsiteY164" fmla="*/ 2083242 h 5160397"/>
              <a:gd name="connsiteX165" fmla="*/ 620302 w 6424754"/>
              <a:gd name="connsiteY165" fmla="*/ 2138901 h 5160397"/>
              <a:gd name="connsiteX166" fmla="*/ 596448 w 6424754"/>
              <a:gd name="connsiteY166" fmla="*/ 2162755 h 5160397"/>
              <a:gd name="connsiteX167" fmla="*/ 564643 w 6424754"/>
              <a:gd name="connsiteY167" fmla="*/ 2178658 h 5160397"/>
              <a:gd name="connsiteX168" fmla="*/ 524886 w 6424754"/>
              <a:gd name="connsiteY168" fmla="*/ 2202512 h 5160397"/>
              <a:gd name="connsiteX169" fmla="*/ 485130 w 6424754"/>
              <a:gd name="connsiteY169" fmla="*/ 2234317 h 5160397"/>
              <a:gd name="connsiteX170" fmla="*/ 421519 w 6424754"/>
              <a:gd name="connsiteY170" fmla="*/ 2266122 h 5160397"/>
              <a:gd name="connsiteX171" fmla="*/ 397665 w 6424754"/>
              <a:gd name="connsiteY171" fmla="*/ 2282025 h 5160397"/>
              <a:gd name="connsiteX172" fmla="*/ 389714 w 6424754"/>
              <a:gd name="connsiteY172" fmla="*/ 2353586 h 5160397"/>
              <a:gd name="connsiteX173" fmla="*/ 421519 w 6424754"/>
              <a:gd name="connsiteY173" fmla="*/ 2369489 h 5160397"/>
              <a:gd name="connsiteX174" fmla="*/ 445373 w 6424754"/>
              <a:gd name="connsiteY174" fmla="*/ 2409246 h 5160397"/>
              <a:gd name="connsiteX175" fmla="*/ 453324 w 6424754"/>
              <a:gd name="connsiteY175" fmla="*/ 2488759 h 5160397"/>
              <a:gd name="connsiteX176" fmla="*/ 437422 w 6424754"/>
              <a:gd name="connsiteY176" fmla="*/ 2528515 h 5160397"/>
              <a:gd name="connsiteX177" fmla="*/ 389714 w 6424754"/>
              <a:gd name="connsiteY177" fmla="*/ 2536466 h 5160397"/>
              <a:gd name="connsiteX178" fmla="*/ 270444 w 6424754"/>
              <a:gd name="connsiteY178" fmla="*/ 2544418 h 5160397"/>
              <a:gd name="connsiteX179" fmla="*/ 246590 w 6424754"/>
              <a:gd name="connsiteY179" fmla="*/ 2552369 h 5160397"/>
              <a:gd name="connsiteX180" fmla="*/ 230688 w 6424754"/>
              <a:gd name="connsiteY180" fmla="*/ 2703444 h 5160397"/>
              <a:gd name="connsiteX181" fmla="*/ 238639 w 6424754"/>
              <a:gd name="connsiteY181" fmla="*/ 2743200 h 5160397"/>
              <a:gd name="connsiteX182" fmla="*/ 334055 w 6424754"/>
              <a:gd name="connsiteY182" fmla="*/ 2782957 h 5160397"/>
              <a:gd name="connsiteX183" fmla="*/ 405616 w 6424754"/>
              <a:gd name="connsiteY183" fmla="*/ 2790908 h 5160397"/>
              <a:gd name="connsiteX184" fmla="*/ 477178 w 6424754"/>
              <a:gd name="connsiteY184" fmla="*/ 2767054 h 5160397"/>
              <a:gd name="connsiteX185" fmla="*/ 485130 w 6424754"/>
              <a:gd name="connsiteY185" fmla="*/ 2743200 h 5160397"/>
              <a:gd name="connsiteX186" fmla="*/ 501032 w 6424754"/>
              <a:gd name="connsiteY186" fmla="*/ 2711395 h 5160397"/>
              <a:gd name="connsiteX187" fmla="*/ 524886 w 6424754"/>
              <a:gd name="connsiteY187" fmla="*/ 2671639 h 5160397"/>
              <a:gd name="connsiteX188" fmla="*/ 540789 w 6424754"/>
              <a:gd name="connsiteY188" fmla="*/ 2623931 h 5160397"/>
              <a:gd name="connsiteX189" fmla="*/ 572594 w 6424754"/>
              <a:gd name="connsiteY189" fmla="*/ 2576223 h 5160397"/>
              <a:gd name="connsiteX190" fmla="*/ 620302 w 6424754"/>
              <a:gd name="connsiteY190" fmla="*/ 2568272 h 5160397"/>
              <a:gd name="connsiteX191" fmla="*/ 660058 w 6424754"/>
              <a:gd name="connsiteY191" fmla="*/ 2528515 h 5160397"/>
              <a:gd name="connsiteX192" fmla="*/ 675961 w 6424754"/>
              <a:gd name="connsiteY192" fmla="*/ 2504661 h 5160397"/>
              <a:gd name="connsiteX193" fmla="*/ 827036 w 6424754"/>
              <a:gd name="connsiteY193" fmla="*/ 2496710 h 5160397"/>
              <a:gd name="connsiteX194" fmla="*/ 858841 w 6424754"/>
              <a:gd name="connsiteY194" fmla="*/ 2512613 h 5160397"/>
              <a:gd name="connsiteX195" fmla="*/ 866792 w 6424754"/>
              <a:gd name="connsiteY195" fmla="*/ 2544418 h 5160397"/>
              <a:gd name="connsiteX196" fmla="*/ 882695 w 6424754"/>
              <a:gd name="connsiteY196" fmla="*/ 2568272 h 5160397"/>
              <a:gd name="connsiteX197" fmla="*/ 898597 w 6424754"/>
              <a:gd name="connsiteY197" fmla="*/ 2600077 h 5160397"/>
              <a:gd name="connsiteX198" fmla="*/ 946305 w 6424754"/>
              <a:gd name="connsiteY198" fmla="*/ 2655736 h 5160397"/>
              <a:gd name="connsiteX199" fmla="*/ 970159 w 6424754"/>
              <a:gd name="connsiteY199" fmla="*/ 2671639 h 5160397"/>
              <a:gd name="connsiteX200" fmla="*/ 962208 w 6424754"/>
              <a:gd name="connsiteY200" fmla="*/ 2727298 h 5160397"/>
              <a:gd name="connsiteX201" fmla="*/ 962208 w 6424754"/>
              <a:gd name="connsiteY201" fmla="*/ 2751152 h 5160397"/>
              <a:gd name="connsiteX202" fmla="*/ 994013 w 6424754"/>
              <a:gd name="connsiteY202" fmla="*/ 2727298 h 5160397"/>
              <a:gd name="connsiteX203" fmla="*/ 1009916 w 6424754"/>
              <a:gd name="connsiteY203" fmla="*/ 2703444 h 5160397"/>
              <a:gd name="connsiteX204" fmla="*/ 1049672 w 6424754"/>
              <a:gd name="connsiteY204" fmla="*/ 2639833 h 5160397"/>
              <a:gd name="connsiteX205" fmla="*/ 1041721 w 6424754"/>
              <a:gd name="connsiteY205" fmla="*/ 2568272 h 5160397"/>
              <a:gd name="connsiteX206" fmla="*/ 1017867 w 6424754"/>
              <a:gd name="connsiteY206" fmla="*/ 2560320 h 5160397"/>
              <a:gd name="connsiteX207" fmla="*/ 954256 w 6424754"/>
              <a:gd name="connsiteY207" fmla="*/ 2520564 h 5160397"/>
              <a:gd name="connsiteX208" fmla="*/ 922451 w 6424754"/>
              <a:gd name="connsiteY208" fmla="*/ 2496710 h 5160397"/>
              <a:gd name="connsiteX209" fmla="*/ 962208 w 6424754"/>
              <a:gd name="connsiteY209" fmla="*/ 2441051 h 5160397"/>
              <a:gd name="connsiteX210" fmla="*/ 1001964 w 6424754"/>
              <a:gd name="connsiteY210" fmla="*/ 2480807 h 5160397"/>
              <a:gd name="connsiteX211" fmla="*/ 1033770 w 6424754"/>
              <a:gd name="connsiteY211" fmla="*/ 2528515 h 5160397"/>
              <a:gd name="connsiteX212" fmla="*/ 1105331 w 6424754"/>
              <a:gd name="connsiteY212" fmla="*/ 2584174 h 5160397"/>
              <a:gd name="connsiteX213" fmla="*/ 1137136 w 6424754"/>
              <a:gd name="connsiteY213" fmla="*/ 2647785 h 5160397"/>
              <a:gd name="connsiteX214" fmla="*/ 1153039 w 6424754"/>
              <a:gd name="connsiteY214" fmla="*/ 2679590 h 5160397"/>
              <a:gd name="connsiteX215" fmla="*/ 1184844 w 6424754"/>
              <a:gd name="connsiteY215" fmla="*/ 2703444 h 5160397"/>
              <a:gd name="connsiteX216" fmla="*/ 1224601 w 6424754"/>
              <a:gd name="connsiteY216" fmla="*/ 2767054 h 5160397"/>
              <a:gd name="connsiteX217" fmla="*/ 1264357 w 6424754"/>
              <a:gd name="connsiteY217" fmla="*/ 2711395 h 5160397"/>
              <a:gd name="connsiteX218" fmla="*/ 1288211 w 6424754"/>
              <a:gd name="connsiteY218" fmla="*/ 2703444 h 5160397"/>
              <a:gd name="connsiteX219" fmla="*/ 1320016 w 6424754"/>
              <a:gd name="connsiteY219" fmla="*/ 2679590 h 5160397"/>
              <a:gd name="connsiteX220" fmla="*/ 1367724 w 6424754"/>
              <a:gd name="connsiteY220" fmla="*/ 2631882 h 5160397"/>
              <a:gd name="connsiteX221" fmla="*/ 1375676 w 6424754"/>
              <a:gd name="connsiteY221" fmla="*/ 2703444 h 5160397"/>
              <a:gd name="connsiteX222" fmla="*/ 1383627 w 6424754"/>
              <a:gd name="connsiteY222" fmla="*/ 2727298 h 5160397"/>
              <a:gd name="connsiteX223" fmla="*/ 1447237 w 6424754"/>
              <a:gd name="connsiteY223" fmla="*/ 2719346 h 5160397"/>
              <a:gd name="connsiteX224" fmla="*/ 1542653 w 6424754"/>
              <a:gd name="connsiteY224" fmla="*/ 2727298 h 5160397"/>
              <a:gd name="connsiteX225" fmla="*/ 1526750 w 6424754"/>
              <a:gd name="connsiteY225" fmla="*/ 2751152 h 5160397"/>
              <a:gd name="connsiteX226" fmla="*/ 1534702 w 6424754"/>
              <a:gd name="connsiteY226" fmla="*/ 2806811 h 5160397"/>
              <a:gd name="connsiteX227" fmla="*/ 1606263 w 6424754"/>
              <a:gd name="connsiteY227" fmla="*/ 2814762 h 5160397"/>
              <a:gd name="connsiteX228" fmla="*/ 1566507 w 6424754"/>
              <a:gd name="connsiteY228" fmla="*/ 2981739 h 5160397"/>
              <a:gd name="connsiteX229" fmla="*/ 1526750 w 6424754"/>
              <a:gd name="connsiteY229" fmla="*/ 2997642 h 5160397"/>
              <a:gd name="connsiteX230" fmla="*/ 1359773 w 6424754"/>
              <a:gd name="connsiteY230" fmla="*/ 2989691 h 5160397"/>
              <a:gd name="connsiteX231" fmla="*/ 1327968 w 6424754"/>
              <a:gd name="connsiteY231" fmla="*/ 2965837 h 5160397"/>
              <a:gd name="connsiteX232" fmla="*/ 1248455 w 6424754"/>
              <a:gd name="connsiteY232" fmla="*/ 2926080 h 5160397"/>
              <a:gd name="connsiteX233" fmla="*/ 1145088 w 6424754"/>
              <a:gd name="connsiteY233" fmla="*/ 2934032 h 5160397"/>
              <a:gd name="connsiteX234" fmla="*/ 1129185 w 6424754"/>
              <a:gd name="connsiteY234" fmla="*/ 2965837 h 5160397"/>
              <a:gd name="connsiteX235" fmla="*/ 1057623 w 6424754"/>
              <a:gd name="connsiteY235" fmla="*/ 3005593 h 5160397"/>
              <a:gd name="connsiteX236" fmla="*/ 954256 w 6424754"/>
              <a:gd name="connsiteY236" fmla="*/ 2981739 h 5160397"/>
              <a:gd name="connsiteX237" fmla="*/ 906549 w 6424754"/>
              <a:gd name="connsiteY237" fmla="*/ 2949934 h 5160397"/>
              <a:gd name="connsiteX238" fmla="*/ 898597 w 6424754"/>
              <a:gd name="connsiteY238" fmla="*/ 2926080 h 5160397"/>
              <a:gd name="connsiteX239" fmla="*/ 882695 w 6424754"/>
              <a:gd name="connsiteY239" fmla="*/ 2862470 h 5160397"/>
              <a:gd name="connsiteX240" fmla="*/ 858841 w 6424754"/>
              <a:gd name="connsiteY240" fmla="*/ 2822713 h 5160397"/>
              <a:gd name="connsiteX241" fmla="*/ 811133 w 6424754"/>
              <a:gd name="connsiteY241" fmla="*/ 2782957 h 5160397"/>
              <a:gd name="connsiteX242" fmla="*/ 787279 w 6424754"/>
              <a:gd name="connsiteY242" fmla="*/ 2775006 h 5160397"/>
              <a:gd name="connsiteX243" fmla="*/ 652107 w 6424754"/>
              <a:gd name="connsiteY243" fmla="*/ 2790908 h 5160397"/>
              <a:gd name="connsiteX244" fmla="*/ 596448 w 6424754"/>
              <a:gd name="connsiteY244" fmla="*/ 2798859 h 5160397"/>
              <a:gd name="connsiteX245" fmla="*/ 516935 w 6424754"/>
              <a:gd name="connsiteY245" fmla="*/ 2806811 h 5160397"/>
              <a:gd name="connsiteX246" fmla="*/ 413568 w 6424754"/>
              <a:gd name="connsiteY246" fmla="*/ 2822713 h 5160397"/>
              <a:gd name="connsiteX247" fmla="*/ 389714 w 6424754"/>
              <a:gd name="connsiteY247" fmla="*/ 2830665 h 5160397"/>
              <a:gd name="connsiteX248" fmla="*/ 334055 w 6424754"/>
              <a:gd name="connsiteY248" fmla="*/ 2838616 h 5160397"/>
              <a:gd name="connsiteX249" fmla="*/ 286347 w 6424754"/>
              <a:gd name="connsiteY249" fmla="*/ 2846567 h 5160397"/>
              <a:gd name="connsiteX250" fmla="*/ 246590 w 6424754"/>
              <a:gd name="connsiteY250" fmla="*/ 2910178 h 5160397"/>
              <a:gd name="connsiteX251" fmla="*/ 222736 w 6424754"/>
              <a:gd name="connsiteY251" fmla="*/ 2957886 h 5160397"/>
              <a:gd name="connsiteX252" fmla="*/ 214785 w 6424754"/>
              <a:gd name="connsiteY252" fmla="*/ 2981739 h 5160397"/>
              <a:gd name="connsiteX253" fmla="*/ 190931 w 6424754"/>
              <a:gd name="connsiteY253" fmla="*/ 3013545 h 5160397"/>
              <a:gd name="connsiteX254" fmla="*/ 151175 w 6424754"/>
              <a:gd name="connsiteY254" fmla="*/ 3085106 h 5160397"/>
              <a:gd name="connsiteX255" fmla="*/ 127321 w 6424754"/>
              <a:gd name="connsiteY255" fmla="*/ 3101009 h 5160397"/>
              <a:gd name="connsiteX256" fmla="*/ 55759 w 6424754"/>
              <a:gd name="connsiteY256" fmla="*/ 3124863 h 5160397"/>
              <a:gd name="connsiteX257" fmla="*/ 31905 w 6424754"/>
              <a:gd name="connsiteY257" fmla="*/ 3204376 h 5160397"/>
              <a:gd name="connsiteX258" fmla="*/ 16003 w 6424754"/>
              <a:gd name="connsiteY258" fmla="*/ 3236181 h 5160397"/>
              <a:gd name="connsiteX259" fmla="*/ 100 w 6424754"/>
              <a:gd name="connsiteY259" fmla="*/ 3315694 h 5160397"/>
              <a:gd name="connsiteX260" fmla="*/ 16003 w 6424754"/>
              <a:gd name="connsiteY260" fmla="*/ 3641698 h 5160397"/>
              <a:gd name="connsiteX261" fmla="*/ 39856 w 6424754"/>
              <a:gd name="connsiteY261" fmla="*/ 3729162 h 5160397"/>
              <a:gd name="connsiteX262" fmla="*/ 47808 w 6424754"/>
              <a:gd name="connsiteY262" fmla="*/ 3753016 h 5160397"/>
              <a:gd name="connsiteX263" fmla="*/ 95516 w 6424754"/>
              <a:gd name="connsiteY263" fmla="*/ 3792773 h 5160397"/>
              <a:gd name="connsiteX264" fmla="*/ 151175 w 6424754"/>
              <a:gd name="connsiteY264" fmla="*/ 3816626 h 5160397"/>
              <a:gd name="connsiteX265" fmla="*/ 214785 w 6424754"/>
              <a:gd name="connsiteY265" fmla="*/ 3872286 h 5160397"/>
              <a:gd name="connsiteX266" fmla="*/ 246590 w 6424754"/>
              <a:gd name="connsiteY266" fmla="*/ 3896139 h 5160397"/>
              <a:gd name="connsiteX267" fmla="*/ 389714 w 6424754"/>
              <a:gd name="connsiteY267" fmla="*/ 3888188 h 5160397"/>
              <a:gd name="connsiteX268" fmla="*/ 413568 w 6424754"/>
              <a:gd name="connsiteY268" fmla="*/ 3880237 h 5160397"/>
              <a:gd name="connsiteX269" fmla="*/ 461276 w 6424754"/>
              <a:gd name="connsiteY269" fmla="*/ 3872286 h 5160397"/>
              <a:gd name="connsiteX270" fmla="*/ 501032 w 6424754"/>
              <a:gd name="connsiteY270" fmla="*/ 3856383 h 5160397"/>
              <a:gd name="connsiteX271" fmla="*/ 628253 w 6424754"/>
              <a:gd name="connsiteY271" fmla="*/ 3840480 h 5160397"/>
              <a:gd name="connsiteX272" fmla="*/ 763425 w 6424754"/>
              <a:gd name="connsiteY272" fmla="*/ 3872286 h 5160397"/>
              <a:gd name="connsiteX273" fmla="*/ 771376 w 6424754"/>
              <a:gd name="connsiteY273" fmla="*/ 3896139 h 5160397"/>
              <a:gd name="connsiteX274" fmla="*/ 803182 w 6424754"/>
              <a:gd name="connsiteY274" fmla="*/ 4110825 h 5160397"/>
              <a:gd name="connsiteX275" fmla="*/ 819084 w 6424754"/>
              <a:gd name="connsiteY275" fmla="*/ 4158533 h 5160397"/>
              <a:gd name="connsiteX276" fmla="*/ 850890 w 6424754"/>
              <a:gd name="connsiteY276" fmla="*/ 4238046 h 5160397"/>
              <a:gd name="connsiteX277" fmla="*/ 874743 w 6424754"/>
              <a:gd name="connsiteY277" fmla="*/ 4293705 h 5160397"/>
              <a:gd name="connsiteX278" fmla="*/ 890646 w 6424754"/>
              <a:gd name="connsiteY278" fmla="*/ 4436828 h 5160397"/>
              <a:gd name="connsiteX279" fmla="*/ 898597 w 6424754"/>
              <a:gd name="connsiteY279" fmla="*/ 4643562 h 5160397"/>
              <a:gd name="connsiteX280" fmla="*/ 914500 w 6424754"/>
              <a:gd name="connsiteY280" fmla="*/ 4691270 h 5160397"/>
              <a:gd name="connsiteX281" fmla="*/ 938354 w 6424754"/>
              <a:gd name="connsiteY281" fmla="*/ 4770783 h 5160397"/>
              <a:gd name="connsiteX282" fmla="*/ 954256 w 6424754"/>
              <a:gd name="connsiteY282" fmla="*/ 4802588 h 5160397"/>
              <a:gd name="connsiteX283" fmla="*/ 994013 w 6424754"/>
              <a:gd name="connsiteY283" fmla="*/ 4913906 h 5160397"/>
              <a:gd name="connsiteX284" fmla="*/ 1009916 w 6424754"/>
              <a:gd name="connsiteY284" fmla="*/ 4969566 h 5160397"/>
              <a:gd name="connsiteX285" fmla="*/ 1017867 w 6424754"/>
              <a:gd name="connsiteY285" fmla="*/ 5009322 h 5160397"/>
              <a:gd name="connsiteX286" fmla="*/ 1041721 w 6424754"/>
              <a:gd name="connsiteY286" fmla="*/ 5049079 h 5160397"/>
              <a:gd name="connsiteX287" fmla="*/ 1057623 w 6424754"/>
              <a:gd name="connsiteY287" fmla="*/ 5088835 h 5160397"/>
              <a:gd name="connsiteX288" fmla="*/ 1065575 w 6424754"/>
              <a:gd name="connsiteY288" fmla="*/ 5112689 h 5160397"/>
              <a:gd name="connsiteX289" fmla="*/ 1089429 w 6424754"/>
              <a:gd name="connsiteY289" fmla="*/ 5144494 h 5160397"/>
              <a:gd name="connsiteX290" fmla="*/ 1113283 w 6424754"/>
              <a:gd name="connsiteY290" fmla="*/ 5160397 h 5160397"/>
              <a:gd name="connsiteX291" fmla="*/ 1383627 w 6424754"/>
              <a:gd name="connsiteY291" fmla="*/ 5128592 h 5160397"/>
              <a:gd name="connsiteX292" fmla="*/ 1455189 w 6424754"/>
              <a:gd name="connsiteY292" fmla="*/ 5088835 h 5160397"/>
              <a:gd name="connsiteX293" fmla="*/ 1502896 w 6424754"/>
              <a:gd name="connsiteY293" fmla="*/ 5057030 h 5160397"/>
              <a:gd name="connsiteX294" fmla="*/ 1518799 w 6424754"/>
              <a:gd name="connsiteY294" fmla="*/ 5001371 h 5160397"/>
              <a:gd name="connsiteX295" fmla="*/ 1550604 w 6424754"/>
              <a:gd name="connsiteY295" fmla="*/ 4937760 h 5160397"/>
              <a:gd name="connsiteX296" fmla="*/ 1566507 w 6424754"/>
              <a:gd name="connsiteY296" fmla="*/ 4882101 h 5160397"/>
              <a:gd name="connsiteX297" fmla="*/ 1582410 w 6424754"/>
              <a:gd name="connsiteY297" fmla="*/ 4850296 h 5160397"/>
              <a:gd name="connsiteX298" fmla="*/ 1590361 w 6424754"/>
              <a:gd name="connsiteY298" fmla="*/ 4770783 h 5160397"/>
              <a:gd name="connsiteX299" fmla="*/ 1606263 w 6424754"/>
              <a:gd name="connsiteY299" fmla="*/ 4746929 h 5160397"/>
              <a:gd name="connsiteX300" fmla="*/ 1614215 w 6424754"/>
              <a:gd name="connsiteY300" fmla="*/ 4699221 h 5160397"/>
              <a:gd name="connsiteX301" fmla="*/ 1606263 w 6424754"/>
              <a:gd name="connsiteY301" fmla="*/ 4659465 h 5160397"/>
              <a:gd name="connsiteX302" fmla="*/ 1598312 w 6424754"/>
              <a:gd name="connsiteY302" fmla="*/ 4635611 h 5160397"/>
              <a:gd name="connsiteX303" fmla="*/ 1630117 w 6424754"/>
              <a:gd name="connsiteY303" fmla="*/ 4627659 h 5160397"/>
              <a:gd name="connsiteX304" fmla="*/ 1669874 w 6424754"/>
              <a:gd name="connsiteY304" fmla="*/ 4619708 h 5160397"/>
              <a:gd name="connsiteX305" fmla="*/ 1685776 w 6424754"/>
              <a:gd name="connsiteY305" fmla="*/ 4595854 h 5160397"/>
              <a:gd name="connsiteX306" fmla="*/ 1709630 w 6424754"/>
              <a:gd name="connsiteY306" fmla="*/ 4572000 h 5160397"/>
              <a:gd name="connsiteX307" fmla="*/ 1717582 w 6424754"/>
              <a:gd name="connsiteY307" fmla="*/ 4548146 h 5160397"/>
              <a:gd name="connsiteX308" fmla="*/ 1733484 w 6424754"/>
              <a:gd name="connsiteY308" fmla="*/ 4524293 h 5160397"/>
              <a:gd name="connsiteX309" fmla="*/ 1749387 w 6424754"/>
              <a:gd name="connsiteY309" fmla="*/ 4309607 h 5160397"/>
              <a:gd name="connsiteX310" fmla="*/ 1789143 w 6424754"/>
              <a:gd name="connsiteY310" fmla="*/ 4039263 h 5160397"/>
              <a:gd name="connsiteX311" fmla="*/ 1820949 w 6424754"/>
              <a:gd name="connsiteY311" fmla="*/ 4023360 h 5160397"/>
              <a:gd name="connsiteX312" fmla="*/ 1892510 w 6424754"/>
              <a:gd name="connsiteY312" fmla="*/ 4015409 h 5160397"/>
              <a:gd name="connsiteX313" fmla="*/ 1964072 w 6424754"/>
              <a:gd name="connsiteY313" fmla="*/ 3880237 h 5160397"/>
              <a:gd name="connsiteX314" fmla="*/ 2011780 w 6424754"/>
              <a:gd name="connsiteY314" fmla="*/ 3792773 h 5160397"/>
              <a:gd name="connsiteX315" fmla="*/ 2027683 w 6424754"/>
              <a:gd name="connsiteY315" fmla="*/ 3745065 h 5160397"/>
              <a:gd name="connsiteX316" fmla="*/ 2083342 w 6424754"/>
              <a:gd name="connsiteY316" fmla="*/ 3657600 h 5160397"/>
              <a:gd name="connsiteX317" fmla="*/ 1852754 w 6424754"/>
              <a:gd name="connsiteY317" fmla="*/ 3625795 h 5160397"/>
              <a:gd name="connsiteX318" fmla="*/ 1844803 w 6424754"/>
              <a:gd name="connsiteY318" fmla="*/ 3601941 h 5160397"/>
              <a:gd name="connsiteX319" fmla="*/ 1820949 w 6424754"/>
              <a:gd name="connsiteY319" fmla="*/ 3593990 h 5160397"/>
              <a:gd name="connsiteX320" fmla="*/ 1797095 w 6424754"/>
              <a:gd name="connsiteY320" fmla="*/ 3570136 h 5160397"/>
              <a:gd name="connsiteX321" fmla="*/ 1765290 w 6424754"/>
              <a:gd name="connsiteY321" fmla="*/ 3522428 h 5160397"/>
              <a:gd name="connsiteX322" fmla="*/ 1741436 w 6424754"/>
              <a:gd name="connsiteY322" fmla="*/ 3490623 h 5160397"/>
              <a:gd name="connsiteX323" fmla="*/ 1669874 w 6424754"/>
              <a:gd name="connsiteY323" fmla="*/ 3283889 h 5160397"/>
              <a:gd name="connsiteX324" fmla="*/ 1638069 w 6424754"/>
              <a:gd name="connsiteY324" fmla="*/ 3212327 h 5160397"/>
              <a:gd name="connsiteX325" fmla="*/ 1614215 w 6424754"/>
              <a:gd name="connsiteY325" fmla="*/ 3172571 h 5160397"/>
              <a:gd name="connsiteX326" fmla="*/ 1606263 w 6424754"/>
              <a:gd name="connsiteY326" fmla="*/ 3148717 h 5160397"/>
              <a:gd name="connsiteX327" fmla="*/ 1638069 w 6424754"/>
              <a:gd name="connsiteY327" fmla="*/ 3164619 h 5160397"/>
              <a:gd name="connsiteX328" fmla="*/ 1677825 w 6424754"/>
              <a:gd name="connsiteY328" fmla="*/ 3283889 h 5160397"/>
              <a:gd name="connsiteX329" fmla="*/ 1685776 w 6424754"/>
              <a:gd name="connsiteY329" fmla="*/ 3307743 h 5160397"/>
              <a:gd name="connsiteX330" fmla="*/ 1741436 w 6424754"/>
              <a:gd name="connsiteY330" fmla="*/ 3419061 h 5160397"/>
              <a:gd name="connsiteX331" fmla="*/ 1765290 w 6424754"/>
              <a:gd name="connsiteY331" fmla="*/ 3482672 h 5160397"/>
              <a:gd name="connsiteX332" fmla="*/ 1797095 w 6424754"/>
              <a:gd name="connsiteY332" fmla="*/ 3538331 h 5160397"/>
              <a:gd name="connsiteX333" fmla="*/ 1805046 w 6424754"/>
              <a:gd name="connsiteY333" fmla="*/ 3562185 h 5160397"/>
              <a:gd name="connsiteX334" fmla="*/ 1836851 w 6424754"/>
              <a:gd name="connsiteY334" fmla="*/ 3578087 h 5160397"/>
              <a:gd name="connsiteX335" fmla="*/ 1900462 w 6424754"/>
              <a:gd name="connsiteY335" fmla="*/ 3601941 h 5160397"/>
              <a:gd name="connsiteX336" fmla="*/ 2043585 w 6424754"/>
              <a:gd name="connsiteY336" fmla="*/ 3586039 h 5160397"/>
              <a:gd name="connsiteX337" fmla="*/ 2075390 w 6424754"/>
              <a:gd name="connsiteY337" fmla="*/ 3570136 h 5160397"/>
              <a:gd name="connsiteX338" fmla="*/ 2131050 w 6424754"/>
              <a:gd name="connsiteY338" fmla="*/ 3530379 h 5160397"/>
              <a:gd name="connsiteX339" fmla="*/ 2202611 w 6424754"/>
              <a:gd name="connsiteY339" fmla="*/ 3506526 h 5160397"/>
              <a:gd name="connsiteX340" fmla="*/ 2274173 w 6424754"/>
              <a:gd name="connsiteY340" fmla="*/ 3458818 h 5160397"/>
              <a:gd name="connsiteX341" fmla="*/ 2345735 w 6424754"/>
              <a:gd name="connsiteY341" fmla="*/ 3419061 h 5160397"/>
              <a:gd name="connsiteX342" fmla="*/ 2353686 w 6424754"/>
              <a:gd name="connsiteY342" fmla="*/ 3387256 h 5160397"/>
              <a:gd name="connsiteX343" fmla="*/ 2361637 w 6424754"/>
              <a:gd name="connsiteY343" fmla="*/ 3363402 h 5160397"/>
              <a:gd name="connsiteX344" fmla="*/ 2353686 w 6424754"/>
              <a:gd name="connsiteY344" fmla="*/ 3283889 h 5160397"/>
              <a:gd name="connsiteX345" fmla="*/ 2345735 w 6424754"/>
              <a:gd name="connsiteY345" fmla="*/ 3252084 h 5160397"/>
              <a:gd name="connsiteX346" fmla="*/ 2290076 w 6424754"/>
              <a:gd name="connsiteY346" fmla="*/ 3212327 h 5160397"/>
              <a:gd name="connsiteX347" fmla="*/ 2194660 w 6424754"/>
              <a:gd name="connsiteY347" fmla="*/ 3196425 h 5160397"/>
              <a:gd name="connsiteX348" fmla="*/ 2162855 w 6424754"/>
              <a:gd name="connsiteY348" fmla="*/ 3188473 h 5160397"/>
              <a:gd name="connsiteX349" fmla="*/ 2146952 w 6424754"/>
              <a:gd name="connsiteY349" fmla="*/ 3164619 h 5160397"/>
              <a:gd name="connsiteX350" fmla="*/ 2123098 w 6424754"/>
              <a:gd name="connsiteY350" fmla="*/ 3132814 h 5160397"/>
              <a:gd name="connsiteX351" fmla="*/ 2107196 w 6424754"/>
              <a:gd name="connsiteY351" fmla="*/ 3101009 h 5160397"/>
              <a:gd name="connsiteX352" fmla="*/ 2075390 w 6424754"/>
              <a:gd name="connsiteY352" fmla="*/ 3085106 h 5160397"/>
              <a:gd name="connsiteX353" fmla="*/ 2162855 w 6424754"/>
              <a:gd name="connsiteY353" fmla="*/ 3101009 h 5160397"/>
              <a:gd name="connsiteX354" fmla="*/ 2186709 w 6424754"/>
              <a:gd name="connsiteY354" fmla="*/ 3124863 h 5160397"/>
              <a:gd name="connsiteX355" fmla="*/ 2226465 w 6424754"/>
              <a:gd name="connsiteY355" fmla="*/ 3148717 h 5160397"/>
              <a:gd name="connsiteX356" fmla="*/ 2250319 w 6424754"/>
              <a:gd name="connsiteY356" fmla="*/ 3164619 h 5160397"/>
              <a:gd name="connsiteX357" fmla="*/ 2290076 w 6424754"/>
              <a:gd name="connsiteY357" fmla="*/ 3196425 h 5160397"/>
              <a:gd name="connsiteX358" fmla="*/ 2369589 w 6424754"/>
              <a:gd name="connsiteY358" fmla="*/ 3228230 h 5160397"/>
              <a:gd name="connsiteX359" fmla="*/ 2457053 w 6424754"/>
              <a:gd name="connsiteY359" fmla="*/ 3252084 h 5160397"/>
              <a:gd name="connsiteX360" fmla="*/ 2711495 w 6424754"/>
              <a:gd name="connsiteY360" fmla="*/ 3260035 h 5160397"/>
              <a:gd name="connsiteX361" fmla="*/ 2719446 w 6424754"/>
              <a:gd name="connsiteY361" fmla="*/ 3323646 h 5160397"/>
              <a:gd name="connsiteX362" fmla="*/ 2743300 w 6424754"/>
              <a:gd name="connsiteY362" fmla="*/ 3339548 h 5160397"/>
              <a:gd name="connsiteX363" fmla="*/ 2775105 w 6424754"/>
              <a:gd name="connsiteY363" fmla="*/ 3371353 h 5160397"/>
              <a:gd name="connsiteX364" fmla="*/ 2783056 w 6424754"/>
              <a:gd name="connsiteY364" fmla="*/ 3411110 h 5160397"/>
              <a:gd name="connsiteX365" fmla="*/ 2806910 w 6424754"/>
              <a:gd name="connsiteY365" fmla="*/ 3474720 h 5160397"/>
              <a:gd name="connsiteX366" fmla="*/ 2838716 w 6424754"/>
              <a:gd name="connsiteY366" fmla="*/ 3578087 h 5160397"/>
              <a:gd name="connsiteX367" fmla="*/ 2854618 w 6424754"/>
              <a:gd name="connsiteY367" fmla="*/ 3649649 h 5160397"/>
              <a:gd name="connsiteX368" fmla="*/ 2870521 w 6424754"/>
              <a:gd name="connsiteY368" fmla="*/ 3697357 h 5160397"/>
              <a:gd name="connsiteX369" fmla="*/ 2878472 w 6424754"/>
              <a:gd name="connsiteY369" fmla="*/ 3721211 h 5160397"/>
              <a:gd name="connsiteX370" fmla="*/ 2910277 w 6424754"/>
              <a:gd name="connsiteY370" fmla="*/ 3776870 h 5160397"/>
              <a:gd name="connsiteX371" fmla="*/ 2950034 w 6424754"/>
              <a:gd name="connsiteY371" fmla="*/ 3792773 h 5160397"/>
              <a:gd name="connsiteX372" fmla="*/ 2989790 w 6424754"/>
              <a:gd name="connsiteY372" fmla="*/ 3784821 h 5160397"/>
              <a:gd name="connsiteX373" fmla="*/ 3013644 w 6424754"/>
              <a:gd name="connsiteY373" fmla="*/ 3729162 h 5160397"/>
              <a:gd name="connsiteX374" fmla="*/ 3037498 w 6424754"/>
              <a:gd name="connsiteY374" fmla="*/ 3514477 h 5160397"/>
              <a:gd name="connsiteX375" fmla="*/ 3045450 w 6424754"/>
              <a:gd name="connsiteY375" fmla="*/ 3482672 h 5160397"/>
              <a:gd name="connsiteX376" fmla="*/ 3069303 w 6424754"/>
              <a:gd name="connsiteY376" fmla="*/ 3458818 h 5160397"/>
              <a:gd name="connsiteX377" fmla="*/ 3148816 w 6424754"/>
              <a:gd name="connsiteY377" fmla="*/ 3411110 h 5160397"/>
              <a:gd name="connsiteX378" fmla="*/ 3180622 w 6424754"/>
              <a:gd name="connsiteY378" fmla="*/ 3403159 h 5160397"/>
              <a:gd name="connsiteX379" fmla="*/ 3204476 w 6424754"/>
              <a:gd name="connsiteY379" fmla="*/ 3387256 h 5160397"/>
              <a:gd name="connsiteX380" fmla="*/ 3252183 w 6424754"/>
              <a:gd name="connsiteY380" fmla="*/ 3371353 h 5160397"/>
              <a:gd name="connsiteX381" fmla="*/ 3299891 w 6424754"/>
              <a:gd name="connsiteY381" fmla="*/ 3331597 h 5160397"/>
              <a:gd name="connsiteX382" fmla="*/ 3355550 w 6424754"/>
              <a:gd name="connsiteY382" fmla="*/ 3307743 h 5160397"/>
              <a:gd name="connsiteX383" fmla="*/ 3387356 w 6424754"/>
              <a:gd name="connsiteY383" fmla="*/ 3323646 h 5160397"/>
              <a:gd name="connsiteX384" fmla="*/ 3411210 w 6424754"/>
              <a:gd name="connsiteY384" fmla="*/ 3387256 h 5160397"/>
              <a:gd name="connsiteX385" fmla="*/ 3427112 w 6424754"/>
              <a:gd name="connsiteY385" fmla="*/ 3419061 h 5160397"/>
              <a:gd name="connsiteX386" fmla="*/ 3435063 w 6424754"/>
              <a:gd name="connsiteY386" fmla="*/ 3450866 h 5160397"/>
              <a:gd name="connsiteX387" fmla="*/ 3466869 w 6424754"/>
              <a:gd name="connsiteY387" fmla="*/ 3474720 h 5160397"/>
              <a:gd name="connsiteX388" fmla="*/ 3554333 w 6424754"/>
              <a:gd name="connsiteY388" fmla="*/ 3506526 h 5160397"/>
              <a:gd name="connsiteX389" fmla="*/ 3578187 w 6424754"/>
              <a:gd name="connsiteY389" fmla="*/ 3570136 h 5160397"/>
              <a:gd name="connsiteX390" fmla="*/ 3586138 w 6424754"/>
              <a:gd name="connsiteY390" fmla="*/ 3601941 h 5160397"/>
              <a:gd name="connsiteX391" fmla="*/ 3594090 w 6424754"/>
              <a:gd name="connsiteY391" fmla="*/ 3760967 h 5160397"/>
              <a:gd name="connsiteX392" fmla="*/ 3602041 w 6424754"/>
              <a:gd name="connsiteY392" fmla="*/ 3784821 h 5160397"/>
              <a:gd name="connsiteX393" fmla="*/ 3625895 w 6424754"/>
              <a:gd name="connsiteY393" fmla="*/ 3792773 h 5160397"/>
              <a:gd name="connsiteX394" fmla="*/ 3673603 w 6424754"/>
              <a:gd name="connsiteY394" fmla="*/ 3840480 h 5160397"/>
              <a:gd name="connsiteX395" fmla="*/ 3697456 w 6424754"/>
              <a:gd name="connsiteY395" fmla="*/ 3864334 h 5160397"/>
              <a:gd name="connsiteX396" fmla="*/ 3745164 w 6424754"/>
              <a:gd name="connsiteY396" fmla="*/ 3904091 h 5160397"/>
              <a:gd name="connsiteX397" fmla="*/ 3697456 w 6424754"/>
              <a:gd name="connsiteY397" fmla="*/ 3919993 h 5160397"/>
              <a:gd name="connsiteX398" fmla="*/ 3673603 w 6424754"/>
              <a:gd name="connsiteY398" fmla="*/ 3896139 h 5160397"/>
              <a:gd name="connsiteX399" fmla="*/ 3617943 w 6424754"/>
              <a:gd name="connsiteY399" fmla="*/ 3872286 h 5160397"/>
              <a:gd name="connsiteX400" fmla="*/ 3570236 w 6424754"/>
              <a:gd name="connsiteY400" fmla="*/ 3840480 h 5160397"/>
              <a:gd name="connsiteX401" fmla="*/ 3538430 w 6424754"/>
              <a:gd name="connsiteY401" fmla="*/ 3824578 h 5160397"/>
              <a:gd name="connsiteX402" fmla="*/ 3554333 w 6424754"/>
              <a:gd name="connsiteY402" fmla="*/ 3943847 h 5160397"/>
              <a:gd name="connsiteX403" fmla="*/ 3586138 w 6424754"/>
              <a:gd name="connsiteY403" fmla="*/ 3967701 h 5160397"/>
              <a:gd name="connsiteX404" fmla="*/ 3609992 w 6424754"/>
              <a:gd name="connsiteY404" fmla="*/ 3999506 h 5160397"/>
              <a:gd name="connsiteX405" fmla="*/ 3665651 w 6424754"/>
              <a:gd name="connsiteY405" fmla="*/ 4023360 h 5160397"/>
              <a:gd name="connsiteX406" fmla="*/ 3753116 w 6424754"/>
              <a:gd name="connsiteY406" fmla="*/ 4102873 h 5160397"/>
              <a:gd name="connsiteX407" fmla="*/ 3745164 w 6424754"/>
              <a:gd name="connsiteY407" fmla="*/ 3808675 h 5160397"/>
              <a:gd name="connsiteX408" fmla="*/ 3705408 w 6424754"/>
              <a:gd name="connsiteY408" fmla="*/ 3760967 h 5160397"/>
              <a:gd name="connsiteX409" fmla="*/ 3673603 w 6424754"/>
              <a:gd name="connsiteY409" fmla="*/ 3689406 h 5160397"/>
              <a:gd name="connsiteX410" fmla="*/ 3665651 w 6424754"/>
              <a:gd name="connsiteY410" fmla="*/ 3657600 h 5160397"/>
              <a:gd name="connsiteX411" fmla="*/ 3673603 w 6424754"/>
              <a:gd name="connsiteY411" fmla="*/ 3609893 h 5160397"/>
              <a:gd name="connsiteX412" fmla="*/ 3705408 w 6424754"/>
              <a:gd name="connsiteY412" fmla="*/ 3625795 h 5160397"/>
              <a:gd name="connsiteX413" fmla="*/ 3729262 w 6424754"/>
              <a:gd name="connsiteY413" fmla="*/ 3633746 h 5160397"/>
              <a:gd name="connsiteX414" fmla="*/ 3776970 w 6424754"/>
              <a:gd name="connsiteY414" fmla="*/ 3641698 h 5160397"/>
              <a:gd name="connsiteX415" fmla="*/ 3808775 w 6424754"/>
              <a:gd name="connsiteY415" fmla="*/ 3649649 h 5160397"/>
              <a:gd name="connsiteX416" fmla="*/ 3912142 w 6424754"/>
              <a:gd name="connsiteY416" fmla="*/ 3641698 h 5160397"/>
              <a:gd name="connsiteX417" fmla="*/ 3928044 w 6424754"/>
              <a:gd name="connsiteY417" fmla="*/ 3617844 h 5160397"/>
              <a:gd name="connsiteX418" fmla="*/ 3943947 w 6424754"/>
              <a:gd name="connsiteY418" fmla="*/ 3554233 h 5160397"/>
              <a:gd name="connsiteX419" fmla="*/ 3935996 w 6424754"/>
              <a:gd name="connsiteY419" fmla="*/ 3490623 h 5160397"/>
              <a:gd name="connsiteX420" fmla="*/ 3872385 w 6424754"/>
              <a:gd name="connsiteY420" fmla="*/ 3450866 h 5160397"/>
              <a:gd name="connsiteX421" fmla="*/ 3848531 w 6424754"/>
              <a:gd name="connsiteY421" fmla="*/ 3434964 h 5160397"/>
              <a:gd name="connsiteX422" fmla="*/ 3856483 w 6424754"/>
              <a:gd name="connsiteY422" fmla="*/ 3379305 h 5160397"/>
              <a:gd name="connsiteX423" fmla="*/ 3920093 w 6424754"/>
              <a:gd name="connsiteY423" fmla="*/ 3339548 h 5160397"/>
              <a:gd name="connsiteX424" fmla="*/ 4047314 w 6424754"/>
              <a:gd name="connsiteY424" fmla="*/ 3275938 h 5160397"/>
              <a:gd name="connsiteX425" fmla="*/ 4110924 w 6424754"/>
              <a:gd name="connsiteY425" fmla="*/ 3260035 h 5160397"/>
              <a:gd name="connsiteX426" fmla="*/ 4142730 w 6424754"/>
              <a:gd name="connsiteY426" fmla="*/ 3244133 h 5160397"/>
              <a:gd name="connsiteX427" fmla="*/ 4238145 w 6424754"/>
              <a:gd name="connsiteY427" fmla="*/ 3196425 h 5160397"/>
              <a:gd name="connsiteX428" fmla="*/ 4317658 w 6424754"/>
              <a:gd name="connsiteY428" fmla="*/ 3037399 h 5160397"/>
              <a:gd name="connsiteX429" fmla="*/ 4293804 w 6424754"/>
              <a:gd name="connsiteY429" fmla="*/ 2798859 h 5160397"/>
              <a:gd name="connsiteX430" fmla="*/ 4285853 w 6424754"/>
              <a:gd name="connsiteY430" fmla="*/ 2775006 h 5160397"/>
              <a:gd name="connsiteX431" fmla="*/ 4254048 w 6424754"/>
              <a:gd name="connsiteY431" fmla="*/ 2703444 h 5160397"/>
              <a:gd name="connsiteX432" fmla="*/ 4269950 w 6424754"/>
              <a:gd name="connsiteY432" fmla="*/ 2679590 h 5160397"/>
              <a:gd name="connsiteX433" fmla="*/ 4341512 w 6424754"/>
              <a:gd name="connsiteY433" fmla="*/ 2671639 h 5160397"/>
              <a:gd name="connsiteX434" fmla="*/ 4373317 w 6424754"/>
              <a:gd name="connsiteY434" fmla="*/ 2663687 h 5160397"/>
              <a:gd name="connsiteX435" fmla="*/ 4421025 w 6424754"/>
              <a:gd name="connsiteY435" fmla="*/ 2647785 h 5160397"/>
              <a:gd name="connsiteX436" fmla="*/ 4421025 w 6424754"/>
              <a:gd name="connsiteY436" fmla="*/ 2679590 h 5160397"/>
              <a:gd name="connsiteX437" fmla="*/ 4413074 w 6424754"/>
              <a:gd name="connsiteY437" fmla="*/ 2711395 h 5160397"/>
              <a:gd name="connsiteX438" fmla="*/ 4421025 w 6424754"/>
              <a:gd name="connsiteY438" fmla="*/ 2751152 h 5160397"/>
              <a:gd name="connsiteX439" fmla="*/ 4468733 w 6424754"/>
              <a:gd name="connsiteY439" fmla="*/ 2790908 h 5160397"/>
              <a:gd name="connsiteX440" fmla="*/ 4476684 w 6424754"/>
              <a:gd name="connsiteY440" fmla="*/ 2902226 h 5160397"/>
              <a:gd name="connsiteX441" fmla="*/ 4524392 w 6424754"/>
              <a:gd name="connsiteY441" fmla="*/ 2894275 h 5160397"/>
              <a:gd name="connsiteX442" fmla="*/ 4532343 w 6424754"/>
              <a:gd name="connsiteY442" fmla="*/ 2870421 h 5160397"/>
              <a:gd name="connsiteX443" fmla="*/ 4548246 w 6424754"/>
              <a:gd name="connsiteY443" fmla="*/ 2838616 h 5160397"/>
              <a:gd name="connsiteX444" fmla="*/ 4548246 w 6424754"/>
              <a:gd name="connsiteY444" fmla="*/ 2639833 h 5160397"/>
              <a:gd name="connsiteX445" fmla="*/ 4540295 w 6424754"/>
              <a:gd name="connsiteY445" fmla="*/ 2615979 h 5160397"/>
              <a:gd name="connsiteX446" fmla="*/ 4643662 w 6424754"/>
              <a:gd name="connsiteY446" fmla="*/ 2528515 h 5160397"/>
              <a:gd name="connsiteX447" fmla="*/ 4715223 w 6424754"/>
              <a:gd name="connsiteY447" fmla="*/ 2480807 h 5160397"/>
              <a:gd name="connsiteX448" fmla="*/ 4818590 w 6424754"/>
              <a:gd name="connsiteY448" fmla="*/ 2361538 h 5160397"/>
              <a:gd name="connsiteX449" fmla="*/ 4842444 w 6424754"/>
              <a:gd name="connsiteY449" fmla="*/ 2345635 h 5160397"/>
              <a:gd name="connsiteX450" fmla="*/ 4850396 w 6424754"/>
              <a:gd name="connsiteY450" fmla="*/ 2313830 h 5160397"/>
              <a:gd name="connsiteX451" fmla="*/ 4866298 w 6424754"/>
              <a:gd name="connsiteY451" fmla="*/ 2289976 h 5160397"/>
              <a:gd name="connsiteX452" fmla="*/ 4874250 w 6424754"/>
              <a:gd name="connsiteY452" fmla="*/ 2226366 h 5160397"/>
              <a:gd name="connsiteX453" fmla="*/ 4874250 w 6424754"/>
              <a:gd name="connsiteY453" fmla="*/ 2019632 h 5160397"/>
              <a:gd name="connsiteX454" fmla="*/ 4850396 w 6424754"/>
              <a:gd name="connsiteY454" fmla="*/ 2011680 h 5160397"/>
              <a:gd name="connsiteX455" fmla="*/ 4818590 w 6424754"/>
              <a:gd name="connsiteY455" fmla="*/ 2003729 h 5160397"/>
              <a:gd name="connsiteX456" fmla="*/ 4834493 w 6424754"/>
              <a:gd name="connsiteY456" fmla="*/ 1852654 h 5160397"/>
              <a:gd name="connsiteX457" fmla="*/ 4874250 w 6424754"/>
              <a:gd name="connsiteY457" fmla="*/ 1804946 h 5160397"/>
              <a:gd name="connsiteX458" fmla="*/ 4977616 w 6424754"/>
              <a:gd name="connsiteY458" fmla="*/ 1717482 h 5160397"/>
              <a:gd name="connsiteX459" fmla="*/ 5009422 w 6424754"/>
              <a:gd name="connsiteY459" fmla="*/ 1701579 h 5160397"/>
              <a:gd name="connsiteX460" fmla="*/ 5096886 w 6424754"/>
              <a:gd name="connsiteY460" fmla="*/ 1693628 h 5160397"/>
              <a:gd name="connsiteX461" fmla="*/ 5216156 w 6424754"/>
              <a:gd name="connsiteY461" fmla="*/ 1661823 h 5160397"/>
              <a:gd name="connsiteX462" fmla="*/ 5367230 w 6424754"/>
              <a:gd name="connsiteY462" fmla="*/ 1653872 h 5160397"/>
              <a:gd name="connsiteX463" fmla="*/ 5422890 w 6424754"/>
              <a:gd name="connsiteY463" fmla="*/ 1606164 h 5160397"/>
              <a:gd name="connsiteX464" fmla="*/ 5454695 w 6424754"/>
              <a:gd name="connsiteY464" fmla="*/ 1542553 h 5160397"/>
              <a:gd name="connsiteX465" fmla="*/ 5510354 w 6424754"/>
              <a:gd name="connsiteY465" fmla="*/ 1558456 h 5160397"/>
              <a:gd name="connsiteX466" fmla="*/ 5573964 w 6424754"/>
              <a:gd name="connsiteY466" fmla="*/ 1542553 h 5160397"/>
              <a:gd name="connsiteX467" fmla="*/ 5653477 w 6424754"/>
              <a:gd name="connsiteY467" fmla="*/ 1494846 h 5160397"/>
              <a:gd name="connsiteX468" fmla="*/ 5669380 w 6424754"/>
              <a:gd name="connsiteY468" fmla="*/ 1534602 h 5160397"/>
              <a:gd name="connsiteX469" fmla="*/ 5645526 w 6424754"/>
              <a:gd name="connsiteY469" fmla="*/ 1614115 h 5160397"/>
              <a:gd name="connsiteX470" fmla="*/ 5510354 w 6424754"/>
              <a:gd name="connsiteY470" fmla="*/ 1701579 h 5160397"/>
              <a:gd name="connsiteX471" fmla="*/ 5470597 w 6424754"/>
              <a:gd name="connsiteY471" fmla="*/ 1804946 h 5160397"/>
              <a:gd name="connsiteX472" fmla="*/ 5462646 w 6424754"/>
              <a:gd name="connsiteY472" fmla="*/ 1868557 h 5160397"/>
              <a:gd name="connsiteX473" fmla="*/ 5454695 w 6424754"/>
              <a:gd name="connsiteY473" fmla="*/ 1892411 h 5160397"/>
              <a:gd name="connsiteX474" fmla="*/ 5446743 w 6424754"/>
              <a:gd name="connsiteY474" fmla="*/ 1924216 h 5160397"/>
              <a:gd name="connsiteX475" fmla="*/ 5478549 w 6424754"/>
              <a:gd name="connsiteY475" fmla="*/ 2011680 h 5160397"/>
              <a:gd name="connsiteX476" fmla="*/ 5502403 w 6424754"/>
              <a:gd name="connsiteY476" fmla="*/ 2003729 h 5160397"/>
              <a:gd name="connsiteX477" fmla="*/ 5526256 w 6424754"/>
              <a:gd name="connsiteY477" fmla="*/ 1963973 h 5160397"/>
              <a:gd name="connsiteX478" fmla="*/ 5542159 w 6424754"/>
              <a:gd name="connsiteY478" fmla="*/ 1908313 h 5160397"/>
              <a:gd name="connsiteX479" fmla="*/ 5550110 w 6424754"/>
              <a:gd name="connsiteY479" fmla="*/ 1884459 h 5160397"/>
              <a:gd name="connsiteX480" fmla="*/ 5589867 w 6424754"/>
              <a:gd name="connsiteY480" fmla="*/ 1820849 h 5160397"/>
              <a:gd name="connsiteX481" fmla="*/ 5621672 w 6424754"/>
              <a:gd name="connsiteY481" fmla="*/ 1757239 h 5160397"/>
              <a:gd name="connsiteX482" fmla="*/ 5693234 w 6424754"/>
              <a:gd name="connsiteY482" fmla="*/ 1693628 h 5160397"/>
              <a:gd name="connsiteX483" fmla="*/ 5852260 w 6424754"/>
              <a:gd name="connsiteY483" fmla="*/ 1582310 h 5160397"/>
              <a:gd name="connsiteX484" fmla="*/ 6019237 w 6424754"/>
              <a:gd name="connsiteY484" fmla="*/ 1534602 h 5160397"/>
              <a:gd name="connsiteX485" fmla="*/ 6122604 w 6424754"/>
              <a:gd name="connsiteY485" fmla="*/ 1494846 h 5160397"/>
              <a:gd name="connsiteX486" fmla="*/ 6146458 w 6424754"/>
              <a:gd name="connsiteY486" fmla="*/ 1486894 h 5160397"/>
              <a:gd name="connsiteX487" fmla="*/ 6122604 w 6424754"/>
              <a:gd name="connsiteY487" fmla="*/ 1455089 h 5160397"/>
              <a:gd name="connsiteX488" fmla="*/ 6090799 w 6424754"/>
              <a:gd name="connsiteY488" fmla="*/ 1447138 h 5160397"/>
              <a:gd name="connsiteX489" fmla="*/ 6027189 w 6424754"/>
              <a:gd name="connsiteY489" fmla="*/ 1423284 h 5160397"/>
              <a:gd name="connsiteX490" fmla="*/ 6011286 w 6424754"/>
              <a:gd name="connsiteY490" fmla="*/ 1399430 h 5160397"/>
              <a:gd name="connsiteX491" fmla="*/ 6066945 w 6424754"/>
              <a:gd name="connsiteY491" fmla="*/ 1311966 h 5160397"/>
              <a:gd name="connsiteX492" fmla="*/ 6186215 w 6424754"/>
              <a:gd name="connsiteY492" fmla="*/ 1280160 h 5160397"/>
              <a:gd name="connsiteX493" fmla="*/ 6178263 w 6424754"/>
              <a:gd name="connsiteY493" fmla="*/ 1256306 h 5160397"/>
              <a:gd name="connsiteX494" fmla="*/ 6225971 w 6424754"/>
              <a:gd name="connsiteY494" fmla="*/ 1248355 h 5160397"/>
              <a:gd name="connsiteX495" fmla="*/ 6313436 w 6424754"/>
              <a:gd name="connsiteY495" fmla="*/ 1296063 h 5160397"/>
              <a:gd name="connsiteX496" fmla="*/ 6337290 w 6424754"/>
              <a:gd name="connsiteY496" fmla="*/ 1304014 h 5160397"/>
              <a:gd name="connsiteX497" fmla="*/ 6400900 w 6424754"/>
              <a:gd name="connsiteY497" fmla="*/ 1351722 h 5160397"/>
              <a:gd name="connsiteX498" fmla="*/ 6408851 w 6424754"/>
              <a:gd name="connsiteY498" fmla="*/ 1327868 h 5160397"/>
              <a:gd name="connsiteX499" fmla="*/ 6424754 w 6424754"/>
              <a:gd name="connsiteY499" fmla="*/ 1264258 h 5160397"/>
              <a:gd name="connsiteX500" fmla="*/ 6416803 w 6424754"/>
              <a:gd name="connsiteY500" fmla="*/ 1192696 h 5160397"/>
              <a:gd name="connsiteX501" fmla="*/ 6392949 w 6424754"/>
              <a:gd name="connsiteY501" fmla="*/ 1184745 h 5160397"/>
              <a:gd name="connsiteX502" fmla="*/ 6353192 w 6424754"/>
              <a:gd name="connsiteY502" fmla="*/ 1144988 h 5160397"/>
              <a:gd name="connsiteX503" fmla="*/ 6305484 w 6424754"/>
              <a:gd name="connsiteY503" fmla="*/ 1113183 h 5160397"/>
              <a:gd name="connsiteX504" fmla="*/ 6281630 w 6424754"/>
              <a:gd name="connsiteY504" fmla="*/ 1081378 h 5160397"/>
              <a:gd name="connsiteX505" fmla="*/ 6170312 w 6424754"/>
              <a:gd name="connsiteY505" fmla="*/ 993913 h 5160397"/>
              <a:gd name="connsiteX506" fmla="*/ 6074896 w 6424754"/>
              <a:gd name="connsiteY506" fmla="*/ 914400 h 5160397"/>
              <a:gd name="connsiteX507" fmla="*/ 6051043 w 6424754"/>
              <a:gd name="connsiteY507" fmla="*/ 906449 h 5160397"/>
              <a:gd name="connsiteX508" fmla="*/ 5868163 w 6424754"/>
              <a:gd name="connsiteY508" fmla="*/ 898498 h 5160397"/>
              <a:gd name="connsiteX509" fmla="*/ 5844309 w 6424754"/>
              <a:gd name="connsiteY509" fmla="*/ 906449 h 5160397"/>
              <a:gd name="connsiteX510" fmla="*/ 5844309 w 6424754"/>
              <a:gd name="connsiteY510" fmla="*/ 978011 h 5160397"/>
              <a:gd name="connsiteX511" fmla="*/ 5836357 w 6424754"/>
              <a:gd name="connsiteY511" fmla="*/ 1009816 h 5160397"/>
              <a:gd name="connsiteX512" fmla="*/ 5748893 w 6424754"/>
              <a:gd name="connsiteY512" fmla="*/ 1001865 h 5160397"/>
              <a:gd name="connsiteX513" fmla="*/ 5725039 w 6424754"/>
              <a:gd name="connsiteY513" fmla="*/ 985962 h 5160397"/>
              <a:gd name="connsiteX514" fmla="*/ 5677331 w 6424754"/>
              <a:gd name="connsiteY514" fmla="*/ 962108 h 5160397"/>
              <a:gd name="connsiteX515" fmla="*/ 5645526 w 6424754"/>
              <a:gd name="connsiteY515" fmla="*/ 954157 h 5160397"/>
              <a:gd name="connsiteX516" fmla="*/ 5597818 w 6424754"/>
              <a:gd name="connsiteY516" fmla="*/ 962108 h 5160397"/>
              <a:gd name="connsiteX517" fmla="*/ 5581916 w 6424754"/>
              <a:gd name="connsiteY517" fmla="*/ 1017767 h 5160397"/>
              <a:gd name="connsiteX518" fmla="*/ 5558062 w 6424754"/>
              <a:gd name="connsiteY518" fmla="*/ 1081378 h 5160397"/>
              <a:gd name="connsiteX519" fmla="*/ 5542159 w 6424754"/>
              <a:gd name="connsiteY519" fmla="*/ 1025719 h 5160397"/>
              <a:gd name="connsiteX520" fmla="*/ 5526256 w 6424754"/>
              <a:gd name="connsiteY520" fmla="*/ 993913 h 5160397"/>
              <a:gd name="connsiteX521" fmla="*/ 5518305 w 6424754"/>
              <a:gd name="connsiteY521" fmla="*/ 914400 h 5160397"/>
              <a:gd name="connsiteX522" fmla="*/ 5510354 w 6424754"/>
              <a:gd name="connsiteY522" fmla="*/ 882595 h 5160397"/>
              <a:gd name="connsiteX523" fmla="*/ 5502403 w 6424754"/>
              <a:gd name="connsiteY523" fmla="*/ 858741 h 5160397"/>
              <a:gd name="connsiteX524" fmla="*/ 5454695 w 6424754"/>
              <a:gd name="connsiteY524" fmla="*/ 850790 h 5160397"/>
              <a:gd name="connsiteX525" fmla="*/ 5391084 w 6424754"/>
              <a:gd name="connsiteY525" fmla="*/ 842839 h 516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</a:cxnLst>
            <a:rect l="l" t="t" r="r" b="b"/>
            <a:pathLst>
              <a:path w="6424754" h="5160397">
                <a:moveTo>
                  <a:pt x="5391084" y="842839"/>
                </a:moveTo>
                <a:cubicBezTo>
                  <a:pt x="5361929" y="836213"/>
                  <a:pt x="5307758" y="833426"/>
                  <a:pt x="5279766" y="811033"/>
                </a:cubicBezTo>
                <a:cubicBezTo>
                  <a:pt x="5262205" y="796984"/>
                  <a:pt x="5247961" y="779228"/>
                  <a:pt x="5232058" y="763326"/>
                </a:cubicBezTo>
                <a:lnTo>
                  <a:pt x="5208204" y="739472"/>
                </a:lnTo>
                <a:cubicBezTo>
                  <a:pt x="5205554" y="712968"/>
                  <a:pt x="5213189" y="683244"/>
                  <a:pt x="5200253" y="659959"/>
                </a:cubicBezTo>
                <a:cubicBezTo>
                  <a:pt x="5194946" y="650406"/>
                  <a:pt x="5178222" y="663023"/>
                  <a:pt x="5168448" y="667910"/>
                </a:cubicBezTo>
                <a:cubicBezTo>
                  <a:pt x="5156595" y="673837"/>
                  <a:pt x="5147427" y="684061"/>
                  <a:pt x="5136643" y="691764"/>
                </a:cubicBezTo>
                <a:cubicBezTo>
                  <a:pt x="5128867" y="697318"/>
                  <a:pt x="5120740" y="702365"/>
                  <a:pt x="5112789" y="707666"/>
                </a:cubicBezTo>
                <a:cubicBezTo>
                  <a:pt x="5107488" y="715617"/>
                  <a:pt x="5099908" y="722454"/>
                  <a:pt x="5096886" y="731520"/>
                </a:cubicBezTo>
                <a:cubicBezTo>
                  <a:pt x="5091788" y="746815"/>
                  <a:pt x="5101524" y="769156"/>
                  <a:pt x="5088935" y="779228"/>
                </a:cubicBezTo>
                <a:cubicBezTo>
                  <a:pt x="5079680" y="786633"/>
                  <a:pt x="5067732" y="768627"/>
                  <a:pt x="5057130" y="763326"/>
                </a:cubicBezTo>
                <a:cubicBezTo>
                  <a:pt x="5051829" y="752724"/>
                  <a:pt x="5044102" y="743019"/>
                  <a:pt x="5041227" y="731520"/>
                </a:cubicBezTo>
                <a:cubicBezTo>
                  <a:pt x="5036044" y="710790"/>
                  <a:pt x="5036100" y="689091"/>
                  <a:pt x="5033276" y="667910"/>
                </a:cubicBezTo>
                <a:cubicBezTo>
                  <a:pt x="5030799" y="649333"/>
                  <a:pt x="5027975" y="630804"/>
                  <a:pt x="5025324" y="612251"/>
                </a:cubicBezTo>
                <a:cubicBezTo>
                  <a:pt x="5006771" y="614901"/>
                  <a:pt x="4986727" y="612447"/>
                  <a:pt x="4969665" y="620202"/>
                </a:cubicBezTo>
                <a:cubicBezTo>
                  <a:pt x="4919042" y="643212"/>
                  <a:pt x="4949808" y="646013"/>
                  <a:pt x="4929909" y="675861"/>
                </a:cubicBezTo>
                <a:cubicBezTo>
                  <a:pt x="4923672" y="685217"/>
                  <a:pt x="4914006" y="691764"/>
                  <a:pt x="4906055" y="699715"/>
                </a:cubicBezTo>
                <a:cubicBezTo>
                  <a:pt x="4903404" y="707666"/>
                  <a:pt x="4902261" y="716292"/>
                  <a:pt x="4898103" y="723569"/>
                </a:cubicBezTo>
                <a:cubicBezTo>
                  <a:pt x="4891528" y="735075"/>
                  <a:pt x="4882874" y="745312"/>
                  <a:pt x="4874250" y="755374"/>
                </a:cubicBezTo>
                <a:cubicBezTo>
                  <a:pt x="4861062" y="770760"/>
                  <a:pt x="4844945" y="785930"/>
                  <a:pt x="4826542" y="795131"/>
                </a:cubicBezTo>
                <a:cubicBezTo>
                  <a:pt x="4819045" y="798879"/>
                  <a:pt x="4810639" y="800432"/>
                  <a:pt x="4802688" y="803082"/>
                </a:cubicBezTo>
                <a:cubicBezTo>
                  <a:pt x="4787090" y="800482"/>
                  <a:pt x="4732697" y="791945"/>
                  <a:pt x="4715223" y="787179"/>
                </a:cubicBezTo>
                <a:cubicBezTo>
                  <a:pt x="4699051" y="782768"/>
                  <a:pt x="4683778" y="775342"/>
                  <a:pt x="4667516" y="771277"/>
                </a:cubicBezTo>
                <a:lnTo>
                  <a:pt x="4635710" y="763326"/>
                </a:lnTo>
                <a:cubicBezTo>
                  <a:pt x="4619808" y="765976"/>
                  <a:pt x="4600244" y="760785"/>
                  <a:pt x="4588003" y="771277"/>
                </a:cubicBezTo>
                <a:cubicBezTo>
                  <a:pt x="4577742" y="780072"/>
                  <a:pt x="4586756" y="799299"/>
                  <a:pt x="4580051" y="811033"/>
                </a:cubicBezTo>
                <a:cubicBezTo>
                  <a:pt x="4575310" y="819330"/>
                  <a:pt x="4564148" y="821635"/>
                  <a:pt x="4556197" y="826936"/>
                </a:cubicBezTo>
                <a:cubicBezTo>
                  <a:pt x="4502622" y="746570"/>
                  <a:pt x="4546849" y="821890"/>
                  <a:pt x="4532343" y="604299"/>
                </a:cubicBezTo>
                <a:cubicBezTo>
                  <a:pt x="4531444" y="590815"/>
                  <a:pt x="4537336" y="568426"/>
                  <a:pt x="4524392" y="564543"/>
                </a:cubicBezTo>
                <a:cubicBezTo>
                  <a:pt x="4476091" y="550053"/>
                  <a:pt x="4423675" y="559242"/>
                  <a:pt x="4373317" y="556592"/>
                </a:cubicBezTo>
                <a:cubicBezTo>
                  <a:pt x="4362715" y="553941"/>
                  <a:pt x="4352356" y="547285"/>
                  <a:pt x="4341512" y="548640"/>
                </a:cubicBezTo>
                <a:cubicBezTo>
                  <a:pt x="4307457" y="552897"/>
                  <a:pt x="4311205" y="567516"/>
                  <a:pt x="4293804" y="588397"/>
                </a:cubicBezTo>
                <a:cubicBezTo>
                  <a:pt x="4286605" y="597036"/>
                  <a:pt x="4277901" y="604300"/>
                  <a:pt x="4269950" y="612251"/>
                </a:cubicBezTo>
                <a:cubicBezTo>
                  <a:pt x="4163452" y="602568"/>
                  <a:pt x="4198725" y="628657"/>
                  <a:pt x="4150681" y="556592"/>
                </a:cubicBezTo>
                <a:lnTo>
                  <a:pt x="4150681" y="556592"/>
                </a:lnTo>
                <a:cubicBezTo>
                  <a:pt x="4067386" y="535766"/>
                  <a:pt x="4129790" y="549186"/>
                  <a:pt x="3959850" y="540689"/>
                </a:cubicBezTo>
                <a:cubicBezTo>
                  <a:pt x="3938646" y="545990"/>
                  <a:pt x="3916136" y="547548"/>
                  <a:pt x="3896239" y="556592"/>
                </a:cubicBezTo>
                <a:cubicBezTo>
                  <a:pt x="3881599" y="563247"/>
                  <a:pt x="3865050" y="591448"/>
                  <a:pt x="3856483" y="604299"/>
                </a:cubicBezTo>
                <a:cubicBezTo>
                  <a:pt x="3851182" y="596348"/>
                  <a:pt x="3841932" y="589906"/>
                  <a:pt x="3840580" y="580446"/>
                </a:cubicBezTo>
                <a:cubicBezTo>
                  <a:pt x="3837168" y="556564"/>
                  <a:pt x="3855302" y="536988"/>
                  <a:pt x="3872385" y="524786"/>
                </a:cubicBezTo>
                <a:cubicBezTo>
                  <a:pt x="3882030" y="517897"/>
                  <a:pt x="3893185" y="513286"/>
                  <a:pt x="3904190" y="508884"/>
                </a:cubicBezTo>
                <a:cubicBezTo>
                  <a:pt x="3919754" y="502658"/>
                  <a:pt x="3951898" y="492981"/>
                  <a:pt x="3951898" y="492981"/>
                </a:cubicBezTo>
                <a:cubicBezTo>
                  <a:pt x="3962500" y="485030"/>
                  <a:pt x="3974332" y="478498"/>
                  <a:pt x="3983703" y="469127"/>
                </a:cubicBezTo>
                <a:cubicBezTo>
                  <a:pt x="3990460" y="462370"/>
                  <a:pt x="3994051" y="453049"/>
                  <a:pt x="3999606" y="445273"/>
                </a:cubicBezTo>
                <a:cubicBezTo>
                  <a:pt x="4048920" y="376235"/>
                  <a:pt x="4001884" y="445831"/>
                  <a:pt x="4039363" y="389614"/>
                </a:cubicBezTo>
                <a:cubicBezTo>
                  <a:pt x="4034062" y="333955"/>
                  <a:pt x="4037573" y="276737"/>
                  <a:pt x="4023460" y="222637"/>
                </a:cubicBezTo>
                <a:cubicBezTo>
                  <a:pt x="4020468" y="211168"/>
                  <a:pt x="4001706" y="213016"/>
                  <a:pt x="3991655" y="206734"/>
                </a:cubicBezTo>
                <a:cubicBezTo>
                  <a:pt x="3980417" y="199710"/>
                  <a:pt x="3969912" y="191504"/>
                  <a:pt x="3959850" y="182880"/>
                </a:cubicBezTo>
                <a:cubicBezTo>
                  <a:pt x="3951312" y="175562"/>
                  <a:pt x="3945352" y="165263"/>
                  <a:pt x="3935996" y="159026"/>
                </a:cubicBezTo>
                <a:cubicBezTo>
                  <a:pt x="3929022" y="154377"/>
                  <a:pt x="3920093" y="153725"/>
                  <a:pt x="3912142" y="151075"/>
                </a:cubicBezTo>
                <a:cubicBezTo>
                  <a:pt x="3892165" y="124440"/>
                  <a:pt x="3879770" y="110186"/>
                  <a:pt x="3864434" y="79513"/>
                </a:cubicBezTo>
                <a:cubicBezTo>
                  <a:pt x="3854930" y="60504"/>
                  <a:pt x="3857128" y="40401"/>
                  <a:pt x="3840580" y="23854"/>
                </a:cubicBezTo>
                <a:cubicBezTo>
                  <a:pt x="3834653" y="17928"/>
                  <a:pt x="3824785" y="18205"/>
                  <a:pt x="3816726" y="15903"/>
                </a:cubicBezTo>
                <a:cubicBezTo>
                  <a:pt x="3746864" y="-4057"/>
                  <a:pt x="3818241" y="19060"/>
                  <a:pt x="3761067" y="0"/>
                </a:cubicBezTo>
                <a:cubicBezTo>
                  <a:pt x="3750465" y="5301"/>
                  <a:pt x="3736976" y="6903"/>
                  <a:pt x="3729262" y="15903"/>
                </a:cubicBezTo>
                <a:cubicBezTo>
                  <a:pt x="3719846" y="26888"/>
                  <a:pt x="3712235" y="63583"/>
                  <a:pt x="3705408" y="79513"/>
                </a:cubicBezTo>
                <a:cubicBezTo>
                  <a:pt x="3684816" y="127562"/>
                  <a:pt x="3696415" y="95252"/>
                  <a:pt x="3673603" y="135173"/>
                </a:cubicBezTo>
                <a:cubicBezTo>
                  <a:pt x="3648545" y="179025"/>
                  <a:pt x="3664369" y="173905"/>
                  <a:pt x="3609992" y="214686"/>
                </a:cubicBezTo>
                <a:cubicBezTo>
                  <a:pt x="3580103" y="237102"/>
                  <a:pt x="3576129" y="244389"/>
                  <a:pt x="3538430" y="254442"/>
                </a:cubicBezTo>
                <a:cubicBezTo>
                  <a:pt x="3512313" y="261407"/>
                  <a:pt x="3485421" y="265044"/>
                  <a:pt x="3458917" y="270345"/>
                </a:cubicBezTo>
                <a:cubicBezTo>
                  <a:pt x="3445665" y="272995"/>
                  <a:pt x="3431982" y="274022"/>
                  <a:pt x="3419161" y="278296"/>
                </a:cubicBezTo>
                <a:cubicBezTo>
                  <a:pt x="3305810" y="316081"/>
                  <a:pt x="3423751" y="278122"/>
                  <a:pt x="3339648" y="302150"/>
                </a:cubicBezTo>
                <a:cubicBezTo>
                  <a:pt x="3259759" y="324975"/>
                  <a:pt x="3383469" y="293181"/>
                  <a:pt x="3283989" y="318053"/>
                </a:cubicBezTo>
                <a:cubicBezTo>
                  <a:pt x="3243062" y="345337"/>
                  <a:pt x="3234690" y="346414"/>
                  <a:pt x="3204476" y="381663"/>
                </a:cubicBezTo>
                <a:cubicBezTo>
                  <a:pt x="3198257" y="388919"/>
                  <a:pt x="3193874" y="397566"/>
                  <a:pt x="3188573" y="405517"/>
                </a:cubicBezTo>
                <a:cubicBezTo>
                  <a:pt x="3185923" y="445273"/>
                  <a:pt x="3191865" y="486561"/>
                  <a:pt x="3180622" y="524786"/>
                </a:cubicBezTo>
                <a:cubicBezTo>
                  <a:pt x="3177277" y="536158"/>
                  <a:pt x="3160315" y="537814"/>
                  <a:pt x="3148816" y="540689"/>
                </a:cubicBezTo>
                <a:cubicBezTo>
                  <a:pt x="3117535" y="548509"/>
                  <a:pt x="3085206" y="551291"/>
                  <a:pt x="3053401" y="556592"/>
                </a:cubicBezTo>
                <a:cubicBezTo>
                  <a:pt x="3048100" y="564543"/>
                  <a:pt x="3041262" y="571662"/>
                  <a:pt x="3037498" y="580446"/>
                </a:cubicBezTo>
                <a:cubicBezTo>
                  <a:pt x="3033193" y="590490"/>
                  <a:pt x="3033384" y="602019"/>
                  <a:pt x="3029547" y="612251"/>
                </a:cubicBezTo>
                <a:cubicBezTo>
                  <a:pt x="3025385" y="623349"/>
                  <a:pt x="3018945" y="633454"/>
                  <a:pt x="3013644" y="644056"/>
                </a:cubicBezTo>
                <a:cubicBezTo>
                  <a:pt x="3014124" y="648859"/>
                  <a:pt x="3009843" y="731620"/>
                  <a:pt x="3037498" y="747423"/>
                </a:cubicBezTo>
                <a:cubicBezTo>
                  <a:pt x="3049232" y="754128"/>
                  <a:pt x="3064003" y="752724"/>
                  <a:pt x="3077255" y="755374"/>
                </a:cubicBezTo>
                <a:cubicBezTo>
                  <a:pt x="3085206" y="760675"/>
                  <a:pt x="3095808" y="763326"/>
                  <a:pt x="3101109" y="771277"/>
                </a:cubicBezTo>
                <a:cubicBezTo>
                  <a:pt x="3122045" y="802681"/>
                  <a:pt x="3101620" y="815483"/>
                  <a:pt x="3085206" y="842839"/>
                </a:cubicBezTo>
                <a:cubicBezTo>
                  <a:pt x="3077255" y="821635"/>
                  <a:pt x="3067068" y="801140"/>
                  <a:pt x="3061352" y="779228"/>
                </a:cubicBezTo>
                <a:cubicBezTo>
                  <a:pt x="3051118" y="739997"/>
                  <a:pt x="3046293" y="699537"/>
                  <a:pt x="3037498" y="659959"/>
                </a:cubicBezTo>
                <a:cubicBezTo>
                  <a:pt x="3035680" y="651777"/>
                  <a:pt x="3035473" y="642032"/>
                  <a:pt x="3029547" y="636105"/>
                </a:cubicBezTo>
                <a:cubicBezTo>
                  <a:pt x="3023620" y="630178"/>
                  <a:pt x="3013644" y="630804"/>
                  <a:pt x="3005693" y="628153"/>
                </a:cubicBezTo>
                <a:cubicBezTo>
                  <a:pt x="2989790" y="630804"/>
                  <a:pt x="2973626" y="632195"/>
                  <a:pt x="2957985" y="636105"/>
                </a:cubicBezTo>
                <a:cubicBezTo>
                  <a:pt x="2941723" y="640171"/>
                  <a:pt x="2926714" y="648719"/>
                  <a:pt x="2910277" y="652007"/>
                </a:cubicBezTo>
                <a:lnTo>
                  <a:pt x="2870521" y="659959"/>
                </a:lnTo>
                <a:cubicBezTo>
                  <a:pt x="2867871" y="667910"/>
                  <a:pt x="2863948" y="675546"/>
                  <a:pt x="2862570" y="683813"/>
                </a:cubicBezTo>
                <a:cubicBezTo>
                  <a:pt x="2858624" y="707487"/>
                  <a:pt x="2865352" y="733907"/>
                  <a:pt x="2854618" y="755374"/>
                </a:cubicBezTo>
                <a:cubicBezTo>
                  <a:pt x="2850870" y="762871"/>
                  <a:pt x="2838715" y="750073"/>
                  <a:pt x="2830764" y="747423"/>
                </a:cubicBezTo>
                <a:cubicBezTo>
                  <a:pt x="2825463" y="736821"/>
                  <a:pt x="2819024" y="726716"/>
                  <a:pt x="2814862" y="715618"/>
                </a:cubicBezTo>
                <a:cubicBezTo>
                  <a:pt x="2811025" y="705386"/>
                  <a:pt x="2817838" y="683813"/>
                  <a:pt x="2806910" y="683813"/>
                </a:cubicBezTo>
                <a:cubicBezTo>
                  <a:pt x="2795982" y="683813"/>
                  <a:pt x="2805021" y="706525"/>
                  <a:pt x="2798959" y="715618"/>
                </a:cubicBezTo>
                <a:cubicBezTo>
                  <a:pt x="2793658" y="723569"/>
                  <a:pt x="2783056" y="726219"/>
                  <a:pt x="2775105" y="731520"/>
                </a:cubicBezTo>
                <a:cubicBezTo>
                  <a:pt x="2772455" y="720918"/>
                  <a:pt x="2773216" y="708808"/>
                  <a:pt x="2767154" y="699715"/>
                </a:cubicBezTo>
                <a:cubicBezTo>
                  <a:pt x="2746535" y="668787"/>
                  <a:pt x="2722224" y="690838"/>
                  <a:pt x="2695592" y="699715"/>
                </a:cubicBezTo>
                <a:cubicBezTo>
                  <a:pt x="2678005" y="717302"/>
                  <a:pt x="2666907" y="725281"/>
                  <a:pt x="2655836" y="747423"/>
                </a:cubicBezTo>
                <a:cubicBezTo>
                  <a:pt x="2650130" y="758835"/>
                  <a:pt x="2642482" y="792885"/>
                  <a:pt x="2639933" y="803082"/>
                </a:cubicBezTo>
                <a:cubicBezTo>
                  <a:pt x="2634632" y="871993"/>
                  <a:pt x="2647441" y="944787"/>
                  <a:pt x="2624030" y="1009816"/>
                </a:cubicBezTo>
                <a:cubicBezTo>
                  <a:pt x="2617682" y="1027449"/>
                  <a:pt x="2585671" y="1009073"/>
                  <a:pt x="2568371" y="1001865"/>
                </a:cubicBezTo>
                <a:cubicBezTo>
                  <a:pt x="2530411" y="986048"/>
                  <a:pt x="2533608" y="966811"/>
                  <a:pt x="2504761" y="946206"/>
                </a:cubicBezTo>
                <a:cubicBezTo>
                  <a:pt x="2495116" y="939317"/>
                  <a:pt x="2483247" y="936184"/>
                  <a:pt x="2472956" y="930303"/>
                </a:cubicBezTo>
                <a:cubicBezTo>
                  <a:pt x="2464659" y="925562"/>
                  <a:pt x="2457399" y="919141"/>
                  <a:pt x="2449102" y="914400"/>
                </a:cubicBezTo>
                <a:cubicBezTo>
                  <a:pt x="2333288" y="848222"/>
                  <a:pt x="2482641" y="935146"/>
                  <a:pt x="2393443" y="890546"/>
                </a:cubicBezTo>
                <a:cubicBezTo>
                  <a:pt x="2384896" y="886272"/>
                  <a:pt x="2377540" y="879945"/>
                  <a:pt x="2369589" y="874644"/>
                </a:cubicBezTo>
                <a:cubicBezTo>
                  <a:pt x="2364288" y="864042"/>
                  <a:pt x="2362067" y="851220"/>
                  <a:pt x="2353686" y="842839"/>
                </a:cubicBezTo>
                <a:cubicBezTo>
                  <a:pt x="2347759" y="836912"/>
                  <a:pt x="2335759" y="840814"/>
                  <a:pt x="2329832" y="834887"/>
                </a:cubicBezTo>
                <a:cubicBezTo>
                  <a:pt x="2323906" y="828960"/>
                  <a:pt x="2327247" y="817472"/>
                  <a:pt x="2321881" y="811033"/>
                </a:cubicBezTo>
                <a:cubicBezTo>
                  <a:pt x="2313397" y="800852"/>
                  <a:pt x="2300049" y="795906"/>
                  <a:pt x="2290076" y="787179"/>
                </a:cubicBezTo>
                <a:cubicBezTo>
                  <a:pt x="2259223" y="760183"/>
                  <a:pt x="2261672" y="760477"/>
                  <a:pt x="2242368" y="731520"/>
                </a:cubicBezTo>
                <a:cubicBezTo>
                  <a:pt x="2248293" y="630799"/>
                  <a:pt x="2229479" y="609127"/>
                  <a:pt x="2282124" y="540689"/>
                </a:cubicBezTo>
                <a:cubicBezTo>
                  <a:pt x="2295836" y="522863"/>
                  <a:pt x="2312270" y="507030"/>
                  <a:pt x="2329832" y="492981"/>
                </a:cubicBezTo>
                <a:cubicBezTo>
                  <a:pt x="2352219" y="475072"/>
                  <a:pt x="2401394" y="445273"/>
                  <a:pt x="2401394" y="445273"/>
                </a:cubicBezTo>
                <a:cubicBezTo>
                  <a:pt x="2418040" y="411979"/>
                  <a:pt x="2419692" y="403121"/>
                  <a:pt x="2449102" y="373712"/>
                </a:cubicBezTo>
                <a:cubicBezTo>
                  <a:pt x="2455859" y="366955"/>
                  <a:pt x="2465311" y="363543"/>
                  <a:pt x="2472956" y="357809"/>
                </a:cubicBezTo>
                <a:cubicBezTo>
                  <a:pt x="2566666" y="287526"/>
                  <a:pt x="2460016" y="360984"/>
                  <a:pt x="2552469" y="302150"/>
                </a:cubicBezTo>
                <a:cubicBezTo>
                  <a:pt x="2552482" y="302142"/>
                  <a:pt x="2612097" y="262397"/>
                  <a:pt x="2624030" y="254442"/>
                </a:cubicBezTo>
                <a:lnTo>
                  <a:pt x="2647884" y="238539"/>
                </a:lnTo>
                <a:cubicBezTo>
                  <a:pt x="2642583" y="230588"/>
                  <a:pt x="2639933" y="219987"/>
                  <a:pt x="2631982" y="214686"/>
                </a:cubicBezTo>
                <a:cubicBezTo>
                  <a:pt x="2622889" y="208624"/>
                  <a:pt x="2611104" y="206734"/>
                  <a:pt x="2600176" y="206734"/>
                </a:cubicBezTo>
                <a:cubicBezTo>
                  <a:pt x="2562975" y="206734"/>
                  <a:pt x="2525964" y="212035"/>
                  <a:pt x="2488858" y="214686"/>
                </a:cubicBezTo>
                <a:cubicBezTo>
                  <a:pt x="2435914" y="254393"/>
                  <a:pt x="2478650" y="224046"/>
                  <a:pt x="2417296" y="262393"/>
                </a:cubicBezTo>
                <a:cubicBezTo>
                  <a:pt x="2409192" y="267458"/>
                  <a:pt x="2401990" y="274022"/>
                  <a:pt x="2393443" y="278296"/>
                </a:cubicBezTo>
                <a:cubicBezTo>
                  <a:pt x="2380677" y="284679"/>
                  <a:pt x="2366938" y="288898"/>
                  <a:pt x="2353686" y="294199"/>
                </a:cubicBezTo>
                <a:cubicBezTo>
                  <a:pt x="2316338" y="343996"/>
                  <a:pt x="2339203" y="316633"/>
                  <a:pt x="2282124" y="373712"/>
                </a:cubicBezTo>
                <a:cubicBezTo>
                  <a:pt x="2274173" y="381663"/>
                  <a:pt x="2264508" y="388210"/>
                  <a:pt x="2258270" y="397566"/>
                </a:cubicBezTo>
                <a:cubicBezTo>
                  <a:pt x="2247668" y="413468"/>
                  <a:pt x="2236298" y="428884"/>
                  <a:pt x="2226465" y="445273"/>
                </a:cubicBezTo>
                <a:cubicBezTo>
                  <a:pt x="2220367" y="455437"/>
                  <a:pt x="2215232" y="466184"/>
                  <a:pt x="2210563" y="477079"/>
                </a:cubicBezTo>
                <a:cubicBezTo>
                  <a:pt x="2199318" y="503317"/>
                  <a:pt x="2178757" y="556592"/>
                  <a:pt x="2178757" y="556592"/>
                </a:cubicBezTo>
                <a:cubicBezTo>
                  <a:pt x="2176107" y="577795"/>
                  <a:pt x="2173630" y="599021"/>
                  <a:pt x="2170806" y="620202"/>
                </a:cubicBezTo>
                <a:cubicBezTo>
                  <a:pt x="2168329" y="638779"/>
                  <a:pt x="2162855" y="657120"/>
                  <a:pt x="2162855" y="675861"/>
                </a:cubicBezTo>
                <a:cubicBezTo>
                  <a:pt x="2162855" y="728936"/>
                  <a:pt x="2166208" y="782012"/>
                  <a:pt x="2170806" y="834887"/>
                </a:cubicBezTo>
                <a:cubicBezTo>
                  <a:pt x="2171532" y="843237"/>
                  <a:pt x="2173521" y="852196"/>
                  <a:pt x="2178757" y="858741"/>
                </a:cubicBezTo>
                <a:cubicBezTo>
                  <a:pt x="2211272" y="899386"/>
                  <a:pt x="2229848" y="910974"/>
                  <a:pt x="2266222" y="938254"/>
                </a:cubicBezTo>
                <a:cubicBezTo>
                  <a:pt x="2304602" y="995824"/>
                  <a:pt x="2289479" y="968867"/>
                  <a:pt x="2313930" y="1017767"/>
                </a:cubicBezTo>
                <a:cubicBezTo>
                  <a:pt x="2308629" y="1041621"/>
                  <a:pt x="2318643" y="1076210"/>
                  <a:pt x="2298027" y="1089329"/>
                </a:cubicBezTo>
                <a:cubicBezTo>
                  <a:pt x="2277411" y="1102448"/>
                  <a:pt x="2250275" y="1078921"/>
                  <a:pt x="2226465" y="1073426"/>
                </a:cubicBezTo>
                <a:cubicBezTo>
                  <a:pt x="2164794" y="1059194"/>
                  <a:pt x="2226426" y="1070769"/>
                  <a:pt x="2146952" y="1057524"/>
                </a:cubicBezTo>
                <a:cubicBezTo>
                  <a:pt x="2123098" y="1060174"/>
                  <a:pt x="2099112" y="1061826"/>
                  <a:pt x="2075390" y="1065475"/>
                </a:cubicBezTo>
                <a:cubicBezTo>
                  <a:pt x="2064589" y="1067137"/>
                  <a:pt x="2053073" y="1068004"/>
                  <a:pt x="2043585" y="1073426"/>
                </a:cubicBezTo>
                <a:cubicBezTo>
                  <a:pt x="1969892" y="1115536"/>
                  <a:pt x="2071565" y="1084320"/>
                  <a:pt x="1987926" y="1105232"/>
                </a:cubicBezTo>
                <a:cubicBezTo>
                  <a:pt x="1960414" y="1132744"/>
                  <a:pt x="1946504" y="1151683"/>
                  <a:pt x="1900462" y="1160891"/>
                </a:cubicBezTo>
                <a:lnTo>
                  <a:pt x="1820949" y="1176793"/>
                </a:lnTo>
                <a:cubicBezTo>
                  <a:pt x="1810347" y="1190045"/>
                  <a:pt x="1799326" y="1202973"/>
                  <a:pt x="1789143" y="1216550"/>
                </a:cubicBezTo>
                <a:cubicBezTo>
                  <a:pt x="1783409" y="1224195"/>
                  <a:pt x="1779590" y="1233262"/>
                  <a:pt x="1773241" y="1240404"/>
                </a:cubicBezTo>
                <a:cubicBezTo>
                  <a:pt x="1758300" y="1257213"/>
                  <a:pt x="1741436" y="1272209"/>
                  <a:pt x="1725533" y="1288112"/>
                </a:cubicBezTo>
                <a:lnTo>
                  <a:pt x="1685776" y="1327868"/>
                </a:lnTo>
                <a:cubicBezTo>
                  <a:pt x="1677825" y="1335819"/>
                  <a:pt x="1671279" y="1345485"/>
                  <a:pt x="1661923" y="1351722"/>
                </a:cubicBezTo>
                <a:lnTo>
                  <a:pt x="1638069" y="1367625"/>
                </a:lnTo>
                <a:cubicBezTo>
                  <a:pt x="1618527" y="1416479"/>
                  <a:pt x="1619823" y="1404154"/>
                  <a:pt x="1614215" y="1463040"/>
                </a:cubicBezTo>
                <a:cubicBezTo>
                  <a:pt x="1610688" y="1500073"/>
                  <a:pt x="1615285" y="1538269"/>
                  <a:pt x="1606263" y="1574359"/>
                </a:cubicBezTo>
                <a:cubicBezTo>
                  <a:pt x="1603989" y="1583455"/>
                  <a:pt x="1566432" y="1597286"/>
                  <a:pt x="1558556" y="1598213"/>
                </a:cubicBezTo>
                <a:cubicBezTo>
                  <a:pt x="1521610" y="1602560"/>
                  <a:pt x="1484343" y="1603514"/>
                  <a:pt x="1447237" y="1606164"/>
                </a:cubicBezTo>
                <a:cubicBezTo>
                  <a:pt x="1431335" y="1627367"/>
                  <a:pt x="1414232" y="1647721"/>
                  <a:pt x="1399530" y="1669774"/>
                </a:cubicBezTo>
                <a:cubicBezTo>
                  <a:pt x="1394229" y="1677725"/>
                  <a:pt x="1389182" y="1685852"/>
                  <a:pt x="1383627" y="1693628"/>
                </a:cubicBezTo>
                <a:cubicBezTo>
                  <a:pt x="1375924" y="1704412"/>
                  <a:pt x="1370375" y="1717482"/>
                  <a:pt x="1359773" y="1725433"/>
                </a:cubicBezTo>
                <a:cubicBezTo>
                  <a:pt x="1344801" y="1736662"/>
                  <a:pt x="1307119" y="1744560"/>
                  <a:pt x="1288211" y="1749287"/>
                </a:cubicBezTo>
                <a:cubicBezTo>
                  <a:pt x="1277609" y="1757238"/>
                  <a:pt x="1267912" y="1766566"/>
                  <a:pt x="1256406" y="1773141"/>
                </a:cubicBezTo>
                <a:cubicBezTo>
                  <a:pt x="1249129" y="1777299"/>
                  <a:pt x="1239097" y="1775857"/>
                  <a:pt x="1232552" y="1781093"/>
                </a:cubicBezTo>
                <a:cubicBezTo>
                  <a:pt x="1225090" y="1787063"/>
                  <a:pt x="1221951" y="1796995"/>
                  <a:pt x="1216650" y="1804946"/>
                </a:cubicBezTo>
                <a:cubicBezTo>
                  <a:pt x="1203326" y="1858237"/>
                  <a:pt x="1215251" y="1816629"/>
                  <a:pt x="1192796" y="1876508"/>
                </a:cubicBezTo>
                <a:cubicBezTo>
                  <a:pt x="1183999" y="1899968"/>
                  <a:pt x="1187134" y="1909277"/>
                  <a:pt x="1160990" y="1924216"/>
                </a:cubicBezTo>
                <a:cubicBezTo>
                  <a:pt x="1151502" y="1929638"/>
                  <a:pt x="1139787" y="1929517"/>
                  <a:pt x="1129185" y="1932167"/>
                </a:cubicBezTo>
                <a:cubicBezTo>
                  <a:pt x="1107982" y="1942769"/>
                  <a:pt x="1085300" y="1950824"/>
                  <a:pt x="1065575" y="1963973"/>
                </a:cubicBezTo>
                <a:cubicBezTo>
                  <a:pt x="1044062" y="1978315"/>
                  <a:pt x="1035132" y="1985692"/>
                  <a:pt x="1009916" y="1995778"/>
                </a:cubicBezTo>
                <a:cubicBezTo>
                  <a:pt x="994352" y="2002004"/>
                  <a:pt x="978111" y="2006379"/>
                  <a:pt x="962208" y="2011680"/>
                </a:cubicBezTo>
                <a:cubicBezTo>
                  <a:pt x="933177" y="2021357"/>
                  <a:pt x="934247" y="2022099"/>
                  <a:pt x="898597" y="2027583"/>
                </a:cubicBezTo>
                <a:cubicBezTo>
                  <a:pt x="877477" y="2030832"/>
                  <a:pt x="856168" y="2032710"/>
                  <a:pt x="834987" y="2035534"/>
                </a:cubicBezTo>
                <a:cubicBezTo>
                  <a:pt x="729933" y="2049542"/>
                  <a:pt x="826014" y="2039895"/>
                  <a:pt x="675961" y="2051437"/>
                </a:cubicBezTo>
                <a:cubicBezTo>
                  <a:pt x="668010" y="2062039"/>
                  <a:pt x="659131" y="2072004"/>
                  <a:pt x="652107" y="2083242"/>
                </a:cubicBezTo>
                <a:cubicBezTo>
                  <a:pt x="632668" y="2114344"/>
                  <a:pt x="642184" y="2112642"/>
                  <a:pt x="620302" y="2138901"/>
                </a:cubicBezTo>
                <a:cubicBezTo>
                  <a:pt x="613103" y="2147540"/>
                  <a:pt x="605598" y="2156219"/>
                  <a:pt x="596448" y="2162755"/>
                </a:cubicBezTo>
                <a:cubicBezTo>
                  <a:pt x="586803" y="2169645"/>
                  <a:pt x="575004" y="2172902"/>
                  <a:pt x="564643" y="2178658"/>
                </a:cubicBezTo>
                <a:cubicBezTo>
                  <a:pt x="551133" y="2186164"/>
                  <a:pt x="537547" y="2193649"/>
                  <a:pt x="524886" y="2202512"/>
                </a:cubicBezTo>
                <a:cubicBezTo>
                  <a:pt x="510983" y="2212244"/>
                  <a:pt x="499033" y="2224585"/>
                  <a:pt x="485130" y="2234317"/>
                </a:cubicBezTo>
                <a:cubicBezTo>
                  <a:pt x="450989" y="2258216"/>
                  <a:pt x="453091" y="2255598"/>
                  <a:pt x="421519" y="2266122"/>
                </a:cubicBezTo>
                <a:cubicBezTo>
                  <a:pt x="413568" y="2271423"/>
                  <a:pt x="403783" y="2274684"/>
                  <a:pt x="397665" y="2282025"/>
                </a:cubicBezTo>
                <a:cubicBezTo>
                  <a:pt x="381445" y="2301489"/>
                  <a:pt x="372910" y="2330060"/>
                  <a:pt x="389714" y="2353586"/>
                </a:cubicBezTo>
                <a:cubicBezTo>
                  <a:pt x="396603" y="2363231"/>
                  <a:pt x="410917" y="2364188"/>
                  <a:pt x="421519" y="2369489"/>
                </a:cubicBezTo>
                <a:cubicBezTo>
                  <a:pt x="429470" y="2382741"/>
                  <a:pt x="441391" y="2394313"/>
                  <a:pt x="445373" y="2409246"/>
                </a:cubicBezTo>
                <a:cubicBezTo>
                  <a:pt x="452236" y="2434983"/>
                  <a:pt x="455096" y="2462181"/>
                  <a:pt x="453324" y="2488759"/>
                </a:cubicBezTo>
                <a:cubicBezTo>
                  <a:pt x="452375" y="2503000"/>
                  <a:pt x="448840" y="2519951"/>
                  <a:pt x="437422" y="2528515"/>
                </a:cubicBezTo>
                <a:cubicBezTo>
                  <a:pt x="424524" y="2538188"/>
                  <a:pt x="405763" y="2534937"/>
                  <a:pt x="389714" y="2536466"/>
                </a:cubicBezTo>
                <a:cubicBezTo>
                  <a:pt x="350049" y="2540244"/>
                  <a:pt x="310201" y="2541767"/>
                  <a:pt x="270444" y="2544418"/>
                </a:cubicBezTo>
                <a:cubicBezTo>
                  <a:pt x="262493" y="2547068"/>
                  <a:pt x="254087" y="2548621"/>
                  <a:pt x="246590" y="2552369"/>
                </a:cubicBezTo>
                <a:cubicBezTo>
                  <a:pt x="185232" y="2583048"/>
                  <a:pt x="221938" y="2607194"/>
                  <a:pt x="230688" y="2703444"/>
                </a:cubicBezTo>
                <a:cubicBezTo>
                  <a:pt x="231912" y="2716903"/>
                  <a:pt x="230342" y="2732532"/>
                  <a:pt x="238639" y="2743200"/>
                </a:cubicBezTo>
                <a:cubicBezTo>
                  <a:pt x="264645" y="2776637"/>
                  <a:pt x="297115" y="2778032"/>
                  <a:pt x="334055" y="2782957"/>
                </a:cubicBezTo>
                <a:cubicBezTo>
                  <a:pt x="357845" y="2786129"/>
                  <a:pt x="381762" y="2788258"/>
                  <a:pt x="405616" y="2790908"/>
                </a:cubicBezTo>
                <a:cubicBezTo>
                  <a:pt x="428897" y="2787028"/>
                  <a:pt x="459976" y="2788556"/>
                  <a:pt x="477178" y="2767054"/>
                </a:cubicBezTo>
                <a:cubicBezTo>
                  <a:pt x="482414" y="2760509"/>
                  <a:pt x="481828" y="2750904"/>
                  <a:pt x="485130" y="2743200"/>
                </a:cubicBezTo>
                <a:cubicBezTo>
                  <a:pt x="489799" y="2732305"/>
                  <a:pt x="495276" y="2721756"/>
                  <a:pt x="501032" y="2711395"/>
                </a:cubicBezTo>
                <a:cubicBezTo>
                  <a:pt x="508537" y="2697885"/>
                  <a:pt x="518491" y="2685708"/>
                  <a:pt x="524886" y="2671639"/>
                </a:cubicBezTo>
                <a:cubicBezTo>
                  <a:pt x="531823" y="2656379"/>
                  <a:pt x="533292" y="2638924"/>
                  <a:pt x="540789" y="2623931"/>
                </a:cubicBezTo>
                <a:cubicBezTo>
                  <a:pt x="549336" y="2606836"/>
                  <a:pt x="553741" y="2579365"/>
                  <a:pt x="572594" y="2576223"/>
                </a:cubicBezTo>
                <a:lnTo>
                  <a:pt x="620302" y="2568272"/>
                </a:lnTo>
                <a:cubicBezTo>
                  <a:pt x="662704" y="2504666"/>
                  <a:pt x="607053" y="2581520"/>
                  <a:pt x="660058" y="2528515"/>
                </a:cubicBezTo>
                <a:cubicBezTo>
                  <a:pt x="666815" y="2521758"/>
                  <a:pt x="666573" y="2506449"/>
                  <a:pt x="675961" y="2504661"/>
                </a:cubicBezTo>
                <a:cubicBezTo>
                  <a:pt x="725498" y="2495225"/>
                  <a:pt x="776678" y="2499360"/>
                  <a:pt x="827036" y="2496710"/>
                </a:cubicBezTo>
                <a:cubicBezTo>
                  <a:pt x="837638" y="2502011"/>
                  <a:pt x="851253" y="2503507"/>
                  <a:pt x="858841" y="2512613"/>
                </a:cubicBezTo>
                <a:cubicBezTo>
                  <a:pt x="865837" y="2521008"/>
                  <a:pt x="862487" y="2534374"/>
                  <a:pt x="866792" y="2544418"/>
                </a:cubicBezTo>
                <a:cubicBezTo>
                  <a:pt x="870556" y="2553202"/>
                  <a:pt x="877954" y="2559975"/>
                  <a:pt x="882695" y="2568272"/>
                </a:cubicBezTo>
                <a:cubicBezTo>
                  <a:pt x="888576" y="2578563"/>
                  <a:pt x="892315" y="2590026"/>
                  <a:pt x="898597" y="2600077"/>
                </a:cubicBezTo>
                <a:cubicBezTo>
                  <a:pt x="910042" y="2618388"/>
                  <a:pt x="929335" y="2641594"/>
                  <a:pt x="946305" y="2655736"/>
                </a:cubicBezTo>
                <a:cubicBezTo>
                  <a:pt x="953646" y="2661854"/>
                  <a:pt x="962208" y="2666338"/>
                  <a:pt x="970159" y="2671639"/>
                </a:cubicBezTo>
                <a:cubicBezTo>
                  <a:pt x="967509" y="2690192"/>
                  <a:pt x="972141" y="2711405"/>
                  <a:pt x="962208" y="2727298"/>
                </a:cubicBezTo>
                <a:cubicBezTo>
                  <a:pt x="946742" y="2752043"/>
                  <a:pt x="890434" y="2715264"/>
                  <a:pt x="962208" y="2751152"/>
                </a:cubicBezTo>
                <a:cubicBezTo>
                  <a:pt x="972810" y="2743201"/>
                  <a:pt x="984642" y="2736669"/>
                  <a:pt x="994013" y="2727298"/>
                </a:cubicBezTo>
                <a:cubicBezTo>
                  <a:pt x="1000770" y="2720541"/>
                  <a:pt x="1004361" y="2711220"/>
                  <a:pt x="1009916" y="2703444"/>
                </a:cubicBezTo>
                <a:cubicBezTo>
                  <a:pt x="1044322" y="2655277"/>
                  <a:pt x="1024767" y="2689645"/>
                  <a:pt x="1049672" y="2639833"/>
                </a:cubicBezTo>
                <a:cubicBezTo>
                  <a:pt x="1047022" y="2615979"/>
                  <a:pt x="1050634" y="2590556"/>
                  <a:pt x="1041721" y="2568272"/>
                </a:cubicBezTo>
                <a:cubicBezTo>
                  <a:pt x="1038608" y="2560490"/>
                  <a:pt x="1024975" y="2564762"/>
                  <a:pt x="1017867" y="2560320"/>
                </a:cubicBezTo>
                <a:cubicBezTo>
                  <a:pt x="943788" y="2514021"/>
                  <a:pt x="1007928" y="2538454"/>
                  <a:pt x="954256" y="2520564"/>
                </a:cubicBezTo>
                <a:cubicBezTo>
                  <a:pt x="943654" y="2512613"/>
                  <a:pt x="926642" y="2509282"/>
                  <a:pt x="922451" y="2496710"/>
                </a:cubicBezTo>
                <a:cubicBezTo>
                  <a:pt x="905205" y="2444971"/>
                  <a:pt x="933060" y="2448338"/>
                  <a:pt x="962208" y="2441051"/>
                </a:cubicBezTo>
                <a:cubicBezTo>
                  <a:pt x="975460" y="2454303"/>
                  <a:pt x="990719" y="2465814"/>
                  <a:pt x="1001964" y="2480807"/>
                </a:cubicBezTo>
                <a:cubicBezTo>
                  <a:pt x="1044430" y="2537427"/>
                  <a:pt x="962456" y="2469086"/>
                  <a:pt x="1033770" y="2528515"/>
                </a:cubicBezTo>
                <a:cubicBezTo>
                  <a:pt x="1056985" y="2547861"/>
                  <a:pt x="1105331" y="2584174"/>
                  <a:pt x="1105331" y="2584174"/>
                </a:cubicBezTo>
                <a:lnTo>
                  <a:pt x="1137136" y="2647785"/>
                </a:lnTo>
                <a:cubicBezTo>
                  <a:pt x="1142437" y="2658387"/>
                  <a:pt x="1143557" y="2672478"/>
                  <a:pt x="1153039" y="2679590"/>
                </a:cubicBezTo>
                <a:cubicBezTo>
                  <a:pt x="1163641" y="2687541"/>
                  <a:pt x="1175473" y="2694073"/>
                  <a:pt x="1184844" y="2703444"/>
                </a:cubicBezTo>
                <a:cubicBezTo>
                  <a:pt x="1205488" y="2724088"/>
                  <a:pt x="1212004" y="2741860"/>
                  <a:pt x="1224601" y="2767054"/>
                </a:cubicBezTo>
                <a:cubicBezTo>
                  <a:pt x="1231854" y="2756175"/>
                  <a:pt x="1256958" y="2717561"/>
                  <a:pt x="1264357" y="2711395"/>
                </a:cubicBezTo>
                <a:cubicBezTo>
                  <a:pt x="1270796" y="2706029"/>
                  <a:pt x="1280260" y="2706094"/>
                  <a:pt x="1288211" y="2703444"/>
                </a:cubicBezTo>
                <a:cubicBezTo>
                  <a:pt x="1298813" y="2695493"/>
                  <a:pt x="1310166" y="2688455"/>
                  <a:pt x="1320016" y="2679590"/>
                </a:cubicBezTo>
                <a:cubicBezTo>
                  <a:pt x="1336732" y="2664545"/>
                  <a:pt x="1367724" y="2631882"/>
                  <a:pt x="1367724" y="2631882"/>
                </a:cubicBezTo>
                <a:cubicBezTo>
                  <a:pt x="1370375" y="2655736"/>
                  <a:pt x="1371730" y="2679770"/>
                  <a:pt x="1375676" y="2703444"/>
                </a:cubicBezTo>
                <a:cubicBezTo>
                  <a:pt x="1377054" y="2711711"/>
                  <a:pt x="1375445" y="2725480"/>
                  <a:pt x="1383627" y="2727298"/>
                </a:cubicBezTo>
                <a:cubicBezTo>
                  <a:pt x="1404487" y="2731933"/>
                  <a:pt x="1426034" y="2721997"/>
                  <a:pt x="1447237" y="2719346"/>
                </a:cubicBezTo>
                <a:cubicBezTo>
                  <a:pt x="1479042" y="2721997"/>
                  <a:pt x="1513020" y="2715445"/>
                  <a:pt x="1542653" y="2727298"/>
                </a:cubicBezTo>
                <a:cubicBezTo>
                  <a:pt x="1551526" y="2730847"/>
                  <a:pt x="1527701" y="2741643"/>
                  <a:pt x="1526750" y="2751152"/>
                </a:cubicBezTo>
                <a:cubicBezTo>
                  <a:pt x="1524885" y="2769800"/>
                  <a:pt x="1520067" y="2795103"/>
                  <a:pt x="1534702" y="2806811"/>
                </a:cubicBezTo>
                <a:cubicBezTo>
                  <a:pt x="1553443" y="2821804"/>
                  <a:pt x="1582409" y="2812112"/>
                  <a:pt x="1606263" y="2814762"/>
                </a:cubicBezTo>
                <a:cubicBezTo>
                  <a:pt x="1600391" y="2920460"/>
                  <a:pt x="1635757" y="2943267"/>
                  <a:pt x="1566507" y="2981739"/>
                </a:cubicBezTo>
                <a:cubicBezTo>
                  <a:pt x="1554030" y="2988671"/>
                  <a:pt x="1540002" y="2992341"/>
                  <a:pt x="1526750" y="2997642"/>
                </a:cubicBezTo>
                <a:cubicBezTo>
                  <a:pt x="1471091" y="2994992"/>
                  <a:pt x="1414795" y="2998495"/>
                  <a:pt x="1359773" y="2989691"/>
                </a:cubicBezTo>
                <a:cubicBezTo>
                  <a:pt x="1346687" y="2987597"/>
                  <a:pt x="1339474" y="2972412"/>
                  <a:pt x="1327968" y="2965837"/>
                </a:cubicBezTo>
                <a:cubicBezTo>
                  <a:pt x="1302240" y="2951135"/>
                  <a:pt x="1248455" y="2926080"/>
                  <a:pt x="1248455" y="2926080"/>
                </a:cubicBezTo>
                <a:cubicBezTo>
                  <a:pt x="1213999" y="2928731"/>
                  <a:pt x="1177872" y="2923104"/>
                  <a:pt x="1145088" y="2934032"/>
                </a:cubicBezTo>
                <a:cubicBezTo>
                  <a:pt x="1133843" y="2937780"/>
                  <a:pt x="1137566" y="2957456"/>
                  <a:pt x="1129185" y="2965837"/>
                </a:cubicBezTo>
                <a:cubicBezTo>
                  <a:pt x="1119197" y="2975825"/>
                  <a:pt x="1072625" y="2998093"/>
                  <a:pt x="1057623" y="3005593"/>
                </a:cubicBezTo>
                <a:cubicBezTo>
                  <a:pt x="996345" y="2998784"/>
                  <a:pt x="996632" y="3007165"/>
                  <a:pt x="954256" y="2981739"/>
                </a:cubicBezTo>
                <a:cubicBezTo>
                  <a:pt x="937867" y="2971906"/>
                  <a:pt x="906549" y="2949934"/>
                  <a:pt x="906549" y="2949934"/>
                </a:cubicBezTo>
                <a:cubicBezTo>
                  <a:pt x="903898" y="2941983"/>
                  <a:pt x="900630" y="2934211"/>
                  <a:pt x="898597" y="2926080"/>
                </a:cubicBezTo>
                <a:cubicBezTo>
                  <a:pt x="894061" y="2907935"/>
                  <a:pt x="891782" y="2880645"/>
                  <a:pt x="882695" y="2862470"/>
                </a:cubicBezTo>
                <a:cubicBezTo>
                  <a:pt x="875784" y="2848647"/>
                  <a:pt x="868114" y="2835077"/>
                  <a:pt x="858841" y="2822713"/>
                </a:cubicBezTo>
                <a:cubicBezTo>
                  <a:pt x="848289" y="2808644"/>
                  <a:pt x="827296" y="2791038"/>
                  <a:pt x="811133" y="2782957"/>
                </a:cubicBezTo>
                <a:cubicBezTo>
                  <a:pt x="803636" y="2779209"/>
                  <a:pt x="795230" y="2777656"/>
                  <a:pt x="787279" y="2775006"/>
                </a:cubicBezTo>
                <a:lnTo>
                  <a:pt x="652107" y="2790908"/>
                </a:lnTo>
                <a:cubicBezTo>
                  <a:pt x="633510" y="2793232"/>
                  <a:pt x="615061" y="2796669"/>
                  <a:pt x="596448" y="2798859"/>
                </a:cubicBezTo>
                <a:cubicBezTo>
                  <a:pt x="569994" y="2801971"/>
                  <a:pt x="543439" y="2804160"/>
                  <a:pt x="516935" y="2806811"/>
                </a:cubicBezTo>
                <a:cubicBezTo>
                  <a:pt x="459516" y="2825950"/>
                  <a:pt x="527783" y="2805141"/>
                  <a:pt x="413568" y="2822713"/>
                </a:cubicBezTo>
                <a:cubicBezTo>
                  <a:pt x="405284" y="2823987"/>
                  <a:pt x="397933" y="2829021"/>
                  <a:pt x="389714" y="2830665"/>
                </a:cubicBezTo>
                <a:cubicBezTo>
                  <a:pt x="371337" y="2834341"/>
                  <a:pt x="352578" y="2835766"/>
                  <a:pt x="334055" y="2838616"/>
                </a:cubicBezTo>
                <a:cubicBezTo>
                  <a:pt x="318120" y="2841067"/>
                  <a:pt x="302250" y="2843917"/>
                  <a:pt x="286347" y="2846567"/>
                </a:cubicBezTo>
                <a:cubicBezTo>
                  <a:pt x="236820" y="2945621"/>
                  <a:pt x="308522" y="2806958"/>
                  <a:pt x="246590" y="2910178"/>
                </a:cubicBezTo>
                <a:cubicBezTo>
                  <a:pt x="237442" y="2925424"/>
                  <a:pt x="229957" y="2941639"/>
                  <a:pt x="222736" y="2957886"/>
                </a:cubicBezTo>
                <a:cubicBezTo>
                  <a:pt x="219332" y="2965545"/>
                  <a:pt x="218943" y="2974462"/>
                  <a:pt x="214785" y="2981739"/>
                </a:cubicBezTo>
                <a:cubicBezTo>
                  <a:pt x="208210" y="2993245"/>
                  <a:pt x="197955" y="3002307"/>
                  <a:pt x="190931" y="3013545"/>
                </a:cubicBezTo>
                <a:cubicBezTo>
                  <a:pt x="173563" y="3041335"/>
                  <a:pt x="174028" y="3058444"/>
                  <a:pt x="151175" y="3085106"/>
                </a:cubicBezTo>
                <a:cubicBezTo>
                  <a:pt x="144956" y="3092362"/>
                  <a:pt x="135618" y="3096268"/>
                  <a:pt x="127321" y="3101009"/>
                </a:cubicBezTo>
                <a:cubicBezTo>
                  <a:pt x="91868" y="3121268"/>
                  <a:pt x="97515" y="3116512"/>
                  <a:pt x="55759" y="3124863"/>
                </a:cubicBezTo>
                <a:cubicBezTo>
                  <a:pt x="50052" y="3147693"/>
                  <a:pt x="41586" y="3185014"/>
                  <a:pt x="31905" y="3204376"/>
                </a:cubicBezTo>
                <a:lnTo>
                  <a:pt x="16003" y="3236181"/>
                </a:lnTo>
                <a:cubicBezTo>
                  <a:pt x="10702" y="3262685"/>
                  <a:pt x="-1217" y="3288697"/>
                  <a:pt x="100" y="3315694"/>
                </a:cubicBezTo>
                <a:cubicBezTo>
                  <a:pt x="5401" y="3424362"/>
                  <a:pt x="9354" y="3533104"/>
                  <a:pt x="16003" y="3641698"/>
                </a:cubicBezTo>
                <a:cubicBezTo>
                  <a:pt x="21992" y="3739523"/>
                  <a:pt x="13509" y="3676467"/>
                  <a:pt x="39856" y="3729162"/>
                </a:cubicBezTo>
                <a:cubicBezTo>
                  <a:pt x="43604" y="3736659"/>
                  <a:pt x="43159" y="3746042"/>
                  <a:pt x="47808" y="3753016"/>
                </a:cubicBezTo>
                <a:cubicBezTo>
                  <a:pt x="56600" y="3766204"/>
                  <a:pt x="80848" y="3785439"/>
                  <a:pt x="95516" y="3792773"/>
                </a:cubicBezTo>
                <a:cubicBezTo>
                  <a:pt x="137921" y="3813976"/>
                  <a:pt x="101541" y="3783536"/>
                  <a:pt x="151175" y="3816626"/>
                </a:cubicBezTo>
                <a:cubicBezTo>
                  <a:pt x="206319" y="3853389"/>
                  <a:pt x="174552" y="3837801"/>
                  <a:pt x="214785" y="3872286"/>
                </a:cubicBezTo>
                <a:cubicBezTo>
                  <a:pt x="224847" y="3880910"/>
                  <a:pt x="235988" y="3888188"/>
                  <a:pt x="246590" y="3896139"/>
                </a:cubicBezTo>
                <a:cubicBezTo>
                  <a:pt x="294298" y="3893489"/>
                  <a:pt x="342148" y="3892718"/>
                  <a:pt x="389714" y="3888188"/>
                </a:cubicBezTo>
                <a:cubicBezTo>
                  <a:pt x="398058" y="3887393"/>
                  <a:pt x="405386" y="3882055"/>
                  <a:pt x="413568" y="3880237"/>
                </a:cubicBezTo>
                <a:cubicBezTo>
                  <a:pt x="429306" y="3876740"/>
                  <a:pt x="445373" y="3874936"/>
                  <a:pt x="461276" y="3872286"/>
                </a:cubicBezTo>
                <a:cubicBezTo>
                  <a:pt x="474528" y="3866985"/>
                  <a:pt x="487361" y="3860484"/>
                  <a:pt x="501032" y="3856383"/>
                </a:cubicBezTo>
                <a:cubicBezTo>
                  <a:pt x="536747" y="3845668"/>
                  <a:pt x="598267" y="3843206"/>
                  <a:pt x="628253" y="3840480"/>
                </a:cubicBezTo>
                <a:cubicBezTo>
                  <a:pt x="682716" y="3844670"/>
                  <a:pt x="727795" y="3829530"/>
                  <a:pt x="763425" y="3872286"/>
                </a:cubicBezTo>
                <a:cubicBezTo>
                  <a:pt x="768790" y="3878725"/>
                  <a:pt x="768726" y="3888188"/>
                  <a:pt x="771376" y="3896139"/>
                </a:cubicBezTo>
                <a:cubicBezTo>
                  <a:pt x="781978" y="3967701"/>
                  <a:pt x="780306" y="4042194"/>
                  <a:pt x="803182" y="4110825"/>
                </a:cubicBezTo>
                <a:cubicBezTo>
                  <a:pt x="808483" y="4126728"/>
                  <a:pt x="813198" y="4142837"/>
                  <a:pt x="819084" y="4158533"/>
                </a:cubicBezTo>
                <a:cubicBezTo>
                  <a:pt x="829107" y="4185262"/>
                  <a:pt x="841863" y="4210965"/>
                  <a:pt x="850890" y="4238046"/>
                </a:cubicBezTo>
                <a:cubicBezTo>
                  <a:pt x="862589" y="4273144"/>
                  <a:pt x="855093" y="4254403"/>
                  <a:pt x="874743" y="4293705"/>
                </a:cubicBezTo>
                <a:cubicBezTo>
                  <a:pt x="885415" y="4357735"/>
                  <a:pt x="886358" y="4355356"/>
                  <a:pt x="890646" y="4436828"/>
                </a:cubicBezTo>
                <a:cubicBezTo>
                  <a:pt x="894270" y="4505695"/>
                  <a:pt x="892160" y="4574901"/>
                  <a:pt x="898597" y="4643562"/>
                </a:cubicBezTo>
                <a:cubicBezTo>
                  <a:pt x="900162" y="4660252"/>
                  <a:pt x="909500" y="4675270"/>
                  <a:pt x="914500" y="4691270"/>
                </a:cubicBezTo>
                <a:cubicBezTo>
                  <a:pt x="922754" y="4717682"/>
                  <a:pt x="929047" y="4744724"/>
                  <a:pt x="938354" y="4770783"/>
                </a:cubicBezTo>
                <a:cubicBezTo>
                  <a:pt x="942341" y="4781945"/>
                  <a:pt x="949697" y="4791647"/>
                  <a:pt x="954256" y="4802588"/>
                </a:cubicBezTo>
                <a:cubicBezTo>
                  <a:pt x="965498" y="4829569"/>
                  <a:pt x="984641" y="4883448"/>
                  <a:pt x="994013" y="4913906"/>
                </a:cubicBezTo>
                <a:cubicBezTo>
                  <a:pt x="999688" y="4932348"/>
                  <a:pt x="1005236" y="4950846"/>
                  <a:pt x="1009916" y="4969566"/>
                </a:cubicBezTo>
                <a:cubicBezTo>
                  <a:pt x="1013194" y="4982677"/>
                  <a:pt x="1012848" y="4996774"/>
                  <a:pt x="1017867" y="5009322"/>
                </a:cubicBezTo>
                <a:cubicBezTo>
                  <a:pt x="1023607" y="5023671"/>
                  <a:pt x="1034810" y="5035256"/>
                  <a:pt x="1041721" y="5049079"/>
                </a:cubicBezTo>
                <a:cubicBezTo>
                  <a:pt x="1048104" y="5061845"/>
                  <a:pt x="1052611" y="5075471"/>
                  <a:pt x="1057623" y="5088835"/>
                </a:cubicBezTo>
                <a:cubicBezTo>
                  <a:pt x="1060566" y="5096683"/>
                  <a:pt x="1061417" y="5105412"/>
                  <a:pt x="1065575" y="5112689"/>
                </a:cubicBezTo>
                <a:cubicBezTo>
                  <a:pt x="1072150" y="5124195"/>
                  <a:pt x="1080058" y="5135123"/>
                  <a:pt x="1089429" y="5144494"/>
                </a:cubicBezTo>
                <a:cubicBezTo>
                  <a:pt x="1096186" y="5151251"/>
                  <a:pt x="1105332" y="5155096"/>
                  <a:pt x="1113283" y="5160397"/>
                </a:cubicBezTo>
                <a:cubicBezTo>
                  <a:pt x="1203398" y="5149795"/>
                  <a:pt x="1294001" y="5142744"/>
                  <a:pt x="1383627" y="5128592"/>
                </a:cubicBezTo>
                <a:cubicBezTo>
                  <a:pt x="1393719" y="5126998"/>
                  <a:pt x="1451601" y="5091118"/>
                  <a:pt x="1455189" y="5088835"/>
                </a:cubicBezTo>
                <a:cubicBezTo>
                  <a:pt x="1471313" y="5078574"/>
                  <a:pt x="1502896" y="5057030"/>
                  <a:pt x="1502896" y="5057030"/>
                </a:cubicBezTo>
                <a:cubicBezTo>
                  <a:pt x="1508197" y="5038477"/>
                  <a:pt x="1511633" y="5019286"/>
                  <a:pt x="1518799" y="5001371"/>
                </a:cubicBezTo>
                <a:cubicBezTo>
                  <a:pt x="1527603" y="4979360"/>
                  <a:pt x="1544854" y="4960758"/>
                  <a:pt x="1550604" y="4937760"/>
                </a:cubicBezTo>
                <a:cubicBezTo>
                  <a:pt x="1554637" y="4921628"/>
                  <a:pt x="1559665" y="4898066"/>
                  <a:pt x="1566507" y="4882101"/>
                </a:cubicBezTo>
                <a:cubicBezTo>
                  <a:pt x="1571176" y="4871206"/>
                  <a:pt x="1577109" y="4860898"/>
                  <a:pt x="1582410" y="4850296"/>
                </a:cubicBezTo>
                <a:cubicBezTo>
                  <a:pt x="1585060" y="4823792"/>
                  <a:pt x="1584372" y="4796737"/>
                  <a:pt x="1590361" y="4770783"/>
                </a:cubicBezTo>
                <a:cubicBezTo>
                  <a:pt x="1592510" y="4761472"/>
                  <a:pt x="1603241" y="4755995"/>
                  <a:pt x="1606263" y="4746929"/>
                </a:cubicBezTo>
                <a:cubicBezTo>
                  <a:pt x="1611361" y="4731634"/>
                  <a:pt x="1611564" y="4715124"/>
                  <a:pt x="1614215" y="4699221"/>
                </a:cubicBezTo>
                <a:cubicBezTo>
                  <a:pt x="1611564" y="4685969"/>
                  <a:pt x="1609541" y="4672576"/>
                  <a:pt x="1606263" y="4659465"/>
                </a:cubicBezTo>
                <a:cubicBezTo>
                  <a:pt x="1604230" y="4651334"/>
                  <a:pt x="1593283" y="4642316"/>
                  <a:pt x="1598312" y="4635611"/>
                </a:cubicBezTo>
                <a:cubicBezTo>
                  <a:pt x="1604869" y="4626869"/>
                  <a:pt x="1619449" y="4630030"/>
                  <a:pt x="1630117" y="4627659"/>
                </a:cubicBezTo>
                <a:cubicBezTo>
                  <a:pt x="1643310" y="4624727"/>
                  <a:pt x="1656622" y="4622358"/>
                  <a:pt x="1669874" y="4619708"/>
                </a:cubicBezTo>
                <a:cubicBezTo>
                  <a:pt x="1675175" y="4611757"/>
                  <a:pt x="1679658" y="4603195"/>
                  <a:pt x="1685776" y="4595854"/>
                </a:cubicBezTo>
                <a:cubicBezTo>
                  <a:pt x="1692975" y="4587215"/>
                  <a:pt x="1703392" y="4581356"/>
                  <a:pt x="1709630" y="4572000"/>
                </a:cubicBezTo>
                <a:cubicBezTo>
                  <a:pt x="1714279" y="4565026"/>
                  <a:pt x="1713834" y="4555643"/>
                  <a:pt x="1717582" y="4548146"/>
                </a:cubicBezTo>
                <a:cubicBezTo>
                  <a:pt x="1721856" y="4539599"/>
                  <a:pt x="1728183" y="4532244"/>
                  <a:pt x="1733484" y="4524293"/>
                </a:cubicBezTo>
                <a:cubicBezTo>
                  <a:pt x="1747524" y="4397941"/>
                  <a:pt x="1738490" y="4491230"/>
                  <a:pt x="1749387" y="4309607"/>
                </a:cubicBezTo>
                <a:cubicBezTo>
                  <a:pt x="1760225" y="4128969"/>
                  <a:pt x="1695221" y="4092934"/>
                  <a:pt x="1789143" y="4039263"/>
                </a:cubicBezTo>
                <a:cubicBezTo>
                  <a:pt x="1799435" y="4033382"/>
                  <a:pt x="1809399" y="4026025"/>
                  <a:pt x="1820949" y="4023360"/>
                </a:cubicBezTo>
                <a:cubicBezTo>
                  <a:pt x="1844335" y="4017963"/>
                  <a:pt x="1868656" y="4018059"/>
                  <a:pt x="1892510" y="4015409"/>
                </a:cubicBezTo>
                <a:cubicBezTo>
                  <a:pt x="1967240" y="3910788"/>
                  <a:pt x="1900786" y="4013138"/>
                  <a:pt x="1964072" y="3880237"/>
                </a:cubicBezTo>
                <a:cubicBezTo>
                  <a:pt x="1978350" y="3850253"/>
                  <a:pt x="1997639" y="3822822"/>
                  <a:pt x="2011780" y="3792773"/>
                </a:cubicBezTo>
                <a:cubicBezTo>
                  <a:pt x="2018918" y="3777606"/>
                  <a:pt x="2020658" y="3760285"/>
                  <a:pt x="2027683" y="3745065"/>
                </a:cubicBezTo>
                <a:cubicBezTo>
                  <a:pt x="2046873" y="3703487"/>
                  <a:pt x="2058569" y="3690632"/>
                  <a:pt x="2083342" y="3657600"/>
                </a:cubicBezTo>
                <a:cubicBezTo>
                  <a:pt x="2050974" y="3560504"/>
                  <a:pt x="2092017" y="3658797"/>
                  <a:pt x="1852754" y="3625795"/>
                </a:cubicBezTo>
                <a:cubicBezTo>
                  <a:pt x="1844451" y="3624650"/>
                  <a:pt x="1850730" y="3607868"/>
                  <a:pt x="1844803" y="3601941"/>
                </a:cubicBezTo>
                <a:cubicBezTo>
                  <a:pt x="1838876" y="3596014"/>
                  <a:pt x="1828900" y="3596640"/>
                  <a:pt x="1820949" y="3593990"/>
                </a:cubicBezTo>
                <a:cubicBezTo>
                  <a:pt x="1812998" y="3586039"/>
                  <a:pt x="1803999" y="3579012"/>
                  <a:pt x="1797095" y="3570136"/>
                </a:cubicBezTo>
                <a:cubicBezTo>
                  <a:pt x="1785361" y="3555049"/>
                  <a:pt x="1776250" y="3538086"/>
                  <a:pt x="1765290" y="3522428"/>
                </a:cubicBezTo>
                <a:cubicBezTo>
                  <a:pt x="1757690" y="3511571"/>
                  <a:pt x="1749387" y="3501225"/>
                  <a:pt x="1741436" y="3490623"/>
                </a:cubicBezTo>
                <a:cubicBezTo>
                  <a:pt x="1708712" y="3384273"/>
                  <a:pt x="1712393" y="3387826"/>
                  <a:pt x="1669874" y="3283889"/>
                </a:cubicBezTo>
                <a:cubicBezTo>
                  <a:pt x="1659990" y="3259729"/>
                  <a:pt x="1649743" y="3235675"/>
                  <a:pt x="1638069" y="3212327"/>
                </a:cubicBezTo>
                <a:cubicBezTo>
                  <a:pt x="1631158" y="3198504"/>
                  <a:pt x="1621127" y="3186394"/>
                  <a:pt x="1614215" y="3172571"/>
                </a:cubicBezTo>
                <a:cubicBezTo>
                  <a:pt x="1610467" y="3165074"/>
                  <a:pt x="1598312" y="3151368"/>
                  <a:pt x="1606263" y="3148717"/>
                </a:cubicBezTo>
                <a:cubicBezTo>
                  <a:pt x="1617508" y="3144968"/>
                  <a:pt x="1627467" y="3159318"/>
                  <a:pt x="1638069" y="3164619"/>
                </a:cubicBezTo>
                <a:cubicBezTo>
                  <a:pt x="1681745" y="3222855"/>
                  <a:pt x="1654984" y="3177295"/>
                  <a:pt x="1677825" y="3283889"/>
                </a:cubicBezTo>
                <a:cubicBezTo>
                  <a:pt x="1679581" y="3292084"/>
                  <a:pt x="1682207" y="3300159"/>
                  <a:pt x="1685776" y="3307743"/>
                </a:cubicBezTo>
                <a:cubicBezTo>
                  <a:pt x="1703441" y="3345280"/>
                  <a:pt x="1724269" y="3381294"/>
                  <a:pt x="1741436" y="3419061"/>
                </a:cubicBezTo>
                <a:cubicBezTo>
                  <a:pt x="1750807" y="3439677"/>
                  <a:pt x="1755714" y="3462151"/>
                  <a:pt x="1765290" y="3482672"/>
                </a:cubicBezTo>
                <a:cubicBezTo>
                  <a:pt x="1774326" y="3502036"/>
                  <a:pt x="1787539" y="3519218"/>
                  <a:pt x="1797095" y="3538331"/>
                </a:cubicBezTo>
                <a:cubicBezTo>
                  <a:pt x="1800843" y="3545828"/>
                  <a:pt x="1799119" y="3556258"/>
                  <a:pt x="1805046" y="3562185"/>
                </a:cubicBezTo>
                <a:cubicBezTo>
                  <a:pt x="1813427" y="3570566"/>
                  <a:pt x="1826560" y="3572206"/>
                  <a:pt x="1836851" y="3578087"/>
                </a:cubicBezTo>
                <a:cubicBezTo>
                  <a:pt x="1880951" y="3603287"/>
                  <a:pt x="1838605" y="3589570"/>
                  <a:pt x="1900462" y="3601941"/>
                </a:cubicBezTo>
                <a:cubicBezTo>
                  <a:pt x="1948170" y="3596640"/>
                  <a:pt x="1996358" y="3594626"/>
                  <a:pt x="2043585" y="3586039"/>
                </a:cubicBezTo>
                <a:cubicBezTo>
                  <a:pt x="2055247" y="3583919"/>
                  <a:pt x="2065339" y="3576418"/>
                  <a:pt x="2075390" y="3570136"/>
                </a:cubicBezTo>
                <a:cubicBezTo>
                  <a:pt x="2089787" y="3561138"/>
                  <a:pt x="2114236" y="3538786"/>
                  <a:pt x="2131050" y="3530379"/>
                </a:cubicBezTo>
                <a:cubicBezTo>
                  <a:pt x="2160990" y="3515409"/>
                  <a:pt x="2172243" y="3514118"/>
                  <a:pt x="2202611" y="3506526"/>
                </a:cubicBezTo>
                <a:cubicBezTo>
                  <a:pt x="2230679" y="3464424"/>
                  <a:pt x="2207685" y="3489505"/>
                  <a:pt x="2274173" y="3458818"/>
                </a:cubicBezTo>
                <a:cubicBezTo>
                  <a:pt x="2319882" y="3437722"/>
                  <a:pt x="2312756" y="3441047"/>
                  <a:pt x="2345735" y="3419061"/>
                </a:cubicBezTo>
                <a:cubicBezTo>
                  <a:pt x="2348385" y="3408459"/>
                  <a:pt x="2350684" y="3397763"/>
                  <a:pt x="2353686" y="3387256"/>
                </a:cubicBezTo>
                <a:cubicBezTo>
                  <a:pt x="2355988" y="3379197"/>
                  <a:pt x="2361637" y="3371783"/>
                  <a:pt x="2361637" y="3363402"/>
                </a:cubicBezTo>
                <a:cubicBezTo>
                  <a:pt x="2361637" y="3336765"/>
                  <a:pt x="2357453" y="3310258"/>
                  <a:pt x="2353686" y="3283889"/>
                </a:cubicBezTo>
                <a:cubicBezTo>
                  <a:pt x="2352141" y="3273071"/>
                  <a:pt x="2351157" y="3261572"/>
                  <a:pt x="2345735" y="3252084"/>
                </a:cubicBezTo>
                <a:cubicBezTo>
                  <a:pt x="2336237" y="3235462"/>
                  <a:pt x="2307972" y="3216801"/>
                  <a:pt x="2290076" y="3212327"/>
                </a:cubicBezTo>
                <a:cubicBezTo>
                  <a:pt x="2258795" y="3204507"/>
                  <a:pt x="2225941" y="3204246"/>
                  <a:pt x="2194660" y="3196425"/>
                </a:cubicBezTo>
                <a:lnTo>
                  <a:pt x="2162855" y="3188473"/>
                </a:lnTo>
                <a:cubicBezTo>
                  <a:pt x="2157554" y="3180522"/>
                  <a:pt x="2152507" y="3172395"/>
                  <a:pt x="2146952" y="3164619"/>
                </a:cubicBezTo>
                <a:cubicBezTo>
                  <a:pt x="2139249" y="3153835"/>
                  <a:pt x="2130122" y="3144052"/>
                  <a:pt x="2123098" y="3132814"/>
                </a:cubicBezTo>
                <a:cubicBezTo>
                  <a:pt x="2116816" y="3122763"/>
                  <a:pt x="2115577" y="3109390"/>
                  <a:pt x="2107196" y="3101009"/>
                </a:cubicBezTo>
                <a:cubicBezTo>
                  <a:pt x="2098814" y="3092627"/>
                  <a:pt x="2063537" y="3085106"/>
                  <a:pt x="2075390" y="3085106"/>
                </a:cubicBezTo>
                <a:cubicBezTo>
                  <a:pt x="2105023" y="3085106"/>
                  <a:pt x="2133700" y="3095708"/>
                  <a:pt x="2162855" y="3101009"/>
                </a:cubicBezTo>
                <a:cubicBezTo>
                  <a:pt x="2170806" y="3108960"/>
                  <a:pt x="2177713" y="3118116"/>
                  <a:pt x="2186709" y="3124863"/>
                </a:cubicBezTo>
                <a:cubicBezTo>
                  <a:pt x="2199072" y="3134136"/>
                  <a:pt x="2213360" y="3140526"/>
                  <a:pt x="2226465" y="3148717"/>
                </a:cubicBezTo>
                <a:cubicBezTo>
                  <a:pt x="2234569" y="3153782"/>
                  <a:pt x="2242674" y="3158885"/>
                  <a:pt x="2250319" y="3164619"/>
                </a:cubicBezTo>
                <a:cubicBezTo>
                  <a:pt x="2263896" y="3174802"/>
                  <a:pt x="2275955" y="3187011"/>
                  <a:pt x="2290076" y="3196425"/>
                </a:cubicBezTo>
                <a:cubicBezTo>
                  <a:pt x="2311548" y="3210739"/>
                  <a:pt x="2346454" y="3221426"/>
                  <a:pt x="2369589" y="3228230"/>
                </a:cubicBezTo>
                <a:cubicBezTo>
                  <a:pt x="2398581" y="3236757"/>
                  <a:pt x="2426963" y="3249285"/>
                  <a:pt x="2457053" y="3252084"/>
                </a:cubicBezTo>
                <a:cubicBezTo>
                  <a:pt x="2541544" y="3259944"/>
                  <a:pt x="2626681" y="3257385"/>
                  <a:pt x="2711495" y="3260035"/>
                </a:cubicBezTo>
                <a:cubicBezTo>
                  <a:pt x="2714145" y="3281239"/>
                  <a:pt x="2711510" y="3303806"/>
                  <a:pt x="2719446" y="3323646"/>
                </a:cubicBezTo>
                <a:cubicBezTo>
                  <a:pt x="2722995" y="3332519"/>
                  <a:pt x="2736044" y="3333329"/>
                  <a:pt x="2743300" y="3339548"/>
                </a:cubicBezTo>
                <a:cubicBezTo>
                  <a:pt x="2754684" y="3349305"/>
                  <a:pt x="2764503" y="3360751"/>
                  <a:pt x="2775105" y="3371353"/>
                </a:cubicBezTo>
                <a:cubicBezTo>
                  <a:pt x="2777755" y="3384605"/>
                  <a:pt x="2779778" y="3397999"/>
                  <a:pt x="2783056" y="3411110"/>
                </a:cubicBezTo>
                <a:cubicBezTo>
                  <a:pt x="2788636" y="3433428"/>
                  <a:pt x="2799622" y="3452856"/>
                  <a:pt x="2806910" y="3474720"/>
                </a:cubicBezTo>
                <a:cubicBezTo>
                  <a:pt x="2818310" y="3508920"/>
                  <a:pt x="2828544" y="3543502"/>
                  <a:pt x="2838716" y="3578087"/>
                </a:cubicBezTo>
                <a:cubicBezTo>
                  <a:pt x="2865487" y="3669106"/>
                  <a:pt x="2825304" y="3542165"/>
                  <a:pt x="2854618" y="3649649"/>
                </a:cubicBezTo>
                <a:cubicBezTo>
                  <a:pt x="2859029" y="3665821"/>
                  <a:pt x="2865220" y="3681454"/>
                  <a:pt x="2870521" y="3697357"/>
                </a:cubicBezTo>
                <a:lnTo>
                  <a:pt x="2878472" y="3721211"/>
                </a:lnTo>
                <a:cubicBezTo>
                  <a:pt x="2885878" y="3743430"/>
                  <a:pt x="2888882" y="3760824"/>
                  <a:pt x="2910277" y="3776870"/>
                </a:cubicBezTo>
                <a:cubicBezTo>
                  <a:pt x="2921696" y="3785434"/>
                  <a:pt x="2936782" y="3787472"/>
                  <a:pt x="2950034" y="3792773"/>
                </a:cubicBezTo>
                <a:cubicBezTo>
                  <a:pt x="2963286" y="3790122"/>
                  <a:pt x="2978056" y="3791526"/>
                  <a:pt x="2989790" y="3784821"/>
                </a:cubicBezTo>
                <a:cubicBezTo>
                  <a:pt x="3004884" y="3776196"/>
                  <a:pt x="3011232" y="3742426"/>
                  <a:pt x="3013644" y="3729162"/>
                </a:cubicBezTo>
                <a:cubicBezTo>
                  <a:pt x="3024843" y="3667569"/>
                  <a:pt x="3031919" y="3559111"/>
                  <a:pt x="3037498" y="3514477"/>
                </a:cubicBezTo>
                <a:cubicBezTo>
                  <a:pt x="3038853" y="3503633"/>
                  <a:pt x="3040028" y="3492160"/>
                  <a:pt x="3045450" y="3482672"/>
                </a:cubicBezTo>
                <a:cubicBezTo>
                  <a:pt x="3051029" y="3472909"/>
                  <a:pt x="3060427" y="3465722"/>
                  <a:pt x="3069303" y="3458818"/>
                </a:cubicBezTo>
                <a:cubicBezTo>
                  <a:pt x="3086517" y="3445429"/>
                  <a:pt x="3124944" y="3420062"/>
                  <a:pt x="3148816" y="3411110"/>
                </a:cubicBezTo>
                <a:cubicBezTo>
                  <a:pt x="3159048" y="3407273"/>
                  <a:pt x="3170020" y="3405809"/>
                  <a:pt x="3180622" y="3403159"/>
                </a:cubicBezTo>
                <a:cubicBezTo>
                  <a:pt x="3188573" y="3397858"/>
                  <a:pt x="3195743" y="3391137"/>
                  <a:pt x="3204476" y="3387256"/>
                </a:cubicBezTo>
                <a:cubicBezTo>
                  <a:pt x="3219794" y="3380448"/>
                  <a:pt x="3252183" y="3371353"/>
                  <a:pt x="3252183" y="3371353"/>
                </a:cubicBezTo>
                <a:cubicBezTo>
                  <a:pt x="3268086" y="3358101"/>
                  <a:pt x="3282932" y="3343468"/>
                  <a:pt x="3299891" y="3331597"/>
                </a:cubicBezTo>
                <a:cubicBezTo>
                  <a:pt x="3317758" y="3319090"/>
                  <a:pt x="3335608" y="3314390"/>
                  <a:pt x="3355550" y="3307743"/>
                </a:cubicBezTo>
                <a:cubicBezTo>
                  <a:pt x="3366152" y="3313044"/>
                  <a:pt x="3378974" y="3315264"/>
                  <a:pt x="3387356" y="3323646"/>
                </a:cubicBezTo>
                <a:cubicBezTo>
                  <a:pt x="3405063" y="3341353"/>
                  <a:pt x="3403224" y="3365961"/>
                  <a:pt x="3411210" y="3387256"/>
                </a:cubicBezTo>
                <a:cubicBezTo>
                  <a:pt x="3415372" y="3398354"/>
                  <a:pt x="3422950" y="3407963"/>
                  <a:pt x="3427112" y="3419061"/>
                </a:cubicBezTo>
                <a:cubicBezTo>
                  <a:pt x="3430949" y="3429293"/>
                  <a:pt x="3428711" y="3441974"/>
                  <a:pt x="3435063" y="3450866"/>
                </a:cubicBezTo>
                <a:cubicBezTo>
                  <a:pt x="3442766" y="3461650"/>
                  <a:pt x="3456085" y="3467017"/>
                  <a:pt x="3466869" y="3474720"/>
                </a:cubicBezTo>
                <a:cubicBezTo>
                  <a:pt x="3504598" y="3501669"/>
                  <a:pt x="3491310" y="3490770"/>
                  <a:pt x="3554333" y="3506526"/>
                </a:cubicBezTo>
                <a:cubicBezTo>
                  <a:pt x="3562738" y="3527538"/>
                  <a:pt x="3571953" y="3548318"/>
                  <a:pt x="3578187" y="3570136"/>
                </a:cubicBezTo>
                <a:cubicBezTo>
                  <a:pt x="3581189" y="3580643"/>
                  <a:pt x="3583488" y="3591339"/>
                  <a:pt x="3586138" y="3601941"/>
                </a:cubicBezTo>
                <a:cubicBezTo>
                  <a:pt x="3588789" y="3654950"/>
                  <a:pt x="3589492" y="3708092"/>
                  <a:pt x="3594090" y="3760967"/>
                </a:cubicBezTo>
                <a:cubicBezTo>
                  <a:pt x="3594816" y="3769317"/>
                  <a:pt x="3596115" y="3778894"/>
                  <a:pt x="3602041" y="3784821"/>
                </a:cubicBezTo>
                <a:cubicBezTo>
                  <a:pt x="3607968" y="3790748"/>
                  <a:pt x="3617944" y="3790122"/>
                  <a:pt x="3625895" y="3792773"/>
                </a:cubicBezTo>
                <a:cubicBezTo>
                  <a:pt x="3653890" y="3834766"/>
                  <a:pt x="3627576" y="3801028"/>
                  <a:pt x="3673603" y="3840480"/>
                </a:cubicBezTo>
                <a:cubicBezTo>
                  <a:pt x="3682141" y="3847798"/>
                  <a:pt x="3688818" y="3857135"/>
                  <a:pt x="3697456" y="3864334"/>
                </a:cubicBezTo>
                <a:cubicBezTo>
                  <a:pt x="3763883" y="3919692"/>
                  <a:pt x="3675466" y="3834393"/>
                  <a:pt x="3745164" y="3904091"/>
                </a:cubicBezTo>
                <a:cubicBezTo>
                  <a:pt x="3756214" y="3937238"/>
                  <a:pt x="3767739" y="3948107"/>
                  <a:pt x="3697456" y="3919993"/>
                </a:cubicBezTo>
                <a:cubicBezTo>
                  <a:pt x="3687016" y="3915817"/>
                  <a:pt x="3683245" y="3901924"/>
                  <a:pt x="3673603" y="3896139"/>
                </a:cubicBezTo>
                <a:cubicBezTo>
                  <a:pt x="3656294" y="3885754"/>
                  <a:pt x="3635716" y="3881856"/>
                  <a:pt x="3617943" y="3872286"/>
                </a:cubicBezTo>
                <a:cubicBezTo>
                  <a:pt x="3601115" y="3863225"/>
                  <a:pt x="3587331" y="3849027"/>
                  <a:pt x="3570236" y="3840480"/>
                </a:cubicBezTo>
                <a:lnTo>
                  <a:pt x="3538430" y="3824578"/>
                </a:lnTo>
                <a:cubicBezTo>
                  <a:pt x="3529439" y="3878524"/>
                  <a:pt x="3520556" y="3885943"/>
                  <a:pt x="3554333" y="3943847"/>
                </a:cubicBezTo>
                <a:cubicBezTo>
                  <a:pt x="3561010" y="3955294"/>
                  <a:pt x="3576767" y="3958330"/>
                  <a:pt x="3586138" y="3967701"/>
                </a:cubicBezTo>
                <a:cubicBezTo>
                  <a:pt x="3595509" y="3977072"/>
                  <a:pt x="3600621" y="3990135"/>
                  <a:pt x="3609992" y="3999506"/>
                </a:cubicBezTo>
                <a:cubicBezTo>
                  <a:pt x="3628296" y="4017810"/>
                  <a:pt x="3641319" y="4017277"/>
                  <a:pt x="3665651" y="4023360"/>
                </a:cubicBezTo>
                <a:cubicBezTo>
                  <a:pt x="3744756" y="4084886"/>
                  <a:pt x="3720450" y="4053875"/>
                  <a:pt x="3753116" y="4102873"/>
                </a:cubicBezTo>
                <a:cubicBezTo>
                  <a:pt x="3851955" y="4036983"/>
                  <a:pt x="3804472" y="4078855"/>
                  <a:pt x="3745164" y="3808675"/>
                </a:cubicBezTo>
                <a:cubicBezTo>
                  <a:pt x="3740726" y="3788456"/>
                  <a:pt x="3718660" y="3776870"/>
                  <a:pt x="3705408" y="3760967"/>
                </a:cubicBezTo>
                <a:cubicBezTo>
                  <a:pt x="3686759" y="3686376"/>
                  <a:pt x="3712905" y="3777837"/>
                  <a:pt x="3673603" y="3689406"/>
                </a:cubicBezTo>
                <a:cubicBezTo>
                  <a:pt x="3669165" y="3679420"/>
                  <a:pt x="3668302" y="3668202"/>
                  <a:pt x="3665651" y="3657600"/>
                </a:cubicBezTo>
                <a:cubicBezTo>
                  <a:pt x="3668302" y="3641698"/>
                  <a:pt x="3661014" y="3619964"/>
                  <a:pt x="3673603" y="3609893"/>
                </a:cubicBezTo>
                <a:cubicBezTo>
                  <a:pt x="3682859" y="3602489"/>
                  <a:pt x="3694513" y="3621126"/>
                  <a:pt x="3705408" y="3625795"/>
                </a:cubicBezTo>
                <a:cubicBezTo>
                  <a:pt x="3713112" y="3629096"/>
                  <a:pt x="3721080" y="3631928"/>
                  <a:pt x="3729262" y="3633746"/>
                </a:cubicBezTo>
                <a:cubicBezTo>
                  <a:pt x="3745000" y="3637243"/>
                  <a:pt x="3761161" y="3638536"/>
                  <a:pt x="3776970" y="3641698"/>
                </a:cubicBezTo>
                <a:cubicBezTo>
                  <a:pt x="3787686" y="3643841"/>
                  <a:pt x="3798173" y="3646999"/>
                  <a:pt x="3808775" y="3649649"/>
                </a:cubicBezTo>
                <a:cubicBezTo>
                  <a:pt x="3843231" y="3646999"/>
                  <a:pt x="3878751" y="3650602"/>
                  <a:pt x="3912142" y="3641698"/>
                </a:cubicBezTo>
                <a:cubicBezTo>
                  <a:pt x="3921376" y="3639236"/>
                  <a:pt x="3923770" y="3626391"/>
                  <a:pt x="3928044" y="3617844"/>
                </a:cubicBezTo>
                <a:cubicBezTo>
                  <a:pt x="3936196" y="3601540"/>
                  <a:pt x="3940921" y="3569362"/>
                  <a:pt x="3943947" y="3554233"/>
                </a:cubicBezTo>
                <a:cubicBezTo>
                  <a:pt x="3941297" y="3533030"/>
                  <a:pt x="3945552" y="3509735"/>
                  <a:pt x="3935996" y="3490623"/>
                </a:cubicBezTo>
                <a:cubicBezTo>
                  <a:pt x="3917748" y="3454128"/>
                  <a:pt x="3898484" y="3463915"/>
                  <a:pt x="3872385" y="3450866"/>
                </a:cubicBezTo>
                <a:cubicBezTo>
                  <a:pt x="3863838" y="3446592"/>
                  <a:pt x="3856482" y="3440265"/>
                  <a:pt x="3848531" y="3434964"/>
                </a:cubicBezTo>
                <a:cubicBezTo>
                  <a:pt x="3851182" y="3416411"/>
                  <a:pt x="3847509" y="3395758"/>
                  <a:pt x="3856483" y="3379305"/>
                </a:cubicBezTo>
                <a:cubicBezTo>
                  <a:pt x="3877015" y="3341663"/>
                  <a:pt x="3892865" y="3353162"/>
                  <a:pt x="3920093" y="3339548"/>
                </a:cubicBezTo>
                <a:cubicBezTo>
                  <a:pt x="3992018" y="3303586"/>
                  <a:pt x="3964042" y="3305678"/>
                  <a:pt x="4047314" y="3275938"/>
                </a:cubicBezTo>
                <a:cubicBezTo>
                  <a:pt x="4121993" y="3249267"/>
                  <a:pt x="4057688" y="3282849"/>
                  <a:pt x="4110924" y="3260035"/>
                </a:cubicBezTo>
                <a:cubicBezTo>
                  <a:pt x="4121819" y="3255366"/>
                  <a:pt x="4131898" y="3248947"/>
                  <a:pt x="4142730" y="3244133"/>
                </a:cubicBezTo>
                <a:cubicBezTo>
                  <a:pt x="4223175" y="3208380"/>
                  <a:pt x="4138880" y="3253148"/>
                  <a:pt x="4238145" y="3196425"/>
                </a:cubicBezTo>
                <a:cubicBezTo>
                  <a:pt x="4320375" y="3077649"/>
                  <a:pt x="4303781" y="3134544"/>
                  <a:pt x="4317658" y="3037399"/>
                </a:cubicBezTo>
                <a:cubicBezTo>
                  <a:pt x="4312820" y="2976919"/>
                  <a:pt x="4312325" y="2872940"/>
                  <a:pt x="4293804" y="2798859"/>
                </a:cubicBezTo>
                <a:cubicBezTo>
                  <a:pt x="4291771" y="2790728"/>
                  <a:pt x="4288796" y="2782853"/>
                  <a:pt x="4285853" y="2775006"/>
                </a:cubicBezTo>
                <a:cubicBezTo>
                  <a:pt x="4270625" y="2734398"/>
                  <a:pt x="4272117" y="2739583"/>
                  <a:pt x="4254048" y="2703444"/>
                </a:cubicBezTo>
                <a:cubicBezTo>
                  <a:pt x="4259349" y="2695493"/>
                  <a:pt x="4260969" y="2682856"/>
                  <a:pt x="4269950" y="2679590"/>
                </a:cubicBezTo>
                <a:cubicBezTo>
                  <a:pt x="4292506" y="2671388"/>
                  <a:pt x="4317790" y="2675289"/>
                  <a:pt x="4341512" y="2671639"/>
                </a:cubicBezTo>
                <a:cubicBezTo>
                  <a:pt x="4352313" y="2669977"/>
                  <a:pt x="4362850" y="2666827"/>
                  <a:pt x="4373317" y="2663687"/>
                </a:cubicBezTo>
                <a:cubicBezTo>
                  <a:pt x="4389373" y="2658870"/>
                  <a:pt x="4421025" y="2647785"/>
                  <a:pt x="4421025" y="2647785"/>
                </a:cubicBezTo>
                <a:cubicBezTo>
                  <a:pt x="4463538" y="2661955"/>
                  <a:pt x="4440084" y="2646236"/>
                  <a:pt x="4421025" y="2679590"/>
                </a:cubicBezTo>
                <a:cubicBezTo>
                  <a:pt x="4415603" y="2689078"/>
                  <a:pt x="4415724" y="2700793"/>
                  <a:pt x="4413074" y="2711395"/>
                </a:cubicBezTo>
                <a:cubicBezTo>
                  <a:pt x="4415724" y="2724647"/>
                  <a:pt x="4414981" y="2739064"/>
                  <a:pt x="4421025" y="2751152"/>
                </a:cubicBezTo>
                <a:cubicBezTo>
                  <a:pt x="4428678" y="2766458"/>
                  <a:pt x="4455033" y="2781775"/>
                  <a:pt x="4468733" y="2790908"/>
                </a:cubicBezTo>
                <a:cubicBezTo>
                  <a:pt x="4471383" y="2828014"/>
                  <a:pt x="4459047" y="2869472"/>
                  <a:pt x="4476684" y="2902226"/>
                </a:cubicBezTo>
                <a:cubicBezTo>
                  <a:pt x="4484327" y="2916421"/>
                  <a:pt x="4510394" y="2902274"/>
                  <a:pt x="4524392" y="2894275"/>
                </a:cubicBezTo>
                <a:cubicBezTo>
                  <a:pt x="4531669" y="2890117"/>
                  <a:pt x="4529041" y="2878125"/>
                  <a:pt x="4532343" y="2870421"/>
                </a:cubicBezTo>
                <a:cubicBezTo>
                  <a:pt x="4537012" y="2859526"/>
                  <a:pt x="4542945" y="2849218"/>
                  <a:pt x="4548246" y="2838616"/>
                </a:cubicBezTo>
                <a:cubicBezTo>
                  <a:pt x="4556666" y="2737574"/>
                  <a:pt x="4561244" y="2743824"/>
                  <a:pt x="4548246" y="2639833"/>
                </a:cubicBezTo>
                <a:cubicBezTo>
                  <a:pt x="4547206" y="2631516"/>
                  <a:pt x="4542945" y="2623930"/>
                  <a:pt x="4540295" y="2615979"/>
                </a:cubicBezTo>
                <a:cubicBezTo>
                  <a:pt x="4576394" y="2561831"/>
                  <a:pt x="4547716" y="2598876"/>
                  <a:pt x="4643662" y="2528515"/>
                </a:cubicBezTo>
                <a:cubicBezTo>
                  <a:pt x="4693354" y="2492074"/>
                  <a:pt x="4657663" y="2515344"/>
                  <a:pt x="4715223" y="2480807"/>
                </a:cubicBezTo>
                <a:cubicBezTo>
                  <a:pt x="4761330" y="2419331"/>
                  <a:pt x="4761359" y="2413046"/>
                  <a:pt x="4818590" y="2361538"/>
                </a:cubicBezTo>
                <a:cubicBezTo>
                  <a:pt x="4825693" y="2355145"/>
                  <a:pt x="4834493" y="2350936"/>
                  <a:pt x="4842444" y="2345635"/>
                </a:cubicBezTo>
                <a:cubicBezTo>
                  <a:pt x="4845095" y="2335033"/>
                  <a:pt x="4846091" y="2323874"/>
                  <a:pt x="4850396" y="2313830"/>
                </a:cubicBezTo>
                <a:cubicBezTo>
                  <a:pt x="4854160" y="2305046"/>
                  <a:pt x="4863784" y="2299195"/>
                  <a:pt x="4866298" y="2289976"/>
                </a:cubicBezTo>
                <a:cubicBezTo>
                  <a:pt x="4871920" y="2269361"/>
                  <a:pt x="4871599" y="2247569"/>
                  <a:pt x="4874250" y="2226366"/>
                </a:cubicBezTo>
                <a:cubicBezTo>
                  <a:pt x="4875502" y="2205088"/>
                  <a:pt x="4891497" y="2062750"/>
                  <a:pt x="4874250" y="2019632"/>
                </a:cubicBezTo>
                <a:cubicBezTo>
                  <a:pt x="4871137" y="2011850"/>
                  <a:pt x="4858455" y="2013983"/>
                  <a:pt x="4850396" y="2011680"/>
                </a:cubicBezTo>
                <a:cubicBezTo>
                  <a:pt x="4839888" y="2008678"/>
                  <a:pt x="4829192" y="2006379"/>
                  <a:pt x="4818590" y="2003729"/>
                </a:cubicBezTo>
                <a:cubicBezTo>
                  <a:pt x="4773234" y="1943256"/>
                  <a:pt x="4779025" y="1969136"/>
                  <a:pt x="4834493" y="1852654"/>
                </a:cubicBezTo>
                <a:cubicBezTo>
                  <a:pt x="4843393" y="1833964"/>
                  <a:pt x="4860164" y="1820115"/>
                  <a:pt x="4874250" y="1804946"/>
                </a:cubicBezTo>
                <a:cubicBezTo>
                  <a:pt x="4926961" y="1748181"/>
                  <a:pt x="4923397" y="1747604"/>
                  <a:pt x="4977616" y="1717482"/>
                </a:cubicBezTo>
                <a:cubicBezTo>
                  <a:pt x="4987978" y="1711725"/>
                  <a:pt x="4997799" y="1703904"/>
                  <a:pt x="5009422" y="1701579"/>
                </a:cubicBezTo>
                <a:cubicBezTo>
                  <a:pt x="5038128" y="1695838"/>
                  <a:pt x="5067731" y="1696278"/>
                  <a:pt x="5096886" y="1693628"/>
                </a:cubicBezTo>
                <a:cubicBezTo>
                  <a:pt x="5115739" y="1688242"/>
                  <a:pt x="5199321" y="1663694"/>
                  <a:pt x="5216156" y="1661823"/>
                </a:cubicBezTo>
                <a:cubicBezTo>
                  <a:pt x="5266275" y="1656254"/>
                  <a:pt x="5316872" y="1656522"/>
                  <a:pt x="5367230" y="1653872"/>
                </a:cubicBezTo>
                <a:cubicBezTo>
                  <a:pt x="5388632" y="1641031"/>
                  <a:pt x="5414831" y="1633027"/>
                  <a:pt x="5422890" y="1606164"/>
                </a:cubicBezTo>
                <a:cubicBezTo>
                  <a:pt x="5443194" y="1538485"/>
                  <a:pt x="5408067" y="1558097"/>
                  <a:pt x="5454695" y="1542553"/>
                </a:cubicBezTo>
                <a:cubicBezTo>
                  <a:pt x="5464414" y="1545793"/>
                  <a:pt x="5502364" y="1559122"/>
                  <a:pt x="5510354" y="1558456"/>
                </a:cubicBezTo>
                <a:cubicBezTo>
                  <a:pt x="5532134" y="1556641"/>
                  <a:pt x="5552761" y="1547854"/>
                  <a:pt x="5573964" y="1542553"/>
                </a:cubicBezTo>
                <a:cubicBezTo>
                  <a:pt x="5580349" y="1537445"/>
                  <a:pt x="5635403" y="1487100"/>
                  <a:pt x="5653477" y="1494846"/>
                </a:cubicBezTo>
                <a:cubicBezTo>
                  <a:pt x="5666596" y="1500468"/>
                  <a:pt x="5664079" y="1521350"/>
                  <a:pt x="5669380" y="1534602"/>
                </a:cubicBezTo>
                <a:cubicBezTo>
                  <a:pt x="5661429" y="1561106"/>
                  <a:pt x="5663447" y="1593031"/>
                  <a:pt x="5645526" y="1614115"/>
                </a:cubicBezTo>
                <a:cubicBezTo>
                  <a:pt x="5592147" y="1676914"/>
                  <a:pt x="5565565" y="1683176"/>
                  <a:pt x="5510354" y="1701579"/>
                </a:cubicBezTo>
                <a:cubicBezTo>
                  <a:pt x="5462680" y="1733363"/>
                  <a:pt x="5485619" y="1709807"/>
                  <a:pt x="5470597" y="1804946"/>
                </a:cubicBezTo>
                <a:cubicBezTo>
                  <a:pt x="5467264" y="1826053"/>
                  <a:pt x="5466468" y="1847533"/>
                  <a:pt x="5462646" y="1868557"/>
                </a:cubicBezTo>
                <a:cubicBezTo>
                  <a:pt x="5461147" y="1876803"/>
                  <a:pt x="5456998" y="1884352"/>
                  <a:pt x="5454695" y="1892411"/>
                </a:cubicBezTo>
                <a:cubicBezTo>
                  <a:pt x="5451693" y="1902919"/>
                  <a:pt x="5449394" y="1913614"/>
                  <a:pt x="5446743" y="1924216"/>
                </a:cubicBezTo>
                <a:cubicBezTo>
                  <a:pt x="5449520" y="1949206"/>
                  <a:pt x="5437206" y="2004790"/>
                  <a:pt x="5478549" y="2011680"/>
                </a:cubicBezTo>
                <a:cubicBezTo>
                  <a:pt x="5486816" y="2013058"/>
                  <a:pt x="5494452" y="2006379"/>
                  <a:pt x="5502403" y="2003729"/>
                </a:cubicBezTo>
                <a:cubicBezTo>
                  <a:pt x="5510354" y="1990477"/>
                  <a:pt x="5520312" y="1978238"/>
                  <a:pt x="5526256" y="1963973"/>
                </a:cubicBezTo>
                <a:cubicBezTo>
                  <a:pt x="5533677" y="1946161"/>
                  <a:pt x="5536614" y="1926795"/>
                  <a:pt x="5542159" y="1908313"/>
                </a:cubicBezTo>
                <a:cubicBezTo>
                  <a:pt x="5544567" y="1900285"/>
                  <a:pt x="5546097" y="1891817"/>
                  <a:pt x="5550110" y="1884459"/>
                </a:cubicBezTo>
                <a:cubicBezTo>
                  <a:pt x="5562083" y="1862508"/>
                  <a:pt x="5577608" y="1842642"/>
                  <a:pt x="5589867" y="1820849"/>
                </a:cubicBezTo>
                <a:cubicBezTo>
                  <a:pt x="5601489" y="1800187"/>
                  <a:pt x="5607893" y="1776529"/>
                  <a:pt x="5621672" y="1757239"/>
                </a:cubicBezTo>
                <a:cubicBezTo>
                  <a:pt x="5667153" y="1693565"/>
                  <a:pt x="5654485" y="1725919"/>
                  <a:pt x="5693234" y="1693628"/>
                </a:cubicBezTo>
                <a:cubicBezTo>
                  <a:pt x="5764127" y="1634550"/>
                  <a:pt x="5664259" y="1662882"/>
                  <a:pt x="5852260" y="1582310"/>
                </a:cubicBezTo>
                <a:cubicBezTo>
                  <a:pt x="5986016" y="1524986"/>
                  <a:pt x="5806933" y="1597506"/>
                  <a:pt x="6019237" y="1534602"/>
                </a:cubicBezTo>
                <a:cubicBezTo>
                  <a:pt x="6054632" y="1524115"/>
                  <a:pt x="6087582" y="1506521"/>
                  <a:pt x="6122604" y="1494846"/>
                </a:cubicBezTo>
                <a:lnTo>
                  <a:pt x="6146458" y="1486894"/>
                </a:lnTo>
                <a:cubicBezTo>
                  <a:pt x="6138507" y="1476292"/>
                  <a:pt x="6133388" y="1462792"/>
                  <a:pt x="6122604" y="1455089"/>
                </a:cubicBezTo>
                <a:cubicBezTo>
                  <a:pt x="6113712" y="1448737"/>
                  <a:pt x="6101166" y="1450594"/>
                  <a:pt x="6090799" y="1447138"/>
                </a:cubicBezTo>
                <a:cubicBezTo>
                  <a:pt x="6069316" y="1439977"/>
                  <a:pt x="6048392" y="1431235"/>
                  <a:pt x="6027189" y="1423284"/>
                </a:cubicBezTo>
                <a:cubicBezTo>
                  <a:pt x="6021888" y="1415333"/>
                  <a:pt x="6012341" y="1408928"/>
                  <a:pt x="6011286" y="1399430"/>
                </a:cubicBezTo>
                <a:cubicBezTo>
                  <a:pt x="6005320" y="1345737"/>
                  <a:pt x="6029091" y="1343511"/>
                  <a:pt x="6066945" y="1311966"/>
                </a:cubicBezTo>
                <a:cubicBezTo>
                  <a:pt x="6194648" y="1319947"/>
                  <a:pt x="6206635" y="1361840"/>
                  <a:pt x="6186215" y="1280160"/>
                </a:cubicBezTo>
                <a:cubicBezTo>
                  <a:pt x="6184182" y="1272029"/>
                  <a:pt x="6180914" y="1264257"/>
                  <a:pt x="6178263" y="1256306"/>
                </a:cubicBezTo>
                <a:cubicBezTo>
                  <a:pt x="6194166" y="1253656"/>
                  <a:pt x="6209905" y="1247016"/>
                  <a:pt x="6225971" y="1248355"/>
                </a:cubicBezTo>
                <a:cubicBezTo>
                  <a:pt x="6277193" y="1252624"/>
                  <a:pt x="6273332" y="1270999"/>
                  <a:pt x="6313436" y="1296063"/>
                </a:cubicBezTo>
                <a:cubicBezTo>
                  <a:pt x="6320543" y="1300505"/>
                  <a:pt x="6329339" y="1301364"/>
                  <a:pt x="6337290" y="1304014"/>
                </a:cubicBezTo>
                <a:cubicBezTo>
                  <a:pt x="6350507" y="1317231"/>
                  <a:pt x="6381139" y="1351722"/>
                  <a:pt x="6400900" y="1351722"/>
                </a:cubicBezTo>
                <a:cubicBezTo>
                  <a:pt x="6409281" y="1351722"/>
                  <a:pt x="6406646" y="1335954"/>
                  <a:pt x="6408851" y="1327868"/>
                </a:cubicBezTo>
                <a:cubicBezTo>
                  <a:pt x="6414602" y="1306782"/>
                  <a:pt x="6424754" y="1264258"/>
                  <a:pt x="6424754" y="1264258"/>
                </a:cubicBezTo>
                <a:cubicBezTo>
                  <a:pt x="6422104" y="1240404"/>
                  <a:pt x="6425717" y="1214980"/>
                  <a:pt x="6416803" y="1192696"/>
                </a:cubicBezTo>
                <a:cubicBezTo>
                  <a:pt x="6413690" y="1184914"/>
                  <a:pt x="6399654" y="1189774"/>
                  <a:pt x="6392949" y="1184745"/>
                </a:cubicBezTo>
                <a:cubicBezTo>
                  <a:pt x="6377956" y="1173500"/>
                  <a:pt x="6367697" y="1156856"/>
                  <a:pt x="6353192" y="1144988"/>
                </a:cubicBezTo>
                <a:cubicBezTo>
                  <a:pt x="6338400" y="1132885"/>
                  <a:pt x="6319769" y="1125881"/>
                  <a:pt x="6305484" y="1113183"/>
                </a:cubicBezTo>
                <a:cubicBezTo>
                  <a:pt x="6295579" y="1104379"/>
                  <a:pt x="6291001" y="1090749"/>
                  <a:pt x="6281630" y="1081378"/>
                </a:cubicBezTo>
                <a:cubicBezTo>
                  <a:pt x="6194313" y="994061"/>
                  <a:pt x="6259242" y="1070986"/>
                  <a:pt x="6170312" y="993913"/>
                </a:cubicBezTo>
                <a:cubicBezTo>
                  <a:pt x="6100591" y="933488"/>
                  <a:pt x="6132625" y="939141"/>
                  <a:pt x="6074896" y="914400"/>
                </a:cubicBezTo>
                <a:cubicBezTo>
                  <a:pt x="6067193" y="911099"/>
                  <a:pt x="6059399" y="907092"/>
                  <a:pt x="6051043" y="906449"/>
                </a:cubicBezTo>
                <a:cubicBezTo>
                  <a:pt x="5990205" y="901769"/>
                  <a:pt x="5929123" y="901148"/>
                  <a:pt x="5868163" y="898498"/>
                </a:cubicBezTo>
                <a:cubicBezTo>
                  <a:pt x="5860212" y="901148"/>
                  <a:pt x="5849545" y="899904"/>
                  <a:pt x="5844309" y="906449"/>
                </a:cubicBezTo>
                <a:cubicBezTo>
                  <a:pt x="5828138" y="926662"/>
                  <a:pt x="5840324" y="958089"/>
                  <a:pt x="5844309" y="978011"/>
                </a:cubicBezTo>
                <a:cubicBezTo>
                  <a:pt x="5841658" y="988613"/>
                  <a:pt x="5846959" y="1007166"/>
                  <a:pt x="5836357" y="1009816"/>
                </a:cubicBezTo>
                <a:cubicBezTo>
                  <a:pt x="5807956" y="1016916"/>
                  <a:pt x="5777518" y="1007999"/>
                  <a:pt x="5748893" y="1001865"/>
                </a:cubicBezTo>
                <a:cubicBezTo>
                  <a:pt x="5739549" y="999863"/>
                  <a:pt x="5733393" y="990603"/>
                  <a:pt x="5725039" y="985962"/>
                </a:cubicBezTo>
                <a:cubicBezTo>
                  <a:pt x="5709497" y="977327"/>
                  <a:pt x="5693839" y="968711"/>
                  <a:pt x="5677331" y="962108"/>
                </a:cubicBezTo>
                <a:cubicBezTo>
                  <a:pt x="5667185" y="958049"/>
                  <a:pt x="5656128" y="956807"/>
                  <a:pt x="5645526" y="954157"/>
                </a:cubicBezTo>
                <a:cubicBezTo>
                  <a:pt x="5629623" y="956807"/>
                  <a:pt x="5609218" y="950708"/>
                  <a:pt x="5597818" y="962108"/>
                </a:cubicBezTo>
                <a:cubicBezTo>
                  <a:pt x="5584174" y="975752"/>
                  <a:pt x="5586596" y="999048"/>
                  <a:pt x="5581916" y="1017767"/>
                </a:cubicBezTo>
                <a:cubicBezTo>
                  <a:pt x="5568161" y="1072789"/>
                  <a:pt x="5584239" y="1042111"/>
                  <a:pt x="5558062" y="1081378"/>
                </a:cubicBezTo>
                <a:cubicBezTo>
                  <a:pt x="5552761" y="1062825"/>
                  <a:pt x="5548753" y="1043853"/>
                  <a:pt x="5542159" y="1025719"/>
                </a:cubicBezTo>
                <a:cubicBezTo>
                  <a:pt x="5538108" y="1014579"/>
                  <a:pt x="5528740" y="1005503"/>
                  <a:pt x="5526256" y="993913"/>
                </a:cubicBezTo>
                <a:cubicBezTo>
                  <a:pt x="5520675" y="967868"/>
                  <a:pt x="5522072" y="940769"/>
                  <a:pt x="5518305" y="914400"/>
                </a:cubicBezTo>
                <a:cubicBezTo>
                  <a:pt x="5516760" y="903582"/>
                  <a:pt x="5513356" y="893102"/>
                  <a:pt x="5510354" y="882595"/>
                </a:cubicBezTo>
                <a:cubicBezTo>
                  <a:pt x="5508052" y="874536"/>
                  <a:pt x="5509680" y="862899"/>
                  <a:pt x="5502403" y="858741"/>
                </a:cubicBezTo>
                <a:cubicBezTo>
                  <a:pt x="5488405" y="850742"/>
                  <a:pt x="5470433" y="854287"/>
                  <a:pt x="5454695" y="850790"/>
                </a:cubicBezTo>
                <a:cubicBezTo>
                  <a:pt x="5446513" y="848972"/>
                  <a:pt x="5420239" y="849465"/>
                  <a:pt x="5391084" y="84283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2B87C3BF-788C-4AA4-89FB-1BD9E23AC2A2}"/>
              </a:ext>
            </a:extLst>
          </p:cNvPr>
          <p:cNvSpPr/>
          <p:nvPr/>
        </p:nvSpPr>
        <p:spPr>
          <a:xfrm>
            <a:off x="5216056" y="725069"/>
            <a:ext cx="445515" cy="185893"/>
          </a:xfrm>
          <a:custGeom>
            <a:avLst/>
            <a:gdLst>
              <a:gd name="connsiteX0" fmla="*/ 206734 w 445515"/>
              <a:gd name="connsiteY0" fmla="*/ 149574 h 185893"/>
              <a:gd name="connsiteX1" fmla="*/ 15902 w 445515"/>
              <a:gd name="connsiteY1" fmla="*/ 117769 h 185893"/>
              <a:gd name="connsiteX2" fmla="*/ 0 w 445515"/>
              <a:gd name="connsiteY2" fmla="*/ 85964 h 185893"/>
              <a:gd name="connsiteX3" fmla="*/ 15902 w 445515"/>
              <a:gd name="connsiteY3" fmla="*/ 6451 h 185893"/>
              <a:gd name="connsiteX4" fmla="*/ 190831 w 445515"/>
              <a:gd name="connsiteY4" fmla="*/ 22354 h 185893"/>
              <a:gd name="connsiteX5" fmla="*/ 246490 w 445515"/>
              <a:gd name="connsiteY5" fmla="*/ 38256 h 185893"/>
              <a:gd name="connsiteX6" fmla="*/ 365760 w 445515"/>
              <a:gd name="connsiteY6" fmla="*/ 62110 h 185893"/>
              <a:gd name="connsiteX7" fmla="*/ 397565 w 445515"/>
              <a:gd name="connsiteY7" fmla="*/ 78013 h 185893"/>
              <a:gd name="connsiteX8" fmla="*/ 421419 w 445515"/>
              <a:gd name="connsiteY8" fmla="*/ 93915 h 185893"/>
              <a:gd name="connsiteX9" fmla="*/ 437321 w 445515"/>
              <a:gd name="connsiteY9" fmla="*/ 133672 h 185893"/>
              <a:gd name="connsiteX10" fmla="*/ 238539 w 445515"/>
              <a:gd name="connsiteY10" fmla="*/ 149574 h 185893"/>
              <a:gd name="connsiteX11" fmla="*/ 190831 w 445515"/>
              <a:gd name="connsiteY11" fmla="*/ 125721 h 185893"/>
              <a:gd name="connsiteX12" fmla="*/ 135172 w 445515"/>
              <a:gd name="connsiteY12" fmla="*/ 101867 h 1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5515" h="185893">
                <a:moveTo>
                  <a:pt x="206734" y="149574"/>
                </a:moveTo>
                <a:cubicBezTo>
                  <a:pt x="65517" y="143155"/>
                  <a:pt x="57101" y="189867"/>
                  <a:pt x="15902" y="117769"/>
                </a:cubicBezTo>
                <a:cubicBezTo>
                  <a:pt x="10021" y="107478"/>
                  <a:pt x="5301" y="96566"/>
                  <a:pt x="0" y="85964"/>
                </a:cubicBezTo>
                <a:cubicBezTo>
                  <a:pt x="5301" y="59460"/>
                  <a:pt x="-9740" y="14998"/>
                  <a:pt x="15902" y="6451"/>
                </a:cubicBezTo>
                <a:cubicBezTo>
                  <a:pt x="71448" y="-12064"/>
                  <a:pt x="132830" y="14354"/>
                  <a:pt x="190831" y="22354"/>
                </a:cubicBezTo>
                <a:cubicBezTo>
                  <a:pt x="209945" y="24990"/>
                  <a:pt x="227609" y="34281"/>
                  <a:pt x="246490" y="38256"/>
                </a:cubicBezTo>
                <a:cubicBezTo>
                  <a:pt x="279529" y="45211"/>
                  <a:pt x="329680" y="46647"/>
                  <a:pt x="365760" y="62110"/>
                </a:cubicBezTo>
                <a:cubicBezTo>
                  <a:pt x="376655" y="66779"/>
                  <a:pt x="387274" y="72132"/>
                  <a:pt x="397565" y="78013"/>
                </a:cubicBezTo>
                <a:cubicBezTo>
                  <a:pt x="405862" y="82754"/>
                  <a:pt x="413468" y="88614"/>
                  <a:pt x="421419" y="93915"/>
                </a:cubicBezTo>
                <a:cubicBezTo>
                  <a:pt x="426720" y="107167"/>
                  <a:pt x="432807" y="120131"/>
                  <a:pt x="437321" y="133672"/>
                </a:cubicBezTo>
                <a:cubicBezTo>
                  <a:pt x="470490" y="233178"/>
                  <a:pt x="402711" y="162203"/>
                  <a:pt x="238539" y="149574"/>
                </a:cubicBezTo>
                <a:cubicBezTo>
                  <a:pt x="194807" y="134997"/>
                  <a:pt x="233986" y="150381"/>
                  <a:pt x="190831" y="125721"/>
                </a:cubicBezTo>
                <a:cubicBezTo>
                  <a:pt x="163316" y="109998"/>
                  <a:pt x="161936" y="110788"/>
                  <a:pt x="135172" y="101867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79AE34D9-872F-45D3-B4E8-DE42A9F7D91B}"/>
              </a:ext>
            </a:extLst>
          </p:cNvPr>
          <p:cNvSpPr/>
          <p:nvPr/>
        </p:nvSpPr>
        <p:spPr>
          <a:xfrm>
            <a:off x="1141741" y="1343681"/>
            <a:ext cx="1140319" cy="938343"/>
          </a:xfrm>
          <a:custGeom>
            <a:avLst/>
            <a:gdLst>
              <a:gd name="connsiteX0" fmla="*/ 1140283 w 1140319"/>
              <a:gd name="connsiteY0" fmla="*/ 230677 h 938343"/>
              <a:gd name="connsiteX1" fmla="*/ 1068722 w 1140319"/>
              <a:gd name="connsiteY1" fmla="*/ 222726 h 938343"/>
              <a:gd name="connsiteX2" fmla="*/ 1036916 w 1140319"/>
              <a:gd name="connsiteY2" fmla="*/ 206823 h 938343"/>
              <a:gd name="connsiteX3" fmla="*/ 973306 w 1140319"/>
              <a:gd name="connsiteY3" fmla="*/ 159116 h 938343"/>
              <a:gd name="connsiteX4" fmla="*/ 941501 w 1140319"/>
              <a:gd name="connsiteY4" fmla="*/ 143213 h 938343"/>
              <a:gd name="connsiteX5" fmla="*/ 869939 w 1140319"/>
              <a:gd name="connsiteY5" fmla="*/ 87554 h 938343"/>
              <a:gd name="connsiteX6" fmla="*/ 814280 w 1140319"/>
              <a:gd name="connsiteY6" fmla="*/ 39846 h 938343"/>
              <a:gd name="connsiteX7" fmla="*/ 790426 w 1140319"/>
              <a:gd name="connsiteY7" fmla="*/ 23943 h 938343"/>
              <a:gd name="connsiteX8" fmla="*/ 758621 w 1140319"/>
              <a:gd name="connsiteY8" fmla="*/ 15992 h 938343"/>
              <a:gd name="connsiteX9" fmla="*/ 734767 w 1140319"/>
              <a:gd name="connsiteY9" fmla="*/ 89 h 938343"/>
              <a:gd name="connsiteX10" fmla="*/ 528033 w 1140319"/>
              <a:gd name="connsiteY10" fmla="*/ 71651 h 938343"/>
              <a:gd name="connsiteX11" fmla="*/ 432617 w 1140319"/>
              <a:gd name="connsiteY11" fmla="*/ 119359 h 938343"/>
              <a:gd name="connsiteX12" fmla="*/ 376958 w 1140319"/>
              <a:gd name="connsiteY12" fmla="*/ 143213 h 938343"/>
              <a:gd name="connsiteX13" fmla="*/ 313348 w 1140319"/>
              <a:gd name="connsiteY13" fmla="*/ 167067 h 938343"/>
              <a:gd name="connsiteX14" fmla="*/ 265640 w 1140319"/>
              <a:gd name="connsiteY14" fmla="*/ 198872 h 938343"/>
              <a:gd name="connsiteX15" fmla="*/ 225883 w 1140319"/>
              <a:gd name="connsiteY15" fmla="*/ 294288 h 938343"/>
              <a:gd name="connsiteX16" fmla="*/ 202029 w 1140319"/>
              <a:gd name="connsiteY16" fmla="*/ 341996 h 938343"/>
              <a:gd name="connsiteX17" fmla="*/ 186127 w 1140319"/>
              <a:gd name="connsiteY17" fmla="*/ 381752 h 938343"/>
              <a:gd name="connsiteX18" fmla="*/ 162273 w 1140319"/>
              <a:gd name="connsiteY18" fmla="*/ 516924 h 938343"/>
              <a:gd name="connsiteX19" fmla="*/ 154322 w 1140319"/>
              <a:gd name="connsiteY19" fmla="*/ 540778 h 938343"/>
              <a:gd name="connsiteX20" fmla="*/ 122516 w 1140319"/>
              <a:gd name="connsiteY20" fmla="*/ 604389 h 938343"/>
              <a:gd name="connsiteX21" fmla="*/ 58906 w 1140319"/>
              <a:gd name="connsiteY21" fmla="*/ 636194 h 938343"/>
              <a:gd name="connsiteX22" fmla="*/ 27101 w 1140319"/>
              <a:gd name="connsiteY22" fmla="*/ 652096 h 938343"/>
              <a:gd name="connsiteX23" fmla="*/ 3247 w 1140319"/>
              <a:gd name="connsiteY23" fmla="*/ 707756 h 938343"/>
              <a:gd name="connsiteX24" fmla="*/ 35052 w 1140319"/>
              <a:gd name="connsiteY24" fmla="*/ 866782 h 938343"/>
              <a:gd name="connsiteX25" fmla="*/ 43003 w 1140319"/>
              <a:gd name="connsiteY25" fmla="*/ 898587 h 938343"/>
              <a:gd name="connsiteX26" fmla="*/ 90711 w 1140319"/>
              <a:gd name="connsiteY26" fmla="*/ 922441 h 938343"/>
              <a:gd name="connsiteX27" fmla="*/ 114565 w 1140319"/>
              <a:gd name="connsiteY27" fmla="*/ 938343 h 938343"/>
              <a:gd name="connsiteX28" fmla="*/ 281542 w 1140319"/>
              <a:gd name="connsiteY28" fmla="*/ 922441 h 938343"/>
              <a:gd name="connsiteX29" fmla="*/ 329250 w 1140319"/>
              <a:gd name="connsiteY29" fmla="*/ 906538 h 938343"/>
              <a:gd name="connsiteX30" fmla="*/ 361056 w 1140319"/>
              <a:gd name="connsiteY30" fmla="*/ 898587 h 938343"/>
              <a:gd name="connsiteX31" fmla="*/ 384909 w 1140319"/>
              <a:gd name="connsiteY31" fmla="*/ 811122 h 938343"/>
              <a:gd name="connsiteX32" fmla="*/ 392861 w 1140319"/>
              <a:gd name="connsiteY32" fmla="*/ 787269 h 938343"/>
              <a:gd name="connsiteX33" fmla="*/ 416715 w 1140319"/>
              <a:gd name="connsiteY33" fmla="*/ 493070 h 938343"/>
              <a:gd name="connsiteX34" fmla="*/ 440569 w 1140319"/>
              <a:gd name="connsiteY34" fmla="*/ 469216 h 938343"/>
              <a:gd name="connsiteX35" fmla="*/ 456471 w 1140319"/>
              <a:gd name="connsiteY35" fmla="*/ 445362 h 938343"/>
              <a:gd name="connsiteX36" fmla="*/ 520082 w 1140319"/>
              <a:gd name="connsiteY36" fmla="*/ 429460 h 938343"/>
              <a:gd name="connsiteX37" fmla="*/ 551887 w 1140319"/>
              <a:gd name="connsiteY37" fmla="*/ 485119 h 938343"/>
              <a:gd name="connsiteX38" fmla="*/ 543936 w 1140319"/>
              <a:gd name="connsiteY38" fmla="*/ 612340 h 938343"/>
              <a:gd name="connsiteX39" fmla="*/ 535984 w 1140319"/>
              <a:gd name="connsiteY39" fmla="*/ 660048 h 938343"/>
              <a:gd name="connsiteX40" fmla="*/ 504179 w 1140319"/>
              <a:gd name="connsiteY40" fmla="*/ 715707 h 938343"/>
              <a:gd name="connsiteX41" fmla="*/ 535984 w 1140319"/>
              <a:gd name="connsiteY41" fmla="*/ 731609 h 938343"/>
              <a:gd name="connsiteX42" fmla="*/ 623449 w 1140319"/>
              <a:gd name="connsiteY42" fmla="*/ 755463 h 938343"/>
              <a:gd name="connsiteX43" fmla="*/ 734767 w 1140319"/>
              <a:gd name="connsiteY43" fmla="*/ 747512 h 938343"/>
              <a:gd name="connsiteX44" fmla="*/ 782475 w 1140319"/>
              <a:gd name="connsiteY44" fmla="*/ 707756 h 938343"/>
              <a:gd name="connsiteX45" fmla="*/ 830182 w 1140319"/>
              <a:gd name="connsiteY45" fmla="*/ 699804 h 938343"/>
              <a:gd name="connsiteX46" fmla="*/ 854036 w 1140319"/>
              <a:gd name="connsiteY46" fmla="*/ 691853 h 938343"/>
              <a:gd name="connsiteX47" fmla="*/ 869939 w 1140319"/>
              <a:gd name="connsiteY47" fmla="*/ 596437 h 938343"/>
              <a:gd name="connsiteX48" fmla="*/ 877890 w 1140319"/>
              <a:gd name="connsiteY48" fmla="*/ 564632 h 938343"/>
              <a:gd name="connsiteX49" fmla="*/ 885842 w 1140319"/>
              <a:gd name="connsiteY49" fmla="*/ 508973 h 938343"/>
              <a:gd name="connsiteX50" fmla="*/ 877890 w 1140319"/>
              <a:gd name="connsiteY50" fmla="*/ 397655 h 938343"/>
              <a:gd name="connsiteX51" fmla="*/ 869939 w 1140319"/>
              <a:gd name="connsiteY51" fmla="*/ 373801 h 938343"/>
              <a:gd name="connsiteX52" fmla="*/ 861988 w 1140319"/>
              <a:gd name="connsiteY52" fmla="*/ 341996 h 938343"/>
              <a:gd name="connsiteX53" fmla="*/ 893793 w 1140319"/>
              <a:gd name="connsiteY53" fmla="*/ 334044 h 938343"/>
              <a:gd name="connsiteX54" fmla="*/ 941501 w 1140319"/>
              <a:gd name="connsiteY54" fmla="*/ 349947 h 938343"/>
              <a:gd name="connsiteX55" fmla="*/ 989209 w 1140319"/>
              <a:gd name="connsiteY55" fmla="*/ 357898 h 938343"/>
              <a:gd name="connsiteX56" fmla="*/ 1060770 w 1140319"/>
              <a:gd name="connsiteY56" fmla="*/ 341996 h 938343"/>
              <a:gd name="connsiteX57" fmla="*/ 1076673 w 1140319"/>
              <a:gd name="connsiteY57" fmla="*/ 318142 h 938343"/>
              <a:gd name="connsiteX58" fmla="*/ 1140283 w 1140319"/>
              <a:gd name="connsiteY58" fmla="*/ 230677 h 93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40319" h="938343">
                <a:moveTo>
                  <a:pt x="1140283" y="230677"/>
                </a:moveTo>
                <a:cubicBezTo>
                  <a:pt x="1138958" y="214774"/>
                  <a:pt x="1092108" y="228123"/>
                  <a:pt x="1068722" y="222726"/>
                </a:cubicBezTo>
                <a:cubicBezTo>
                  <a:pt x="1057172" y="220061"/>
                  <a:pt x="1047208" y="212704"/>
                  <a:pt x="1036916" y="206823"/>
                </a:cubicBezTo>
                <a:cubicBezTo>
                  <a:pt x="999688" y="185550"/>
                  <a:pt x="1019199" y="189712"/>
                  <a:pt x="973306" y="159116"/>
                </a:cubicBezTo>
                <a:cubicBezTo>
                  <a:pt x="963444" y="152541"/>
                  <a:pt x="950757" y="150618"/>
                  <a:pt x="941501" y="143213"/>
                </a:cubicBezTo>
                <a:cubicBezTo>
                  <a:pt x="864882" y="81917"/>
                  <a:pt x="923694" y="105472"/>
                  <a:pt x="869939" y="87554"/>
                </a:cubicBezTo>
                <a:cubicBezTo>
                  <a:pt x="841042" y="58657"/>
                  <a:pt x="849981" y="65347"/>
                  <a:pt x="814280" y="39846"/>
                </a:cubicBezTo>
                <a:cubicBezTo>
                  <a:pt x="806504" y="34291"/>
                  <a:pt x="799210" y="27707"/>
                  <a:pt x="790426" y="23943"/>
                </a:cubicBezTo>
                <a:cubicBezTo>
                  <a:pt x="780382" y="19638"/>
                  <a:pt x="769223" y="18642"/>
                  <a:pt x="758621" y="15992"/>
                </a:cubicBezTo>
                <a:cubicBezTo>
                  <a:pt x="750670" y="10691"/>
                  <a:pt x="744243" y="-1147"/>
                  <a:pt x="734767" y="89"/>
                </a:cubicBezTo>
                <a:cubicBezTo>
                  <a:pt x="537526" y="25816"/>
                  <a:pt x="628086" y="16066"/>
                  <a:pt x="528033" y="71651"/>
                </a:cubicBezTo>
                <a:cubicBezTo>
                  <a:pt x="496948" y="88920"/>
                  <a:pt x="464753" y="104136"/>
                  <a:pt x="432617" y="119359"/>
                </a:cubicBezTo>
                <a:cubicBezTo>
                  <a:pt x="414375" y="128000"/>
                  <a:pt x="395699" y="135716"/>
                  <a:pt x="376958" y="143213"/>
                </a:cubicBezTo>
                <a:cubicBezTo>
                  <a:pt x="355932" y="151623"/>
                  <a:pt x="333602" y="156940"/>
                  <a:pt x="313348" y="167067"/>
                </a:cubicBezTo>
                <a:cubicBezTo>
                  <a:pt x="296253" y="175614"/>
                  <a:pt x="265640" y="198872"/>
                  <a:pt x="265640" y="198872"/>
                </a:cubicBezTo>
                <a:cubicBezTo>
                  <a:pt x="230682" y="251308"/>
                  <a:pt x="266197" y="193504"/>
                  <a:pt x="225883" y="294288"/>
                </a:cubicBezTo>
                <a:cubicBezTo>
                  <a:pt x="219280" y="310796"/>
                  <a:pt x="209386" y="325810"/>
                  <a:pt x="202029" y="341996"/>
                </a:cubicBezTo>
                <a:cubicBezTo>
                  <a:pt x="196123" y="354989"/>
                  <a:pt x="191428" y="368500"/>
                  <a:pt x="186127" y="381752"/>
                </a:cubicBezTo>
                <a:cubicBezTo>
                  <a:pt x="185033" y="388316"/>
                  <a:pt x="169409" y="488378"/>
                  <a:pt x="162273" y="516924"/>
                </a:cubicBezTo>
                <a:cubicBezTo>
                  <a:pt x="160240" y="525055"/>
                  <a:pt x="156625" y="532719"/>
                  <a:pt x="154322" y="540778"/>
                </a:cubicBezTo>
                <a:cubicBezTo>
                  <a:pt x="144267" y="575968"/>
                  <a:pt x="151578" y="575327"/>
                  <a:pt x="122516" y="604389"/>
                </a:cubicBezTo>
                <a:cubicBezTo>
                  <a:pt x="105622" y="621283"/>
                  <a:pt x="79402" y="627085"/>
                  <a:pt x="58906" y="636194"/>
                </a:cubicBezTo>
                <a:cubicBezTo>
                  <a:pt x="48075" y="641008"/>
                  <a:pt x="37703" y="646795"/>
                  <a:pt x="27101" y="652096"/>
                </a:cubicBezTo>
                <a:cubicBezTo>
                  <a:pt x="19150" y="670649"/>
                  <a:pt x="5161" y="687662"/>
                  <a:pt x="3247" y="707756"/>
                </a:cubicBezTo>
                <a:cubicBezTo>
                  <a:pt x="-5603" y="800674"/>
                  <a:pt x="3197" y="803071"/>
                  <a:pt x="35052" y="866782"/>
                </a:cubicBezTo>
                <a:cubicBezTo>
                  <a:pt x="37702" y="877384"/>
                  <a:pt x="36941" y="889494"/>
                  <a:pt x="43003" y="898587"/>
                </a:cubicBezTo>
                <a:cubicBezTo>
                  <a:pt x="54395" y="915675"/>
                  <a:pt x="74838" y="914505"/>
                  <a:pt x="90711" y="922441"/>
                </a:cubicBezTo>
                <a:cubicBezTo>
                  <a:pt x="99258" y="926715"/>
                  <a:pt x="106614" y="933042"/>
                  <a:pt x="114565" y="938343"/>
                </a:cubicBezTo>
                <a:cubicBezTo>
                  <a:pt x="170224" y="933042"/>
                  <a:pt x="226235" y="930635"/>
                  <a:pt x="281542" y="922441"/>
                </a:cubicBezTo>
                <a:cubicBezTo>
                  <a:pt x="298124" y="919984"/>
                  <a:pt x="313194" y="911355"/>
                  <a:pt x="329250" y="906538"/>
                </a:cubicBezTo>
                <a:cubicBezTo>
                  <a:pt x="339717" y="903398"/>
                  <a:pt x="350454" y="901237"/>
                  <a:pt x="361056" y="898587"/>
                </a:cubicBezTo>
                <a:cubicBezTo>
                  <a:pt x="371008" y="858780"/>
                  <a:pt x="370736" y="858366"/>
                  <a:pt x="384909" y="811122"/>
                </a:cubicBezTo>
                <a:cubicBezTo>
                  <a:pt x="387317" y="803094"/>
                  <a:pt x="390210" y="795220"/>
                  <a:pt x="392861" y="787269"/>
                </a:cubicBezTo>
                <a:cubicBezTo>
                  <a:pt x="400812" y="689203"/>
                  <a:pt x="402120" y="590370"/>
                  <a:pt x="416715" y="493070"/>
                </a:cubicBezTo>
                <a:cubicBezTo>
                  <a:pt x="418383" y="481950"/>
                  <a:pt x="433370" y="477855"/>
                  <a:pt x="440569" y="469216"/>
                </a:cubicBezTo>
                <a:cubicBezTo>
                  <a:pt x="446687" y="461875"/>
                  <a:pt x="447924" y="449636"/>
                  <a:pt x="456471" y="445362"/>
                </a:cubicBezTo>
                <a:cubicBezTo>
                  <a:pt x="476020" y="435588"/>
                  <a:pt x="520082" y="429460"/>
                  <a:pt x="520082" y="429460"/>
                </a:cubicBezTo>
                <a:cubicBezTo>
                  <a:pt x="530684" y="448013"/>
                  <a:pt x="549123" y="463930"/>
                  <a:pt x="551887" y="485119"/>
                </a:cubicBezTo>
                <a:cubicBezTo>
                  <a:pt x="557383" y="527252"/>
                  <a:pt x="547783" y="570025"/>
                  <a:pt x="543936" y="612340"/>
                </a:cubicBezTo>
                <a:cubicBezTo>
                  <a:pt x="542476" y="628396"/>
                  <a:pt x="541772" y="645001"/>
                  <a:pt x="535984" y="660048"/>
                </a:cubicBezTo>
                <a:cubicBezTo>
                  <a:pt x="528313" y="679992"/>
                  <a:pt x="514781" y="697154"/>
                  <a:pt x="504179" y="715707"/>
                </a:cubicBezTo>
                <a:cubicBezTo>
                  <a:pt x="514781" y="721008"/>
                  <a:pt x="524845" y="727558"/>
                  <a:pt x="535984" y="731609"/>
                </a:cubicBezTo>
                <a:cubicBezTo>
                  <a:pt x="556790" y="739175"/>
                  <a:pt x="598614" y="749255"/>
                  <a:pt x="623449" y="755463"/>
                </a:cubicBezTo>
                <a:cubicBezTo>
                  <a:pt x="660555" y="752813"/>
                  <a:pt x="698133" y="753977"/>
                  <a:pt x="734767" y="747512"/>
                </a:cubicBezTo>
                <a:cubicBezTo>
                  <a:pt x="761156" y="742855"/>
                  <a:pt x="759890" y="717794"/>
                  <a:pt x="782475" y="707756"/>
                </a:cubicBezTo>
                <a:cubicBezTo>
                  <a:pt x="797207" y="701208"/>
                  <a:pt x="814444" y="703301"/>
                  <a:pt x="830182" y="699804"/>
                </a:cubicBezTo>
                <a:cubicBezTo>
                  <a:pt x="838364" y="697986"/>
                  <a:pt x="846085" y="694503"/>
                  <a:pt x="854036" y="691853"/>
                </a:cubicBezTo>
                <a:cubicBezTo>
                  <a:pt x="871929" y="620287"/>
                  <a:pt x="851329" y="708104"/>
                  <a:pt x="869939" y="596437"/>
                </a:cubicBezTo>
                <a:cubicBezTo>
                  <a:pt x="871735" y="585658"/>
                  <a:pt x="875935" y="575384"/>
                  <a:pt x="877890" y="564632"/>
                </a:cubicBezTo>
                <a:cubicBezTo>
                  <a:pt x="881243" y="546193"/>
                  <a:pt x="883191" y="527526"/>
                  <a:pt x="885842" y="508973"/>
                </a:cubicBezTo>
                <a:cubicBezTo>
                  <a:pt x="883191" y="471867"/>
                  <a:pt x="882237" y="434601"/>
                  <a:pt x="877890" y="397655"/>
                </a:cubicBezTo>
                <a:cubicBezTo>
                  <a:pt x="876911" y="389331"/>
                  <a:pt x="872241" y="381860"/>
                  <a:pt x="869939" y="373801"/>
                </a:cubicBezTo>
                <a:cubicBezTo>
                  <a:pt x="866937" y="363294"/>
                  <a:pt x="864638" y="352598"/>
                  <a:pt x="861988" y="341996"/>
                </a:cubicBezTo>
                <a:cubicBezTo>
                  <a:pt x="872590" y="339345"/>
                  <a:pt x="882919" y="332957"/>
                  <a:pt x="893793" y="334044"/>
                </a:cubicBezTo>
                <a:cubicBezTo>
                  <a:pt x="910473" y="335712"/>
                  <a:pt x="924966" y="347191"/>
                  <a:pt x="941501" y="349947"/>
                </a:cubicBezTo>
                <a:lnTo>
                  <a:pt x="989209" y="357898"/>
                </a:lnTo>
                <a:cubicBezTo>
                  <a:pt x="989697" y="357817"/>
                  <a:pt x="1050468" y="350237"/>
                  <a:pt x="1060770" y="341996"/>
                </a:cubicBezTo>
                <a:cubicBezTo>
                  <a:pt x="1068232" y="336026"/>
                  <a:pt x="1071118" y="325918"/>
                  <a:pt x="1076673" y="318142"/>
                </a:cubicBezTo>
                <a:cubicBezTo>
                  <a:pt x="1106888" y="275841"/>
                  <a:pt x="1141608" y="246580"/>
                  <a:pt x="1140283" y="23067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F720D012-D4A5-4CB6-9EC3-84FA708473FC}"/>
              </a:ext>
            </a:extLst>
          </p:cNvPr>
          <p:cNvSpPr/>
          <p:nvPr/>
        </p:nvSpPr>
        <p:spPr>
          <a:xfrm>
            <a:off x="794966" y="2250219"/>
            <a:ext cx="198947" cy="405517"/>
          </a:xfrm>
          <a:custGeom>
            <a:avLst/>
            <a:gdLst>
              <a:gd name="connsiteX0" fmla="*/ 164 w 198947"/>
              <a:gd name="connsiteY0" fmla="*/ 47708 h 405517"/>
              <a:gd name="connsiteX1" fmla="*/ 8116 w 198947"/>
              <a:gd name="connsiteY1" fmla="*/ 87464 h 405517"/>
              <a:gd name="connsiteX2" fmla="*/ 16067 w 198947"/>
              <a:gd name="connsiteY2" fmla="*/ 143124 h 405517"/>
              <a:gd name="connsiteX3" fmla="*/ 39921 w 198947"/>
              <a:gd name="connsiteY3" fmla="*/ 166978 h 405517"/>
              <a:gd name="connsiteX4" fmla="*/ 79677 w 198947"/>
              <a:gd name="connsiteY4" fmla="*/ 254442 h 405517"/>
              <a:gd name="connsiteX5" fmla="*/ 87629 w 198947"/>
              <a:gd name="connsiteY5" fmla="*/ 349858 h 405517"/>
              <a:gd name="connsiteX6" fmla="*/ 95580 w 198947"/>
              <a:gd name="connsiteY6" fmla="*/ 397565 h 405517"/>
              <a:gd name="connsiteX7" fmla="*/ 127385 w 198947"/>
              <a:gd name="connsiteY7" fmla="*/ 405517 h 405517"/>
              <a:gd name="connsiteX8" fmla="*/ 167142 w 198947"/>
              <a:gd name="connsiteY8" fmla="*/ 397565 h 405517"/>
              <a:gd name="connsiteX9" fmla="*/ 198947 w 198947"/>
              <a:gd name="connsiteY9" fmla="*/ 333955 h 405517"/>
              <a:gd name="connsiteX10" fmla="*/ 190996 w 198947"/>
              <a:gd name="connsiteY10" fmla="*/ 238539 h 405517"/>
              <a:gd name="connsiteX11" fmla="*/ 167142 w 198947"/>
              <a:gd name="connsiteY11" fmla="*/ 214685 h 405517"/>
              <a:gd name="connsiteX12" fmla="*/ 151239 w 198947"/>
              <a:gd name="connsiteY12" fmla="*/ 190831 h 405517"/>
              <a:gd name="connsiteX13" fmla="*/ 119434 w 198947"/>
              <a:gd name="connsiteY13" fmla="*/ 151075 h 405517"/>
              <a:gd name="connsiteX14" fmla="*/ 103531 w 198947"/>
              <a:gd name="connsiteY14" fmla="*/ 79513 h 405517"/>
              <a:gd name="connsiteX15" fmla="*/ 63775 w 198947"/>
              <a:gd name="connsiteY15" fmla="*/ 31805 h 405517"/>
              <a:gd name="connsiteX16" fmla="*/ 47872 w 198947"/>
              <a:gd name="connsiteY16" fmla="*/ 7951 h 405517"/>
              <a:gd name="connsiteX17" fmla="*/ 16067 w 198947"/>
              <a:gd name="connsiteY17" fmla="*/ 0 h 405517"/>
              <a:gd name="connsiteX18" fmla="*/ 164 w 198947"/>
              <a:gd name="connsiteY18" fmla="*/ 47708 h 40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947" h="405517">
                <a:moveTo>
                  <a:pt x="164" y="47708"/>
                </a:moveTo>
                <a:cubicBezTo>
                  <a:pt x="-1161" y="62285"/>
                  <a:pt x="5894" y="74133"/>
                  <a:pt x="8116" y="87464"/>
                </a:cubicBezTo>
                <a:cubicBezTo>
                  <a:pt x="11197" y="105951"/>
                  <a:pt x="9107" y="125723"/>
                  <a:pt x="16067" y="143124"/>
                </a:cubicBezTo>
                <a:cubicBezTo>
                  <a:pt x="20243" y="153565"/>
                  <a:pt x="33174" y="157982"/>
                  <a:pt x="39921" y="166978"/>
                </a:cubicBezTo>
                <a:cubicBezTo>
                  <a:pt x="65905" y="201622"/>
                  <a:pt x="65933" y="213208"/>
                  <a:pt x="79677" y="254442"/>
                </a:cubicBezTo>
                <a:cubicBezTo>
                  <a:pt x="82328" y="286247"/>
                  <a:pt x="84104" y="318138"/>
                  <a:pt x="87629" y="349858"/>
                </a:cubicBezTo>
                <a:cubicBezTo>
                  <a:pt x="89409" y="365881"/>
                  <a:pt x="86210" y="384446"/>
                  <a:pt x="95580" y="397565"/>
                </a:cubicBezTo>
                <a:cubicBezTo>
                  <a:pt x="101932" y="406458"/>
                  <a:pt x="116783" y="402866"/>
                  <a:pt x="127385" y="405517"/>
                </a:cubicBezTo>
                <a:cubicBezTo>
                  <a:pt x="140637" y="402866"/>
                  <a:pt x="155681" y="404728"/>
                  <a:pt x="167142" y="397565"/>
                </a:cubicBezTo>
                <a:cubicBezTo>
                  <a:pt x="191171" y="382547"/>
                  <a:pt x="193045" y="357565"/>
                  <a:pt x="198947" y="333955"/>
                </a:cubicBezTo>
                <a:cubicBezTo>
                  <a:pt x="196297" y="302150"/>
                  <a:pt x="199219" y="269377"/>
                  <a:pt x="190996" y="238539"/>
                </a:cubicBezTo>
                <a:cubicBezTo>
                  <a:pt x="188099" y="227674"/>
                  <a:pt x="174341" y="223324"/>
                  <a:pt x="167142" y="214685"/>
                </a:cubicBezTo>
                <a:cubicBezTo>
                  <a:pt x="161024" y="207344"/>
                  <a:pt x="156973" y="198476"/>
                  <a:pt x="151239" y="190831"/>
                </a:cubicBezTo>
                <a:cubicBezTo>
                  <a:pt x="141056" y="177254"/>
                  <a:pt x="130036" y="164327"/>
                  <a:pt x="119434" y="151075"/>
                </a:cubicBezTo>
                <a:cubicBezTo>
                  <a:pt x="118017" y="143992"/>
                  <a:pt x="107745" y="89344"/>
                  <a:pt x="103531" y="79513"/>
                </a:cubicBezTo>
                <a:cubicBezTo>
                  <a:pt x="93079" y="55124"/>
                  <a:pt x="80634" y="52036"/>
                  <a:pt x="63775" y="31805"/>
                </a:cubicBezTo>
                <a:cubicBezTo>
                  <a:pt x="57657" y="24464"/>
                  <a:pt x="55823" y="13252"/>
                  <a:pt x="47872" y="7951"/>
                </a:cubicBezTo>
                <a:cubicBezTo>
                  <a:pt x="38779" y="1889"/>
                  <a:pt x="26669" y="2650"/>
                  <a:pt x="16067" y="0"/>
                </a:cubicBezTo>
                <a:cubicBezTo>
                  <a:pt x="-5763" y="43658"/>
                  <a:pt x="1489" y="33131"/>
                  <a:pt x="164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0DBCF0E8-099A-4A8C-A695-77213B57AB7B}"/>
              </a:ext>
            </a:extLst>
          </p:cNvPr>
          <p:cNvSpPr/>
          <p:nvPr/>
        </p:nvSpPr>
        <p:spPr>
          <a:xfrm>
            <a:off x="667910" y="2417165"/>
            <a:ext cx="103367" cy="175075"/>
          </a:xfrm>
          <a:custGeom>
            <a:avLst/>
            <a:gdLst>
              <a:gd name="connsiteX0" fmla="*/ 47707 w 103367"/>
              <a:gd name="connsiteY0" fmla="*/ 32 h 175075"/>
              <a:gd name="connsiteX1" fmla="*/ 15902 w 103367"/>
              <a:gd name="connsiteY1" fmla="*/ 47739 h 175075"/>
              <a:gd name="connsiteX2" fmla="*/ 7951 w 103367"/>
              <a:gd name="connsiteY2" fmla="*/ 103398 h 175075"/>
              <a:gd name="connsiteX3" fmla="*/ 0 w 103367"/>
              <a:gd name="connsiteY3" fmla="*/ 143155 h 175075"/>
              <a:gd name="connsiteX4" fmla="*/ 15902 w 103367"/>
              <a:gd name="connsiteY4" fmla="*/ 174960 h 175075"/>
              <a:gd name="connsiteX5" fmla="*/ 103367 w 103367"/>
              <a:gd name="connsiteY5" fmla="*/ 103398 h 175075"/>
              <a:gd name="connsiteX6" fmla="*/ 79513 w 103367"/>
              <a:gd name="connsiteY6" fmla="*/ 47739 h 175075"/>
              <a:gd name="connsiteX7" fmla="*/ 55659 w 103367"/>
              <a:gd name="connsiteY7" fmla="*/ 39788 h 175075"/>
              <a:gd name="connsiteX8" fmla="*/ 47707 w 103367"/>
              <a:gd name="connsiteY8" fmla="*/ 32 h 17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67" h="175075">
                <a:moveTo>
                  <a:pt x="47707" y="32"/>
                </a:moveTo>
                <a:cubicBezTo>
                  <a:pt x="41081" y="1357"/>
                  <a:pt x="22763" y="29901"/>
                  <a:pt x="15902" y="47739"/>
                </a:cubicBezTo>
                <a:cubicBezTo>
                  <a:pt x="9174" y="65231"/>
                  <a:pt x="11032" y="84912"/>
                  <a:pt x="7951" y="103398"/>
                </a:cubicBezTo>
                <a:cubicBezTo>
                  <a:pt x="5729" y="116729"/>
                  <a:pt x="2650" y="129903"/>
                  <a:pt x="0" y="143155"/>
                </a:cubicBezTo>
                <a:cubicBezTo>
                  <a:pt x="5301" y="153757"/>
                  <a:pt x="4210" y="176909"/>
                  <a:pt x="15902" y="174960"/>
                </a:cubicBezTo>
                <a:cubicBezTo>
                  <a:pt x="89341" y="162720"/>
                  <a:pt x="89236" y="145788"/>
                  <a:pt x="103367" y="103398"/>
                </a:cubicBezTo>
                <a:cubicBezTo>
                  <a:pt x="95416" y="84845"/>
                  <a:pt x="91624" y="63887"/>
                  <a:pt x="79513" y="47739"/>
                </a:cubicBezTo>
                <a:cubicBezTo>
                  <a:pt x="74484" y="41034"/>
                  <a:pt x="63156" y="43536"/>
                  <a:pt x="55659" y="39788"/>
                </a:cubicBezTo>
                <a:cubicBezTo>
                  <a:pt x="52306" y="38112"/>
                  <a:pt x="54333" y="-1293"/>
                  <a:pt x="47707" y="3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DD350CBF-F8B9-4009-8981-3416F8355115}"/>
              </a:ext>
            </a:extLst>
          </p:cNvPr>
          <p:cNvSpPr/>
          <p:nvPr/>
        </p:nvSpPr>
        <p:spPr>
          <a:xfrm>
            <a:off x="262393" y="1653871"/>
            <a:ext cx="302848" cy="202487"/>
          </a:xfrm>
          <a:custGeom>
            <a:avLst/>
            <a:gdLst>
              <a:gd name="connsiteX0" fmla="*/ 79513 w 302848"/>
              <a:gd name="connsiteY0" fmla="*/ 15903 h 202487"/>
              <a:gd name="connsiteX1" fmla="*/ 190831 w 302848"/>
              <a:gd name="connsiteY1" fmla="*/ 0 h 202487"/>
              <a:gd name="connsiteX2" fmla="*/ 294198 w 302848"/>
              <a:gd name="connsiteY2" fmla="*/ 7952 h 202487"/>
              <a:gd name="connsiteX3" fmla="*/ 286247 w 302848"/>
              <a:gd name="connsiteY3" fmla="*/ 159026 h 202487"/>
              <a:gd name="connsiteX4" fmla="*/ 174929 w 302848"/>
              <a:gd name="connsiteY4" fmla="*/ 190832 h 202487"/>
              <a:gd name="connsiteX5" fmla="*/ 39757 w 302848"/>
              <a:gd name="connsiteY5" fmla="*/ 166978 h 202487"/>
              <a:gd name="connsiteX6" fmla="*/ 23854 w 302848"/>
              <a:gd name="connsiteY6" fmla="*/ 143124 h 202487"/>
              <a:gd name="connsiteX7" fmla="*/ 7951 w 302848"/>
              <a:gd name="connsiteY7" fmla="*/ 71562 h 202487"/>
              <a:gd name="connsiteX8" fmla="*/ 0 w 302848"/>
              <a:gd name="connsiteY8" fmla="*/ 39757 h 202487"/>
              <a:gd name="connsiteX9" fmla="*/ 79513 w 302848"/>
              <a:gd name="connsiteY9" fmla="*/ 15903 h 2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2848" h="202487">
                <a:moveTo>
                  <a:pt x="79513" y="15903"/>
                </a:moveTo>
                <a:cubicBezTo>
                  <a:pt x="111318" y="9277"/>
                  <a:pt x="153063" y="0"/>
                  <a:pt x="190831" y="0"/>
                </a:cubicBezTo>
                <a:cubicBezTo>
                  <a:pt x="225388" y="0"/>
                  <a:pt x="259742" y="5301"/>
                  <a:pt x="294198" y="7952"/>
                </a:cubicBezTo>
                <a:cubicBezTo>
                  <a:pt x="300355" y="57201"/>
                  <a:pt x="313560" y="111229"/>
                  <a:pt x="286247" y="159026"/>
                </a:cubicBezTo>
                <a:cubicBezTo>
                  <a:pt x="270827" y="186011"/>
                  <a:pt x="194406" y="188397"/>
                  <a:pt x="174929" y="190832"/>
                </a:cubicBezTo>
                <a:cubicBezTo>
                  <a:pt x="119570" y="209284"/>
                  <a:pt x="135627" y="208921"/>
                  <a:pt x="39757" y="166978"/>
                </a:cubicBezTo>
                <a:cubicBezTo>
                  <a:pt x="31002" y="163148"/>
                  <a:pt x="29155" y="151075"/>
                  <a:pt x="23854" y="143124"/>
                </a:cubicBezTo>
                <a:cubicBezTo>
                  <a:pt x="4463" y="65559"/>
                  <a:pt x="28140" y="162412"/>
                  <a:pt x="7951" y="71562"/>
                </a:cubicBezTo>
                <a:cubicBezTo>
                  <a:pt x="5580" y="60894"/>
                  <a:pt x="2650" y="50359"/>
                  <a:pt x="0" y="39757"/>
                </a:cubicBezTo>
                <a:cubicBezTo>
                  <a:pt x="20523" y="-21814"/>
                  <a:pt x="47708" y="22529"/>
                  <a:pt x="79513" y="1590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423DB69F-F761-46C4-9F02-6DD6B9D4DF5A}"/>
              </a:ext>
            </a:extLst>
          </p:cNvPr>
          <p:cNvSpPr/>
          <p:nvPr/>
        </p:nvSpPr>
        <p:spPr>
          <a:xfrm>
            <a:off x="5432928" y="2458520"/>
            <a:ext cx="117082" cy="395998"/>
          </a:xfrm>
          <a:custGeom>
            <a:avLst/>
            <a:gdLst>
              <a:gd name="connsiteX0" fmla="*/ 21667 w 117082"/>
              <a:gd name="connsiteY0" fmla="*/ 6384 h 395998"/>
              <a:gd name="connsiteX1" fmla="*/ 5764 w 117082"/>
              <a:gd name="connsiteY1" fmla="*/ 197216 h 395998"/>
              <a:gd name="connsiteX2" fmla="*/ 45521 w 117082"/>
              <a:gd name="connsiteY2" fmla="*/ 395998 h 395998"/>
              <a:gd name="connsiteX3" fmla="*/ 69375 w 117082"/>
              <a:gd name="connsiteY3" fmla="*/ 388047 h 395998"/>
              <a:gd name="connsiteX4" fmla="*/ 77326 w 117082"/>
              <a:gd name="connsiteY4" fmla="*/ 244923 h 395998"/>
              <a:gd name="connsiteX5" fmla="*/ 93229 w 117082"/>
              <a:gd name="connsiteY5" fmla="*/ 221070 h 395998"/>
              <a:gd name="connsiteX6" fmla="*/ 117082 w 117082"/>
              <a:gd name="connsiteY6" fmla="*/ 213118 h 395998"/>
              <a:gd name="connsiteX7" fmla="*/ 93229 w 117082"/>
              <a:gd name="connsiteY7" fmla="*/ 125654 h 395998"/>
              <a:gd name="connsiteX8" fmla="*/ 45521 w 117082"/>
              <a:gd name="connsiteY8" fmla="*/ 77946 h 395998"/>
              <a:gd name="connsiteX9" fmla="*/ 37569 w 117082"/>
              <a:gd name="connsiteY9" fmla="*/ 46141 h 395998"/>
              <a:gd name="connsiteX10" fmla="*/ 21667 w 117082"/>
              <a:gd name="connsiteY10" fmla="*/ 6384 h 39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082" h="395998">
                <a:moveTo>
                  <a:pt x="21667" y="6384"/>
                </a:moveTo>
                <a:cubicBezTo>
                  <a:pt x="16366" y="31563"/>
                  <a:pt x="3505" y="104613"/>
                  <a:pt x="5764" y="197216"/>
                </a:cubicBezTo>
                <a:cubicBezTo>
                  <a:pt x="10258" y="381459"/>
                  <a:pt x="-27336" y="347429"/>
                  <a:pt x="45521" y="395998"/>
                </a:cubicBezTo>
                <a:cubicBezTo>
                  <a:pt x="53472" y="393348"/>
                  <a:pt x="67648" y="396249"/>
                  <a:pt x="69375" y="388047"/>
                </a:cubicBezTo>
                <a:cubicBezTo>
                  <a:pt x="79218" y="341290"/>
                  <a:pt x="70569" y="292224"/>
                  <a:pt x="77326" y="244923"/>
                </a:cubicBezTo>
                <a:cubicBezTo>
                  <a:pt x="78677" y="235463"/>
                  <a:pt x="85767" y="227040"/>
                  <a:pt x="93229" y="221070"/>
                </a:cubicBezTo>
                <a:cubicBezTo>
                  <a:pt x="99774" y="215834"/>
                  <a:pt x="109131" y="215769"/>
                  <a:pt x="117082" y="213118"/>
                </a:cubicBezTo>
                <a:cubicBezTo>
                  <a:pt x="111331" y="167111"/>
                  <a:pt x="119470" y="155175"/>
                  <a:pt x="93229" y="125654"/>
                </a:cubicBezTo>
                <a:cubicBezTo>
                  <a:pt x="78288" y="108845"/>
                  <a:pt x="45521" y="77946"/>
                  <a:pt x="45521" y="77946"/>
                </a:cubicBezTo>
                <a:cubicBezTo>
                  <a:pt x="42870" y="67344"/>
                  <a:pt x="40571" y="56649"/>
                  <a:pt x="37569" y="46141"/>
                </a:cubicBezTo>
                <a:cubicBezTo>
                  <a:pt x="35266" y="38082"/>
                  <a:pt x="26968" y="-18795"/>
                  <a:pt x="21667" y="638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E3CB057B-4882-46FD-97B2-A41E2651AAF8}"/>
              </a:ext>
            </a:extLst>
          </p:cNvPr>
          <p:cNvSpPr/>
          <p:nvPr/>
        </p:nvSpPr>
        <p:spPr>
          <a:xfrm>
            <a:off x="5390984" y="2878372"/>
            <a:ext cx="206734" cy="168775"/>
          </a:xfrm>
          <a:custGeom>
            <a:avLst/>
            <a:gdLst>
              <a:gd name="connsiteX0" fmla="*/ 47708 w 206734"/>
              <a:gd name="connsiteY0" fmla="*/ 0 h 168775"/>
              <a:gd name="connsiteX1" fmla="*/ 31806 w 206734"/>
              <a:gd name="connsiteY1" fmla="*/ 39757 h 168775"/>
              <a:gd name="connsiteX2" fmla="*/ 15903 w 206734"/>
              <a:gd name="connsiteY2" fmla="*/ 63611 h 168775"/>
              <a:gd name="connsiteX3" fmla="*/ 0 w 206734"/>
              <a:gd name="connsiteY3" fmla="*/ 127221 h 168775"/>
              <a:gd name="connsiteX4" fmla="*/ 7952 w 206734"/>
              <a:gd name="connsiteY4" fmla="*/ 159026 h 168775"/>
              <a:gd name="connsiteX5" fmla="*/ 95416 w 206734"/>
              <a:gd name="connsiteY5" fmla="*/ 135172 h 168775"/>
              <a:gd name="connsiteX6" fmla="*/ 206734 w 206734"/>
              <a:gd name="connsiteY6" fmla="*/ 119270 h 168775"/>
              <a:gd name="connsiteX7" fmla="*/ 198783 w 206734"/>
              <a:gd name="connsiteY7" fmla="*/ 79513 h 168775"/>
              <a:gd name="connsiteX8" fmla="*/ 174929 w 206734"/>
              <a:gd name="connsiteY8" fmla="*/ 63611 h 168775"/>
              <a:gd name="connsiteX9" fmla="*/ 95416 w 206734"/>
              <a:gd name="connsiteY9" fmla="*/ 47708 h 168775"/>
              <a:gd name="connsiteX10" fmla="*/ 63611 w 206734"/>
              <a:gd name="connsiteY10" fmla="*/ 39757 h 168775"/>
              <a:gd name="connsiteX11" fmla="*/ 47708 w 206734"/>
              <a:gd name="connsiteY11" fmla="*/ 0 h 16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734" h="168775">
                <a:moveTo>
                  <a:pt x="47708" y="0"/>
                </a:moveTo>
                <a:cubicBezTo>
                  <a:pt x="42407" y="13252"/>
                  <a:pt x="38189" y="26991"/>
                  <a:pt x="31806" y="39757"/>
                </a:cubicBezTo>
                <a:cubicBezTo>
                  <a:pt x="27532" y="48305"/>
                  <a:pt x="20177" y="55064"/>
                  <a:pt x="15903" y="63611"/>
                </a:cubicBezTo>
                <a:cubicBezTo>
                  <a:pt x="7755" y="79908"/>
                  <a:pt x="3024" y="112105"/>
                  <a:pt x="0" y="127221"/>
                </a:cubicBezTo>
                <a:cubicBezTo>
                  <a:pt x="2651" y="137823"/>
                  <a:pt x="-2415" y="155570"/>
                  <a:pt x="7952" y="159026"/>
                </a:cubicBezTo>
                <a:cubicBezTo>
                  <a:pt x="92755" y="187294"/>
                  <a:pt x="48545" y="146200"/>
                  <a:pt x="95416" y="135172"/>
                </a:cubicBezTo>
                <a:cubicBezTo>
                  <a:pt x="131902" y="126587"/>
                  <a:pt x="206734" y="119270"/>
                  <a:pt x="206734" y="119270"/>
                </a:cubicBezTo>
                <a:cubicBezTo>
                  <a:pt x="204084" y="106018"/>
                  <a:pt x="205488" y="91247"/>
                  <a:pt x="198783" y="79513"/>
                </a:cubicBezTo>
                <a:cubicBezTo>
                  <a:pt x="194042" y="71216"/>
                  <a:pt x="183476" y="67885"/>
                  <a:pt x="174929" y="63611"/>
                </a:cubicBezTo>
                <a:cubicBezTo>
                  <a:pt x="151597" y="51945"/>
                  <a:pt x="118449" y="51896"/>
                  <a:pt x="95416" y="47708"/>
                </a:cubicBezTo>
                <a:cubicBezTo>
                  <a:pt x="84664" y="45753"/>
                  <a:pt x="74213" y="42407"/>
                  <a:pt x="63611" y="39757"/>
                </a:cubicBezTo>
                <a:lnTo>
                  <a:pt x="47708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B0981352-6F1B-4DB3-948E-3D923246E9BC}"/>
              </a:ext>
            </a:extLst>
          </p:cNvPr>
          <p:cNvSpPr/>
          <p:nvPr/>
        </p:nvSpPr>
        <p:spPr>
          <a:xfrm>
            <a:off x="5047365" y="3101009"/>
            <a:ext cx="377281" cy="314104"/>
          </a:xfrm>
          <a:custGeom>
            <a:avLst/>
            <a:gdLst>
              <a:gd name="connsiteX0" fmla="*/ 1713 w 377281"/>
              <a:gd name="connsiteY0" fmla="*/ 310101 h 314104"/>
              <a:gd name="connsiteX1" fmla="*/ 25567 w 377281"/>
              <a:gd name="connsiteY1" fmla="*/ 230588 h 314104"/>
              <a:gd name="connsiteX2" fmla="*/ 33518 w 377281"/>
              <a:gd name="connsiteY2" fmla="*/ 206734 h 314104"/>
              <a:gd name="connsiteX3" fmla="*/ 57372 w 377281"/>
              <a:gd name="connsiteY3" fmla="*/ 182880 h 314104"/>
              <a:gd name="connsiteX4" fmla="*/ 113032 w 377281"/>
              <a:gd name="connsiteY4" fmla="*/ 135172 h 314104"/>
              <a:gd name="connsiteX5" fmla="*/ 168691 w 377281"/>
              <a:gd name="connsiteY5" fmla="*/ 111318 h 314104"/>
              <a:gd name="connsiteX6" fmla="*/ 192545 w 377281"/>
              <a:gd name="connsiteY6" fmla="*/ 87464 h 314104"/>
              <a:gd name="connsiteX7" fmla="*/ 216398 w 377281"/>
              <a:gd name="connsiteY7" fmla="*/ 79513 h 314104"/>
              <a:gd name="connsiteX8" fmla="*/ 240252 w 377281"/>
              <a:gd name="connsiteY8" fmla="*/ 63610 h 314104"/>
              <a:gd name="connsiteX9" fmla="*/ 280009 w 377281"/>
              <a:gd name="connsiteY9" fmla="*/ 47708 h 314104"/>
              <a:gd name="connsiteX10" fmla="*/ 327717 w 377281"/>
              <a:gd name="connsiteY10" fmla="*/ 15902 h 314104"/>
              <a:gd name="connsiteX11" fmla="*/ 351571 w 377281"/>
              <a:gd name="connsiteY11" fmla="*/ 0 h 314104"/>
              <a:gd name="connsiteX12" fmla="*/ 375425 w 377281"/>
              <a:gd name="connsiteY12" fmla="*/ 23854 h 314104"/>
              <a:gd name="connsiteX13" fmla="*/ 367473 w 377281"/>
              <a:gd name="connsiteY13" fmla="*/ 127221 h 314104"/>
              <a:gd name="connsiteX14" fmla="*/ 343619 w 377281"/>
              <a:gd name="connsiteY14" fmla="*/ 143123 h 314104"/>
              <a:gd name="connsiteX15" fmla="*/ 311814 w 377281"/>
              <a:gd name="connsiteY15" fmla="*/ 159026 h 314104"/>
              <a:gd name="connsiteX16" fmla="*/ 200496 w 377281"/>
              <a:gd name="connsiteY16" fmla="*/ 174928 h 314104"/>
              <a:gd name="connsiteX17" fmla="*/ 184593 w 377281"/>
              <a:gd name="connsiteY17" fmla="*/ 198782 h 314104"/>
              <a:gd name="connsiteX18" fmla="*/ 136885 w 377281"/>
              <a:gd name="connsiteY18" fmla="*/ 262393 h 314104"/>
              <a:gd name="connsiteX19" fmla="*/ 113032 w 377281"/>
              <a:gd name="connsiteY19" fmla="*/ 270344 h 314104"/>
              <a:gd name="connsiteX20" fmla="*/ 57372 w 377281"/>
              <a:gd name="connsiteY20" fmla="*/ 302149 h 314104"/>
              <a:gd name="connsiteX21" fmla="*/ 1713 w 377281"/>
              <a:gd name="connsiteY21" fmla="*/ 310101 h 31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7281" h="314104">
                <a:moveTo>
                  <a:pt x="1713" y="310101"/>
                </a:moveTo>
                <a:cubicBezTo>
                  <a:pt x="-3588" y="298174"/>
                  <a:pt x="3151" y="290366"/>
                  <a:pt x="25567" y="230588"/>
                </a:cubicBezTo>
                <a:cubicBezTo>
                  <a:pt x="28510" y="222740"/>
                  <a:pt x="28869" y="213708"/>
                  <a:pt x="33518" y="206734"/>
                </a:cubicBezTo>
                <a:cubicBezTo>
                  <a:pt x="39755" y="197378"/>
                  <a:pt x="49014" y="190402"/>
                  <a:pt x="57372" y="182880"/>
                </a:cubicBezTo>
                <a:cubicBezTo>
                  <a:pt x="75535" y="166533"/>
                  <a:pt x="93270" y="149545"/>
                  <a:pt x="113032" y="135172"/>
                </a:cubicBezTo>
                <a:cubicBezTo>
                  <a:pt x="129662" y="123078"/>
                  <a:pt x="149623" y="117674"/>
                  <a:pt x="168691" y="111318"/>
                </a:cubicBezTo>
                <a:cubicBezTo>
                  <a:pt x="176642" y="103367"/>
                  <a:pt x="183189" y="93702"/>
                  <a:pt x="192545" y="87464"/>
                </a:cubicBezTo>
                <a:cubicBezTo>
                  <a:pt x="199518" y="82815"/>
                  <a:pt x="208902" y="83261"/>
                  <a:pt x="216398" y="79513"/>
                </a:cubicBezTo>
                <a:cubicBezTo>
                  <a:pt x="224945" y="75239"/>
                  <a:pt x="231704" y="67884"/>
                  <a:pt x="240252" y="63610"/>
                </a:cubicBezTo>
                <a:cubicBezTo>
                  <a:pt x="253018" y="57227"/>
                  <a:pt x="267479" y="54543"/>
                  <a:pt x="280009" y="47708"/>
                </a:cubicBezTo>
                <a:cubicBezTo>
                  <a:pt x="296788" y="38556"/>
                  <a:pt x="311814" y="26504"/>
                  <a:pt x="327717" y="15902"/>
                </a:cubicBezTo>
                <a:lnTo>
                  <a:pt x="351571" y="0"/>
                </a:lnTo>
                <a:cubicBezTo>
                  <a:pt x="359522" y="7951"/>
                  <a:pt x="374030" y="12696"/>
                  <a:pt x="375425" y="23854"/>
                </a:cubicBezTo>
                <a:cubicBezTo>
                  <a:pt x="379711" y="58145"/>
                  <a:pt x="376377" y="93830"/>
                  <a:pt x="367473" y="127221"/>
                </a:cubicBezTo>
                <a:cubicBezTo>
                  <a:pt x="365011" y="136455"/>
                  <a:pt x="351916" y="138382"/>
                  <a:pt x="343619" y="143123"/>
                </a:cubicBezTo>
                <a:cubicBezTo>
                  <a:pt x="333328" y="149004"/>
                  <a:pt x="323059" y="155278"/>
                  <a:pt x="311814" y="159026"/>
                </a:cubicBezTo>
                <a:cubicBezTo>
                  <a:pt x="286499" y="167464"/>
                  <a:pt x="218047" y="172978"/>
                  <a:pt x="200496" y="174928"/>
                </a:cubicBezTo>
                <a:cubicBezTo>
                  <a:pt x="195195" y="182879"/>
                  <a:pt x="189334" y="190485"/>
                  <a:pt x="184593" y="198782"/>
                </a:cubicBezTo>
                <a:cubicBezTo>
                  <a:pt x="165291" y="232561"/>
                  <a:pt x="172892" y="236674"/>
                  <a:pt x="136885" y="262393"/>
                </a:cubicBezTo>
                <a:cubicBezTo>
                  <a:pt x="130065" y="267264"/>
                  <a:pt x="120983" y="267694"/>
                  <a:pt x="113032" y="270344"/>
                </a:cubicBezTo>
                <a:cubicBezTo>
                  <a:pt x="92590" y="285675"/>
                  <a:pt x="82371" y="298578"/>
                  <a:pt x="57372" y="302149"/>
                </a:cubicBezTo>
                <a:cubicBezTo>
                  <a:pt x="46877" y="303648"/>
                  <a:pt x="7014" y="322028"/>
                  <a:pt x="1713" y="31010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1F57F45F-7DF4-41A6-A1D0-FFC85582860B}"/>
              </a:ext>
            </a:extLst>
          </p:cNvPr>
          <p:cNvSpPr/>
          <p:nvPr/>
        </p:nvSpPr>
        <p:spPr>
          <a:xfrm>
            <a:off x="5128591" y="4495567"/>
            <a:ext cx="508884" cy="251362"/>
          </a:xfrm>
          <a:custGeom>
            <a:avLst/>
            <a:gdLst>
              <a:gd name="connsiteX0" fmla="*/ 127221 w 508884"/>
              <a:gd name="connsiteY0" fmla="*/ 4871 h 251362"/>
              <a:gd name="connsiteX1" fmla="*/ 302150 w 508884"/>
              <a:gd name="connsiteY1" fmla="*/ 20774 h 251362"/>
              <a:gd name="connsiteX2" fmla="*/ 365760 w 508884"/>
              <a:gd name="connsiteY2" fmla="*/ 36676 h 251362"/>
              <a:gd name="connsiteX3" fmla="*/ 437322 w 508884"/>
              <a:gd name="connsiteY3" fmla="*/ 140043 h 251362"/>
              <a:gd name="connsiteX4" fmla="*/ 477079 w 508884"/>
              <a:gd name="connsiteY4" fmla="*/ 187751 h 251362"/>
              <a:gd name="connsiteX5" fmla="*/ 508884 w 508884"/>
              <a:gd name="connsiteY5" fmla="*/ 243410 h 251362"/>
              <a:gd name="connsiteX6" fmla="*/ 477079 w 508884"/>
              <a:gd name="connsiteY6" fmla="*/ 251362 h 251362"/>
              <a:gd name="connsiteX7" fmla="*/ 413468 w 508884"/>
              <a:gd name="connsiteY7" fmla="*/ 243410 h 251362"/>
              <a:gd name="connsiteX8" fmla="*/ 341906 w 508884"/>
              <a:gd name="connsiteY8" fmla="*/ 219556 h 251362"/>
              <a:gd name="connsiteX9" fmla="*/ 318052 w 508884"/>
              <a:gd name="connsiteY9" fmla="*/ 203654 h 251362"/>
              <a:gd name="connsiteX10" fmla="*/ 254442 w 508884"/>
              <a:gd name="connsiteY10" fmla="*/ 211605 h 251362"/>
              <a:gd name="connsiteX11" fmla="*/ 230588 w 508884"/>
              <a:gd name="connsiteY11" fmla="*/ 219556 h 251362"/>
              <a:gd name="connsiteX12" fmla="*/ 198783 w 508884"/>
              <a:gd name="connsiteY12" fmla="*/ 227508 h 251362"/>
              <a:gd name="connsiteX13" fmla="*/ 174929 w 508884"/>
              <a:gd name="connsiteY13" fmla="*/ 211605 h 251362"/>
              <a:gd name="connsiteX14" fmla="*/ 166978 w 508884"/>
              <a:gd name="connsiteY14" fmla="*/ 187751 h 251362"/>
              <a:gd name="connsiteX15" fmla="*/ 119270 w 508884"/>
              <a:gd name="connsiteY15" fmla="*/ 76433 h 251362"/>
              <a:gd name="connsiteX16" fmla="*/ 0 w 508884"/>
              <a:gd name="connsiteY16" fmla="*/ 60530 h 251362"/>
              <a:gd name="connsiteX17" fmla="*/ 39757 w 508884"/>
              <a:gd name="connsiteY17" fmla="*/ 36676 h 251362"/>
              <a:gd name="connsiteX18" fmla="*/ 127221 w 508884"/>
              <a:gd name="connsiteY18" fmla="*/ 4871 h 2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8884" h="251362">
                <a:moveTo>
                  <a:pt x="127221" y="4871"/>
                </a:moveTo>
                <a:cubicBezTo>
                  <a:pt x="170953" y="2221"/>
                  <a:pt x="39834" y="-10703"/>
                  <a:pt x="302150" y="20774"/>
                </a:cubicBezTo>
                <a:cubicBezTo>
                  <a:pt x="323850" y="23378"/>
                  <a:pt x="365760" y="36676"/>
                  <a:pt x="365760" y="36676"/>
                </a:cubicBezTo>
                <a:cubicBezTo>
                  <a:pt x="439891" y="110807"/>
                  <a:pt x="393704" y="52808"/>
                  <a:pt x="437322" y="140043"/>
                </a:cubicBezTo>
                <a:cubicBezTo>
                  <a:pt x="452129" y="169656"/>
                  <a:pt x="455098" y="161373"/>
                  <a:pt x="477079" y="187751"/>
                </a:cubicBezTo>
                <a:cubicBezTo>
                  <a:pt x="491125" y="204606"/>
                  <a:pt x="499165" y="223972"/>
                  <a:pt x="508884" y="243410"/>
                </a:cubicBezTo>
                <a:cubicBezTo>
                  <a:pt x="498282" y="246061"/>
                  <a:pt x="488007" y="251362"/>
                  <a:pt x="477079" y="251362"/>
                </a:cubicBezTo>
                <a:cubicBezTo>
                  <a:pt x="455710" y="251362"/>
                  <a:pt x="434546" y="246923"/>
                  <a:pt x="413468" y="243410"/>
                </a:cubicBezTo>
                <a:cubicBezTo>
                  <a:pt x="390689" y="239613"/>
                  <a:pt x="361934" y="229570"/>
                  <a:pt x="341906" y="219556"/>
                </a:cubicBezTo>
                <a:cubicBezTo>
                  <a:pt x="333359" y="215282"/>
                  <a:pt x="326003" y="208955"/>
                  <a:pt x="318052" y="203654"/>
                </a:cubicBezTo>
                <a:cubicBezTo>
                  <a:pt x="296849" y="206304"/>
                  <a:pt x="275466" y="207783"/>
                  <a:pt x="254442" y="211605"/>
                </a:cubicBezTo>
                <a:cubicBezTo>
                  <a:pt x="246196" y="213104"/>
                  <a:pt x="238647" y="217253"/>
                  <a:pt x="230588" y="219556"/>
                </a:cubicBezTo>
                <a:cubicBezTo>
                  <a:pt x="220080" y="222558"/>
                  <a:pt x="209385" y="224857"/>
                  <a:pt x="198783" y="227508"/>
                </a:cubicBezTo>
                <a:cubicBezTo>
                  <a:pt x="190832" y="222207"/>
                  <a:pt x="180899" y="219067"/>
                  <a:pt x="174929" y="211605"/>
                </a:cubicBezTo>
                <a:cubicBezTo>
                  <a:pt x="169693" y="205060"/>
                  <a:pt x="169138" y="195849"/>
                  <a:pt x="166978" y="187751"/>
                </a:cubicBezTo>
                <a:cubicBezTo>
                  <a:pt x="161051" y="165526"/>
                  <a:pt x="164500" y="86484"/>
                  <a:pt x="119270" y="76433"/>
                </a:cubicBezTo>
                <a:cubicBezTo>
                  <a:pt x="80117" y="67732"/>
                  <a:pt x="39757" y="65831"/>
                  <a:pt x="0" y="60530"/>
                </a:cubicBezTo>
                <a:cubicBezTo>
                  <a:pt x="13252" y="52579"/>
                  <a:pt x="25634" y="42953"/>
                  <a:pt x="39757" y="36676"/>
                </a:cubicBezTo>
                <a:cubicBezTo>
                  <a:pt x="67771" y="24225"/>
                  <a:pt x="83489" y="7521"/>
                  <a:pt x="127221" y="487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5D029D67-6ED7-4FC8-B1FA-C6D4361FB159}"/>
              </a:ext>
            </a:extLst>
          </p:cNvPr>
          <p:cNvSpPr/>
          <p:nvPr/>
        </p:nvSpPr>
        <p:spPr>
          <a:xfrm>
            <a:off x="4412974" y="4272793"/>
            <a:ext cx="278105" cy="299207"/>
          </a:xfrm>
          <a:custGeom>
            <a:avLst/>
            <a:gdLst>
              <a:gd name="connsiteX0" fmla="*/ 166977 w 278105"/>
              <a:gd name="connsiteY0" fmla="*/ 12960 h 299207"/>
              <a:gd name="connsiteX1" fmla="*/ 143123 w 278105"/>
              <a:gd name="connsiteY1" fmla="*/ 52717 h 299207"/>
              <a:gd name="connsiteX2" fmla="*/ 119269 w 278105"/>
              <a:gd name="connsiteY2" fmla="*/ 60668 h 299207"/>
              <a:gd name="connsiteX3" fmla="*/ 63610 w 278105"/>
              <a:gd name="connsiteY3" fmla="*/ 84522 h 299207"/>
              <a:gd name="connsiteX4" fmla="*/ 31805 w 278105"/>
              <a:gd name="connsiteY4" fmla="*/ 132230 h 299207"/>
              <a:gd name="connsiteX5" fmla="*/ 0 w 278105"/>
              <a:gd name="connsiteY5" fmla="*/ 179937 h 299207"/>
              <a:gd name="connsiteX6" fmla="*/ 23854 w 278105"/>
              <a:gd name="connsiteY6" fmla="*/ 259450 h 299207"/>
              <a:gd name="connsiteX7" fmla="*/ 135172 w 278105"/>
              <a:gd name="connsiteY7" fmla="*/ 299207 h 299207"/>
              <a:gd name="connsiteX8" fmla="*/ 230588 w 278105"/>
              <a:gd name="connsiteY8" fmla="*/ 275353 h 299207"/>
              <a:gd name="connsiteX9" fmla="*/ 238539 w 278105"/>
              <a:gd name="connsiteY9" fmla="*/ 243548 h 299207"/>
              <a:gd name="connsiteX10" fmla="*/ 246490 w 278105"/>
              <a:gd name="connsiteY10" fmla="*/ 187889 h 299207"/>
              <a:gd name="connsiteX11" fmla="*/ 254442 w 278105"/>
              <a:gd name="connsiteY11" fmla="*/ 148132 h 299207"/>
              <a:gd name="connsiteX12" fmla="*/ 270344 w 278105"/>
              <a:gd name="connsiteY12" fmla="*/ 12960 h 299207"/>
              <a:gd name="connsiteX13" fmla="*/ 166977 w 278105"/>
              <a:gd name="connsiteY13" fmla="*/ 12960 h 29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8105" h="299207">
                <a:moveTo>
                  <a:pt x="166977" y="12960"/>
                </a:moveTo>
                <a:cubicBezTo>
                  <a:pt x="145774" y="19586"/>
                  <a:pt x="154051" y="41789"/>
                  <a:pt x="143123" y="52717"/>
                </a:cubicBezTo>
                <a:cubicBezTo>
                  <a:pt x="137196" y="58644"/>
                  <a:pt x="126973" y="57367"/>
                  <a:pt x="119269" y="60668"/>
                </a:cubicBezTo>
                <a:cubicBezTo>
                  <a:pt x="50478" y="90149"/>
                  <a:pt x="119561" y="65870"/>
                  <a:pt x="63610" y="84522"/>
                </a:cubicBezTo>
                <a:cubicBezTo>
                  <a:pt x="10670" y="137462"/>
                  <a:pt x="60574" y="80446"/>
                  <a:pt x="31805" y="132230"/>
                </a:cubicBezTo>
                <a:cubicBezTo>
                  <a:pt x="22523" y="148937"/>
                  <a:pt x="0" y="179937"/>
                  <a:pt x="0" y="179937"/>
                </a:cubicBezTo>
                <a:cubicBezTo>
                  <a:pt x="7951" y="206441"/>
                  <a:pt x="5025" y="239173"/>
                  <a:pt x="23854" y="259450"/>
                </a:cubicBezTo>
                <a:cubicBezTo>
                  <a:pt x="40119" y="276967"/>
                  <a:pt x="103769" y="291357"/>
                  <a:pt x="135172" y="299207"/>
                </a:cubicBezTo>
                <a:cubicBezTo>
                  <a:pt x="166977" y="291256"/>
                  <a:pt x="201722" y="290896"/>
                  <a:pt x="230588" y="275353"/>
                </a:cubicBezTo>
                <a:cubicBezTo>
                  <a:pt x="240210" y="270172"/>
                  <a:pt x="236584" y="254300"/>
                  <a:pt x="238539" y="243548"/>
                </a:cubicBezTo>
                <a:cubicBezTo>
                  <a:pt x="241891" y="225109"/>
                  <a:pt x="243409" y="206375"/>
                  <a:pt x="246490" y="187889"/>
                </a:cubicBezTo>
                <a:cubicBezTo>
                  <a:pt x="248712" y="174558"/>
                  <a:pt x="252616" y="161523"/>
                  <a:pt x="254442" y="148132"/>
                </a:cubicBezTo>
                <a:cubicBezTo>
                  <a:pt x="260572" y="103180"/>
                  <a:pt x="292586" y="52502"/>
                  <a:pt x="270344" y="12960"/>
                </a:cubicBezTo>
                <a:cubicBezTo>
                  <a:pt x="255992" y="-12555"/>
                  <a:pt x="188180" y="6334"/>
                  <a:pt x="166977" y="1296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BCB2F189-B9E3-40F7-BBC5-B99FCFD285E3}"/>
              </a:ext>
            </a:extLst>
          </p:cNvPr>
          <p:cNvSpPr/>
          <p:nvPr/>
        </p:nvSpPr>
        <p:spPr>
          <a:xfrm>
            <a:off x="4760460" y="3852543"/>
            <a:ext cx="42128" cy="221059"/>
          </a:xfrm>
          <a:custGeom>
            <a:avLst/>
            <a:gdLst>
              <a:gd name="connsiteX0" fmla="*/ 2371 w 42128"/>
              <a:gd name="connsiteY0" fmla="*/ 3840 h 221059"/>
              <a:gd name="connsiteX1" fmla="*/ 10323 w 42128"/>
              <a:gd name="connsiteY1" fmla="*/ 218525 h 221059"/>
              <a:gd name="connsiteX2" fmla="*/ 26225 w 42128"/>
              <a:gd name="connsiteY2" fmla="*/ 186720 h 221059"/>
              <a:gd name="connsiteX3" fmla="*/ 34177 w 42128"/>
              <a:gd name="connsiteY3" fmla="*/ 146963 h 221059"/>
              <a:gd name="connsiteX4" fmla="*/ 42128 w 42128"/>
              <a:gd name="connsiteY4" fmla="*/ 123109 h 221059"/>
              <a:gd name="connsiteX5" fmla="*/ 2371 w 42128"/>
              <a:gd name="connsiteY5" fmla="*/ 3840 h 22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8" h="221059">
                <a:moveTo>
                  <a:pt x="2371" y="3840"/>
                </a:moveTo>
                <a:cubicBezTo>
                  <a:pt x="-2930" y="19743"/>
                  <a:pt x="1061" y="147516"/>
                  <a:pt x="10323" y="218525"/>
                </a:cubicBezTo>
                <a:cubicBezTo>
                  <a:pt x="11856" y="230278"/>
                  <a:pt x="22477" y="197965"/>
                  <a:pt x="26225" y="186720"/>
                </a:cubicBezTo>
                <a:cubicBezTo>
                  <a:pt x="30499" y="173899"/>
                  <a:pt x="30899" y="160074"/>
                  <a:pt x="34177" y="146963"/>
                </a:cubicBezTo>
                <a:cubicBezTo>
                  <a:pt x="36210" y="138832"/>
                  <a:pt x="39478" y="131060"/>
                  <a:pt x="42128" y="123109"/>
                </a:cubicBezTo>
                <a:cubicBezTo>
                  <a:pt x="33554" y="20223"/>
                  <a:pt x="7672" y="-12063"/>
                  <a:pt x="2371" y="384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5F8AEA1C-F970-428E-8A2B-D8C49516FC65}"/>
              </a:ext>
            </a:extLst>
          </p:cNvPr>
          <p:cNvSpPr/>
          <p:nvPr/>
        </p:nvSpPr>
        <p:spPr>
          <a:xfrm>
            <a:off x="4905955" y="4198289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F0211D5F-460D-49C7-AA26-B04DA6BA7EFB}"/>
              </a:ext>
            </a:extLst>
          </p:cNvPr>
          <p:cNvSpPr/>
          <p:nvPr/>
        </p:nvSpPr>
        <p:spPr>
          <a:xfrm>
            <a:off x="4753465" y="4436424"/>
            <a:ext cx="25691" cy="202633"/>
          </a:xfrm>
          <a:custGeom>
            <a:avLst/>
            <a:gdLst>
              <a:gd name="connsiteX0" fmla="*/ 1415 w 25691"/>
              <a:gd name="connsiteY0" fmla="*/ 404 h 202633"/>
              <a:gd name="connsiteX1" fmla="*/ 9366 w 25691"/>
              <a:gd name="connsiteY1" fmla="*/ 199186 h 202633"/>
              <a:gd name="connsiteX2" fmla="*/ 25269 w 25691"/>
              <a:gd name="connsiteY2" fmla="*/ 151479 h 202633"/>
              <a:gd name="connsiteX3" fmla="*/ 1415 w 25691"/>
              <a:gd name="connsiteY3" fmla="*/ 404 h 20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91" h="202633">
                <a:moveTo>
                  <a:pt x="1415" y="404"/>
                </a:moveTo>
                <a:cubicBezTo>
                  <a:pt x="-1235" y="8355"/>
                  <a:pt x="-976" y="133684"/>
                  <a:pt x="9366" y="199186"/>
                </a:cubicBezTo>
                <a:cubicBezTo>
                  <a:pt x="11980" y="215743"/>
                  <a:pt x="23877" y="168184"/>
                  <a:pt x="25269" y="151479"/>
                </a:cubicBezTo>
                <a:cubicBezTo>
                  <a:pt x="29231" y="103936"/>
                  <a:pt x="4065" y="-7547"/>
                  <a:pt x="1415" y="40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D455F2EA-6C0D-4F64-8A7E-605DAEB22F76}"/>
              </a:ext>
            </a:extLst>
          </p:cNvPr>
          <p:cNvSpPr/>
          <p:nvPr/>
        </p:nvSpPr>
        <p:spPr>
          <a:xfrm>
            <a:off x="4516341" y="4801997"/>
            <a:ext cx="1272209" cy="986553"/>
          </a:xfrm>
          <a:custGeom>
            <a:avLst/>
            <a:gdLst>
              <a:gd name="connsiteX0" fmla="*/ 954156 w 1272209"/>
              <a:gd name="connsiteY0" fmla="*/ 591 h 986553"/>
              <a:gd name="connsiteX1" fmla="*/ 962108 w 1272209"/>
              <a:gd name="connsiteY1" fmla="*/ 40347 h 986553"/>
              <a:gd name="connsiteX2" fmla="*/ 970059 w 1272209"/>
              <a:gd name="connsiteY2" fmla="*/ 103958 h 986553"/>
              <a:gd name="connsiteX3" fmla="*/ 985962 w 1272209"/>
              <a:gd name="connsiteY3" fmla="*/ 135763 h 986553"/>
              <a:gd name="connsiteX4" fmla="*/ 1001864 w 1272209"/>
              <a:gd name="connsiteY4" fmla="*/ 183471 h 986553"/>
              <a:gd name="connsiteX5" fmla="*/ 1057523 w 1272209"/>
              <a:gd name="connsiteY5" fmla="*/ 231179 h 986553"/>
              <a:gd name="connsiteX6" fmla="*/ 1121134 w 1272209"/>
              <a:gd name="connsiteY6" fmla="*/ 294789 h 986553"/>
              <a:gd name="connsiteX7" fmla="*/ 1176793 w 1272209"/>
              <a:gd name="connsiteY7" fmla="*/ 334546 h 986553"/>
              <a:gd name="connsiteX8" fmla="*/ 1240403 w 1272209"/>
              <a:gd name="connsiteY8" fmla="*/ 406107 h 986553"/>
              <a:gd name="connsiteX9" fmla="*/ 1272209 w 1272209"/>
              <a:gd name="connsiteY9" fmla="*/ 604890 h 986553"/>
              <a:gd name="connsiteX10" fmla="*/ 1232452 w 1272209"/>
              <a:gd name="connsiteY10" fmla="*/ 827526 h 986553"/>
              <a:gd name="connsiteX11" fmla="*/ 1216549 w 1272209"/>
              <a:gd name="connsiteY11" fmla="*/ 851380 h 986553"/>
              <a:gd name="connsiteX12" fmla="*/ 1168842 w 1272209"/>
              <a:gd name="connsiteY12" fmla="*/ 914991 h 986553"/>
              <a:gd name="connsiteX13" fmla="*/ 1137036 w 1272209"/>
              <a:gd name="connsiteY13" fmla="*/ 954747 h 986553"/>
              <a:gd name="connsiteX14" fmla="*/ 1049572 w 1272209"/>
              <a:gd name="connsiteY14" fmla="*/ 986553 h 986553"/>
              <a:gd name="connsiteX15" fmla="*/ 946205 w 1272209"/>
              <a:gd name="connsiteY15" fmla="*/ 978601 h 986553"/>
              <a:gd name="connsiteX16" fmla="*/ 874643 w 1272209"/>
              <a:gd name="connsiteY16" fmla="*/ 907040 h 986553"/>
              <a:gd name="connsiteX17" fmla="*/ 850789 w 1272209"/>
              <a:gd name="connsiteY17" fmla="*/ 883186 h 986553"/>
              <a:gd name="connsiteX18" fmla="*/ 811033 w 1272209"/>
              <a:gd name="connsiteY18" fmla="*/ 875234 h 986553"/>
              <a:gd name="connsiteX19" fmla="*/ 771276 w 1272209"/>
              <a:gd name="connsiteY19" fmla="*/ 843429 h 986553"/>
              <a:gd name="connsiteX20" fmla="*/ 739471 w 1272209"/>
              <a:gd name="connsiteY20" fmla="*/ 827526 h 986553"/>
              <a:gd name="connsiteX21" fmla="*/ 683812 w 1272209"/>
              <a:gd name="connsiteY21" fmla="*/ 748013 h 986553"/>
              <a:gd name="connsiteX22" fmla="*/ 667909 w 1272209"/>
              <a:gd name="connsiteY22" fmla="*/ 716208 h 986553"/>
              <a:gd name="connsiteX23" fmla="*/ 628153 w 1272209"/>
              <a:gd name="connsiteY23" fmla="*/ 700306 h 986553"/>
              <a:gd name="connsiteX24" fmla="*/ 341906 w 1272209"/>
              <a:gd name="connsiteY24" fmla="*/ 755965 h 986553"/>
              <a:gd name="connsiteX25" fmla="*/ 270344 w 1272209"/>
              <a:gd name="connsiteY25" fmla="*/ 779819 h 986553"/>
              <a:gd name="connsiteX26" fmla="*/ 174929 w 1272209"/>
              <a:gd name="connsiteY26" fmla="*/ 803673 h 986553"/>
              <a:gd name="connsiteX27" fmla="*/ 135172 w 1272209"/>
              <a:gd name="connsiteY27" fmla="*/ 827526 h 986553"/>
              <a:gd name="connsiteX28" fmla="*/ 103367 w 1272209"/>
              <a:gd name="connsiteY28" fmla="*/ 835478 h 986553"/>
              <a:gd name="connsiteX29" fmla="*/ 87464 w 1272209"/>
              <a:gd name="connsiteY29" fmla="*/ 684403 h 986553"/>
              <a:gd name="connsiteX30" fmla="*/ 55659 w 1272209"/>
              <a:gd name="connsiteY30" fmla="*/ 573085 h 986553"/>
              <a:gd name="connsiteX31" fmla="*/ 39756 w 1272209"/>
              <a:gd name="connsiteY31" fmla="*/ 517426 h 986553"/>
              <a:gd name="connsiteX32" fmla="*/ 31805 w 1272209"/>
              <a:gd name="connsiteY32" fmla="*/ 485620 h 986553"/>
              <a:gd name="connsiteX33" fmla="*/ 15902 w 1272209"/>
              <a:gd name="connsiteY33" fmla="*/ 453815 h 986553"/>
              <a:gd name="connsiteX34" fmla="*/ 7951 w 1272209"/>
              <a:gd name="connsiteY34" fmla="*/ 406107 h 986553"/>
              <a:gd name="connsiteX35" fmla="*/ 0 w 1272209"/>
              <a:gd name="connsiteY35" fmla="*/ 374302 h 986553"/>
              <a:gd name="connsiteX36" fmla="*/ 7951 w 1272209"/>
              <a:gd name="connsiteY36" fmla="*/ 342497 h 986553"/>
              <a:gd name="connsiteX37" fmla="*/ 103367 w 1272209"/>
              <a:gd name="connsiteY37" fmla="*/ 302740 h 986553"/>
              <a:gd name="connsiteX38" fmla="*/ 174929 w 1272209"/>
              <a:gd name="connsiteY38" fmla="*/ 278886 h 986553"/>
              <a:gd name="connsiteX39" fmla="*/ 198782 w 1272209"/>
              <a:gd name="connsiteY39" fmla="*/ 262984 h 986553"/>
              <a:gd name="connsiteX40" fmla="*/ 238539 w 1272209"/>
              <a:gd name="connsiteY40" fmla="*/ 247081 h 986553"/>
              <a:gd name="connsiteX41" fmla="*/ 286247 w 1272209"/>
              <a:gd name="connsiteY41" fmla="*/ 183471 h 986553"/>
              <a:gd name="connsiteX42" fmla="*/ 318052 w 1272209"/>
              <a:gd name="connsiteY42" fmla="*/ 127812 h 986553"/>
              <a:gd name="connsiteX43" fmla="*/ 413468 w 1272209"/>
              <a:gd name="connsiteY43" fmla="*/ 591 h 986553"/>
              <a:gd name="connsiteX44" fmla="*/ 429370 w 1272209"/>
              <a:gd name="connsiteY44" fmla="*/ 32396 h 986553"/>
              <a:gd name="connsiteX45" fmla="*/ 500932 w 1272209"/>
              <a:gd name="connsiteY45" fmla="*/ 96006 h 986553"/>
              <a:gd name="connsiteX46" fmla="*/ 532737 w 1272209"/>
              <a:gd name="connsiteY46" fmla="*/ 111909 h 986553"/>
              <a:gd name="connsiteX47" fmla="*/ 612250 w 1272209"/>
              <a:gd name="connsiteY47" fmla="*/ 48299 h 986553"/>
              <a:gd name="connsiteX48" fmla="*/ 707666 w 1272209"/>
              <a:gd name="connsiteY48" fmla="*/ 16493 h 986553"/>
              <a:gd name="connsiteX49" fmla="*/ 763325 w 1272209"/>
              <a:gd name="connsiteY49" fmla="*/ 24445 h 986553"/>
              <a:gd name="connsiteX50" fmla="*/ 763325 w 1272209"/>
              <a:gd name="connsiteY50" fmla="*/ 191422 h 986553"/>
              <a:gd name="connsiteX51" fmla="*/ 866692 w 1272209"/>
              <a:gd name="connsiteY51" fmla="*/ 167568 h 986553"/>
              <a:gd name="connsiteX52" fmla="*/ 898497 w 1272209"/>
              <a:gd name="connsiteY52" fmla="*/ 119860 h 986553"/>
              <a:gd name="connsiteX53" fmla="*/ 914400 w 1272209"/>
              <a:gd name="connsiteY53" fmla="*/ 96006 h 986553"/>
              <a:gd name="connsiteX54" fmla="*/ 922351 w 1272209"/>
              <a:gd name="connsiteY54" fmla="*/ 72153 h 986553"/>
              <a:gd name="connsiteX55" fmla="*/ 954156 w 1272209"/>
              <a:gd name="connsiteY55" fmla="*/ 591 h 9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72209" h="986553">
                <a:moveTo>
                  <a:pt x="954156" y="591"/>
                </a:moveTo>
                <a:cubicBezTo>
                  <a:pt x="960782" y="-4710"/>
                  <a:pt x="960053" y="26990"/>
                  <a:pt x="962108" y="40347"/>
                </a:cubicBezTo>
                <a:cubicBezTo>
                  <a:pt x="965357" y="61467"/>
                  <a:pt x="964876" y="83227"/>
                  <a:pt x="970059" y="103958"/>
                </a:cubicBezTo>
                <a:cubicBezTo>
                  <a:pt x="972934" y="115457"/>
                  <a:pt x="981560" y="124758"/>
                  <a:pt x="985962" y="135763"/>
                </a:cubicBezTo>
                <a:cubicBezTo>
                  <a:pt x="992188" y="151327"/>
                  <a:pt x="991806" y="170061"/>
                  <a:pt x="1001864" y="183471"/>
                </a:cubicBezTo>
                <a:cubicBezTo>
                  <a:pt x="1016525" y="203020"/>
                  <a:pt x="1039659" y="214506"/>
                  <a:pt x="1057523" y="231179"/>
                </a:cubicBezTo>
                <a:cubicBezTo>
                  <a:pt x="1079445" y="251639"/>
                  <a:pt x="1096184" y="278155"/>
                  <a:pt x="1121134" y="294789"/>
                </a:cubicBezTo>
                <a:cubicBezTo>
                  <a:pt x="1140012" y="307375"/>
                  <a:pt x="1159534" y="319753"/>
                  <a:pt x="1176793" y="334546"/>
                </a:cubicBezTo>
                <a:cubicBezTo>
                  <a:pt x="1199246" y="353792"/>
                  <a:pt x="1222972" y="385190"/>
                  <a:pt x="1240403" y="406107"/>
                </a:cubicBezTo>
                <a:cubicBezTo>
                  <a:pt x="1267338" y="567717"/>
                  <a:pt x="1257416" y="501351"/>
                  <a:pt x="1272209" y="604890"/>
                </a:cubicBezTo>
                <a:cubicBezTo>
                  <a:pt x="1256527" y="730348"/>
                  <a:pt x="1275242" y="752646"/>
                  <a:pt x="1232452" y="827526"/>
                </a:cubicBezTo>
                <a:cubicBezTo>
                  <a:pt x="1227711" y="835823"/>
                  <a:pt x="1221850" y="843429"/>
                  <a:pt x="1216549" y="851380"/>
                </a:cubicBezTo>
                <a:cubicBezTo>
                  <a:pt x="1201470" y="896618"/>
                  <a:pt x="1217211" y="861248"/>
                  <a:pt x="1168842" y="914991"/>
                </a:cubicBezTo>
                <a:cubicBezTo>
                  <a:pt x="1157489" y="927605"/>
                  <a:pt x="1149036" y="942747"/>
                  <a:pt x="1137036" y="954747"/>
                </a:cubicBezTo>
                <a:cubicBezTo>
                  <a:pt x="1113680" y="978103"/>
                  <a:pt x="1079724" y="979015"/>
                  <a:pt x="1049572" y="986553"/>
                </a:cubicBezTo>
                <a:cubicBezTo>
                  <a:pt x="1015116" y="983902"/>
                  <a:pt x="979502" y="987850"/>
                  <a:pt x="946205" y="978601"/>
                </a:cubicBezTo>
                <a:cubicBezTo>
                  <a:pt x="919946" y="971307"/>
                  <a:pt x="890301" y="924935"/>
                  <a:pt x="874643" y="907040"/>
                </a:cubicBezTo>
                <a:cubicBezTo>
                  <a:pt x="867238" y="898577"/>
                  <a:pt x="860847" y="888215"/>
                  <a:pt x="850789" y="883186"/>
                </a:cubicBezTo>
                <a:cubicBezTo>
                  <a:pt x="838701" y="877142"/>
                  <a:pt x="824285" y="877885"/>
                  <a:pt x="811033" y="875234"/>
                </a:cubicBezTo>
                <a:cubicBezTo>
                  <a:pt x="797781" y="864632"/>
                  <a:pt x="785397" y="852843"/>
                  <a:pt x="771276" y="843429"/>
                </a:cubicBezTo>
                <a:cubicBezTo>
                  <a:pt x="761414" y="836854"/>
                  <a:pt x="748471" y="835240"/>
                  <a:pt x="739471" y="827526"/>
                </a:cubicBezTo>
                <a:cubicBezTo>
                  <a:pt x="730515" y="819850"/>
                  <a:pt x="684942" y="749897"/>
                  <a:pt x="683812" y="748013"/>
                </a:cubicBezTo>
                <a:cubicBezTo>
                  <a:pt x="677714" y="737849"/>
                  <a:pt x="676909" y="723922"/>
                  <a:pt x="667909" y="716208"/>
                </a:cubicBezTo>
                <a:cubicBezTo>
                  <a:pt x="657072" y="706919"/>
                  <a:pt x="641405" y="705607"/>
                  <a:pt x="628153" y="700306"/>
                </a:cubicBezTo>
                <a:cubicBezTo>
                  <a:pt x="267272" y="750082"/>
                  <a:pt x="497576" y="697589"/>
                  <a:pt x="341906" y="755965"/>
                </a:cubicBezTo>
                <a:cubicBezTo>
                  <a:pt x="318363" y="764794"/>
                  <a:pt x="294738" y="773721"/>
                  <a:pt x="270344" y="779819"/>
                </a:cubicBezTo>
                <a:lnTo>
                  <a:pt x="174929" y="803673"/>
                </a:lnTo>
                <a:cubicBezTo>
                  <a:pt x="161677" y="811624"/>
                  <a:pt x="149295" y="821249"/>
                  <a:pt x="135172" y="827526"/>
                </a:cubicBezTo>
                <a:cubicBezTo>
                  <a:pt x="125186" y="831964"/>
                  <a:pt x="106823" y="845845"/>
                  <a:pt x="103367" y="835478"/>
                </a:cubicBezTo>
                <a:cubicBezTo>
                  <a:pt x="87354" y="787440"/>
                  <a:pt x="96522" y="734223"/>
                  <a:pt x="87464" y="684403"/>
                </a:cubicBezTo>
                <a:cubicBezTo>
                  <a:pt x="80561" y="646435"/>
                  <a:pt x="65018" y="610524"/>
                  <a:pt x="55659" y="573085"/>
                </a:cubicBezTo>
                <a:cubicBezTo>
                  <a:pt x="30800" y="473644"/>
                  <a:pt x="62573" y="597286"/>
                  <a:pt x="39756" y="517426"/>
                </a:cubicBezTo>
                <a:cubicBezTo>
                  <a:pt x="36754" y="506918"/>
                  <a:pt x="35642" y="495852"/>
                  <a:pt x="31805" y="485620"/>
                </a:cubicBezTo>
                <a:cubicBezTo>
                  <a:pt x="27643" y="474522"/>
                  <a:pt x="21203" y="464417"/>
                  <a:pt x="15902" y="453815"/>
                </a:cubicBezTo>
                <a:cubicBezTo>
                  <a:pt x="13252" y="437912"/>
                  <a:pt x="11113" y="421916"/>
                  <a:pt x="7951" y="406107"/>
                </a:cubicBezTo>
                <a:cubicBezTo>
                  <a:pt x="5808" y="395391"/>
                  <a:pt x="0" y="385230"/>
                  <a:pt x="0" y="374302"/>
                </a:cubicBezTo>
                <a:cubicBezTo>
                  <a:pt x="0" y="363374"/>
                  <a:pt x="-217" y="349757"/>
                  <a:pt x="7951" y="342497"/>
                </a:cubicBezTo>
                <a:cubicBezTo>
                  <a:pt x="47795" y="307081"/>
                  <a:pt x="64025" y="315854"/>
                  <a:pt x="103367" y="302740"/>
                </a:cubicBezTo>
                <a:cubicBezTo>
                  <a:pt x="193188" y="272799"/>
                  <a:pt x="98712" y="297942"/>
                  <a:pt x="174929" y="278886"/>
                </a:cubicBezTo>
                <a:cubicBezTo>
                  <a:pt x="182880" y="273585"/>
                  <a:pt x="190235" y="267258"/>
                  <a:pt x="198782" y="262984"/>
                </a:cubicBezTo>
                <a:cubicBezTo>
                  <a:pt x="211548" y="256601"/>
                  <a:pt x="227978" y="256682"/>
                  <a:pt x="238539" y="247081"/>
                </a:cubicBezTo>
                <a:cubicBezTo>
                  <a:pt x="258151" y="229252"/>
                  <a:pt x="270344" y="204674"/>
                  <a:pt x="286247" y="183471"/>
                </a:cubicBezTo>
                <a:cubicBezTo>
                  <a:pt x="303540" y="131588"/>
                  <a:pt x="281023" y="190761"/>
                  <a:pt x="318052" y="127812"/>
                </a:cubicBezTo>
                <a:cubicBezTo>
                  <a:pt x="390036" y="5439"/>
                  <a:pt x="336601" y="46711"/>
                  <a:pt x="413468" y="591"/>
                </a:cubicBezTo>
                <a:cubicBezTo>
                  <a:pt x="418769" y="11193"/>
                  <a:pt x="421966" y="23140"/>
                  <a:pt x="429370" y="32396"/>
                </a:cubicBezTo>
                <a:cubicBezTo>
                  <a:pt x="449713" y="57825"/>
                  <a:pt x="472864" y="79967"/>
                  <a:pt x="500932" y="96006"/>
                </a:cubicBezTo>
                <a:cubicBezTo>
                  <a:pt x="511223" y="101887"/>
                  <a:pt x="522135" y="106608"/>
                  <a:pt x="532737" y="111909"/>
                </a:cubicBezTo>
                <a:cubicBezTo>
                  <a:pt x="559241" y="90706"/>
                  <a:pt x="582452" y="64552"/>
                  <a:pt x="612250" y="48299"/>
                </a:cubicBezTo>
                <a:cubicBezTo>
                  <a:pt x="641682" y="32245"/>
                  <a:pt x="707666" y="16493"/>
                  <a:pt x="707666" y="16493"/>
                </a:cubicBezTo>
                <a:cubicBezTo>
                  <a:pt x="726219" y="19144"/>
                  <a:pt x="761460" y="5797"/>
                  <a:pt x="763325" y="24445"/>
                </a:cubicBezTo>
                <a:cubicBezTo>
                  <a:pt x="782308" y="214271"/>
                  <a:pt x="658125" y="149343"/>
                  <a:pt x="763325" y="191422"/>
                </a:cubicBezTo>
                <a:cubicBezTo>
                  <a:pt x="797781" y="183471"/>
                  <a:pt x="835440" y="184113"/>
                  <a:pt x="866692" y="167568"/>
                </a:cubicBezTo>
                <a:cubicBezTo>
                  <a:pt x="883583" y="158625"/>
                  <a:pt x="887895" y="135763"/>
                  <a:pt x="898497" y="119860"/>
                </a:cubicBezTo>
                <a:lnTo>
                  <a:pt x="914400" y="96006"/>
                </a:lnTo>
                <a:cubicBezTo>
                  <a:pt x="917050" y="88055"/>
                  <a:pt x="917702" y="79126"/>
                  <a:pt x="922351" y="72153"/>
                </a:cubicBezTo>
                <a:cubicBezTo>
                  <a:pt x="948079" y="33561"/>
                  <a:pt x="947530" y="5892"/>
                  <a:pt x="954156" y="5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EE8C8328-61FD-430B-B175-FF4BBC32C08B}"/>
              </a:ext>
            </a:extLst>
          </p:cNvPr>
          <p:cNvSpPr/>
          <p:nvPr/>
        </p:nvSpPr>
        <p:spPr>
          <a:xfrm>
            <a:off x="5526157" y="5834351"/>
            <a:ext cx="119269" cy="137079"/>
          </a:xfrm>
          <a:custGeom>
            <a:avLst/>
            <a:gdLst>
              <a:gd name="connsiteX0" fmla="*/ 0 w 119269"/>
              <a:gd name="connsiteY0" fmla="*/ 1906 h 137079"/>
              <a:gd name="connsiteX1" fmla="*/ 23853 w 119269"/>
              <a:gd name="connsiteY1" fmla="*/ 89371 h 137079"/>
              <a:gd name="connsiteX2" fmla="*/ 31805 w 119269"/>
              <a:gd name="connsiteY2" fmla="*/ 113225 h 137079"/>
              <a:gd name="connsiteX3" fmla="*/ 39756 w 119269"/>
              <a:gd name="connsiteY3" fmla="*/ 137079 h 137079"/>
              <a:gd name="connsiteX4" fmla="*/ 87464 w 119269"/>
              <a:gd name="connsiteY4" fmla="*/ 129127 h 137079"/>
              <a:gd name="connsiteX5" fmla="*/ 95415 w 119269"/>
              <a:gd name="connsiteY5" fmla="*/ 89371 h 137079"/>
              <a:gd name="connsiteX6" fmla="*/ 119269 w 119269"/>
              <a:gd name="connsiteY6" fmla="*/ 49614 h 137079"/>
              <a:gd name="connsiteX7" fmla="*/ 0 w 119269"/>
              <a:gd name="connsiteY7" fmla="*/ 1906 h 13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269" h="137079">
                <a:moveTo>
                  <a:pt x="0" y="1906"/>
                </a:moveTo>
                <a:cubicBezTo>
                  <a:pt x="11237" y="58095"/>
                  <a:pt x="3679" y="28848"/>
                  <a:pt x="23853" y="89371"/>
                </a:cubicBezTo>
                <a:lnTo>
                  <a:pt x="31805" y="113225"/>
                </a:lnTo>
                <a:lnTo>
                  <a:pt x="39756" y="137079"/>
                </a:lnTo>
                <a:cubicBezTo>
                  <a:pt x="55659" y="134428"/>
                  <a:pt x="75223" y="139619"/>
                  <a:pt x="87464" y="129127"/>
                </a:cubicBezTo>
                <a:cubicBezTo>
                  <a:pt x="97725" y="120332"/>
                  <a:pt x="90396" y="101919"/>
                  <a:pt x="95415" y="89371"/>
                </a:cubicBezTo>
                <a:cubicBezTo>
                  <a:pt x="101155" y="75022"/>
                  <a:pt x="111318" y="62866"/>
                  <a:pt x="119269" y="49614"/>
                </a:cubicBezTo>
                <a:cubicBezTo>
                  <a:pt x="104041" y="-26527"/>
                  <a:pt x="124832" y="9858"/>
                  <a:pt x="0" y="1906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8BF43719-5EE2-48ED-B9AF-3C3D0A233C7D}"/>
              </a:ext>
            </a:extLst>
          </p:cNvPr>
          <p:cNvSpPr/>
          <p:nvPr/>
        </p:nvSpPr>
        <p:spPr>
          <a:xfrm>
            <a:off x="6421928" y="5524538"/>
            <a:ext cx="209460" cy="319671"/>
          </a:xfrm>
          <a:custGeom>
            <a:avLst/>
            <a:gdLst>
              <a:gd name="connsiteX0" fmla="*/ 2726 w 209460"/>
              <a:gd name="connsiteY0" fmla="*/ 1619 h 319671"/>
              <a:gd name="connsiteX1" fmla="*/ 42482 w 209460"/>
              <a:gd name="connsiteY1" fmla="*/ 33424 h 319671"/>
              <a:gd name="connsiteX2" fmla="*/ 66336 w 209460"/>
              <a:gd name="connsiteY2" fmla="*/ 57278 h 319671"/>
              <a:gd name="connsiteX3" fmla="*/ 98142 w 209460"/>
              <a:gd name="connsiteY3" fmla="*/ 73180 h 319671"/>
              <a:gd name="connsiteX4" fmla="*/ 121995 w 209460"/>
              <a:gd name="connsiteY4" fmla="*/ 89083 h 319671"/>
              <a:gd name="connsiteX5" fmla="*/ 185606 w 209460"/>
              <a:gd name="connsiteY5" fmla="*/ 128839 h 319671"/>
              <a:gd name="connsiteX6" fmla="*/ 209460 w 209460"/>
              <a:gd name="connsiteY6" fmla="*/ 176547 h 319671"/>
              <a:gd name="connsiteX7" fmla="*/ 169703 w 209460"/>
              <a:gd name="connsiteY7" fmla="*/ 256060 h 319671"/>
              <a:gd name="connsiteX8" fmla="*/ 137898 w 209460"/>
              <a:gd name="connsiteY8" fmla="*/ 279914 h 319671"/>
              <a:gd name="connsiteX9" fmla="*/ 82239 w 209460"/>
              <a:gd name="connsiteY9" fmla="*/ 311719 h 319671"/>
              <a:gd name="connsiteX10" fmla="*/ 58385 w 209460"/>
              <a:gd name="connsiteY10" fmla="*/ 319671 h 319671"/>
              <a:gd name="connsiteX11" fmla="*/ 34531 w 209460"/>
              <a:gd name="connsiteY11" fmla="*/ 303768 h 319671"/>
              <a:gd name="connsiteX12" fmla="*/ 26580 w 209460"/>
              <a:gd name="connsiteY12" fmla="*/ 120888 h 319671"/>
              <a:gd name="connsiteX13" fmla="*/ 18629 w 209460"/>
              <a:gd name="connsiteY13" fmla="*/ 65229 h 319671"/>
              <a:gd name="connsiteX14" fmla="*/ 2726 w 209460"/>
              <a:gd name="connsiteY14" fmla="*/ 9570 h 319671"/>
              <a:gd name="connsiteX15" fmla="*/ 2726 w 209460"/>
              <a:gd name="connsiteY15" fmla="*/ 1619 h 3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460" h="319671">
                <a:moveTo>
                  <a:pt x="2726" y="1619"/>
                </a:moveTo>
                <a:cubicBezTo>
                  <a:pt x="9352" y="5595"/>
                  <a:pt x="29710" y="22249"/>
                  <a:pt x="42482" y="33424"/>
                </a:cubicBezTo>
                <a:cubicBezTo>
                  <a:pt x="50945" y="40829"/>
                  <a:pt x="57186" y="50742"/>
                  <a:pt x="66336" y="57278"/>
                </a:cubicBezTo>
                <a:cubicBezTo>
                  <a:pt x="75981" y="64167"/>
                  <a:pt x="87850" y="67299"/>
                  <a:pt x="98142" y="73180"/>
                </a:cubicBezTo>
                <a:cubicBezTo>
                  <a:pt x="106439" y="77921"/>
                  <a:pt x="114350" y="83349"/>
                  <a:pt x="121995" y="89083"/>
                </a:cubicBezTo>
                <a:cubicBezTo>
                  <a:pt x="173850" y="127975"/>
                  <a:pt x="142909" y="114607"/>
                  <a:pt x="185606" y="128839"/>
                </a:cubicBezTo>
                <a:cubicBezTo>
                  <a:pt x="193647" y="140900"/>
                  <a:pt x="209460" y="160086"/>
                  <a:pt x="209460" y="176547"/>
                </a:cubicBezTo>
                <a:cubicBezTo>
                  <a:pt x="209460" y="213655"/>
                  <a:pt x="195788" y="229975"/>
                  <a:pt x="169703" y="256060"/>
                </a:cubicBezTo>
                <a:cubicBezTo>
                  <a:pt x="160332" y="265431"/>
                  <a:pt x="148682" y="272211"/>
                  <a:pt x="137898" y="279914"/>
                </a:cubicBezTo>
                <a:cubicBezTo>
                  <a:pt x="117932" y="294176"/>
                  <a:pt x="105537" y="301734"/>
                  <a:pt x="82239" y="311719"/>
                </a:cubicBezTo>
                <a:cubicBezTo>
                  <a:pt x="74535" y="315021"/>
                  <a:pt x="66336" y="317020"/>
                  <a:pt x="58385" y="319671"/>
                </a:cubicBezTo>
                <a:cubicBezTo>
                  <a:pt x="50434" y="314370"/>
                  <a:pt x="36041" y="313204"/>
                  <a:pt x="34531" y="303768"/>
                </a:cubicBezTo>
                <a:cubicBezTo>
                  <a:pt x="24891" y="243517"/>
                  <a:pt x="30639" y="181770"/>
                  <a:pt x="26580" y="120888"/>
                </a:cubicBezTo>
                <a:cubicBezTo>
                  <a:pt x="25333" y="102188"/>
                  <a:pt x="22556" y="83554"/>
                  <a:pt x="18629" y="65229"/>
                </a:cubicBezTo>
                <a:cubicBezTo>
                  <a:pt x="14586" y="46362"/>
                  <a:pt x="333" y="28716"/>
                  <a:pt x="2726" y="9570"/>
                </a:cubicBezTo>
                <a:cubicBezTo>
                  <a:pt x="3766" y="1253"/>
                  <a:pt x="-3900" y="-2357"/>
                  <a:pt x="2726" y="161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4D5DF573-BC87-44EE-A90C-B925E7B6CBBF}"/>
              </a:ext>
            </a:extLst>
          </p:cNvPr>
          <p:cNvSpPr/>
          <p:nvPr/>
        </p:nvSpPr>
        <p:spPr>
          <a:xfrm>
            <a:off x="6154266" y="5828306"/>
            <a:ext cx="302193" cy="326004"/>
          </a:xfrm>
          <a:custGeom>
            <a:avLst/>
            <a:gdLst>
              <a:gd name="connsiteX0" fmla="*/ 44 w 302193"/>
              <a:gd name="connsiteY0" fmla="*/ 246491 h 326004"/>
              <a:gd name="connsiteX1" fmla="*/ 39800 w 302193"/>
              <a:gd name="connsiteY1" fmla="*/ 206734 h 326004"/>
              <a:gd name="connsiteX2" fmla="*/ 79557 w 302193"/>
              <a:gd name="connsiteY2" fmla="*/ 151075 h 326004"/>
              <a:gd name="connsiteX3" fmla="*/ 103411 w 302193"/>
              <a:gd name="connsiteY3" fmla="*/ 103367 h 326004"/>
              <a:gd name="connsiteX4" fmla="*/ 135216 w 302193"/>
              <a:gd name="connsiteY4" fmla="*/ 55659 h 326004"/>
              <a:gd name="connsiteX5" fmla="*/ 151118 w 302193"/>
              <a:gd name="connsiteY5" fmla="*/ 23854 h 326004"/>
              <a:gd name="connsiteX6" fmla="*/ 182924 w 302193"/>
              <a:gd name="connsiteY6" fmla="*/ 15903 h 326004"/>
              <a:gd name="connsiteX7" fmla="*/ 254485 w 302193"/>
              <a:gd name="connsiteY7" fmla="*/ 0 h 326004"/>
              <a:gd name="connsiteX8" fmla="*/ 286291 w 302193"/>
              <a:gd name="connsiteY8" fmla="*/ 7951 h 326004"/>
              <a:gd name="connsiteX9" fmla="*/ 294242 w 302193"/>
              <a:gd name="connsiteY9" fmla="*/ 47708 h 326004"/>
              <a:gd name="connsiteX10" fmla="*/ 302193 w 302193"/>
              <a:gd name="connsiteY10" fmla="*/ 71562 h 326004"/>
              <a:gd name="connsiteX11" fmla="*/ 294242 w 302193"/>
              <a:gd name="connsiteY11" fmla="*/ 111318 h 326004"/>
              <a:gd name="connsiteX12" fmla="*/ 246534 w 302193"/>
              <a:gd name="connsiteY12" fmla="*/ 159026 h 326004"/>
              <a:gd name="connsiteX13" fmla="*/ 222680 w 302193"/>
              <a:gd name="connsiteY13" fmla="*/ 166977 h 326004"/>
              <a:gd name="connsiteX14" fmla="*/ 174972 w 302193"/>
              <a:gd name="connsiteY14" fmla="*/ 254442 h 326004"/>
              <a:gd name="connsiteX15" fmla="*/ 135216 w 302193"/>
              <a:gd name="connsiteY15" fmla="*/ 310101 h 326004"/>
              <a:gd name="connsiteX16" fmla="*/ 95459 w 302193"/>
              <a:gd name="connsiteY16" fmla="*/ 326004 h 326004"/>
              <a:gd name="connsiteX17" fmla="*/ 79557 w 302193"/>
              <a:gd name="connsiteY17" fmla="*/ 286247 h 326004"/>
              <a:gd name="connsiteX18" fmla="*/ 71605 w 302193"/>
              <a:gd name="connsiteY18" fmla="*/ 262393 h 326004"/>
              <a:gd name="connsiteX19" fmla="*/ 47751 w 302193"/>
              <a:gd name="connsiteY19" fmla="*/ 246491 h 326004"/>
              <a:gd name="connsiteX20" fmla="*/ 44 w 302193"/>
              <a:gd name="connsiteY20" fmla="*/ 246491 h 32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2193" h="326004">
                <a:moveTo>
                  <a:pt x="44" y="246491"/>
                </a:moveTo>
                <a:cubicBezTo>
                  <a:pt x="-1281" y="239865"/>
                  <a:pt x="27349" y="220742"/>
                  <a:pt x="39800" y="206734"/>
                </a:cubicBezTo>
                <a:cubicBezTo>
                  <a:pt x="45923" y="199845"/>
                  <a:pt x="73224" y="162475"/>
                  <a:pt x="79557" y="151075"/>
                </a:cubicBezTo>
                <a:cubicBezTo>
                  <a:pt x="88192" y="135533"/>
                  <a:pt x="94452" y="118725"/>
                  <a:pt x="103411" y="103367"/>
                </a:cubicBezTo>
                <a:cubicBezTo>
                  <a:pt x="113041" y="86858"/>
                  <a:pt x="125383" y="72048"/>
                  <a:pt x="135216" y="55659"/>
                </a:cubicBezTo>
                <a:cubicBezTo>
                  <a:pt x="141314" y="45495"/>
                  <a:pt x="142012" y="31442"/>
                  <a:pt x="151118" y="23854"/>
                </a:cubicBezTo>
                <a:cubicBezTo>
                  <a:pt x="159513" y="16858"/>
                  <a:pt x="172256" y="18274"/>
                  <a:pt x="182924" y="15903"/>
                </a:cubicBezTo>
                <a:cubicBezTo>
                  <a:pt x="273763" y="-4284"/>
                  <a:pt x="176928" y="19389"/>
                  <a:pt x="254485" y="0"/>
                </a:cubicBezTo>
                <a:cubicBezTo>
                  <a:pt x="265087" y="2650"/>
                  <a:pt x="279295" y="-444"/>
                  <a:pt x="286291" y="7951"/>
                </a:cubicBezTo>
                <a:cubicBezTo>
                  <a:pt x="294943" y="18333"/>
                  <a:pt x="290964" y="34597"/>
                  <a:pt x="294242" y="47708"/>
                </a:cubicBezTo>
                <a:cubicBezTo>
                  <a:pt x="296275" y="55839"/>
                  <a:pt x="299543" y="63611"/>
                  <a:pt x="302193" y="71562"/>
                </a:cubicBezTo>
                <a:cubicBezTo>
                  <a:pt x="299543" y="84814"/>
                  <a:pt x="299731" y="98968"/>
                  <a:pt x="294242" y="111318"/>
                </a:cubicBezTo>
                <a:cubicBezTo>
                  <a:pt x="284759" y="132656"/>
                  <a:pt x="266918" y="148835"/>
                  <a:pt x="246534" y="159026"/>
                </a:cubicBezTo>
                <a:cubicBezTo>
                  <a:pt x="239037" y="162774"/>
                  <a:pt x="230631" y="164327"/>
                  <a:pt x="222680" y="166977"/>
                </a:cubicBezTo>
                <a:cubicBezTo>
                  <a:pt x="173684" y="281303"/>
                  <a:pt x="224016" y="175970"/>
                  <a:pt x="174972" y="254442"/>
                </a:cubicBezTo>
                <a:cubicBezTo>
                  <a:pt x="158522" y="280763"/>
                  <a:pt x="163201" y="292610"/>
                  <a:pt x="135216" y="310101"/>
                </a:cubicBezTo>
                <a:cubicBezTo>
                  <a:pt x="123112" y="317666"/>
                  <a:pt x="108711" y="320703"/>
                  <a:pt x="95459" y="326004"/>
                </a:cubicBezTo>
                <a:cubicBezTo>
                  <a:pt x="90158" y="312752"/>
                  <a:pt x="84569" y="299611"/>
                  <a:pt x="79557" y="286247"/>
                </a:cubicBezTo>
                <a:cubicBezTo>
                  <a:pt x="76614" y="278399"/>
                  <a:pt x="76841" y="268938"/>
                  <a:pt x="71605" y="262393"/>
                </a:cubicBezTo>
                <a:cubicBezTo>
                  <a:pt x="65635" y="254931"/>
                  <a:pt x="55702" y="251792"/>
                  <a:pt x="47751" y="246491"/>
                </a:cubicBezTo>
                <a:cubicBezTo>
                  <a:pt x="29770" y="219518"/>
                  <a:pt x="1369" y="253117"/>
                  <a:pt x="44" y="2464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8A1A920B-55CD-4EC4-BEE3-86AA2FBB68E8}"/>
              </a:ext>
            </a:extLst>
          </p:cNvPr>
          <p:cNvSpPr/>
          <p:nvPr/>
        </p:nvSpPr>
        <p:spPr>
          <a:xfrm>
            <a:off x="7012968" y="1298211"/>
            <a:ext cx="3530462" cy="2669490"/>
          </a:xfrm>
          <a:custGeom>
            <a:avLst/>
            <a:gdLst>
              <a:gd name="connsiteX0" fmla="*/ 1168924 w 3530462"/>
              <a:gd name="connsiteY0" fmla="*/ 1150791 h 2669490"/>
              <a:gd name="connsiteX1" fmla="*/ 1129168 w 3530462"/>
              <a:gd name="connsiteY1" fmla="*/ 1063326 h 2669490"/>
              <a:gd name="connsiteX2" fmla="*/ 1097362 w 3530462"/>
              <a:gd name="connsiteY2" fmla="*/ 1031521 h 2669490"/>
              <a:gd name="connsiteX3" fmla="*/ 1057606 w 3530462"/>
              <a:gd name="connsiteY3" fmla="*/ 991765 h 2669490"/>
              <a:gd name="connsiteX4" fmla="*/ 1009898 w 3530462"/>
              <a:gd name="connsiteY4" fmla="*/ 967911 h 2669490"/>
              <a:gd name="connsiteX5" fmla="*/ 962190 w 3530462"/>
              <a:gd name="connsiteY5" fmla="*/ 952008 h 2669490"/>
              <a:gd name="connsiteX6" fmla="*/ 930385 w 3530462"/>
              <a:gd name="connsiteY6" fmla="*/ 928154 h 2669490"/>
              <a:gd name="connsiteX7" fmla="*/ 890629 w 3530462"/>
              <a:gd name="connsiteY7" fmla="*/ 912252 h 2669490"/>
              <a:gd name="connsiteX8" fmla="*/ 858823 w 3530462"/>
              <a:gd name="connsiteY8" fmla="*/ 896349 h 2669490"/>
              <a:gd name="connsiteX9" fmla="*/ 834969 w 3530462"/>
              <a:gd name="connsiteY9" fmla="*/ 880446 h 2669490"/>
              <a:gd name="connsiteX10" fmla="*/ 811115 w 3530462"/>
              <a:gd name="connsiteY10" fmla="*/ 856592 h 2669490"/>
              <a:gd name="connsiteX11" fmla="*/ 763408 w 3530462"/>
              <a:gd name="connsiteY11" fmla="*/ 840690 h 2669490"/>
              <a:gd name="connsiteX12" fmla="*/ 731602 w 3530462"/>
              <a:gd name="connsiteY12" fmla="*/ 824787 h 2669490"/>
              <a:gd name="connsiteX13" fmla="*/ 660041 w 3530462"/>
              <a:gd name="connsiteY13" fmla="*/ 808885 h 2669490"/>
              <a:gd name="connsiteX14" fmla="*/ 604382 w 3530462"/>
              <a:gd name="connsiteY14" fmla="*/ 785031 h 2669490"/>
              <a:gd name="connsiteX15" fmla="*/ 516917 w 3530462"/>
              <a:gd name="connsiteY15" fmla="*/ 808885 h 2669490"/>
              <a:gd name="connsiteX16" fmla="*/ 485112 w 3530462"/>
              <a:gd name="connsiteY16" fmla="*/ 816836 h 2669490"/>
              <a:gd name="connsiteX17" fmla="*/ 381745 w 3530462"/>
              <a:gd name="connsiteY17" fmla="*/ 872495 h 2669490"/>
              <a:gd name="connsiteX18" fmla="*/ 357891 w 3530462"/>
              <a:gd name="connsiteY18" fmla="*/ 880446 h 2669490"/>
              <a:gd name="connsiteX19" fmla="*/ 334037 w 3530462"/>
              <a:gd name="connsiteY19" fmla="*/ 896349 h 2669490"/>
              <a:gd name="connsiteX20" fmla="*/ 190914 w 3530462"/>
              <a:gd name="connsiteY20" fmla="*/ 896349 h 2669490"/>
              <a:gd name="connsiteX21" fmla="*/ 167060 w 3530462"/>
              <a:gd name="connsiteY21" fmla="*/ 888398 h 2669490"/>
              <a:gd name="connsiteX22" fmla="*/ 87547 w 3530462"/>
              <a:gd name="connsiteY22" fmla="*/ 769128 h 2669490"/>
              <a:gd name="connsiteX23" fmla="*/ 47790 w 3530462"/>
              <a:gd name="connsiteY23" fmla="*/ 665761 h 2669490"/>
              <a:gd name="connsiteX24" fmla="*/ 55742 w 3530462"/>
              <a:gd name="connsiteY24" fmla="*/ 633956 h 2669490"/>
              <a:gd name="connsiteX25" fmla="*/ 119352 w 3530462"/>
              <a:gd name="connsiteY25" fmla="*/ 610102 h 2669490"/>
              <a:gd name="connsiteX26" fmla="*/ 190914 w 3530462"/>
              <a:gd name="connsiteY26" fmla="*/ 554443 h 2669490"/>
              <a:gd name="connsiteX27" fmla="*/ 151157 w 3530462"/>
              <a:gd name="connsiteY27" fmla="*/ 538540 h 2669490"/>
              <a:gd name="connsiteX28" fmla="*/ 15985 w 3530462"/>
              <a:gd name="connsiteY28" fmla="*/ 514686 h 2669490"/>
              <a:gd name="connsiteX29" fmla="*/ 82 w 3530462"/>
              <a:gd name="connsiteY29" fmla="*/ 482881 h 2669490"/>
              <a:gd name="connsiteX30" fmla="*/ 167060 w 3530462"/>
              <a:gd name="connsiteY30" fmla="*/ 427222 h 2669490"/>
              <a:gd name="connsiteX31" fmla="*/ 198865 w 3530462"/>
              <a:gd name="connsiteY31" fmla="*/ 411319 h 2669490"/>
              <a:gd name="connsiteX32" fmla="*/ 182962 w 3530462"/>
              <a:gd name="connsiteY32" fmla="*/ 379514 h 2669490"/>
              <a:gd name="connsiteX33" fmla="*/ 95498 w 3530462"/>
              <a:gd name="connsiteY33" fmla="*/ 307952 h 2669490"/>
              <a:gd name="connsiteX34" fmla="*/ 31888 w 3530462"/>
              <a:gd name="connsiteY34" fmla="*/ 236391 h 2669490"/>
              <a:gd name="connsiteX35" fmla="*/ 23936 w 3530462"/>
              <a:gd name="connsiteY35" fmla="*/ 212537 h 2669490"/>
              <a:gd name="connsiteX36" fmla="*/ 87547 w 3530462"/>
              <a:gd name="connsiteY36" fmla="*/ 101219 h 2669490"/>
              <a:gd name="connsiteX37" fmla="*/ 135255 w 3530462"/>
              <a:gd name="connsiteY37" fmla="*/ 77365 h 2669490"/>
              <a:gd name="connsiteX38" fmla="*/ 167060 w 3530462"/>
              <a:gd name="connsiteY38" fmla="*/ 69413 h 2669490"/>
              <a:gd name="connsiteX39" fmla="*/ 246573 w 3530462"/>
              <a:gd name="connsiteY39" fmla="*/ 53511 h 2669490"/>
              <a:gd name="connsiteX40" fmla="*/ 318135 w 3530462"/>
              <a:gd name="connsiteY40" fmla="*/ 37608 h 2669490"/>
              <a:gd name="connsiteX41" fmla="*/ 341989 w 3530462"/>
              <a:gd name="connsiteY41" fmla="*/ 21706 h 2669490"/>
              <a:gd name="connsiteX42" fmla="*/ 572576 w 3530462"/>
              <a:gd name="connsiteY42" fmla="*/ 13754 h 2669490"/>
              <a:gd name="connsiteX43" fmla="*/ 596430 w 3530462"/>
              <a:gd name="connsiteY43" fmla="*/ 29657 h 2669490"/>
              <a:gd name="connsiteX44" fmla="*/ 675943 w 3530462"/>
              <a:gd name="connsiteY44" fmla="*/ 61462 h 2669490"/>
              <a:gd name="connsiteX45" fmla="*/ 739554 w 3530462"/>
              <a:gd name="connsiteY45" fmla="*/ 101219 h 2669490"/>
              <a:gd name="connsiteX46" fmla="*/ 811115 w 3530462"/>
              <a:gd name="connsiteY46" fmla="*/ 125072 h 2669490"/>
              <a:gd name="connsiteX47" fmla="*/ 858823 w 3530462"/>
              <a:gd name="connsiteY47" fmla="*/ 148926 h 2669490"/>
              <a:gd name="connsiteX48" fmla="*/ 978093 w 3530462"/>
              <a:gd name="connsiteY48" fmla="*/ 172780 h 2669490"/>
              <a:gd name="connsiteX49" fmla="*/ 1121216 w 3530462"/>
              <a:gd name="connsiteY49" fmla="*/ 164829 h 2669490"/>
              <a:gd name="connsiteX50" fmla="*/ 1192778 w 3530462"/>
              <a:gd name="connsiteY50" fmla="*/ 148926 h 2669490"/>
              <a:gd name="connsiteX51" fmla="*/ 1240486 w 3530462"/>
              <a:gd name="connsiteY51" fmla="*/ 140975 h 2669490"/>
              <a:gd name="connsiteX52" fmla="*/ 1319999 w 3530462"/>
              <a:gd name="connsiteY52" fmla="*/ 117121 h 2669490"/>
              <a:gd name="connsiteX53" fmla="*/ 1486976 w 3530462"/>
              <a:gd name="connsiteY53" fmla="*/ 125072 h 2669490"/>
              <a:gd name="connsiteX54" fmla="*/ 1526733 w 3530462"/>
              <a:gd name="connsiteY54" fmla="*/ 140975 h 2669490"/>
              <a:gd name="connsiteX55" fmla="*/ 1598295 w 3530462"/>
              <a:gd name="connsiteY55" fmla="*/ 164829 h 2669490"/>
              <a:gd name="connsiteX56" fmla="*/ 1701662 w 3530462"/>
              <a:gd name="connsiteY56" fmla="*/ 236391 h 2669490"/>
              <a:gd name="connsiteX57" fmla="*/ 1733467 w 3530462"/>
              <a:gd name="connsiteY57" fmla="*/ 252293 h 2669490"/>
              <a:gd name="connsiteX58" fmla="*/ 1797077 w 3530462"/>
              <a:gd name="connsiteY58" fmla="*/ 284099 h 2669490"/>
              <a:gd name="connsiteX59" fmla="*/ 1876590 w 3530462"/>
              <a:gd name="connsiteY59" fmla="*/ 276147 h 2669490"/>
              <a:gd name="connsiteX60" fmla="*/ 1924298 w 3530462"/>
              <a:gd name="connsiteY60" fmla="*/ 244342 h 2669490"/>
              <a:gd name="connsiteX61" fmla="*/ 1948152 w 3530462"/>
              <a:gd name="connsiteY61" fmla="*/ 236391 h 2669490"/>
              <a:gd name="connsiteX62" fmla="*/ 1987909 w 3530462"/>
              <a:gd name="connsiteY62" fmla="*/ 220488 h 2669490"/>
              <a:gd name="connsiteX63" fmla="*/ 2202594 w 3530462"/>
              <a:gd name="connsiteY63" fmla="*/ 212537 h 2669490"/>
              <a:gd name="connsiteX64" fmla="*/ 2266204 w 3530462"/>
              <a:gd name="connsiteY64" fmla="*/ 236391 h 2669490"/>
              <a:gd name="connsiteX65" fmla="*/ 2417279 w 3530462"/>
              <a:gd name="connsiteY65" fmla="*/ 220488 h 2669490"/>
              <a:gd name="connsiteX66" fmla="*/ 2464987 w 3530462"/>
              <a:gd name="connsiteY66" fmla="*/ 180732 h 2669490"/>
              <a:gd name="connsiteX67" fmla="*/ 2528597 w 3530462"/>
              <a:gd name="connsiteY67" fmla="*/ 133024 h 2669490"/>
              <a:gd name="connsiteX68" fmla="*/ 2655818 w 3530462"/>
              <a:gd name="connsiteY68" fmla="*/ 164829 h 2669490"/>
              <a:gd name="connsiteX69" fmla="*/ 2671721 w 3530462"/>
              <a:gd name="connsiteY69" fmla="*/ 188683 h 2669490"/>
              <a:gd name="connsiteX70" fmla="*/ 2687623 w 3530462"/>
              <a:gd name="connsiteY70" fmla="*/ 252293 h 2669490"/>
              <a:gd name="connsiteX71" fmla="*/ 2671721 w 3530462"/>
              <a:gd name="connsiteY71" fmla="*/ 435173 h 2669490"/>
              <a:gd name="connsiteX72" fmla="*/ 2655818 w 3530462"/>
              <a:gd name="connsiteY72" fmla="*/ 474930 h 2669490"/>
              <a:gd name="connsiteX73" fmla="*/ 2608110 w 3530462"/>
              <a:gd name="connsiteY73" fmla="*/ 570346 h 2669490"/>
              <a:gd name="connsiteX74" fmla="*/ 2536549 w 3530462"/>
              <a:gd name="connsiteY74" fmla="*/ 633956 h 2669490"/>
              <a:gd name="connsiteX75" fmla="*/ 2480889 w 3530462"/>
              <a:gd name="connsiteY75" fmla="*/ 657810 h 2669490"/>
              <a:gd name="connsiteX76" fmla="*/ 2449084 w 3530462"/>
              <a:gd name="connsiteY76" fmla="*/ 689615 h 2669490"/>
              <a:gd name="connsiteX77" fmla="*/ 2425230 w 3530462"/>
              <a:gd name="connsiteY77" fmla="*/ 705518 h 2669490"/>
              <a:gd name="connsiteX78" fmla="*/ 2393425 w 3530462"/>
              <a:gd name="connsiteY78" fmla="*/ 737323 h 2669490"/>
              <a:gd name="connsiteX79" fmla="*/ 2377522 w 3530462"/>
              <a:gd name="connsiteY79" fmla="*/ 785031 h 2669490"/>
              <a:gd name="connsiteX80" fmla="*/ 2369571 w 3530462"/>
              <a:gd name="connsiteY80" fmla="*/ 816836 h 2669490"/>
              <a:gd name="connsiteX81" fmla="*/ 2464987 w 3530462"/>
              <a:gd name="connsiteY81" fmla="*/ 912252 h 2669490"/>
              <a:gd name="connsiteX82" fmla="*/ 2480889 w 3530462"/>
              <a:gd name="connsiteY82" fmla="*/ 944057 h 2669490"/>
              <a:gd name="connsiteX83" fmla="*/ 2536549 w 3530462"/>
              <a:gd name="connsiteY83" fmla="*/ 975862 h 2669490"/>
              <a:gd name="connsiteX84" fmla="*/ 2576305 w 3530462"/>
              <a:gd name="connsiteY84" fmla="*/ 991765 h 2669490"/>
              <a:gd name="connsiteX85" fmla="*/ 2624013 w 3530462"/>
              <a:gd name="connsiteY85" fmla="*/ 1007667 h 2669490"/>
              <a:gd name="connsiteX86" fmla="*/ 2655818 w 3530462"/>
              <a:gd name="connsiteY86" fmla="*/ 1023570 h 2669490"/>
              <a:gd name="connsiteX87" fmla="*/ 2671721 w 3530462"/>
              <a:gd name="connsiteY87" fmla="*/ 1047424 h 2669490"/>
              <a:gd name="connsiteX88" fmla="*/ 2703526 w 3530462"/>
              <a:gd name="connsiteY88" fmla="*/ 1118986 h 2669490"/>
              <a:gd name="connsiteX89" fmla="*/ 2711477 w 3530462"/>
              <a:gd name="connsiteY89" fmla="*/ 1158742 h 2669490"/>
              <a:gd name="connsiteX90" fmla="*/ 2751234 w 3530462"/>
              <a:gd name="connsiteY90" fmla="*/ 1278012 h 2669490"/>
              <a:gd name="connsiteX91" fmla="*/ 2759185 w 3530462"/>
              <a:gd name="connsiteY91" fmla="*/ 1246206 h 2669490"/>
              <a:gd name="connsiteX92" fmla="*/ 2775088 w 3530462"/>
              <a:gd name="connsiteY92" fmla="*/ 1111034 h 2669490"/>
              <a:gd name="connsiteX93" fmla="*/ 2806893 w 3530462"/>
              <a:gd name="connsiteY93" fmla="*/ 967911 h 2669490"/>
              <a:gd name="connsiteX94" fmla="*/ 2814844 w 3530462"/>
              <a:gd name="connsiteY94" fmla="*/ 745274 h 2669490"/>
              <a:gd name="connsiteX95" fmla="*/ 2862552 w 3530462"/>
              <a:gd name="connsiteY95" fmla="*/ 729372 h 2669490"/>
              <a:gd name="connsiteX96" fmla="*/ 3029529 w 3530462"/>
              <a:gd name="connsiteY96" fmla="*/ 745274 h 2669490"/>
              <a:gd name="connsiteX97" fmla="*/ 3101091 w 3530462"/>
              <a:gd name="connsiteY97" fmla="*/ 761177 h 2669490"/>
              <a:gd name="connsiteX98" fmla="*/ 3156750 w 3530462"/>
              <a:gd name="connsiteY98" fmla="*/ 800933 h 2669490"/>
              <a:gd name="connsiteX99" fmla="*/ 3180604 w 3530462"/>
              <a:gd name="connsiteY99" fmla="*/ 808885 h 2669490"/>
              <a:gd name="connsiteX100" fmla="*/ 3188555 w 3530462"/>
              <a:gd name="connsiteY100" fmla="*/ 888398 h 2669490"/>
              <a:gd name="connsiteX101" fmla="*/ 3164702 w 3530462"/>
              <a:gd name="connsiteY101" fmla="*/ 912252 h 2669490"/>
              <a:gd name="connsiteX102" fmla="*/ 3204458 w 3530462"/>
              <a:gd name="connsiteY102" fmla="*/ 896349 h 2669490"/>
              <a:gd name="connsiteX103" fmla="*/ 3212409 w 3530462"/>
              <a:gd name="connsiteY103" fmla="*/ 848641 h 2669490"/>
              <a:gd name="connsiteX104" fmla="*/ 3220361 w 3530462"/>
              <a:gd name="connsiteY104" fmla="*/ 808885 h 2669490"/>
              <a:gd name="connsiteX105" fmla="*/ 3252166 w 3530462"/>
              <a:gd name="connsiteY105" fmla="*/ 816836 h 2669490"/>
              <a:gd name="connsiteX106" fmla="*/ 3268069 w 3530462"/>
              <a:gd name="connsiteY106" fmla="*/ 840690 h 2669490"/>
              <a:gd name="connsiteX107" fmla="*/ 3291922 w 3530462"/>
              <a:gd name="connsiteY107" fmla="*/ 864544 h 2669490"/>
              <a:gd name="connsiteX108" fmla="*/ 3315776 w 3530462"/>
              <a:gd name="connsiteY108" fmla="*/ 920203 h 2669490"/>
              <a:gd name="connsiteX109" fmla="*/ 3355533 w 3530462"/>
              <a:gd name="connsiteY109" fmla="*/ 1047424 h 2669490"/>
              <a:gd name="connsiteX110" fmla="*/ 3371435 w 3530462"/>
              <a:gd name="connsiteY110" fmla="*/ 1071278 h 2669490"/>
              <a:gd name="connsiteX111" fmla="*/ 3411192 w 3530462"/>
              <a:gd name="connsiteY111" fmla="*/ 1103083 h 2669490"/>
              <a:gd name="connsiteX112" fmla="*/ 3435046 w 3530462"/>
              <a:gd name="connsiteY112" fmla="*/ 1118986 h 2669490"/>
              <a:gd name="connsiteX113" fmla="*/ 3530462 w 3530462"/>
              <a:gd name="connsiteY113" fmla="*/ 1206450 h 2669490"/>
              <a:gd name="connsiteX114" fmla="*/ 3427095 w 3530462"/>
              <a:gd name="connsiteY114" fmla="*/ 1270060 h 2669490"/>
              <a:gd name="connsiteX115" fmla="*/ 3387338 w 3530462"/>
              <a:gd name="connsiteY115" fmla="*/ 1293914 h 2669490"/>
              <a:gd name="connsiteX116" fmla="*/ 3339630 w 3530462"/>
              <a:gd name="connsiteY116" fmla="*/ 1357525 h 2669490"/>
              <a:gd name="connsiteX117" fmla="*/ 3299874 w 3530462"/>
              <a:gd name="connsiteY117" fmla="*/ 1381379 h 2669490"/>
              <a:gd name="connsiteX118" fmla="*/ 3268069 w 3530462"/>
              <a:gd name="connsiteY118" fmla="*/ 1405232 h 2669490"/>
              <a:gd name="connsiteX119" fmla="*/ 3212409 w 3530462"/>
              <a:gd name="connsiteY119" fmla="*/ 1413184 h 2669490"/>
              <a:gd name="connsiteX120" fmla="*/ 3180604 w 3530462"/>
              <a:gd name="connsiteY120" fmla="*/ 1421135 h 2669490"/>
              <a:gd name="connsiteX121" fmla="*/ 3212409 w 3530462"/>
              <a:gd name="connsiteY121" fmla="*/ 1429086 h 2669490"/>
              <a:gd name="connsiteX122" fmla="*/ 3236263 w 3530462"/>
              <a:gd name="connsiteY122" fmla="*/ 1572210 h 2669490"/>
              <a:gd name="connsiteX123" fmla="*/ 3212409 w 3530462"/>
              <a:gd name="connsiteY123" fmla="*/ 1596064 h 2669490"/>
              <a:gd name="connsiteX124" fmla="*/ 3140848 w 3530462"/>
              <a:gd name="connsiteY124" fmla="*/ 1635820 h 2669490"/>
              <a:gd name="connsiteX125" fmla="*/ 3109042 w 3530462"/>
              <a:gd name="connsiteY125" fmla="*/ 1659674 h 2669490"/>
              <a:gd name="connsiteX126" fmla="*/ 3013627 w 3530462"/>
              <a:gd name="connsiteY126" fmla="*/ 1731236 h 2669490"/>
              <a:gd name="connsiteX127" fmla="*/ 2997724 w 3530462"/>
              <a:gd name="connsiteY127" fmla="*/ 1755090 h 2669490"/>
              <a:gd name="connsiteX128" fmla="*/ 2981822 w 3530462"/>
              <a:gd name="connsiteY128" fmla="*/ 1826652 h 2669490"/>
              <a:gd name="connsiteX129" fmla="*/ 2918211 w 3530462"/>
              <a:gd name="connsiteY129" fmla="*/ 1961824 h 2669490"/>
              <a:gd name="connsiteX130" fmla="*/ 2910260 w 3530462"/>
              <a:gd name="connsiteY130" fmla="*/ 1985678 h 2669490"/>
              <a:gd name="connsiteX131" fmla="*/ 2886406 w 3530462"/>
              <a:gd name="connsiteY131" fmla="*/ 2025434 h 2669490"/>
              <a:gd name="connsiteX132" fmla="*/ 2870503 w 3530462"/>
              <a:gd name="connsiteY132" fmla="*/ 2057239 h 2669490"/>
              <a:gd name="connsiteX133" fmla="*/ 2806893 w 3530462"/>
              <a:gd name="connsiteY133" fmla="*/ 2089045 h 2669490"/>
              <a:gd name="connsiteX134" fmla="*/ 2711477 w 3530462"/>
              <a:gd name="connsiteY134" fmla="*/ 2256022 h 2669490"/>
              <a:gd name="connsiteX135" fmla="*/ 2679672 w 3530462"/>
              <a:gd name="connsiteY135" fmla="*/ 2303730 h 2669490"/>
              <a:gd name="connsiteX136" fmla="*/ 2719429 w 3530462"/>
              <a:gd name="connsiteY136" fmla="*/ 2375292 h 2669490"/>
              <a:gd name="connsiteX137" fmla="*/ 2663769 w 3530462"/>
              <a:gd name="connsiteY137" fmla="*/ 2311681 h 2669490"/>
              <a:gd name="connsiteX138" fmla="*/ 2647867 w 3530462"/>
              <a:gd name="connsiteY138" fmla="*/ 2263973 h 2669490"/>
              <a:gd name="connsiteX139" fmla="*/ 2631964 w 3530462"/>
              <a:gd name="connsiteY139" fmla="*/ 2176509 h 2669490"/>
              <a:gd name="connsiteX140" fmla="*/ 2552451 w 3530462"/>
              <a:gd name="connsiteY140" fmla="*/ 2184460 h 2669490"/>
              <a:gd name="connsiteX141" fmla="*/ 2488841 w 3530462"/>
              <a:gd name="connsiteY141" fmla="*/ 2192412 h 2669490"/>
              <a:gd name="connsiteX142" fmla="*/ 2409328 w 3530462"/>
              <a:gd name="connsiteY142" fmla="*/ 2256022 h 2669490"/>
              <a:gd name="connsiteX143" fmla="*/ 2321863 w 3530462"/>
              <a:gd name="connsiteY143" fmla="*/ 2295779 h 2669490"/>
              <a:gd name="connsiteX144" fmla="*/ 2290058 w 3530462"/>
              <a:gd name="connsiteY144" fmla="*/ 2311681 h 2669490"/>
              <a:gd name="connsiteX145" fmla="*/ 2234399 w 3530462"/>
              <a:gd name="connsiteY145" fmla="*/ 2327584 h 2669490"/>
              <a:gd name="connsiteX146" fmla="*/ 2210545 w 3530462"/>
              <a:gd name="connsiteY146" fmla="*/ 2335535 h 2669490"/>
              <a:gd name="connsiteX147" fmla="*/ 2234399 w 3530462"/>
              <a:gd name="connsiteY147" fmla="*/ 2494561 h 2669490"/>
              <a:gd name="connsiteX148" fmla="*/ 2266204 w 3530462"/>
              <a:gd name="connsiteY148" fmla="*/ 2550220 h 2669490"/>
              <a:gd name="connsiteX149" fmla="*/ 2298009 w 3530462"/>
              <a:gd name="connsiteY149" fmla="*/ 2566123 h 2669490"/>
              <a:gd name="connsiteX150" fmla="*/ 2361620 w 3530462"/>
              <a:gd name="connsiteY150" fmla="*/ 2605879 h 2669490"/>
              <a:gd name="connsiteX151" fmla="*/ 2353669 w 3530462"/>
              <a:gd name="connsiteY151" fmla="*/ 2653587 h 2669490"/>
              <a:gd name="connsiteX152" fmla="*/ 2321863 w 3530462"/>
              <a:gd name="connsiteY152" fmla="*/ 2661539 h 2669490"/>
              <a:gd name="connsiteX153" fmla="*/ 2282107 w 3530462"/>
              <a:gd name="connsiteY153" fmla="*/ 2669490 h 2669490"/>
              <a:gd name="connsiteX154" fmla="*/ 2131032 w 3530462"/>
              <a:gd name="connsiteY154" fmla="*/ 2629733 h 2669490"/>
              <a:gd name="connsiteX155" fmla="*/ 2059470 w 3530462"/>
              <a:gd name="connsiteY155" fmla="*/ 2597928 h 2669490"/>
              <a:gd name="connsiteX156" fmla="*/ 1956103 w 3530462"/>
              <a:gd name="connsiteY156" fmla="*/ 2526366 h 2669490"/>
              <a:gd name="connsiteX157" fmla="*/ 1900444 w 3530462"/>
              <a:gd name="connsiteY157" fmla="*/ 2462756 h 2669490"/>
              <a:gd name="connsiteX158" fmla="*/ 1868639 w 3530462"/>
              <a:gd name="connsiteY158" fmla="*/ 2415048 h 2669490"/>
              <a:gd name="connsiteX159" fmla="*/ 1836834 w 3530462"/>
              <a:gd name="connsiteY159" fmla="*/ 2383243 h 2669490"/>
              <a:gd name="connsiteX160" fmla="*/ 1812980 w 3530462"/>
              <a:gd name="connsiteY160" fmla="*/ 2327584 h 2669490"/>
              <a:gd name="connsiteX161" fmla="*/ 1781175 w 3530462"/>
              <a:gd name="connsiteY161" fmla="*/ 2271925 h 2669490"/>
              <a:gd name="connsiteX162" fmla="*/ 1757321 w 3530462"/>
              <a:gd name="connsiteY162" fmla="*/ 2224217 h 2669490"/>
              <a:gd name="connsiteX163" fmla="*/ 1709613 w 3530462"/>
              <a:gd name="connsiteY163" fmla="*/ 2128801 h 2669490"/>
              <a:gd name="connsiteX164" fmla="*/ 1725515 w 3530462"/>
              <a:gd name="connsiteY164" fmla="*/ 2224217 h 2669490"/>
              <a:gd name="connsiteX165" fmla="*/ 1789126 w 3530462"/>
              <a:gd name="connsiteY165" fmla="*/ 2375292 h 2669490"/>
              <a:gd name="connsiteX166" fmla="*/ 1828882 w 3530462"/>
              <a:gd name="connsiteY166" fmla="*/ 2462756 h 2669490"/>
              <a:gd name="connsiteX167" fmla="*/ 1781175 w 3530462"/>
              <a:gd name="connsiteY167" fmla="*/ 2470707 h 2669490"/>
              <a:gd name="connsiteX168" fmla="*/ 1701662 w 3530462"/>
              <a:gd name="connsiteY168" fmla="*/ 2335535 h 2669490"/>
              <a:gd name="connsiteX169" fmla="*/ 1693710 w 3530462"/>
              <a:gd name="connsiteY169" fmla="*/ 2287827 h 2669490"/>
              <a:gd name="connsiteX170" fmla="*/ 1677808 w 3530462"/>
              <a:gd name="connsiteY170" fmla="*/ 2263973 h 2669490"/>
              <a:gd name="connsiteX171" fmla="*/ 1598295 w 3530462"/>
              <a:gd name="connsiteY171" fmla="*/ 2160606 h 2669490"/>
              <a:gd name="connsiteX172" fmla="*/ 1502879 w 3530462"/>
              <a:gd name="connsiteY172" fmla="*/ 1985678 h 2669490"/>
              <a:gd name="connsiteX173" fmla="*/ 1455171 w 3530462"/>
              <a:gd name="connsiteY173" fmla="*/ 1937970 h 2669490"/>
              <a:gd name="connsiteX174" fmla="*/ 1431317 w 3530462"/>
              <a:gd name="connsiteY174" fmla="*/ 1930019 h 2669490"/>
              <a:gd name="connsiteX175" fmla="*/ 1399512 w 3530462"/>
              <a:gd name="connsiteY175" fmla="*/ 1890262 h 2669490"/>
              <a:gd name="connsiteX176" fmla="*/ 1391561 w 3530462"/>
              <a:gd name="connsiteY176" fmla="*/ 1866408 h 2669490"/>
              <a:gd name="connsiteX177" fmla="*/ 1383609 w 3530462"/>
              <a:gd name="connsiteY177" fmla="*/ 1834603 h 2669490"/>
              <a:gd name="connsiteX178" fmla="*/ 1375658 w 3530462"/>
              <a:gd name="connsiteY178" fmla="*/ 1810749 h 2669490"/>
              <a:gd name="connsiteX179" fmla="*/ 1359755 w 3530462"/>
              <a:gd name="connsiteY179" fmla="*/ 1747139 h 2669490"/>
              <a:gd name="connsiteX180" fmla="*/ 1351804 w 3530462"/>
              <a:gd name="connsiteY180" fmla="*/ 1437038 h 2669490"/>
              <a:gd name="connsiteX181" fmla="*/ 1335902 w 3530462"/>
              <a:gd name="connsiteY181" fmla="*/ 1381379 h 2669490"/>
              <a:gd name="connsiteX182" fmla="*/ 1312048 w 3530462"/>
              <a:gd name="connsiteY182" fmla="*/ 1341622 h 2669490"/>
              <a:gd name="connsiteX183" fmla="*/ 1272291 w 3530462"/>
              <a:gd name="connsiteY183" fmla="*/ 1293914 h 2669490"/>
              <a:gd name="connsiteX184" fmla="*/ 1248437 w 3530462"/>
              <a:gd name="connsiteY184" fmla="*/ 1254158 h 2669490"/>
              <a:gd name="connsiteX185" fmla="*/ 1232535 w 3530462"/>
              <a:gd name="connsiteY185" fmla="*/ 1214401 h 2669490"/>
              <a:gd name="connsiteX186" fmla="*/ 1184827 w 3530462"/>
              <a:gd name="connsiteY186" fmla="*/ 1174645 h 2669490"/>
              <a:gd name="connsiteX187" fmla="*/ 1168924 w 3530462"/>
              <a:gd name="connsiteY187" fmla="*/ 1150791 h 266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3530462" h="2669490">
                <a:moveTo>
                  <a:pt x="1168924" y="1150791"/>
                </a:moveTo>
                <a:cubicBezTo>
                  <a:pt x="1159647" y="1132238"/>
                  <a:pt x="1154429" y="1095804"/>
                  <a:pt x="1129168" y="1063326"/>
                </a:cubicBezTo>
                <a:cubicBezTo>
                  <a:pt x="1119963" y="1051491"/>
                  <a:pt x="1107120" y="1042905"/>
                  <a:pt x="1097362" y="1031521"/>
                </a:cubicBezTo>
                <a:cubicBezTo>
                  <a:pt x="1070374" y="1000035"/>
                  <a:pt x="1095197" y="1012649"/>
                  <a:pt x="1057606" y="991765"/>
                </a:cubicBezTo>
                <a:cubicBezTo>
                  <a:pt x="1042064" y="983131"/>
                  <a:pt x="1026310" y="974749"/>
                  <a:pt x="1009898" y="967911"/>
                </a:cubicBezTo>
                <a:cubicBezTo>
                  <a:pt x="994425" y="961464"/>
                  <a:pt x="962190" y="952008"/>
                  <a:pt x="962190" y="952008"/>
                </a:cubicBezTo>
                <a:cubicBezTo>
                  <a:pt x="951588" y="944057"/>
                  <a:pt x="941969" y="934590"/>
                  <a:pt x="930385" y="928154"/>
                </a:cubicBezTo>
                <a:cubicBezTo>
                  <a:pt x="917908" y="921223"/>
                  <a:pt x="903672" y="918049"/>
                  <a:pt x="890629" y="912252"/>
                </a:cubicBezTo>
                <a:cubicBezTo>
                  <a:pt x="879797" y="907438"/>
                  <a:pt x="869115" y="902230"/>
                  <a:pt x="858823" y="896349"/>
                </a:cubicBezTo>
                <a:cubicBezTo>
                  <a:pt x="850526" y="891608"/>
                  <a:pt x="842310" y="886564"/>
                  <a:pt x="834969" y="880446"/>
                </a:cubicBezTo>
                <a:cubicBezTo>
                  <a:pt x="826330" y="873247"/>
                  <a:pt x="820945" y="862053"/>
                  <a:pt x="811115" y="856592"/>
                </a:cubicBezTo>
                <a:cubicBezTo>
                  <a:pt x="796462" y="848451"/>
                  <a:pt x="778972" y="846915"/>
                  <a:pt x="763408" y="840690"/>
                </a:cubicBezTo>
                <a:cubicBezTo>
                  <a:pt x="752402" y="836288"/>
                  <a:pt x="742701" y="828949"/>
                  <a:pt x="731602" y="824787"/>
                </a:cubicBezTo>
                <a:cubicBezTo>
                  <a:pt x="718770" y="819975"/>
                  <a:pt x="670835" y="811044"/>
                  <a:pt x="660041" y="808885"/>
                </a:cubicBezTo>
                <a:cubicBezTo>
                  <a:pt x="641488" y="800934"/>
                  <a:pt x="624332" y="788100"/>
                  <a:pt x="604382" y="785031"/>
                </a:cubicBezTo>
                <a:cubicBezTo>
                  <a:pt x="574784" y="780477"/>
                  <a:pt x="543145" y="800142"/>
                  <a:pt x="516917" y="808885"/>
                </a:cubicBezTo>
                <a:cubicBezTo>
                  <a:pt x="506550" y="812341"/>
                  <a:pt x="495714" y="814186"/>
                  <a:pt x="485112" y="816836"/>
                </a:cubicBezTo>
                <a:cubicBezTo>
                  <a:pt x="456579" y="833955"/>
                  <a:pt x="410780" y="862817"/>
                  <a:pt x="381745" y="872495"/>
                </a:cubicBezTo>
                <a:lnTo>
                  <a:pt x="357891" y="880446"/>
                </a:lnTo>
                <a:cubicBezTo>
                  <a:pt x="349940" y="885747"/>
                  <a:pt x="343103" y="893327"/>
                  <a:pt x="334037" y="896349"/>
                </a:cubicBezTo>
                <a:cubicBezTo>
                  <a:pt x="286525" y="912186"/>
                  <a:pt x="239687" y="900413"/>
                  <a:pt x="190914" y="896349"/>
                </a:cubicBezTo>
                <a:cubicBezTo>
                  <a:pt x="182963" y="893699"/>
                  <a:pt x="172987" y="894325"/>
                  <a:pt x="167060" y="888398"/>
                </a:cubicBezTo>
                <a:cubicBezTo>
                  <a:pt x="131641" y="852979"/>
                  <a:pt x="106585" y="814343"/>
                  <a:pt x="87547" y="769128"/>
                </a:cubicBezTo>
                <a:cubicBezTo>
                  <a:pt x="73221" y="735105"/>
                  <a:pt x="47790" y="665761"/>
                  <a:pt x="47790" y="665761"/>
                </a:cubicBezTo>
                <a:cubicBezTo>
                  <a:pt x="50441" y="655159"/>
                  <a:pt x="48746" y="642351"/>
                  <a:pt x="55742" y="633956"/>
                </a:cubicBezTo>
                <a:cubicBezTo>
                  <a:pt x="66685" y="620825"/>
                  <a:pt x="104293" y="613867"/>
                  <a:pt x="119352" y="610102"/>
                </a:cubicBezTo>
                <a:cubicBezTo>
                  <a:pt x="176416" y="572060"/>
                  <a:pt x="153545" y="591812"/>
                  <a:pt x="190914" y="554443"/>
                </a:cubicBezTo>
                <a:cubicBezTo>
                  <a:pt x="177662" y="549142"/>
                  <a:pt x="165256" y="540766"/>
                  <a:pt x="151157" y="538540"/>
                </a:cubicBezTo>
                <a:cubicBezTo>
                  <a:pt x="9768" y="516215"/>
                  <a:pt x="76068" y="554742"/>
                  <a:pt x="15985" y="514686"/>
                </a:cubicBezTo>
                <a:cubicBezTo>
                  <a:pt x="10684" y="504084"/>
                  <a:pt x="-1097" y="494675"/>
                  <a:pt x="82" y="482881"/>
                </a:cubicBezTo>
                <a:cubicBezTo>
                  <a:pt x="8924" y="394457"/>
                  <a:pt x="103953" y="430728"/>
                  <a:pt x="167060" y="427222"/>
                </a:cubicBezTo>
                <a:cubicBezTo>
                  <a:pt x="177662" y="421921"/>
                  <a:pt x="195117" y="422564"/>
                  <a:pt x="198865" y="411319"/>
                </a:cubicBezTo>
                <a:cubicBezTo>
                  <a:pt x="202613" y="400074"/>
                  <a:pt x="190935" y="388285"/>
                  <a:pt x="182962" y="379514"/>
                </a:cubicBezTo>
                <a:cubicBezTo>
                  <a:pt x="53852" y="237494"/>
                  <a:pt x="162572" y="366642"/>
                  <a:pt x="95498" y="307952"/>
                </a:cubicBezTo>
                <a:cubicBezTo>
                  <a:pt x="59770" y="276690"/>
                  <a:pt x="57513" y="270557"/>
                  <a:pt x="31888" y="236391"/>
                </a:cubicBezTo>
                <a:cubicBezTo>
                  <a:pt x="29237" y="228440"/>
                  <a:pt x="23240" y="220890"/>
                  <a:pt x="23936" y="212537"/>
                </a:cubicBezTo>
                <a:cubicBezTo>
                  <a:pt x="29679" y="143613"/>
                  <a:pt x="33477" y="137265"/>
                  <a:pt x="87547" y="101219"/>
                </a:cubicBezTo>
                <a:cubicBezTo>
                  <a:pt x="102341" y="91357"/>
                  <a:pt x="118747" y="83968"/>
                  <a:pt x="135255" y="77365"/>
                </a:cubicBezTo>
                <a:cubicBezTo>
                  <a:pt x="145401" y="73306"/>
                  <a:pt x="156375" y="71703"/>
                  <a:pt x="167060" y="69413"/>
                </a:cubicBezTo>
                <a:cubicBezTo>
                  <a:pt x="193489" y="63750"/>
                  <a:pt x="220351" y="60067"/>
                  <a:pt x="246573" y="53511"/>
                </a:cubicBezTo>
                <a:cubicBezTo>
                  <a:pt x="291489" y="42281"/>
                  <a:pt x="267662" y="47702"/>
                  <a:pt x="318135" y="37608"/>
                </a:cubicBezTo>
                <a:cubicBezTo>
                  <a:pt x="326086" y="32307"/>
                  <a:pt x="333442" y="25980"/>
                  <a:pt x="341989" y="21706"/>
                </a:cubicBezTo>
                <a:cubicBezTo>
                  <a:pt x="422607" y="-18603"/>
                  <a:pt x="448889" y="8601"/>
                  <a:pt x="572576" y="13754"/>
                </a:cubicBezTo>
                <a:cubicBezTo>
                  <a:pt x="580527" y="19055"/>
                  <a:pt x="587753" y="25652"/>
                  <a:pt x="596430" y="29657"/>
                </a:cubicBezTo>
                <a:cubicBezTo>
                  <a:pt x="622349" y="41619"/>
                  <a:pt x="653106" y="44335"/>
                  <a:pt x="675943" y="61462"/>
                </a:cubicBezTo>
                <a:cubicBezTo>
                  <a:pt x="701814" y="80865"/>
                  <a:pt x="709685" y="89731"/>
                  <a:pt x="739554" y="101219"/>
                </a:cubicBezTo>
                <a:cubicBezTo>
                  <a:pt x="763022" y="110245"/>
                  <a:pt x="787769" y="115734"/>
                  <a:pt x="811115" y="125072"/>
                </a:cubicBezTo>
                <a:cubicBezTo>
                  <a:pt x="827623" y="131675"/>
                  <a:pt x="842228" y="142543"/>
                  <a:pt x="858823" y="148926"/>
                </a:cubicBezTo>
                <a:cubicBezTo>
                  <a:pt x="906000" y="167071"/>
                  <a:pt x="927483" y="166454"/>
                  <a:pt x="978093" y="172780"/>
                </a:cubicBezTo>
                <a:cubicBezTo>
                  <a:pt x="1025801" y="170130"/>
                  <a:pt x="1073727" y="170106"/>
                  <a:pt x="1121216" y="164829"/>
                </a:cubicBezTo>
                <a:cubicBezTo>
                  <a:pt x="1145502" y="162130"/>
                  <a:pt x="1168817" y="153718"/>
                  <a:pt x="1192778" y="148926"/>
                </a:cubicBezTo>
                <a:cubicBezTo>
                  <a:pt x="1208587" y="145764"/>
                  <a:pt x="1224583" y="143625"/>
                  <a:pt x="1240486" y="140975"/>
                </a:cubicBezTo>
                <a:cubicBezTo>
                  <a:pt x="1243264" y="140049"/>
                  <a:pt x="1307980" y="117121"/>
                  <a:pt x="1319999" y="117121"/>
                </a:cubicBezTo>
                <a:cubicBezTo>
                  <a:pt x="1375721" y="117121"/>
                  <a:pt x="1431317" y="122422"/>
                  <a:pt x="1486976" y="125072"/>
                </a:cubicBezTo>
                <a:cubicBezTo>
                  <a:pt x="1500228" y="130373"/>
                  <a:pt x="1513062" y="136874"/>
                  <a:pt x="1526733" y="140975"/>
                </a:cubicBezTo>
                <a:cubicBezTo>
                  <a:pt x="1571712" y="154469"/>
                  <a:pt x="1560015" y="140060"/>
                  <a:pt x="1598295" y="164829"/>
                </a:cubicBezTo>
                <a:cubicBezTo>
                  <a:pt x="1633479" y="187595"/>
                  <a:pt x="1664179" y="217650"/>
                  <a:pt x="1701662" y="236391"/>
                </a:cubicBezTo>
                <a:cubicBezTo>
                  <a:pt x="1712264" y="241692"/>
                  <a:pt x="1723106" y="246537"/>
                  <a:pt x="1733467" y="252293"/>
                </a:cubicBezTo>
                <a:cubicBezTo>
                  <a:pt x="1789802" y="283590"/>
                  <a:pt x="1753468" y="269561"/>
                  <a:pt x="1797077" y="284099"/>
                </a:cubicBezTo>
                <a:cubicBezTo>
                  <a:pt x="1823581" y="281448"/>
                  <a:pt x="1851166" y="284092"/>
                  <a:pt x="1876590" y="276147"/>
                </a:cubicBezTo>
                <a:cubicBezTo>
                  <a:pt x="1894833" y="270446"/>
                  <a:pt x="1906166" y="250386"/>
                  <a:pt x="1924298" y="244342"/>
                </a:cubicBezTo>
                <a:cubicBezTo>
                  <a:pt x="1932249" y="241692"/>
                  <a:pt x="1940304" y="239334"/>
                  <a:pt x="1948152" y="236391"/>
                </a:cubicBezTo>
                <a:cubicBezTo>
                  <a:pt x="1961516" y="231379"/>
                  <a:pt x="1973698" y="221820"/>
                  <a:pt x="1987909" y="220488"/>
                </a:cubicBezTo>
                <a:cubicBezTo>
                  <a:pt x="2059207" y="213804"/>
                  <a:pt x="2131032" y="215187"/>
                  <a:pt x="2202594" y="212537"/>
                </a:cubicBezTo>
                <a:cubicBezTo>
                  <a:pt x="2223797" y="220488"/>
                  <a:pt x="2243574" y="235553"/>
                  <a:pt x="2266204" y="236391"/>
                </a:cubicBezTo>
                <a:cubicBezTo>
                  <a:pt x="2316806" y="238265"/>
                  <a:pt x="2367459" y="229546"/>
                  <a:pt x="2417279" y="220488"/>
                </a:cubicBezTo>
                <a:cubicBezTo>
                  <a:pt x="2431952" y="217820"/>
                  <a:pt x="2456188" y="188431"/>
                  <a:pt x="2464987" y="180732"/>
                </a:cubicBezTo>
                <a:cubicBezTo>
                  <a:pt x="2495213" y="154284"/>
                  <a:pt x="2500190" y="151961"/>
                  <a:pt x="2528597" y="133024"/>
                </a:cubicBezTo>
                <a:cubicBezTo>
                  <a:pt x="2553223" y="137128"/>
                  <a:pt x="2625494" y="139559"/>
                  <a:pt x="2655818" y="164829"/>
                </a:cubicBezTo>
                <a:cubicBezTo>
                  <a:pt x="2663159" y="170947"/>
                  <a:pt x="2666420" y="180732"/>
                  <a:pt x="2671721" y="188683"/>
                </a:cubicBezTo>
                <a:cubicBezTo>
                  <a:pt x="2677022" y="209886"/>
                  <a:pt x="2687623" y="230437"/>
                  <a:pt x="2687623" y="252293"/>
                </a:cubicBezTo>
                <a:cubicBezTo>
                  <a:pt x="2687623" y="313483"/>
                  <a:pt x="2680374" y="374598"/>
                  <a:pt x="2671721" y="435173"/>
                </a:cubicBezTo>
                <a:cubicBezTo>
                  <a:pt x="2669702" y="449303"/>
                  <a:pt x="2661896" y="462015"/>
                  <a:pt x="2655818" y="474930"/>
                </a:cubicBezTo>
                <a:cubicBezTo>
                  <a:pt x="2640677" y="507105"/>
                  <a:pt x="2633254" y="545202"/>
                  <a:pt x="2608110" y="570346"/>
                </a:cubicBezTo>
                <a:cubicBezTo>
                  <a:pt x="2582492" y="595964"/>
                  <a:pt x="2567426" y="613371"/>
                  <a:pt x="2536549" y="633956"/>
                </a:cubicBezTo>
                <a:cubicBezTo>
                  <a:pt x="2516897" y="647057"/>
                  <a:pt x="2502094" y="650742"/>
                  <a:pt x="2480889" y="657810"/>
                </a:cubicBezTo>
                <a:cubicBezTo>
                  <a:pt x="2470287" y="668412"/>
                  <a:pt x="2460468" y="679858"/>
                  <a:pt x="2449084" y="689615"/>
                </a:cubicBezTo>
                <a:cubicBezTo>
                  <a:pt x="2441828" y="695834"/>
                  <a:pt x="2432486" y="699299"/>
                  <a:pt x="2425230" y="705518"/>
                </a:cubicBezTo>
                <a:cubicBezTo>
                  <a:pt x="2413846" y="715275"/>
                  <a:pt x="2404027" y="726721"/>
                  <a:pt x="2393425" y="737323"/>
                </a:cubicBezTo>
                <a:cubicBezTo>
                  <a:pt x="2388124" y="753226"/>
                  <a:pt x="2382339" y="768975"/>
                  <a:pt x="2377522" y="785031"/>
                </a:cubicBezTo>
                <a:cubicBezTo>
                  <a:pt x="2374382" y="795498"/>
                  <a:pt x="2365512" y="806690"/>
                  <a:pt x="2369571" y="816836"/>
                </a:cubicBezTo>
                <a:cubicBezTo>
                  <a:pt x="2381133" y="845740"/>
                  <a:pt x="2445360" y="895428"/>
                  <a:pt x="2464987" y="912252"/>
                </a:cubicBezTo>
                <a:cubicBezTo>
                  <a:pt x="2470288" y="922854"/>
                  <a:pt x="2472030" y="936182"/>
                  <a:pt x="2480889" y="944057"/>
                </a:cubicBezTo>
                <a:cubicBezTo>
                  <a:pt x="2496860" y="958254"/>
                  <a:pt x="2517436" y="966306"/>
                  <a:pt x="2536549" y="975862"/>
                </a:cubicBezTo>
                <a:cubicBezTo>
                  <a:pt x="2549315" y="982245"/>
                  <a:pt x="2562891" y="986887"/>
                  <a:pt x="2576305" y="991765"/>
                </a:cubicBezTo>
                <a:cubicBezTo>
                  <a:pt x="2592059" y="997494"/>
                  <a:pt x="2609020" y="1000170"/>
                  <a:pt x="2624013" y="1007667"/>
                </a:cubicBezTo>
                <a:lnTo>
                  <a:pt x="2655818" y="1023570"/>
                </a:lnTo>
                <a:cubicBezTo>
                  <a:pt x="2661119" y="1031521"/>
                  <a:pt x="2666980" y="1039127"/>
                  <a:pt x="2671721" y="1047424"/>
                </a:cubicBezTo>
                <a:cubicBezTo>
                  <a:pt x="2686576" y="1073420"/>
                  <a:pt x="2692168" y="1090593"/>
                  <a:pt x="2703526" y="1118986"/>
                </a:cubicBezTo>
                <a:cubicBezTo>
                  <a:pt x="2706176" y="1132238"/>
                  <a:pt x="2707594" y="1145798"/>
                  <a:pt x="2711477" y="1158742"/>
                </a:cubicBezTo>
                <a:cubicBezTo>
                  <a:pt x="2723519" y="1198882"/>
                  <a:pt x="2751234" y="1278012"/>
                  <a:pt x="2751234" y="1278012"/>
                </a:cubicBezTo>
                <a:cubicBezTo>
                  <a:pt x="2753884" y="1267410"/>
                  <a:pt x="2757741" y="1257038"/>
                  <a:pt x="2759185" y="1246206"/>
                </a:cubicBezTo>
                <a:cubicBezTo>
                  <a:pt x="2766252" y="1193200"/>
                  <a:pt x="2763613" y="1159800"/>
                  <a:pt x="2775088" y="1111034"/>
                </a:cubicBezTo>
                <a:cubicBezTo>
                  <a:pt x="2809978" y="962757"/>
                  <a:pt x="2790883" y="1079987"/>
                  <a:pt x="2806893" y="967911"/>
                </a:cubicBezTo>
                <a:cubicBezTo>
                  <a:pt x="2809543" y="893699"/>
                  <a:pt x="2797970" y="817591"/>
                  <a:pt x="2814844" y="745274"/>
                </a:cubicBezTo>
                <a:cubicBezTo>
                  <a:pt x="2818653" y="728950"/>
                  <a:pt x="2845815" y="730302"/>
                  <a:pt x="2862552" y="729372"/>
                </a:cubicBezTo>
                <a:cubicBezTo>
                  <a:pt x="2882442" y="728267"/>
                  <a:pt x="3001029" y="742107"/>
                  <a:pt x="3029529" y="745274"/>
                </a:cubicBezTo>
                <a:cubicBezTo>
                  <a:pt x="3053383" y="750575"/>
                  <a:pt x="3078704" y="751383"/>
                  <a:pt x="3101091" y="761177"/>
                </a:cubicBezTo>
                <a:cubicBezTo>
                  <a:pt x="3121979" y="770316"/>
                  <a:pt x="3137199" y="789203"/>
                  <a:pt x="3156750" y="800933"/>
                </a:cubicBezTo>
                <a:cubicBezTo>
                  <a:pt x="3163937" y="805245"/>
                  <a:pt x="3172653" y="806234"/>
                  <a:pt x="3180604" y="808885"/>
                </a:cubicBezTo>
                <a:cubicBezTo>
                  <a:pt x="3197295" y="842266"/>
                  <a:pt x="3207191" y="846467"/>
                  <a:pt x="3188555" y="888398"/>
                </a:cubicBezTo>
                <a:cubicBezTo>
                  <a:pt x="3183988" y="898674"/>
                  <a:pt x="3154644" y="907223"/>
                  <a:pt x="3164702" y="912252"/>
                </a:cubicBezTo>
                <a:cubicBezTo>
                  <a:pt x="3177468" y="918635"/>
                  <a:pt x="3191206" y="901650"/>
                  <a:pt x="3204458" y="896349"/>
                </a:cubicBezTo>
                <a:cubicBezTo>
                  <a:pt x="3207108" y="880446"/>
                  <a:pt x="3209525" y="864503"/>
                  <a:pt x="3212409" y="848641"/>
                </a:cubicBezTo>
                <a:cubicBezTo>
                  <a:pt x="3214827" y="835345"/>
                  <a:pt x="3209808" y="817327"/>
                  <a:pt x="3220361" y="808885"/>
                </a:cubicBezTo>
                <a:cubicBezTo>
                  <a:pt x="3228894" y="802058"/>
                  <a:pt x="3241564" y="814186"/>
                  <a:pt x="3252166" y="816836"/>
                </a:cubicBezTo>
                <a:cubicBezTo>
                  <a:pt x="3257467" y="824787"/>
                  <a:pt x="3261951" y="833349"/>
                  <a:pt x="3268069" y="840690"/>
                </a:cubicBezTo>
                <a:cubicBezTo>
                  <a:pt x="3275268" y="849328"/>
                  <a:pt x="3286137" y="854902"/>
                  <a:pt x="3291922" y="864544"/>
                </a:cubicBezTo>
                <a:cubicBezTo>
                  <a:pt x="3302307" y="881853"/>
                  <a:pt x="3308987" y="901194"/>
                  <a:pt x="3315776" y="920203"/>
                </a:cubicBezTo>
                <a:cubicBezTo>
                  <a:pt x="3324344" y="944194"/>
                  <a:pt x="3344137" y="1030329"/>
                  <a:pt x="3355533" y="1047424"/>
                </a:cubicBezTo>
                <a:cubicBezTo>
                  <a:pt x="3360834" y="1055375"/>
                  <a:pt x="3364678" y="1064521"/>
                  <a:pt x="3371435" y="1071278"/>
                </a:cubicBezTo>
                <a:cubicBezTo>
                  <a:pt x="3383435" y="1083278"/>
                  <a:pt x="3397615" y="1092900"/>
                  <a:pt x="3411192" y="1103083"/>
                </a:cubicBezTo>
                <a:cubicBezTo>
                  <a:pt x="3418837" y="1108817"/>
                  <a:pt x="3428001" y="1112529"/>
                  <a:pt x="3435046" y="1118986"/>
                </a:cubicBezTo>
                <a:cubicBezTo>
                  <a:pt x="3539472" y="1214709"/>
                  <a:pt x="3471144" y="1166904"/>
                  <a:pt x="3530462" y="1206450"/>
                </a:cubicBezTo>
                <a:cubicBezTo>
                  <a:pt x="3467403" y="1237978"/>
                  <a:pt x="3522089" y="1208992"/>
                  <a:pt x="3427095" y="1270060"/>
                </a:cubicBezTo>
                <a:cubicBezTo>
                  <a:pt x="3414095" y="1278417"/>
                  <a:pt x="3387338" y="1293914"/>
                  <a:pt x="3387338" y="1293914"/>
                </a:cubicBezTo>
                <a:cubicBezTo>
                  <a:pt x="3374591" y="1313034"/>
                  <a:pt x="3355081" y="1343790"/>
                  <a:pt x="3339630" y="1357525"/>
                </a:cubicBezTo>
                <a:cubicBezTo>
                  <a:pt x="3328079" y="1367792"/>
                  <a:pt x="3312733" y="1372806"/>
                  <a:pt x="3299874" y="1381379"/>
                </a:cubicBezTo>
                <a:cubicBezTo>
                  <a:pt x="3288848" y="1388730"/>
                  <a:pt x="3280523" y="1400703"/>
                  <a:pt x="3268069" y="1405232"/>
                </a:cubicBezTo>
                <a:cubicBezTo>
                  <a:pt x="3250456" y="1411637"/>
                  <a:pt x="3230848" y="1409831"/>
                  <a:pt x="3212409" y="1413184"/>
                </a:cubicBezTo>
                <a:cubicBezTo>
                  <a:pt x="3201657" y="1415139"/>
                  <a:pt x="3191206" y="1418485"/>
                  <a:pt x="3180604" y="1421135"/>
                </a:cubicBezTo>
                <a:cubicBezTo>
                  <a:pt x="3191206" y="1423785"/>
                  <a:pt x="3202635" y="1424199"/>
                  <a:pt x="3212409" y="1429086"/>
                </a:cubicBezTo>
                <a:cubicBezTo>
                  <a:pt x="3273106" y="1459434"/>
                  <a:pt x="3254072" y="1492070"/>
                  <a:pt x="3236263" y="1572210"/>
                </a:cubicBezTo>
                <a:cubicBezTo>
                  <a:pt x="3233824" y="1583187"/>
                  <a:pt x="3220947" y="1588746"/>
                  <a:pt x="3212409" y="1596064"/>
                </a:cubicBezTo>
                <a:cubicBezTo>
                  <a:pt x="3159609" y="1641321"/>
                  <a:pt x="3203222" y="1601168"/>
                  <a:pt x="3140848" y="1635820"/>
                </a:cubicBezTo>
                <a:cubicBezTo>
                  <a:pt x="3129263" y="1642256"/>
                  <a:pt x="3119899" y="1652074"/>
                  <a:pt x="3109042" y="1659674"/>
                </a:cubicBezTo>
                <a:cubicBezTo>
                  <a:pt x="3068899" y="1687774"/>
                  <a:pt x="3049170" y="1695693"/>
                  <a:pt x="3013627" y="1731236"/>
                </a:cubicBezTo>
                <a:cubicBezTo>
                  <a:pt x="3006870" y="1737993"/>
                  <a:pt x="3003025" y="1747139"/>
                  <a:pt x="2997724" y="1755090"/>
                </a:cubicBezTo>
                <a:cubicBezTo>
                  <a:pt x="2992423" y="1778944"/>
                  <a:pt x="2989549" y="1803470"/>
                  <a:pt x="2981822" y="1826652"/>
                </a:cubicBezTo>
                <a:cubicBezTo>
                  <a:pt x="2932641" y="1974195"/>
                  <a:pt x="2961353" y="1875539"/>
                  <a:pt x="2918211" y="1961824"/>
                </a:cubicBezTo>
                <a:cubicBezTo>
                  <a:pt x="2914463" y="1969321"/>
                  <a:pt x="2914008" y="1978181"/>
                  <a:pt x="2910260" y="1985678"/>
                </a:cubicBezTo>
                <a:cubicBezTo>
                  <a:pt x="2903349" y="1999501"/>
                  <a:pt x="2893911" y="2011924"/>
                  <a:pt x="2886406" y="2025434"/>
                </a:cubicBezTo>
                <a:cubicBezTo>
                  <a:pt x="2880650" y="2035795"/>
                  <a:pt x="2879759" y="2049834"/>
                  <a:pt x="2870503" y="2057239"/>
                </a:cubicBezTo>
                <a:cubicBezTo>
                  <a:pt x="2851992" y="2072048"/>
                  <a:pt x="2806893" y="2089045"/>
                  <a:pt x="2806893" y="2089045"/>
                </a:cubicBezTo>
                <a:cubicBezTo>
                  <a:pt x="2775088" y="2144704"/>
                  <a:pt x="2745453" y="2201661"/>
                  <a:pt x="2711477" y="2256022"/>
                </a:cubicBezTo>
                <a:cubicBezTo>
                  <a:pt x="2668935" y="2324089"/>
                  <a:pt x="2700691" y="2240671"/>
                  <a:pt x="2679672" y="2303730"/>
                </a:cubicBezTo>
                <a:cubicBezTo>
                  <a:pt x="2692924" y="2327584"/>
                  <a:pt x="2743836" y="2363089"/>
                  <a:pt x="2719429" y="2375292"/>
                </a:cubicBezTo>
                <a:cubicBezTo>
                  <a:pt x="2694228" y="2387892"/>
                  <a:pt x="2679005" y="2335381"/>
                  <a:pt x="2663769" y="2311681"/>
                </a:cubicBezTo>
                <a:cubicBezTo>
                  <a:pt x="2654704" y="2297580"/>
                  <a:pt x="2652278" y="2280145"/>
                  <a:pt x="2647867" y="2263973"/>
                </a:cubicBezTo>
                <a:cubicBezTo>
                  <a:pt x="2643101" y="2246497"/>
                  <a:pt x="2634564" y="2192110"/>
                  <a:pt x="2631964" y="2176509"/>
                </a:cubicBezTo>
                <a:lnTo>
                  <a:pt x="2552451" y="2184460"/>
                </a:lnTo>
                <a:cubicBezTo>
                  <a:pt x="2531213" y="2186820"/>
                  <a:pt x="2507953" y="2182856"/>
                  <a:pt x="2488841" y="2192412"/>
                </a:cubicBezTo>
                <a:cubicBezTo>
                  <a:pt x="2458482" y="2207591"/>
                  <a:pt x="2437298" y="2236793"/>
                  <a:pt x="2409328" y="2256022"/>
                </a:cubicBezTo>
                <a:cubicBezTo>
                  <a:pt x="2382691" y="2274335"/>
                  <a:pt x="2350964" y="2282845"/>
                  <a:pt x="2321863" y="2295779"/>
                </a:cubicBezTo>
                <a:cubicBezTo>
                  <a:pt x="2311032" y="2300593"/>
                  <a:pt x="2301197" y="2307630"/>
                  <a:pt x="2290058" y="2311681"/>
                </a:cubicBezTo>
                <a:cubicBezTo>
                  <a:pt x="2271924" y="2318275"/>
                  <a:pt x="2252881" y="2322039"/>
                  <a:pt x="2234399" y="2327584"/>
                </a:cubicBezTo>
                <a:cubicBezTo>
                  <a:pt x="2226371" y="2329992"/>
                  <a:pt x="2218496" y="2332885"/>
                  <a:pt x="2210545" y="2335535"/>
                </a:cubicBezTo>
                <a:cubicBezTo>
                  <a:pt x="2219192" y="2447951"/>
                  <a:pt x="2209440" y="2411364"/>
                  <a:pt x="2234399" y="2494561"/>
                </a:cubicBezTo>
                <a:cubicBezTo>
                  <a:pt x="2241394" y="2517877"/>
                  <a:pt x="2245459" y="2532438"/>
                  <a:pt x="2266204" y="2550220"/>
                </a:cubicBezTo>
                <a:cubicBezTo>
                  <a:pt x="2275204" y="2557934"/>
                  <a:pt x="2287958" y="2559841"/>
                  <a:pt x="2298009" y="2566123"/>
                </a:cubicBezTo>
                <a:cubicBezTo>
                  <a:pt x="2380574" y="2617726"/>
                  <a:pt x="2281044" y="2565592"/>
                  <a:pt x="2361620" y="2605879"/>
                </a:cubicBezTo>
                <a:cubicBezTo>
                  <a:pt x="2358970" y="2621782"/>
                  <a:pt x="2363040" y="2640468"/>
                  <a:pt x="2353669" y="2653587"/>
                </a:cubicBezTo>
                <a:cubicBezTo>
                  <a:pt x="2347317" y="2662480"/>
                  <a:pt x="2332531" y="2659168"/>
                  <a:pt x="2321863" y="2661539"/>
                </a:cubicBezTo>
                <a:cubicBezTo>
                  <a:pt x="2308670" y="2664471"/>
                  <a:pt x="2295359" y="2666840"/>
                  <a:pt x="2282107" y="2669490"/>
                </a:cubicBezTo>
                <a:cubicBezTo>
                  <a:pt x="2273768" y="2667405"/>
                  <a:pt x="2155946" y="2639076"/>
                  <a:pt x="2131032" y="2629733"/>
                </a:cubicBezTo>
                <a:cubicBezTo>
                  <a:pt x="2106590" y="2620567"/>
                  <a:pt x="2082540" y="2610142"/>
                  <a:pt x="2059470" y="2597928"/>
                </a:cubicBezTo>
                <a:cubicBezTo>
                  <a:pt x="2021996" y="2578089"/>
                  <a:pt x="1987877" y="2554168"/>
                  <a:pt x="1956103" y="2526366"/>
                </a:cubicBezTo>
                <a:cubicBezTo>
                  <a:pt x="1935645" y="2508465"/>
                  <a:pt x="1916038" y="2484198"/>
                  <a:pt x="1900444" y="2462756"/>
                </a:cubicBezTo>
                <a:cubicBezTo>
                  <a:pt x="1889203" y="2447299"/>
                  <a:pt x="1880578" y="2429972"/>
                  <a:pt x="1868639" y="2415048"/>
                </a:cubicBezTo>
                <a:cubicBezTo>
                  <a:pt x="1859273" y="2403340"/>
                  <a:pt x="1847436" y="2393845"/>
                  <a:pt x="1836834" y="2383243"/>
                </a:cubicBezTo>
                <a:cubicBezTo>
                  <a:pt x="1828883" y="2364690"/>
                  <a:pt x="1822007" y="2345638"/>
                  <a:pt x="1812980" y="2327584"/>
                </a:cubicBezTo>
                <a:cubicBezTo>
                  <a:pt x="1803424" y="2308472"/>
                  <a:pt x="1791306" y="2290739"/>
                  <a:pt x="1781175" y="2271925"/>
                </a:cubicBezTo>
                <a:cubicBezTo>
                  <a:pt x="1772746" y="2256270"/>
                  <a:pt x="1765750" y="2239871"/>
                  <a:pt x="1757321" y="2224217"/>
                </a:cubicBezTo>
                <a:cubicBezTo>
                  <a:pt x="1711953" y="2139963"/>
                  <a:pt x="1737780" y="2199221"/>
                  <a:pt x="1709613" y="2128801"/>
                </a:cubicBezTo>
                <a:cubicBezTo>
                  <a:pt x="1714914" y="2160606"/>
                  <a:pt x="1715616" y="2193530"/>
                  <a:pt x="1725515" y="2224217"/>
                </a:cubicBezTo>
                <a:cubicBezTo>
                  <a:pt x="1742290" y="2276219"/>
                  <a:pt x="1761013" y="2328439"/>
                  <a:pt x="1789126" y="2375292"/>
                </a:cubicBezTo>
                <a:cubicBezTo>
                  <a:pt x="1821605" y="2429422"/>
                  <a:pt x="1808093" y="2400387"/>
                  <a:pt x="1828882" y="2462756"/>
                </a:cubicBezTo>
                <a:cubicBezTo>
                  <a:pt x="1812980" y="2465406"/>
                  <a:pt x="1792575" y="2482107"/>
                  <a:pt x="1781175" y="2470707"/>
                </a:cubicBezTo>
                <a:cubicBezTo>
                  <a:pt x="1744211" y="2433743"/>
                  <a:pt x="1701662" y="2335535"/>
                  <a:pt x="1701662" y="2335535"/>
                </a:cubicBezTo>
                <a:cubicBezTo>
                  <a:pt x="1699011" y="2319632"/>
                  <a:pt x="1698808" y="2303122"/>
                  <a:pt x="1693710" y="2287827"/>
                </a:cubicBezTo>
                <a:cubicBezTo>
                  <a:pt x="1690688" y="2278761"/>
                  <a:pt x="1683542" y="2271618"/>
                  <a:pt x="1677808" y="2263973"/>
                </a:cubicBezTo>
                <a:cubicBezTo>
                  <a:pt x="1651726" y="2229197"/>
                  <a:pt x="1621220" y="2197540"/>
                  <a:pt x="1598295" y="2160606"/>
                </a:cubicBezTo>
                <a:cubicBezTo>
                  <a:pt x="1563069" y="2103854"/>
                  <a:pt x="1546095" y="2037538"/>
                  <a:pt x="1502879" y="1985678"/>
                </a:cubicBezTo>
                <a:cubicBezTo>
                  <a:pt x="1488481" y="1968401"/>
                  <a:pt x="1476507" y="1945082"/>
                  <a:pt x="1455171" y="1937970"/>
                </a:cubicBezTo>
                <a:lnTo>
                  <a:pt x="1431317" y="1930019"/>
                </a:lnTo>
                <a:cubicBezTo>
                  <a:pt x="1420715" y="1916767"/>
                  <a:pt x="1408507" y="1904654"/>
                  <a:pt x="1399512" y="1890262"/>
                </a:cubicBezTo>
                <a:cubicBezTo>
                  <a:pt x="1395070" y="1883155"/>
                  <a:pt x="1393864" y="1874467"/>
                  <a:pt x="1391561" y="1866408"/>
                </a:cubicBezTo>
                <a:cubicBezTo>
                  <a:pt x="1388559" y="1855900"/>
                  <a:pt x="1386611" y="1845111"/>
                  <a:pt x="1383609" y="1834603"/>
                </a:cubicBezTo>
                <a:cubicBezTo>
                  <a:pt x="1381306" y="1826544"/>
                  <a:pt x="1377863" y="1818835"/>
                  <a:pt x="1375658" y="1810749"/>
                </a:cubicBezTo>
                <a:cubicBezTo>
                  <a:pt x="1369907" y="1789663"/>
                  <a:pt x="1359755" y="1747139"/>
                  <a:pt x="1359755" y="1747139"/>
                </a:cubicBezTo>
                <a:cubicBezTo>
                  <a:pt x="1357105" y="1643772"/>
                  <a:pt x="1356608" y="1540327"/>
                  <a:pt x="1351804" y="1437038"/>
                </a:cubicBezTo>
                <a:cubicBezTo>
                  <a:pt x="1351543" y="1431419"/>
                  <a:pt x="1339853" y="1389280"/>
                  <a:pt x="1335902" y="1381379"/>
                </a:cubicBezTo>
                <a:cubicBezTo>
                  <a:pt x="1328990" y="1367556"/>
                  <a:pt x="1319554" y="1355132"/>
                  <a:pt x="1312048" y="1341622"/>
                </a:cubicBezTo>
                <a:cubicBezTo>
                  <a:pt x="1288311" y="1298896"/>
                  <a:pt x="1308877" y="1318305"/>
                  <a:pt x="1272291" y="1293914"/>
                </a:cubicBezTo>
                <a:cubicBezTo>
                  <a:pt x="1264340" y="1280662"/>
                  <a:pt x="1255348" y="1267981"/>
                  <a:pt x="1248437" y="1254158"/>
                </a:cubicBezTo>
                <a:cubicBezTo>
                  <a:pt x="1242054" y="1241392"/>
                  <a:pt x="1240100" y="1226505"/>
                  <a:pt x="1232535" y="1214401"/>
                </a:cubicBezTo>
                <a:cubicBezTo>
                  <a:pt x="1218369" y="1191734"/>
                  <a:pt x="1204062" y="1190033"/>
                  <a:pt x="1184827" y="1174645"/>
                </a:cubicBezTo>
                <a:cubicBezTo>
                  <a:pt x="1178973" y="1169962"/>
                  <a:pt x="1178201" y="1169344"/>
                  <a:pt x="1168924" y="11507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1AE615C0-8F24-49B6-8D84-7DB19A4A231D}"/>
              </a:ext>
            </a:extLst>
          </p:cNvPr>
          <p:cNvSpPr/>
          <p:nvPr/>
        </p:nvSpPr>
        <p:spPr>
          <a:xfrm>
            <a:off x="10455965" y="2676626"/>
            <a:ext cx="203781" cy="183021"/>
          </a:xfrm>
          <a:custGeom>
            <a:avLst/>
            <a:gdLst>
              <a:gd name="connsiteX0" fmla="*/ 39757 w 203781"/>
              <a:gd name="connsiteY0" fmla="*/ 2964 h 183021"/>
              <a:gd name="connsiteX1" fmla="*/ 15903 w 203781"/>
              <a:gd name="connsiteY1" fmla="*/ 74525 h 183021"/>
              <a:gd name="connsiteX2" fmla="*/ 7952 w 203781"/>
              <a:gd name="connsiteY2" fmla="*/ 98379 h 183021"/>
              <a:gd name="connsiteX3" fmla="*/ 0 w 203781"/>
              <a:gd name="connsiteY3" fmla="*/ 122233 h 183021"/>
              <a:gd name="connsiteX4" fmla="*/ 198783 w 203781"/>
              <a:gd name="connsiteY4" fmla="*/ 138136 h 183021"/>
              <a:gd name="connsiteX5" fmla="*/ 135172 w 203781"/>
              <a:gd name="connsiteY5" fmla="*/ 66574 h 183021"/>
              <a:gd name="connsiteX6" fmla="*/ 127221 w 203781"/>
              <a:gd name="connsiteY6" fmla="*/ 42720 h 183021"/>
              <a:gd name="connsiteX7" fmla="*/ 103367 w 203781"/>
              <a:gd name="connsiteY7" fmla="*/ 18866 h 183021"/>
              <a:gd name="connsiteX8" fmla="*/ 63611 w 203781"/>
              <a:gd name="connsiteY8" fmla="*/ 2964 h 183021"/>
              <a:gd name="connsiteX9" fmla="*/ 39757 w 203781"/>
              <a:gd name="connsiteY9" fmla="*/ 2964 h 18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781" h="183021">
                <a:moveTo>
                  <a:pt x="39757" y="2964"/>
                </a:moveTo>
                <a:lnTo>
                  <a:pt x="15903" y="74525"/>
                </a:lnTo>
                <a:lnTo>
                  <a:pt x="7952" y="98379"/>
                </a:lnTo>
                <a:lnTo>
                  <a:pt x="0" y="122233"/>
                </a:lnTo>
                <a:cubicBezTo>
                  <a:pt x="25672" y="199244"/>
                  <a:pt x="17914" y="201440"/>
                  <a:pt x="198783" y="138136"/>
                </a:cubicBezTo>
                <a:cubicBezTo>
                  <a:pt x="225482" y="128791"/>
                  <a:pt x="136605" y="67649"/>
                  <a:pt x="135172" y="66574"/>
                </a:cubicBezTo>
                <a:cubicBezTo>
                  <a:pt x="132522" y="58623"/>
                  <a:pt x="131870" y="49694"/>
                  <a:pt x="127221" y="42720"/>
                </a:cubicBezTo>
                <a:cubicBezTo>
                  <a:pt x="120984" y="33364"/>
                  <a:pt x="112903" y="24826"/>
                  <a:pt x="103367" y="18866"/>
                </a:cubicBezTo>
                <a:cubicBezTo>
                  <a:pt x="91264" y="11301"/>
                  <a:pt x="76730" y="8586"/>
                  <a:pt x="63611" y="2964"/>
                </a:cubicBezTo>
                <a:cubicBezTo>
                  <a:pt x="58163" y="629"/>
                  <a:pt x="53009" y="-2337"/>
                  <a:pt x="39757" y="296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0C449FEA-63E9-404C-A921-0E4CFF4A9E91}"/>
              </a:ext>
            </a:extLst>
          </p:cNvPr>
          <p:cNvSpPr/>
          <p:nvPr/>
        </p:nvSpPr>
        <p:spPr>
          <a:xfrm>
            <a:off x="10017945" y="0"/>
            <a:ext cx="2064627" cy="2157812"/>
          </a:xfrm>
          <a:custGeom>
            <a:avLst/>
            <a:gdLst>
              <a:gd name="connsiteX0" fmla="*/ 74135 w 2064627"/>
              <a:gd name="connsiteY0" fmla="*/ 787179 h 2157812"/>
              <a:gd name="connsiteX1" fmla="*/ 416041 w 2064627"/>
              <a:gd name="connsiteY1" fmla="*/ 803081 h 2157812"/>
              <a:gd name="connsiteX2" fmla="*/ 463749 w 2064627"/>
              <a:gd name="connsiteY2" fmla="*/ 858741 h 2157812"/>
              <a:gd name="connsiteX3" fmla="*/ 503505 w 2064627"/>
              <a:gd name="connsiteY3" fmla="*/ 914400 h 2157812"/>
              <a:gd name="connsiteX4" fmla="*/ 511457 w 2064627"/>
              <a:gd name="connsiteY4" fmla="*/ 938254 h 2157812"/>
              <a:gd name="connsiteX5" fmla="*/ 519408 w 2064627"/>
              <a:gd name="connsiteY5" fmla="*/ 1041621 h 2157812"/>
              <a:gd name="connsiteX6" fmla="*/ 527359 w 2064627"/>
              <a:gd name="connsiteY6" fmla="*/ 1105231 h 2157812"/>
              <a:gd name="connsiteX7" fmla="*/ 551213 w 2064627"/>
              <a:gd name="connsiteY7" fmla="*/ 1137036 h 2157812"/>
              <a:gd name="connsiteX8" fmla="*/ 559165 w 2064627"/>
              <a:gd name="connsiteY8" fmla="*/ 1160890 h 2157812"/>
              <a:gd name="connsiteX9" fmla="*/ 614824 w 2064627"/>
              <a:gd name="connsiteY9" fmla="*/ 1224501 h 2157812"/>
              <a:gd name="connsiteX10" fmla="*/ 638678 w 2064627"/>
              <a:gd name="connsiteY10" fmla="*/ 1232452 h 2157812"/>
              <a:gd name="connsiteX11" fmla="*/ 678434 w 2064627"/>
              <a:gd name="connsiteY11" fmla="*/ 1256306 h 2157812"/>
              <a:gd name="connsiteX12" fmla="*/ 726142 w 2064627"/>
              <a:gd name="connsiteY12" fmla="*/ 1272208 h 2157812"/>
              <a:gd name="connsiteX13" fmla="*/ 742045 w 2064627"/>
              <a:gd name="connsiteY13" fmla="*/ 1296062 h 2157812"/>
              <a:gd name="connsiteX14" fmla="*/ 718191 w 2064627"/>
              <a:gd name="connsiteY14" fmla="*/ 1494845 h 2157812"/>
              <a:gd name="connsiteX15" fmla="*/ 710239 w 2064627"/>
              <a:gd name="connsiteY15" fmla="*/ 1534601 h 2157812"/>
              <a:gd name="connsiteX16" fmla="*/ 678434 w 2064627"/>
              <a:gd name="connsiteY16" fmla="*/ 1542553 h 2157812"/>
              <a:gd name="connsiteX17" fmla="*/ 638678 w 2064627"/>
              <a:gd name="connsiteY17" fmla="*/ 1550504 h 2157812"/>
              <a:gd name="connsiteX18" fmla="*/ 598921 w 2064627"/>
              <a:gd name="connsiteY18" fmla="*/ 1566407 h 2157812"/>
              <a:gd name="connsiteX19" fmla="*/ 590970 w 2064627"/>
              <a:gd name="connsiteY19" fmla="*/ 1590261 h 2157812"/>
              <a:gd name="connsiteX20" fmla="*/ 622775 w 2064627"/>
              <a:gd name="connsiteY20" fmla="*/ 1717481 h 2157812"/>
              <a:gd name="connsiteX21" fmla="*/ 630726 w 2064627"/>
              <a:gd name="connsiteY21" fmla="*/ 1741335 h 2157812"/>
              <a:gd name="connsiteX22" fmla="*/ 678434 w 2064627"/>
              <a:gd name="connsiteY22" fmla="*/ 1804946 h 2157812"/>
              <a:gd name="connsiteX23" fmla="*/ 710239 w 2064627"/>
              <a:gd name="connsiteY23" fmla="*/ 1900361 h 2157812"/>
              <a:gd name="connsiteX24" fmla="*/ 757947 w 2064627"/>
              <a:gd name="connsiteY24" fmla="*/ 1987826 h 2157812"/>
              <a:gd name="connsiteX25" fmla="*/ 797704 w 2064627"/>
              <a:gd name="connsiteY25" fmla="*/ 2043485 h 2157812"/>
              <a:gd name="connsiteX26" fmla="*/ 845412 w 2064627"/>
              <a:gd name="connsiteY26" fmla="*/ 2075290 h 2157812"/>
              <a:gd name="connsiteX27" fmla="*/ 893119 w 2064627"/>
              <a:gd name="connsiteY27" fmla="*/ 2107095 h 2157812"/>
              <a:gd name="connsiteX28" fmla="*/ 980584 w 2064627"/>
              <a:gd name="connsiteY28" fmla="*/ 2154803 h 2157812"/>
              <a:gd name="connsiteX29" fmla="*/ 1028292 w 2064627"/>
              <a:gd name="connsiteY29" fmla="*/ 2035534 h 2157812"/>
              <a:gd name="connsiteX30" fmla="*/ 1060097 w 2064627"/>
              <a:gd name="connsiteY30" fmla="*/ 1940118 h 2157812"/>
              <a:gd name="connsiteX31" fmla="*/ 1068048 w 2064627"/>
              <a:gd name="connsiteY31" fmla="*/ 1908313 h 2157812"/>
              <a:gd name="connsiteX32" fmla="*/ 1091902 w 2064627"/>
              <a:gd name="connsiteY32" fmla="*/ 1860605 h 2157812"/>
              <a:gd name="connsiteX33" fmla="*/ 1099853 w 2064627"/>
              <a:gd name="connsiteY33" fmla="*/ 1820848 h 2157812"/>
              <a:gd name="connsiteX34" fmla="*/ 1115756 w 2064627"/>
              <a:gd name="connsiteY34" fmla="*/ 1717481 h 2157812"/>
              <a:gd name="connsiteX35" fmla="*/ 1123707 w 2064627"/>
              <a:gd name="connsiteY35" fmla="*/ 1693628 h 2157812"/>
              <a:gd name="connsiteX36" fmla="*/ 1147561 w 2064627"/>
              <a:gd name="connsiteY36" fmla="*/ 1677725 h 2157812"/>
              <a:gd name="connsiteX37" fmla="*/ 1179366 w 2064627"/>
              <a:gd name="connsiteY37" fmla="*/ 1669774 h 2157812"/>
              <a:gd name="connsiteX38" fmla="*/ 1274782 w 2064627"/>
              <a:gd name="connsiteY38" fmla="*/ 1653871 h 2157812"/>
              <a:gd name="connsiteX39" fmla="*/ 1338392 w 2064627"/>
              <a:gd name="connsiteY39" fmla="*/ 1566407 h 2157812"/>
              <a:gd name="connsiteX40" fmla="*/ 1362246 w 2064627"/>
              <a:gd name="connsiteY40" fmla="*/ 1550504 h 2157812"/>
              <a:gd name="connsiteX41" fmla="*/ 1394052 w 2064627"/>
              <a:gd name="connsiteY41" fmla="*/ 1526650 h 2157812"/>
              <a:gd name="connsiteX42" fmla="*/ 1417905 w 2064627"/>
              <a:gd name="connsiteY42" fmla="*/ 1518699 h 2157812"/>
              <a:gd name="connsiteX43" fmla="*/ 1473565 w 2064627"/>
              <a:gd name="connsiteY43" fmla="*/ 1486894 h 2157812"/>
              <a:gd name="connsiteX44" fmla="*/ 1545126 w 2064627"/>
              <a:gd name="connsiteY44" fmla="*/ 1447137 h 2157812"/>
              <a:gd name="connsiteX45" fmla="*/ 1616688 w 2064627"/>
              <a:gd name="connsiteY45" fmla="*/ 1399429 h 2157812"/>
              <a:gd name="connsiteX46" fmla="*/ 1648493 w 2064627"/>
              <a:gd name="connsiteY46" fmla="*/ 1351721 h 2157812"/>
              <a:gd name="connsiteX47" fmla="*/ 1656445 w 2064627"/>
              <a:gd name="connsiteY47" fmla="*/ 1327868 h 2157812"/>
              <a:gd name="connsiteX48" fmla="*/ 1672347 w 2064627"/>
              <a:gd name="connsiteY48" fmla="*/ 1296062 h 2157812"/>
              <a:gd name="connsiteX49" fmla="*/ 1648493 w 2064627"/>
              <a:gd name="connsiteY49" fmla="*/ 1192695 h 2157812"/>
              <a:gd name="connsiteX50" fmla="*/ 1584883 w 2064627"/>
              <a:gd name="connsiteY50" fmla="*/ 1152939 h 2157812"/>
              <a:gd name="connsiteX51" fmla="*/ 1561029 w 2064627"/>
              <a:gd name="connsiteY51" fmla="*/ 1137036 h 2157812"/>
              <a:gd name="connsiteX52" fmla="*/ 1545126 w 2064627"/>
              <a:gd name="connsiteY52" fmla="*/ 1113182 h 2157812"/>
              <a:gd name="connsiteX53" fmla="*/ 1537175 w 2064627"/>
              <a:gd name="connsiteY53" fmla="*/ 1057523 h 2157812"/>
              <a:gd name="connsiteX54" fmla="*/ 1592834 w 2064627"/>
              <a:gd name="connsiteY54" fmla="*/ 1041621 h 2157812"/>
              <a:gd name="connsiteX55" fmla="*/ 1680298 w 2064627"/>
              <a:gd name="connsiteY55" fmla="*/ 1049572 h 2157812"/>
              <a:gd name="connsiteX56" fmla="*/ 1704152 w 2064627"/>
              <a:gd name="connsiteY56" fmla="*/ 1065474 h 2157812"/>
              <a:gd name="connsiteX57" fmla="*/ 1712104 w 2064627"/>
              <a:gd name="connsiteY57" fmla="*/ 1033669 h 2157812"/>
              <a:gd name="connsiteX58" fmla="*/ 1720055 w 2064627"/>
              <a:gd name="connsiteY58" fmla="*/ 970059 h 2157812"/>
              <a:gd name="connsiteX59" fmla="*/ 1704152 w 2064627"/>
              <a:gd name="connsiteY59" fmla="*/ 946205 h 2157812"/>
              <a:gd name="connsiteX60" fmla="*/ 1696201 w 2064627"/>
              <a:gd name="connsiteY60" fmla="*/ 914400 h 2157812"/>
              <a:gd name="connsiteX61" fmla="*/ 1712104 w 2064627"/>
              <a:gd name="connsiteY61" fmla="*/ 890546 h 2157812"/>
              <a:gd name="connsiteX62" fmla="*/ 1728006 w 2064627"/>
              <a:gd name="connsiteY62" fmla="*/ 763325 h 2157812"/>
              <a:gd name="connsiteX63" fmla="*/ 1704152 w 2064627"/>
              <a:gd name="connsiteY63" fmla="*/ 747422 h 2157812"/>
              <a:gd name="connsiteX64" fmla="*/ 1720055 w 2064627"/>
              <a:gd name="connsiteY64" fmla="*/ 707666 h 2157812"/>
              <a:gd name="connsiteX65" fmla="*/ 1728006 w 2064627"/>
              <a:gd name="connsiteY65" fmla="*/ 675861 h 2157812"/>
              <a:gd name="connsiteX66" fmla="*/ 1720055 w 2064627"/>
              <a:gd name="connsiteY66" fmla="*/ 636104 h 2157812"/>
              <a:gd name="connsiteX67" fmla="*/ 1696201 w 2064627"/>
              <a:gd name="connsiteY67" fmla="*/ 604299 h 2157812"/>
              <a:gd name="connsiteX68" fmla="*/ 1759812 w 2064627"/>
              <a:gd name="connsiteY68" fmla="*/ 516834 h 2157812"/>
              <a:gd name="connsiteX69" fmla="*/ 1783665 w 2064627"/>
              <a:gd name="connsiteY69" fmla="*/ 500932 h 2157812"/>
              <a:gd name="connsiteX70" fmla="*/ 1823422 w 2064627"/>
              <a:gd name="connsiteY70" fmla="*/ 461175 h 2157812"/>
              <a:gd name="connsiteX71" fmla="*/ 1871130 w 2064627"/>
              <a:gd name="connsiteY71" fmla="*/ 389614 h 2157812"/>
              <a:gd name="connsiteX72" fmla="*/ 1910886 w 2064627"/>
              <a:gd name="connsiteY72" fmla="*/ 365760 h 2157812"/>
              <a:gd name="connsiteX73" fmla="*/ 1990399 w 2064627"/>
              <a:gd name="connsiteY73" fmla="*/ 286247 h 2157812"/>
              <a:gd name="connsiteX74" fmla="*/ 2054010 w 2064627"/>
              <a:gd name="connsiteY74" fmla="*/ 238539 h 2157812"/>
              <a:gd name="connsiteX75" fmla="*/ 2061961 w 2064627"/>
              <a:gd name="connsiteY75" fmla="*/ 214685 h 2157812"/>
              <a:gd name="connsiteX76" fmla="*/ 1720055 w 2064627"/>
              <a:gd name="connsiteY76" fmla="*/ 198782 h 2157812"/>
              <a:gd name="connsiteX77" fmla="*/ 1696201 w 2064627"/>
              <a:gd name="connsiteY77" fmla="*/ 174928 h 2157812"/>
              <a:gd name="connsiteX78" fmla="*/ 1529224 w 2064627"/>
              <a:gd name="connsiteY78" fmla="*/ 103367 h 2157812"/>
              <a:gd name="connsiteX79" fmla="*/ 1489467 w 2064627"/>
              <a:gd name="connsiteY79" fmla="*/ 71561 h 2157812"/>
              <a:gd name="connsiteX80" fmla="*/ 1553078 w 2064627"/>
              <a:gd name="connsiteY80" fmla="*/ 55659 h 2157812"/>
              <a:gd name="connsiteX81" fmla="*/ 1521272 w 2064627"/>
              <a:gd name="connsiteY81" fmla="*/ 39756 h 2157812"/>
              <a:gd name="connsiteX82" fmla="*/ 1394052 w 2064627"/>
              <a:gd name="connsiteY82" fmla="*/ 15902 h 2157812"/>
              <a:gd name="connsiteX83" fmla="*/ 1322490 w 2064627"/>
              <a:gd name="connsiteY83" fmla="*/ 0 h 2157812"/>
              <a:gd name="connsiteX84" fmla="*/ 1171415 w 2064627"/>
              <a:gd name="connsiteY84" fmla="*/ 15902 h 2157812"/>
              <a:gd name="connsiteX85" fmla="*/ 1107805 w 2064627"/>
              <a:gd name="connsiteY85" fmla="*/ 47708 h 2157812"/>
              <a:gd name="connsiteX86" fmla="*/ 1075999 w 2064627"/>
              <a:gd name="connsiteY86" fmla="*/ 63610 h 2157812"/>
              <a:gd name="connsiteX87" fmla="*/ 1044194 w 2064627"/>
              <a:gd name="connsiteY87" fmla="*/ 119269 h 2157812"/>
              <a:gd name="connsiteX88" fmla="*/ 1036243 w 2064627"/>
              <a:gd name="connsiteY88" fmla="*/ 143123 h 2157812"/>
              <a:gd name="connsiteX89" fmla="*/ 964681 w 2064627"/>
              <a:gd name="connsiteY89" fmla="*/ 151074 h 2157812"/>
              <a:gd name="connsiteX90" fmla="*/ 940827 w 2064627"/>
              <a:gd name="connsiteY90" fmla="*/ 182880 h 2157812"/>
              <a:gd name="connsiteX91" fmla="*/ 916973 w 2064627"/>
              <a:gd name="connsiteY91" fmla="*/ 190831 h 2157812"/>
              <a:gd name="connsiteX92" fmla="*/ 909022 w 2064627"/>
              <a:gd name="connsiteY92" fmla="*/ 302149 h 2157812"/>
              <a:gd name="connsiteX93" fmla="*/ 797704 w 2064627"/>
              <a:gd name="connsiteY93" fmla="*/ 349857 h 2157812"/>
              <a:gd name="connsiteX94" fmla="*/ 710239 w 2064627"/>
              <a:gd name="connsiteY94" fmla="*/ 326003 h 2157812"/>
              <a:gd name="connsiteX95" fmla="*/ 686385 w 2064627"/>
              <a:gd name="connsiteY95" fmla="*/ 254441 h 2157812"/>
              <a:gd name="connsiteX96" fmla="*/ 694337 w 2064627"/>
              <a:gd name="connsiteY96" fmla="*/ 190831 h 2157812"/>
              <a:gd name="connsiteX97" fmla="*/ 543262 w 2064627"/>
              <a:gd name="connsiteY97" fmla="*/ 198782 h 2157812"/>
              <a:gd name="connsiteX98" fmla="*/ 495554 w 2064627"/>
              <a:gd name="connsiteY98" fmla="*/ 206734 h 2157812"/>
              <a:gd name="connsiteX99" fmla="*/ 431944 w 2064627"/>
              <a:gd name="connsiteY99" fmla="*/ 214685 h 2157812"/>
              <a:gd name="connsiteX100" fmla="*/ 304723 w 2064627"/>
              <a:gd name="connsiteY100" fmla="*/ 238539 h 2157812"/>
              <a:gd name="connsiteX101" fmla="*/ 249064 w 2064627"/>
              <a:gd name="connsiteY101" fmla="*/ 262393 h 2157812"/>
              <a:gd name="connsiteX102" fmla="*/ 233161 w 2064627"/>
              <a:gd name="connsiteY102" fmla="*/ 302149 h 2157812"/>
              <a:gd name="connsiteX103" fmla="*/ 288820 w 2064627"/>
              <a:gd name="connsiteY103" fmla="*/ 341906 h 2157812"/>
              <a:gd name="connsiteX104" fmla="*/ 264966 w 2064627"/>
              <a:gd name="connsiteY104" fmla="*/ 365760 h 2157812"/>
              <a:gd name="connsiteX105" fmla="*/ 193405 w 2064627"/>
              <a:gd name="connsiteY105" fmla="*/ 373711 h 2157812"/>
              <a:gd name="connsiteX106" fmla="*/ 209307 w 2064627"/>
              <a:gd name="connsiteY106" fmla="*/ 485029 h 2157812"/>
              <a:gd name="connsiteX107" fmla="*/ 241112 w 2064627"/>
              <a:gd name="connsiteY107" fmla="*/ 508883 h 2157812"/>
              <a:gd name="connsiteX108" fmla="*/ 280869 w 2064627"/>
              <a:gd name="connsiteY108" fmla="*/ 516834 h 2157812"/>
              <a:gd name="connsiteX109" fmla="*/ 304723 w 2064627"/>
              <a:gd name="connsiteY109" fmla="*/ 524786 h 2157812"/>
              <a:gd name="connsiteX110" fmla="*/ 129794 w 2064627"/>
              <a:gd name="connsiteY110" fmla="*/ 548640 h 2157812"/>
              <a:gd name="connsiteX111" fmla="*/ 90038 w 2064627"/>
              <a:gd name="connsiteY111" fmla="*/ 564542 h 2157812"/>
              <a:gd name="connsiteX112" fmla="*/ 10525 w 2064627"/>
              <a:gd name="connsiteY112" fmla="*/ 580445 h 2157812"/>
              <a:gd name="connsiteX113" fmla="*/ 2573 w 2064627"/>
              <a:gd name="connsiteY113" fmla="*/ 620201 h 2157812"/>
              <a:gd name="connsiteX114" fmla="*/ 58232 w 2064627"/>
              <a:gd name="connsiteY114" fmla="*/ 644055 h 2157812"/>
              <a:gd name="connsiteX115" fmla="*/ 82086 w 2064627"/>
              <a:gd name="connsiteY115" fmla="*/ 659958 h 2157812"/>
              <a:gd name="connsiteX116" fmla="*/ 66184 w 2064627"/>
              <a:gd name="connsiteY116" fmla="*/ 683812 h 2157812"/>
              <a:gd name="connsiteX117" fmla="*/ 74135 w 2064627"/>
              <a:gd name="connsiteY117" fmla="*/ 707666 h 2157812"/>
              <a:gd name="connsiteX118" fmla="*/ 74135 w 2064627"/>
              <a:gd name="connsiteY118" fmla="*/ 787179 h 215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064627" h="2157812">
                <a:moveTo>
                  <a:pt x="74135" y="787179"/>
                </a:moveTo>
                <a:cubicBezTo>
                  <a:pt x="131119" y="803081"/>
                  <a:pt x="323809" y="762980"/>
                  <a:pt x="416041" y="803081"/>
                </a:cubicBezTo>
                <a:cubicBezTo>
                  <a:pt x="438451" y="812824"/>
                  <a:pt x="448275" y="839829"/>
                  <a:pt x="463749" y="858741"/>
                </a:cubicBezTo>
                <a:cubicBezTo>
                  <a:pt x="468384" y="864405"/>
                  <a:pt x="498246" y="903882"/>
                  <a:pt x="503505" y="914400"/>
                </a:cubicBezTo>
                <a:cubicBezTo>
                  <a:pt x="507253" y="921897"/>
                  <a:pt x="508806" y="930303"/>
                  <a:pt x="511457" y="938254"/>
                </a:cubicBezTo>
                <a:cubicBezTo>
                  <a:pt x="514107" y="972710"/>
                  <a:pt x="516132" y="1007219"/>
                  <a:pt x="519408" y="1041621"/>
                </a:cubicBezTo>
                <a:cubicBezTo>
                  <a:pt x="521434" y="1062893"/>
                  <a:pt x="520602" y="1084959"/>
                  <a:pt x="527359" y="1105231"/>
                </a:cubicBezTo>
                <a:cubicBezTo>
                  <a:pt x="531550" y="1117803"/>
                  <a:pt x="543262" y="1126434"/>
                  <a:pt x="551213" y="1137036"/>
                </a:cubicBezTo>
                <a:cubicBezTo>
                  <a:pt x="553864" y="1144987"/>
                  <a:pt x="555007" y="1153613"/>
                  <a:pt x="559165" y="1160890"/>
                </a:cubicBezTo>
                <a:cubicBezTo>
                  <a:pt x="568760" y="1177682"/>
                  <a:pt x="599957" y="1213882"/>
                  <a:pt x="614824" y="1224501"/>
                </a:cubicBezTo>
                <a:cubicBezTo>
                  <a:pt x="621644" y="1229373"/>
                  <a:pt x="631181" y="1228704"/>
                  <a:pt x="638678" y="1232452"/>
                </a:cubicBezTo>
                <a:cubicBezTo>
                  <a:pt x="652501" y="1239363"/>
                  <a:pt x="664365" y="1249911"/>
                  <a:pt x="678434" y="1256306"/>
                </a:cubicBezTo>
                <a:cubicBezTo>
                  <a:pt x="693694" y="1263242"/>
                  <a:pt x="726142" y="1272208"/>
                  <a:pt x="726142" y="1272208"/>
                </a:cubicBezTo>
                <a:cubicBezTo>
                  <a:pt x="731443" y="1280159"/>
                  <a:pt x="741364" y="1286530"/>
                  <a:pt x="742045" y="1296062"/>
                </a:cubicBezTo>
                <a:cubicBezTo>
                  <a:pt x="744135" y="1325323"/>
                  <a:pt x="721030" y="1476862"/>
                  <a:pt x="718191" y="1494845"/>
                </a:cubicBezTo>
                <a:cubicBezTo>
                  <a:pt x="716083" y="1508194"/>
                  <a:pt x="718891" y="1524219"/>
                  <a:pt x="710239" y="1534601"/>
                </a:cubicBezTo>
                <a:cubicBezTo>
                  <a:pt x="703243" y="1542996"/>
                  <a:pt x="689102" y="1540182"/>
                  <a:pt x="678434" y="1542553"/>
                </a:cubicBezTo>
                <a:cubicBezTo>
                  <a:pt x="665241" y="1545485"/>
                  <a:pt x="651930" y="1547854"/>
                  <a:pt x="638678" y="1550504"/>
                </a:cubicBezTo>
                <a:cubicBezTo>
                  <a:pt x="625426" y="1555805"/>
                  <a:pt x="609886" y="1557269"/>
                  <a:pt x="598921" y="1566407"/>
                </a:cubicBezTo>
                <a:cubicBezTo>
                  <a:pt x="592482" y="1571773"/>
                  <a:pt x="589663" y="1581982"/>
                  <a:pt x="590970" y="1590261"/>
                </a:cubicBezTo>
                <a:cubicBezTo>
                  <a:pt x="597787" y="1633438"/>
                  <a:pt x="611651" y="1675208"/>
                  <a:pt x="622775" y="1717481"/>
                </a:cubicBezTo>
                <a:cubicBezTo>
                  <a:pt x="624908" y="1725586"/>
                  <a:pt x="626226" y="1734264"/>
                  <a:pt x="630726" y="1741335"/>
                </a:cubicBezTo>
                <a:cubicBezTo>
                  <a:pt x="644956" y="1763696"/>
                  <a:pt x="662531" y="1783742"/>
                  <a:pt x="678434" y="1804946"/>
                </a:cubicBezTo>
                <a:cubicBezTo>
                  <a:pt x="689036" y="1836751"/>
                  <a:pt x="695246" y="1870375"/>
                  <a:pt x="710239" y="1900361"/>
                </a:cubicBezTo>
                <a:cubicBezTo>
                  <a:pt x="730471" y="1940825"/>
                  <a:pt x="729684" y="1940721"/>
                  <a:pt x="757947" y="1987826"/>
                </a:cubicBezTo>
                <a:cubicBezTo>
                  <a:pt x="764025" y="1997956"/>
                  <a:pt x="791934" y="2038356"/>
                  <a:pt x="797704" y="2043485"/>
                </a:cubicBezTo>
                <a:cubicBezTo>
                  <a:pt x="811989" y="2056183"/>
                  <a:pt x="831898" y="2061775"/>
                  <a:pt x="845412" y="2075290"/>
                </a:cubicBezTo>
                <a:cubicBezTo>
                  <a:pt x="875191" y="2105071"/>
                  <a:pt x="858597" y="2095588"/>
                  <a:pt x="893119" y="2107095"/>
                </a:cubicBezTo>
                <a:cubicBezTo>
                  <a:pt x="897372" y="2110497"/>
                  <a:pt x="964772" y="2171932"/>
                  <a:pt x="980584" y="2154803"/>
                </a:cubicBezTo>
                <a:cubicBezTo>
                  <a:pt x="1009627" y="2123340"/>
                  <a:pt x="1013420" y="2075687"/>
                  <a:pt x="1028292" y="2035534"/>
                </a:cubicBezTo>
                <a:cubicBezTo>
                  <a:pt x="1039936" y="2004095"/>
                  <a:pt x="1051966" y="1972643"/>
                  <a:pt x="1060097" y="1940118"/>
                </a:cubicBezTo>
                <a:cubicBezTo>
                  <a:pt x="1062747" y="1929516"/>
                  <a:pt x="1063989" y="1918459"/>
                  <a:pt x="1068048" y="1908313"/>
                </a:cubicBezTo>
                <a:cubicBezTo>
                  <a:pt x="1074651" y="1891805"/>
                  <a:pt x="1083951" y="1876508"/>
                  <a:pt x="1091902" y="1860605"/>
                </a:cubicBezTo>
                <a:cubicBezTo>
                  <a:pt x="1094552" y="1847353"/>
                  <a:pt x="1097631" y="1834179"/>
                  <a:pt x="1099853" y="1820848"/>
                </a:cubicBezTo>
                <a:cubicBezTo>
                  <a:pt x="1105584" y="1786461"/>
                  <a:pt x="1109331" y="1751745"/>
                  <a:pt x="1115756" y="1717481"/>
                </a:cubicBezTo>
                <a:cubicBezTo>
                  <a:pt x="1117301" y="1709243"/>
                  <a:pt x="1118471" y="1700173"/>
                  <a:pt x="1123707" y="1693628"/>
                </a:cubicBezTo>
                <a:cubicBezTo>
                  <a:pt x="1129677" y="1686166"/>
                  <a:pt x="1138777" y="1681489"/>
                  <a:pt x="1147561" y="1677725"/>
                </a:cubicBezTo>
                <a:cubicBezTo>
                  <a:pt x="1157605" y="1673420"/>
                  <a:pt x="1168625" y="1671788"/>
                  <a:pt x="1179366" y="1669774"/>
                </a:cubicBezTo>
                <a:cubicBezTo>
                  <a:pt x="1211058" y="1663832"/>
                  <a:pt x="1242977" y="1659172"/>
                  <a:pt x="1274782" y="1653871"/>
                </a:cubicBezTo>
                <a:cubicBezTo>
                  <a:pt x="1295985" y="1624716"/>
                  <a:pt x="1308397" y="1586404"/>
                  <a:pt x="1338392" y="1566407"/>
                </a:cubicBezTo>
                <a:cubicBezTo>
                  <a:pt x="1346343" y="1561106"/>
                  <a:pt x="1354470" y="1556059"/>
                  <a:pt x="1362246" y="1550504"/>
                </a:cubicBezTo>
                <a:cubicBezTo>
                  <a:pt x="1373030" y="1542801"/>
                  <a:pt x="1382546" y="1533225"/>
                  <a:pt x="1394052" y="1526650"/>
                </a:cubicBezTo>
                <a:cubicBezTo>
                  <a:pt x="1401329" y="1522492"/>
                  <a:pt x="1410202" y="1522000"/>
                  <a:pt x="1417905" y="1518699"/>
                </a:cubicBezTo>
                <a:cubicBezTo>
                  <a:pt x="1462146" y="1499739"/>
                  <a:pt x="1436714" y="1508390"/>
                  <a:pt x="1473565" y="1486894"/>
                </a:cubicBezTo>
                <a:cubicBezTo>
                  <a:pt x="1497136" y="1473144"/>
                  <a:pt x="1522690" y="1462669"/>
                  <a:pt x="1545126" y="1447137"/>
                </a:cubicBezTo>
                <a:cubicBezTo>
                  <a:pt x="1631126" y="1387599"/>
                  <a:pt x="1521029" y="1437694"/>
                  <a:pt x="1616688" y="1399429"/>
                </a:cubicBezTo>
                <a:cubicBezTo>
                  <a:pt x="1627290" y="1383526"/>
                  <a:pt x="1639211" y="1368428"/>
                  <a:pt x="1648493" y="1351721"/>
                </a:cubicBezTo>
                <a:cubicBezTo>
                  <a:pt x="1652563" y="1344395"/>
                  <a:pt x="1653143" y="1335572"/>
                  <a:pt x="1656445" y="1327868"/>
                </a:cubicBezTo>
                <a:cubicBezTo>
                  <a:pt x="1661114" y="1316973"/>
                  <a:pt x="1667046" y="1306664"/>
                  <a:pt x="1672347" y="1296062"/>
                </a:cubicBezTo>
                <a:cubicBezTo>
                  <a:pt x="1664396" y="1261606"/>
                  <a:pt x="1660909" y="1225805"/>
                  <a:pt x="1648493" y="1192695"/>
                </a:cubicBezTo>
                <a:cubicBezTo>
                  <a:pt x="1638834" y="1166937"/>
                  <a:pt x="1604253" y="1162624"/>
                  <a:pt x="1584883" y="1152939"/>
                </a:cubicBezTo>
                <a:cubicBezTo>
                  <a:pt x="1576336" y="1148665"/>
                  <a:pt x="1568980" y="1142337"/>
                  <a:pt x="1561029" y="1137036"/>
                </a:cubicBezTo>
                <a:cubicBezTo>
                  <a:pt x="1555728" y="1129085"/>
                  <a:pt x="1549867" y="1121479"/>
                  <a:pt x="1545126" y="1113182"/>
                </a:cubicBezTo>
                <a:cubicBezTo>
                  <a:pt x="1535722" y="1096726"/>
                  <a:pt x="1518230" y="1076468"/>
                  <a:pt x="1537175" y="1057523"/>
                </a:cubicBezTo>
                <a:cubicBezTo>
                  <a:pt x="1540977" y="1053721"/>
                  <a:pt x="1592559" y="1041690"/>
                  <a:pt x="1592834" y="1041621"/>
                </a:cubicBezTo>
                <a:cubicBezTo>
                  <a:pt x="1621989" y="1044271"/>
                  <a:pt x="1651673" y="1043438"/>
                  <a:pt x="1680298" y="1049572"/>
                </a:cubicBezTo>
                <a:cubicBezTo>
                  <a:pt x="1689642" y="1051574"/>
                  <a:pt x="1695605" y="1069748"/>
                  <a:pt x="1704152" y="1065474"/>
                </a:cubicBezTo>
                <a:cubicBezTo>
                  <a:pt x="1713926" y="1060587"/>
                  <a:pt x="1709453" y="1044271"/>
                  <a:pt x="1712104" y="1033669"/>
                </a:cubicBezTo>
                <a:cubicBezTo>
                  <a:pt x="1714754" y="1012466"/>
                  <a:pt x="1721990" y="991340"/>
                  <a:pt x="1720055" y="970059"/>
                </a:cubicBezTo>
                <a:cubicBezTo>
                  <a:pt x="1719190" y="960542"/>
                  <a:pt x="1707916" y="954989"/>
                  <a:pt x="1704152" y="946205"/>
                </a:cubicBezTo>
                <a:cubicBezTo>
                  <a:pt x="1699847" y="936161"/>
                  <a:pt x="1698851" y="925002"/>
                  <a:pt x="1696201" y="914400"/>
                </a:cubicBezTo>
                <a:cubicBezTo>
                  <a:pt x="1701502" y="906449"/>
                  <a:pt x="1708340" y="899330"/>
                  <a:pt x="1712104" y="890546"/>
                </a:cubicBezTo>
                <a:cubicBezTo>
                  <a:pt x="1725090" y="860246"/>
                  <a:pt x="1727049" y="774809"/>
                  <a:pt x="1728006" y="763325"/>
                </a:cubicBezTo>
                <a:cubicBezTo>
                  <a:pt x="1720055" y="758024"/>
                  <a:pt x="1705503" y="756882"/>
                  <a:pt x="1704152" y="747422"/>
                </a:cubicBezTo>
                <a:cubicBezTo>
                  <a:pt x="1702134" y="733293"/>
                  <a:pt x="1715541" y="721206"/>
                  <a:pt x="1720055" y="707666"/>
                </a:cubicBezTo>
                <a:cubicBezTo>
                  <a:pt x="1723511" y="697299"/>
                  <a:pt x="1725356" y="686463"/>
                  <a:pt x="1728006" y="675861"/>
                </a:cubicBezTo>
                <a:cubicBezTo>
                  <a:pt x="1725356" y="662609"/>
                  <a:pt x="1725544" y="648454"/>
                  <a:pt x="1720055" y="636104"/>
                </a:cubicBezTo>
                <a:cubicBezTo>
                  <a:pt x="1714673" y="623994"/>
                  <a:pt x="1695101" y="617505"/>
                  <a:pt x="1696201" y="604299"/>
                </a:cubicBezTo>
                <a:cubicBezTo>
                  <a:pt x="1700212" y="556163"/>
                  <a:pt x="1727891" y="539634"/>
                  <a:pt x="1759812" y="516834"/>
                </a:cubicBezTo>
                <a:cubicBezTo>
                  <a:pt x="1767588" y="511280"/>
                  <a:pt x="1775714" y="506233"/>
                  <a:pt x="1783665" y="500932"/>
                </a:cubicBezTo>
                <a:cubicBezTo>
                  <a:pt x="1852579" y="397564"/>
                  <a:pt x="1743907" y="553942"/>
                  <a:pt x="1823422" y="461175"/>
                </a:cubicBezTo>
                <a:cubicBezTo>
                  <a:pt x="1845968" y="434872"/>
                  <a:pt x="1844972" y="412503"/>
                  <a:pt x="1871130" y="389614"/>
                </a:cubicBezTo>
                <a:cubicBezTo>
                  <a:pt x="1882761" y="379437"/>
                  <a:pt x="1899207" y="375882"/>
                  <a:pt x="1910886" y="365760"/>
                </a:cubicBezTo>
                <a:cubicBezTo>
                  <a:pt x="1939211" y="341211"/>
                  <a:pt x="1962997" y="311822"/>
                  <a:pt x="1990399" y="286247"/>
                </a:cubicBezTo>
                <a:cubicBezTo>
                  <a:pt x="2014013" y="264208"/>
                  <a:pt x="2029327" y="254994"/>
                  <a:pt x="2054010" y="238539"/>
                </a:cubicBezTo>
                <a:cubicBezTo>
                  <a:pt x="2056660" y="230588"/>
                  <a:pt x="2070299" y="215540"/>
                  <a:pt x="2061961" y="214685"/>
                </a:cubicBezTo>
                <a:cubicBezTo>
                  <a:pt x="1625826" y="169954"/>
                  <a:pt x="1853187" y="243163"/>
                  <a:pt x="1720055" y="198782"/>
                </a:cubicBezTo>
                <a:cubicBezTo>
                  <a:pt x="1712104" y="190831"/>
                  <a:pt x="1701230" y="184986"/>
                  <a:pt x="1696201" y="174928"/>
                </a:cubicBezTo>
                <a:cubicBezTo>
                  <a:pt x="1642785" y="68097"/>
                  <a:pt x="1761425" y="127808"/>
                  <a:pt x="1529224" y="103367"/>
                </a:cubicBezTo>
                <a:cubicBezTo>
                  <a:pt x="1515972" y="92765"/>
                  <a:pt x="1481877" y="86741"/>
                  <a:pt x="1489467" y="71561"/>
                </a:cubicBezTo>
                <a:cubicBezTo>
                  <a:pt x="1499241" y="52012"/>
                  <a:pt x="1553078" y="55659"/>
                  <a:pt x="1553078" y="55659"/>
                </a:cubicBezTo>
                <a:cubicBezTo>
                  <a:pt x="1542476" y="50358"/>
                  <a:pt x="1532771" y="42631"/>
                  <a:pt x="1521272" y="39756"/>
                </a:cubicBezTo>
                <a:cubicBezTo>
                  <a:pt x="1479415" y="29292"/>
                  <a:pt x="1436502" y="23620"/>
                  <a:pt x="1394052" y="15902"/>
                </a:cubicBezTo>
                <a:cubicBezTo>
                  <a:pt x="1332476" y="4706"/>
                  <a:pt x="1364550" y="14019"/>
                  <a:pt x="1322490" y="0"/>
                </a:cubicBezTo>
                <a:cubicBezTo>
                  <a:pt x="1314662" y="522"/>
                  <a:pt x="1208321" y="524"/>
                  <a:pt x="1171415" y="15902"/>
                </a:cubicBezTo>
                <a:cubicBezTo>
                  <a:pt x="1149532" y="25020"/>
                  <a:pt x="1129008" y="37106"/>
                  <a:pt x="1107805" y="47708"/>
                </a:cubicBezTo>
                <a:lnTo>
                  <a:pt x="1075999" y="63610"/>
                </a:lnTo>
                <a:cubicBezTo>
                  <a:pt x="1042220" y="97389"/>
                  <a:pt x="1057008" y="74419"/>
                  <a:pt x="1044194" y="119269"/>
                </a:cubicBezTo>
                <a:cubicBezTo>
                  <a:pt x="1041892" y="127328"/>
                  <a:pt x="1044025" y="140010"/>
                  <a:pt x="1036243" y="143123"/>
                </a:cubicBezTo>
                <a:cubicBezTo>
                  <a:pt x="1013959" y="152037"/>
                  <a:pt x="988535" y="148424"/>
                  <a:pt x="964681" y="151074"/>
                </a:cubicBezTo>
                <a:cubicBezTo>
                  <a:pt x="956730" y="161676"/>
                  <a:pt x="951008" y="174396"/>
                  <a:pt x="940827" y="182880"/>
                </a:cubicBezTo>
                <a:cubicBezTo>
                  <a:pt x="934388" y="188246"/>
                  <a:pt x="919133" y="182733"/>
                  <a:pt x="916973" y="190831"/>
                </a:cubicBezTo>
                <a:cubicBezTo>
                  <a:pt x="907388" y="226775"/>
                  <a:pt x="922505" y="267478"/>
                  <a:pt x="909022" y="302149"/>
                </a:cubicBezTo>
                <a:cubicBezTo>
                  <a:pt x="897195" y="332560"/>
                  <a:pt x="818029" y="344776"/>
                  <a:pt x="797704" y="349857"/>
                </a:cubicBezTo>
                <a:cubicBezTo>
                  <a:pt x="768549" y="341906"/>
                  <a:pt x="733184" y="345670"/>
                  <a:pt x="710239" y="326003"/>
                </a:cubicBezTo>
                <a:cubicBezTo>
                  <a:pt x="691148" y="309639"/>
                  <a:pt x="686385" y="254441"/>
                  <a:pt x="686385" y="254441"/>
                </a:cubicBezTo>
                <a:cubicBezTo>
                  <a:pt x="689036" y="233238"/>
                  <a:pt x="714252" y="198576"/>
                  <a:pt x="694337" y="190831"/>
                </a:cubicBezTo>
                <a:cubicBezTo>
                  <a:pt x="647338" y="172554"/>
                  <a:pt x="593529" y="194761"/>
                  <a:pt x="543262" y="198782"/>
                </a:cubicBezTo>
                <a:cubicBezTo>
                  <a:pt x="527191" y="200068"/>
                  <a:pt x="511514" y="204454"/>
                  <a:pt x="495554" y="206734"/>
                </a:cubicBezTo>
                <a:cubicBezTo>
                  <a:pt x="474400" y="209756"/>
                  <a:pt x="452946" y="210747"/>
                  <a:pt x="431944" y="214685"/>
                </a:cubicBezTo>
                <a:cubicBezTo>
                  <a:pt x="263263" y="246313"/>
                  <a:pt x="472478" y="217570"/>
                  <a:pt x="304723" y="238539"/>
                </a:cubicBezTo>
                <a:cubicBezTo>
                  <a:pt x="291855" y="242828"/>
                  <a:pt x="256926" y="253221"/>
                  <a:pt x="249064" y="262393"/>
                </a:cubicBezTo>
                <a:cubicBezTo>
                  <a:pt x="239775" y="273230"/>
                  <a:pt x="238462" y="288897"/>
                  <a:pt x="233161" y="302149"/>
                </a:cubicBezTo>
                <a:cubicBezTo>
                  <a:pt x="251714" y="315401"/>
                  <a:pt x="278624" y="321513"/>
                  <a:pt x="288820" y="341906"/>
                </a:cubicBezTo>
                <a:cubicBezTo>
                  <a:pt x="293849" y="351964"/>
                  <a:pt x="275634" y="362204"/>
                  <a:pt x="264966" y="365760"/>
                </a:cubicBezTo>
                <a:cubicBezTo>
                  <a:pt x="242197" y="373350"/>
                  <a:pt x="217259" y="371061"/>
                  <a:pt x="193405" y="373711"/>
                </a:cubicBezTo>
                <a:cubicBezTo>
                  <a:pt x="198706" y="410817"/>
                  <a:pt x="196832" y="449683"/>
                  <a:pt x="209307" y="485029"/>
                </a:cubicBezTo>
                <a:cubicBezTo>
                  <a:pt x="213718" y="497526"/>
                  <a:pt x="229002" y="503501"/>
                  <a:pt x="241112" y="508883"/>
                </a:cubicBezTo>
                <a:cubicBezTo>
                  <a:pt x="253462" y="514372"/>
                  <a:pt x="267758" y="513556"/>
                  <a:pt x="280869" y="516834"/>
                </a:cubicBezTo>
                <a:cubicBezTo>
                  <a:pt x="289000" y="518867"/>
                  <a:pt x="296772" y="522135"/>
                  <a:pt x="304723" y="524786"/>
                </a:cubicBezTo>
                <a:cubicBezTo>
                  <a:pt x="131594" y="568066"/>
                  <a:pt x="387892" y="507887"/>
                  <a:pt x="129794" y="548640"/>
                </a:cubicBezTo>
                <a:cubicBezTo>
                  <a:pt x="115696" y="550866"/>
                  <a:pt x="103829" y="560864"/>
                  <a:pt x="90038" y="564542"/>
                </a:cubicBezTo>
                <a:cubicBezTo>
                  <a:pt x="63921" y="571506"/>
                  <a:pt x="37029" y="575144"/>
                  <a:pt x="10525" y="580445"/>
                </a:cubicBezTo>
                <a:cubicBezTo>
                  <a:pt x="7874" y="593697"/>
                  <a:pt x="-5536" y="609389"/>
                  <a:pt x="2573" y="620201"/>
                </a:cubicBezTo>
                <a:cubicBezTo>
                  <a:pt x="14684" y="636349"/>
                  <a:pt x="40178" y="635028"/>
                  <a:pt x="58232" y="644055"/>
                </a:cubicBezTo>
                <a:cubicBezTo>
                  <a:pt x="66779" y="648329"/>
                  <a:pt x="74135" y="654657"/>
                  <a:pt x="82086" y="659958"/>
                </a:cubicBezTo>
                <a:cubicBezTo>
                  <a:pt x="76785" y="667909"/>
                  <a:pt x="67755" y="674386"/>
                  <a:pt x="66184" y="683812"/>
                </a:cubicBezTo>
                <a:cubicBezTo>
                  <a:pt x="64806" y="692079"/>
                  <a:pt x="73209" y="699336"/>
                  <a:pt x="74135" y="707666"/>
                </a:cubicBezTo>
                <a:cubicBezTo>
                  <a:pt x="75891" y="723471"/>
                  <a:pt x="17151" y="771277"/>
                  <a:pt x="74135" y="7871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5C3B3EA6-0409-42DA-8024-6E5C667398D3}"/>
              </a:ext>
            </a:extLst>
          </p:cNvPr>
          <p:cNvSpPr/>
          <p:nvPr/>
        </p:nvSpPr>
        <p:spPr>
          <a:xfrm>
            <a:off x="9668331" y="3697357"/>
            <a:ext cx="232139" cy="135172"/>
          </a:xfrm>
          <a:custGeom>
            <a:avLst/>
            <a:gdLst>
              <a:gd name="connsiteX0" fmla="*/ 16358 w 232139"/>
              <a:gd name="connsiteY0" fmla="*/ 0 h 135172"/>
              <a:gd name="connsiteX1" fmla="*/ 127676 w 232139"/>
              <a:gd name="connsiteY1" fmla="*/ 23853 h 135172"/>
              <a:gd name="connsiteX2" fmla="*/ 151530 w 232139"/>
              <a:gd name="connsiteY2" fmla="*/ 31805 h 135172"/>
              <a:gd name="connsiteX3" fmla="*/ 223092 w 232139"/>
              <a:gd name="connsiteY3" fmla="*/ 87464 h 135172"/>
              <a:gd name="connsiteX4" fmla="*/ 231043 w 232139"/>
              <a:gd name="connsiteY4" fmla="*/ 111318 h 135172"/>
              <a:gd name="connsiteX5" fmla="*/ 159481 w 232139"/>
              <a:gd name="connsiteY5" fmla="*/ 135172 h 135172"/>
              <a:gd name="connsiteX6" fmla="*/ 111773 w 232139"/>
              <a:gd name="connsiteY6" fmla="*/ 127220 h 135172"/>
              <a:gd name="connsiteX7" fmla="*/ 72017 w 232139"/>
              <a:gd name="connsiteY7" fmla="*/ 111318 h 135172"/>
              <a:gd name="connsiteX8" fmla="*/ 40212 w 232139"/>
              <a:gd name="connsiteY8" fmla="*/ 103366 h 135172"/>
              <a:gd name="connsiteX9" fmla="*/ 455 w 232139"/>
              <a:gd name="connsiteY9" fmla="*/ 47707 h 135172"/>
              <a:gd name="connsiteX10" fmla="*/ 16358 w 232139"/>
              <a:gd name="connsiteY10" fmla="*/ 0 h 1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2139" h="135172">
                <a:moveTo>
                  <a:pt x="16358" y="0"/>
                </a:moveTo>
                <a:cubicBezTo>
                  <a:pt x="96596" y="10029"/>
                  <a:pt x="59701" y="1195"/>
                  <a:pt x="127676" y="23853"/>
                </a:cubicBezTo>
                <a:lnTo>
                  <a:pt x="151530" y="31805"/>
                </a:lnTo>
                <a:cubicBezTo>
                  <a:pt x="205165" y="85440"/>
                  <a:pt x="177902" y="72401"/>
                  <a:pt x="223092" y="87464"/>
                </a:cubicBezTo>
                <a:cubicBezTo>
                  <a:pt x="225742" y="95415"/>
                  <a:pt x="235355" y="104131"/>
                  <a:pt x="231043" y="111318"/>
                </a:cubicBezTo>
                <a:cubicBezTo>
                  <a:pt x="222066" y="126280"/>
                  <a:pt x="171050" y="132858"/>
                  <a:pt x="159481" y="135172"/>
                </a:cubicBezTo>
                <a:cubicBezTo>
                  <a:pt x="143578" y="132521"/>
                  <a:pt x="127327" y="131462"/>
                  <a:pt x="111773" y="127220"/>
                </a:cubicBezTo>
                <a:cubicBezTo>
                  <a:pt x="98003" y="123465"/>
                  <a:pt x="85557" y="115832"/>
                  <a:pt x="72017" y="111318"/>
                </a:cubicBezTo>
                <a:cubicBezTo>
                  <a:pt x="61650" y="107862"/>
                  <a:pt x="50814" y="106017"/>
                  <a:pt x="40212" y="103366"/>
                </a:cubicBezTo>
                <a:cubicBezTo>
                  <a:pt x="34267" y="97421"/>
                  <a:pt x="-4623" y="68016"/>
                  <a:pt x="455" y="47707"/>
                </a:cubicBezTo>
                <a:cubicBezTo>
                  <a:pt x="1893" y="41957"/>
                  <a:pt x="11057" y="42406"/>
                  <a:pt x="1635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C8B1B1C3-00CF-4BF8-8247-C4AF834829ED}"/>
              </a:ext>
            </a:extLst>
          </p:cNvPr>
          <p:cNvSpPr/>
          <p:nvPr/>
        </p:nvSpPr>
        <p:spPr>
          <a:xfrm>
            <a:off x="8204795" y="3676826"/>
            <a:ext cx="231270" cy="348071"/>
          </a:xfrm>
          <a:custGeom>
            <a:avLst/>
            <a:gdLst>
              <a:gd name="connsiteX0" fmla="*/ 8634 w 231270"/>
              <a:gd name="connsiteY0" fmla="*/ 21479 h 348071"/>
              <a:gd name="connsiteX1" fmla="*/ 16585 w 231270"/>
              <a:gd name="connsiteY1" fmla="*/ 339531 h 348071"/>
              <a:gd name="connsiteX2" fmla="*/ 88147 w 231270"/>
              <a:gd name="connsiteY2" fmla="*/ 315677 h 348071"/>
              <a:gd name="connsiteX3" fmla="*/ 175611 w 231270"/>
              <a:gd name="connsiteY3" fmla="*/ 228212 h 348071"/>
              <a:gd name="connsiteX4" fmla="*/ 231270 w 231270"/>
              <a:gd name="connsiteY4" fmla="*/ 164602 h 348071"/>
              <a:gd name="connsiteX5" fmla="*/ 207417 w 231270"/>
              <a:gd name="connsiteY5" fmla="*/ 132797 h 348071"/>
              <a:gd name="connsiteX6" fmla="*/ 119952 w 231270"/>
              <a:gd name="connsiteY6" fmla="*/ 93040 h 348071"/>
              <a:gd name="connsiteX7" fmla="*/ 683 w 231270"/>
              <a:gd name="connsiteY7" fmla="*/ 29430 h 348071"/>
              <a:gd name="connsiteX8" fmla="*/ 8634 w 231270"/>
              <a:gd name="connsiteY8" fmla="*/ 21479 h 3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270" h="348071">
                <a:moveTo>
                  <a:pt x="8634" y="21479"/>
                </a:moveTo>
                <a:cubicBezTo>
                  <a:pt x="11284" y="73163"/>
                  <a:pt x="-11085" y="237154"/>
                  <a:pt x="16585" y="339531"/>
                </a:cubicBezTo>
                <a:cubicBezTo>
                  <a:pt x="23145" y="363804"/>
                  <a:pt x="67548" y="330096"/>
                  <a:pt x="88147" y="315677"/>
                </a:cubicBezTo>
                <a:cubicBezTo>
                  <a:pt x="121925" y="292032"/>
                  <a:pt x="152739" y="262518"/>
                  <a:pt x="175611" y="228212"/>
                </a:cubicBezTo>
                <a:cubicBezTo>
                  <a:pt x="212718" y="172554"/>
                  <a:pt x="191515" y="191107"/>
                  <a:pt x="231270" y="164602"/>
                </a:cubicBezTo>
                <a:cubicBezTo>
                  <a:pt x="223319" y="154000"/>
                  <a:pt x="217390" y="141523"/>
                  <a:pt x="207417" y="132797"/>
                </a:cubicBezTo>
                <a:cubicBezTo>
                  <a:pt x="173622" y="103226"/>
                  <a:pt x="160264" y="110676"/>
                  <a:pt x="119952" y="93040"/>
                </a:cubicBezTo>
                <a:cubicBezTo>
                  <a:pt x="88411" y="79241"/>
                  <a:pt x="33621" y="51388"/>
                  <a:pt x="683" y="29430"/>
                </a:cubicBezTo>
                <a:cubicBezTo>
                  <a:pt x="-2436" y="27351"/>
                  <a:pt x="5984" y="-30205"/>
                  <a:pt x="8634" y="214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9639B062-AE9D-493D-8074-7E80E5F01954}"/>
              </a:ext>
            </a:extLst>
          </p:cNvPr>
          <p:cNvSpPr/>
          <p:nvPr/>
        </p:nvSpPr>
        <p:spPr>
          <a:xfrm>
            <a:off x="8081386" y="3609892"/>
            <a:ext cx="96492" cy="51555"/>
          </a:xfrm>
          <a:custGeom>
            <a:avLst/>
            <a:gdLst>
              <a:gd name="connsiteX0" fmla="*/ 52798 w 96492"/>
              <a:gd name="connsiteY0" fmla="*/ 47708 h 51555"/>
              <a:gd name="connsiteX1" fmla="*/ 5091 w 96492"/>
              <a:gd name="connsiteY1" fmla="*/ 39757 h 51555"/>
              <a:gd name="connsiteX2" fmla="*/ 52798 w 96492"/>
              <a:gd name="connsiteY2" fmla="*/ 0 h 51555"/>
              <a:gd name="connsiteX3" fmla="*/ 92555 w 96492"/>
              <a:gd name="connsiteY3" fmla="*/ 47708 h 51555"/>
              <a:gd name="connsiteX4" fmla="*/ 52798 w 96492"/>
              <a:gd name="connsiteY4" fmla="*/ 47708 h 5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92" h="51555">
                <a:moveTo>
                  <a:pt x="52798" y="47708"/>
                </a:moveTo>
                <a:cubicBezTo>
                  <a:pt x="38221" y="46383"/>
                  <a:pt x="15162" y="52346"/>
                  <a:pt x="5091" y="39757"/>
                </a:cubicBezTo>
                <a:cubicBezTo>
                  <a:pt x="-19164" y="9437"/>
                  <a:pt x="51021" y="444"/>
                  <a:pt x="52798" y="0"/>
                </a:cubicBezTo>
                <a:cubicBezTo>
                  <a:pt x="77623" y="6206"/>
                  <a:pt x="107309" y="3447"/>
                  <a:pt x="92555" y="47708"/>
                </a:cubicBezTo>
                <a:cubicBezTo>
                  <a:pt x="89905" y="55659"/>
                  <a:pt x="67375" y="49033"/>
                  <a:pt x="52798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C4AD6A33-4568-4D0C-A633-162F53CBBA8E}"/>
              </a:ext>
            </a:extLst>
          </p:cNvPr>
          <p:cNvSpPr/>
          <p:nvPr/>
        </p:nvSpPr>
        <p:spPr>
          <a:xfrm>
            <a:off x="7717567" y="3482671"/>
            <a:ext cx="90775" cy="50387"/>
          </a:xfrm>
          <a:custGeom>
            <a:avLst/>
            <a:gdLst>
              <a:gd name="connsiteX0" fmla="*/ 82663 w 90775"/>
              <a:gd name="connsiteY0" fmla="*/ 47708 h 50387"/>
              <a:gd name="connsiteX1" fmla="*/ 11101 w 90775"/>
              <a:gd name="connsiteY1" fmla="*/ 39757 h 50387"/>
              <a:gd name="connsiteX2" fmla="*/ 3150 w 90775"/>
              <a:gd name="connsiteY2" fmla="*/ 7952 h 50387"/>
              <a:gd name="connsiteX3" fmla="*/ 42906 w 90775"/>
              <a:gd name="connsiteY3" fmla="*/ 0 h 50387"/>
              <a:gd name="connsiteX4" fmla="*/ 82663 w 90775"/>
              <a:gd name="connsiteY4" fmla="*/ 7952 h 50387"/>
              <a:gd name="connsiteX5" fmla="*/ 82663 w 90775"/>
              <a:gd name="connsiteY5" fmla="*/ 47708 h 5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775" h="50387">
                <a:moveTo>
                  <a:pt x="82663" y="47708"/>
                </a:moveTo>
                <a:cubicBezTo>
                  <a:pt x="70736" y="53009"/>
                  <a:pt x="32568" y="50490"/>
                  <a:pt x="11101" y="39757"/>
                </a:cubicBezTo>
                <a:cubicBezTo>
                  <a:pt x="1327" y="34870"/>
                  <a:pt x="-3677" y="16485"/>
                  <a:pt x="3150" y="7952"/>
                </a:cubicBezTo>
                <a:cubicBezTo>
                  <a:pt x="11592" y="-2601"/>
                  <a:pt x="29654" y="2651"/>
                  <a:pt x="42906" y="0"/>
                </a:cubicBezTo>
                <a:cubicBezTo>
                  <a:pt x="56158" y="2651"/>
                  <a:pt x="71666" y="97"/>
                  <a:pt x="82663" y="7952"/>
                </a:cubicBezTo>
                <a:cubicBezTo>
                  <a:pt x="92308" y="14841"/>
                  <a:pt x="94590" y="42407"/>
                  <a:pt x="82663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A38AE5A7-579A-4C40-85EC-A36DD72FB1E8}"/>
              </a:ext>
            </a:extLst>
          </p:cNvPr>
          <p:cNvSpPr/>
          <p:nvPr/>
        </p:nvSpPr>
        <p:spPr>
          <a:xfrm>
            <a:off x="7418567" y="3331019"/>
            <a:ext cx="132027" cy="93398"/>
          </a:xfrm>
          <a:custGeom>
            <a:avLst/>
            <a:gdLst>
              <a:gd name="connsiteX0" fmla="*/ 111318 w 132027"/>
              <a:gd name="connsiteY0" fmla="*/ 88042 h 93398"/>
              <a:gd name="connsiteX1" fmla="*/ 7951 w 132027"/>
              <a:gd name="connsiteY1" fmla="*/ 80091 h 93398"/>
              <a:gd name="connsiteX2" fmla="*/ 0 w 132027"/>
              <a:gd name="connsiteY2" fmla="*/ 56237 h 93398"/>
              <a:gd name="connsiteX3" fmla="*/ 39756 w 132027"/>
              <a:gd name="connsiteY3" fmla="*/ 578 h 93398"/>
              <a:gd name="connsiteX4" fmla="*/ 127221 w 132027"/>
              <a:gd name="connsiteY4" fmla="*/ 8529 h 93398"/>
              <a:gd name="connsiteX5" fmla="*/ 111318 w 132027"/>
              <a:gd name="connsiteY5" fmla="*/ 88042 h 9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27" h="93398">
                <a:moveTo>
                  <a:pt x="111318" y="88042"/>
                </a:moveTo>
                <a:cubicBezTo>
                  <a:pt x="91440" y="99969"/>
                  <a:pt x="41179" y="89585"/>
                  <a:pt x="7951" y="80091"/>
                </a:cubicBezTo>
                <a:cubicBezTo>
                  <a:pt x="-108" y="77788"/>
                  <a:pt x="0" y="64618"/>
                  <a:pt x="0" y="56237"/>
                </a:cubicBezTo>
                <a:cubicBezTo>
                  <a:pt x="0" y="9995"/>
                  <a:pt x="4875" y="18018"/>
                  <a:pt x="39756" y="578"/>
                </a:cubicBezTo>
                <a:cubicBezTo>
                  <a:pt x="68911" y="3228"/>
                  <a:pt x="101934" y="-6222"/>
                  <a:pt x="127221" y="8529"/>
                </a:cubicBezTo>
                <a:cubicBezTo>
                  <a:pt x="137351" y="14438"/>
                  <a:pt x="131196" y="76115"/>
                  <a:pt x="111318" y="8804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A60B0880-3A45-44F7-A93B-B42FF275A719}"/>
              </a:ext>
            </a:extLst>
          </p:cNvPr>
          <p:cNvSpPr/>
          <p:nvPr/>
        </p:nvSpPr>
        <p:spPr>
          <a:xfrm>
            <a:off x="9413639" y="3745064"/>
            <a:ext cx="144020" cy="151075"/>
          </a:xfrm>
          <a:custGeom>
            <a:avLst/>
            <a:gdLst>
              <a:gd name="connsiteX0" fmla="*/ 40462 w 144020"/>
              <a:gd name="connsiteY0" fmla="*/ 135173 h 151075"/>
              <a:gd name="connsiteX1" fmla="*/ 705 w 144020"/>
              <a:gd name="connsiteY1" fmla="*/ 103367 h 151075"/>
              <a:gd name="connsiteX2" fmla="*/ 72267 w 144020"/>
              <a:gd name="connsiteY2" fmla="*/ 0 h 151075"/>
              <a:gd name="connsiteX3" fmla="*/ 135878 w 144020"/>
              <a:gd name="connsiteY3" fmla="*/ 23854 h 151075"/>
              <a:gd name="connsiteX4" fmla="*/ 143829 w 144020"/>
              <a:gd name="connsiteY4" fmla="*/ 63611 h 151075"/>
              <a:gd name="connsiteX5" fmla="*/ 135878 w 144020"/>
              <a:gd name="connsiteY5" fmla="*/ 151075 h 151075"/>
              <a:gd name="connsiteX6" fmla="*/ 40462 w 144020"/>
              <a:gd name="connsiteY6" fmla="*/ 135173 h 15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20" h="151075">
                <a:moveTo>
                  <a:pt x="40462" y="135173"/>
                </a:moveTo>
                <a:cubicBezTo>
                  <a:pt x="17933" y="127222"/>
                  <a:pt x="1834" y="120301"/>
                  <a:pt x="705" y="103367"/>
                </a:cubicBezTo>
                <a:cubicBezTo>
                  <a:pt x="-4892" y="19403"/>
                  <a:pt x="23160" y="19643"/>
                  <a:pt x="72267" y="0"/>
                </a:cubicBezTo>
                <a:cubicBezTo>
                  <a:pt x="93471" y="7951"/>
                  <a:pt x="118953" y="8809"/>
                  <a:pt x="135878" y="23854"/>
                </a:cubicBezTo>
                <a:cubicBezTo>
                  <a:pt x="145979" y="32833"/>
                  <a:pt x="143829" y="50096"/>
                  <a:pt x="143829" y="63611"/>
                </a:cubicBezTo>
                <a:cubicBezTo>
                  <a:pt x="143829" y="92886"/>
                  <a:pt x="138528" y="121920"/>
                  <a:pt x="135878" y="151075"/>
                </a:cubicBezTo>
                <a:cubicBezTo>
                  <a:pt x="13964" y="142948"/>
                  <a:pt x="62991" y="143124"/>
                  <a:pt x="40462" y="13517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121223C5-B71E-4FDF-90F0-12DCFAFEFAEF}"/>
              </a:ext>
            </a:extLst>
          </p:cNvPr>
          <p:cNvSpPr/>
          <p:nvPr/>
        </p:nvSpPr>
        <p:spPr>
          <a:xfrm>
            <a:off x="9760356" y="4083660"/>
            <a:ext cx="1518803" cy="2457056"/>
          </a:xfrm>
          <a:custGeom>
            <a:avLst/>
            <a:gdLst>
              <a:gd name="connsiteX0" fmla="*/ 270344 w 1518803"/>
              <a:gd name="connsiteY0" fmla="*/ 0 h 2457056"/>
              <a:gd name="connsiteX1" fmla="*/ 318052 w 1518803"/>
              <a:gd name="connsiteY1" fmla="*/ 15903 h 2457056"/>
              <a:gd name="connsiteX2" fmla="*/ 429370 w 1518803"/>
              <a:gd name="connsiteY2" fmla="*/ 31805 h 2457056"/>
              <a:gd name="connsiteX3" fmla="*/ 492981 w 1518803"/>
              <a:gd name="connsiteY3" fmla="*/ 47708 h 2457056"/>
              <a:gd name="connsiteX4" fmla="*/ 580445 w 1518803"/>
              <a:gd name="connsiteY4" fmla="*/ 63610 h 2457056"/>
              <a:gd name="connsiteX5" fmla="*/ 628153 w 1518803"/>
              <a:gd name="connsiteY5" fmla="*/ 79513 h 2457056"/>
              <a:gd name="connsiteX6" fmla="*/ 652007 w 1518803"/>
              <a:gd name="connsiteY6" fmla="*/ 103367 h 2457056"/>
              <a:gd name="connsiteX7" fmla="*/ 723569 w 1518803"/>
              <a:gd name="connsiteY7" fmla="*/ 151075 h 2457056"/>
              <a:gd name="connsiteX8" fmla="*/ 771276 w 1518803"/>
              <a:gd name="connsiteY8" fmla="*/ 206734 h 2457056"/>
              <a:gd name="connsiteX9" fmla="*/ 850789 w 1518803"/>
              <a:gd name="connsiteY9" fmla="*/ 198783 h 2457056"/>
              <a:gd name="connsiteX10" fmla="*/ 978010 w 1518803"/>
              <a:gd name="connsiteY10" fmla="*/ 238539 h 2457056"/>
              <a:gd name="connsiteX11" fmla="*/ 985962 w 1518803"/>
              <a:gd name="connsiteY11" fmla="*/ 262393 h 2457056"/>
              <a:gd name="connsiteX12" fmla="*/ 962108 w 1518803"/>
              <a:gd name="connsiteY12" fmla="*/ 373711 h 2457056"/>
              <a:gd name="connsiteX13" fmla="*/ 946205 w 1518803"/>
              <a:gd name="connsiteY13" fmla="*/ 405517 h 2457056"/>
              <a:gd name="connsiteX14" fmla="*/ 1081377 w 1518803"/>
              <a:gd name="connsiteY14" fmla="*/ 397565 h 2457056"/>
              <a:gd name="connsiteX15" fmla="*/ 1160890 w 1518803"/>
              <a:gd name="connsiteY15" fmla="*/ 413468 h 2457056"/>
              <a:gd name="connsiteX16" fmla="*/ 1224501 w 1518803"/>
              <a:gd name="connsiteY16" fmla="*/ 445273 h 2457056"/>
              <a:gd name="connsiteX17" fmla="*/ 1296062 w 1518803"/>
              <a:gd name="connsiteY17" fmla="*/ 453224 h 2457056"/>
              <a:gd name="connsiteX18" fmla="*/ 1359673 w 1518803"/>
              <a:gd name="connsiteY18" fmla="*/ 485030 h 2457056"/>
              <a:gd name="connsiteX19" fmla="*/ 1510748 w 1518803"/>
              <a:gd name="connsiteY19" fmla="*/ 548640 h 2457056"/>
              <a:gd name="connsiteX20" fmla="*/ 1518699 w 1518803"/>
              <a:gd name="connsiteY20" fmla="*/ 580445 h 2457056"/>
              <a:gd name="connsiteX21" fmla="*/ 1502796 w 1518803"/>
              <a:gd name="connsiteY21" fmla="*/ 636104 h 2457056"/>
              <a:gd name="connsiteX22" fmla="*/ 1439186 w 1518803"/>
              <a:gd name="connsiteY22" fmla="*/ 675861 h 2457056"/>
              <a:gd name="connsiteX23" fmla="*/ 1383527 w 1518803"/>
              <a:gd name="connsiteY23" fmla="*/ 691764 h 2457056"/>
              <a:gd name="connsiteX24" fmla="*/ 1367624 w 1518803"/>
              <a:gd name="connsiteY24" fmla="*/ 866692 h 2457056"/>
              <a:gd name="connsiteX25" fmla="*/ 1359673 w 1518803"/>
              <a:gd name="connsiteY25" fmla="*/ 906449 h 2457056"/>
              <a:gd name="connsiteX26" fmla="*/ 1335819 w 1518803"/>
              <a:gd name="connsiteY26" fmla="*/ 930303 h 2457056"/>
              <a:gd name="connsiteX27" fmla="*/ 1288111 w 1518803"/>
              <a:gd name="connsiteY27" fmla="*/ 1105231 h 2457056"/>
              <a:gd name="connsiteX28" fmla="*/ 1232452 w 1518803"/>
              <a:gd name="connsiteY28" fmla="*/ 1176793 h 2457056"/>
              <a:gd name="connsiteX29" fmla="*/ 1144988 w 1518803"/>
              <a:gd name="connsiteY29" fmla="*/ 1184744 h 2457056"/>
              <a:gd name="connsiteX30" fmla="*/ 1065475 w 1518803"/>
              <a:gd name="connsiteY30" fmla="*/ 1296063 h 2457056"/>
              <a:gd name="connsiteX31" fmla="*/ 1041621 w 1518803"/>
              <a:gd name="connsiteY31" fmla="*/ 1367624 h 2457056"/>
              <a:gd name="connsiteX32" fmla="*/ 1017767 w 1518803"/>
              <a:gd name="connsiteY32" fmla="*/ 1383527 h 2457056"/>
              <a:gd name="connsiteX33" fmla="*/ 946205 w 1518803"/>
              <a:gd name="connsiteY33" fmla="*/ 1423284 h 2457056"/>
              <a:gd name="connsiteX34" fmla="*/ 866692 w 1518803"/>
              <a:gd name="connsiteY34" fmla="*/ 1502797 h 2457056"/>
              <a:gd name="connsiteX35" fmla="*/ 834887 w 1518803"/>
              <a:gd name="connsiteY35" fmla="*/ 1542553 h 2457056"/>
              <a:gd name="connsiteX36" fmla="*/ 803082 w 1518803"/>
              <a:gd name="connsiteY36" fmla="*/ 1558456 h 2457056"/>
              <a:gd name="connsiteX37" fmla="*/ 763325 w 1518803"/>
              <a:gd name="connsiteY37" fmla="*/ 1582310 h 2457056"/>
              <a:gd name="connsiteX38" fmla="*/ 739471 w 1518803"/>
              <a:gd name="connsiteY38" fmla="*/ 1606164 h 2457056"/>
              <a:gd name="connsiteX39" fmla="*/ 715617 w 1518803"/>
              <a:gd name="connsiteY39" fmla="*/ 1622066 h 2457056"/>
              <a:gd name="connsiteX40" fmla="*/ 683812 w 1518803"/>
              <a:gd name="connsiteY40" fmla="*/ 1645920 h 2457056"/>
              <a:gd name="connsiteX41" fmla="*/ 644055 w 1518803"/>
              <a:gd name="connsiteY41" fmla="*/ 1653871 h 2457056"/>
              <a:gd name="connsiteX42" fmla="*/ 596348 w 1518803"/>
              <a:gd name="connsiteY42" fmla="*/ 1669774 h 2457056"/>
              <a:gd name="connsiteX43" fmla="*/ 580445 w 1518803"/>
              <a:gd name="connsiteY43" fmla="*/ 1693628 h 2457056"/>
              <a:gd name="connsiteX44" fmla="*/ 556591 w 1518803"/>
              <a:gd name="connsiteY44" fmla="*/ 1709530 h 2457056"/>
              <a:gd name="connsiteX45" fmla="*/ 508883 w 1518803"/>
              <a:gd name="connsiteY45" fmla="*/ 1765190 h 2457056"/>
              <a:gd name="connsiteX46" fmla="*/ 500932 w 1518803"/>
              <a:gd name="connsiteY46" fmla="*/ 1789044 h 2457056"/>
              <a:gd name="connsiteX47" fmla="*/ 492981 w 1518803"/>
              <a:gd name="connsiteY47" fmla="*/ 1844703 h 2457056"/>
              <a:gd name="connsiteX48" fmla="*/ 485029 w 1518803"/>
              <a:gd name="connsiteY48" fmla="*/ 1892410 h 2457056"/>
              <a:gd name="connsiteX49" fmla="*/ 477078 w 1518803"/>
              <a:gd name="connsiteY49" fmla="*/ 1932167 h 2457056"/>
              <a:gd name="connsiteX50" fmla="*/ 437322 w 1518803"/>
              <a:gd name="connsiteY50" fmla="*/ 1948070 h 2457056"/>
              <a:gd name="connsiteX51" fmla="*/ 453224 w 1518803"/>
              <a:gd name="connsiteY51" fmla="*/ 1987826 h 2457056"/>
              <a:gd name="connsiteX52" fmla="*/ 429370 w 1518803"/>
              <a:gd name="connsiteY52" fmla="*/ 2043485 h 2457056"/>
              <a:gd name="connsiteX53" fmla="*/ 437322 w 1518803"/>
              <a:gd name="connsiteY53" fmla="*/ 2154804 h 2457056"/>
              <a:gd name="connsiteX54" fmla="*/ 437322 w 1518803"/>
              <a:gd name="connsiteY54" fmla="*/ 2250219 h 2457056"/>
              <a:gd name="connsiteX55" fmla="*/ 397565 w 1518803"/>
              <a:gd name="connsiteY55" fmla="*/ 2282024 h 2457056"/>
              <a:gd name="connsiteX56" fmla="*/ 437322 w 1518803"/>
              <a:gd name="connsiteY56" fmla="*/ 2337684 h 2457056"/>
              <a:gd name="connsiteX57" fmla="*/ 453224 w 1518803"/>
              <a:gd name="connsiteY57" fmla="*/ 2441050 h 2457056"/>
              <a:gd name="connsiteX58" fmla="*/ 294198 w 1518803"/>
              <a:gd name="connsiteY58" fmla="*/ 2425148 h 2457056"/>
              <a:gd name="connsiteX59" fmla="*/ 278295 w 1518803"/>
              <a:gd name="connsiteY59" fmla="*/ 2313830 h 2457056"/>
              <a:gd name="connsiteX60" fmla="*/ 214685 w 1518803"/>
              <a:gd name="connsiteY60" fmla="*/ 2202511 h 2457056"/>
              <a:gd name="connsiteX61" fmla="*/ 159026 w 1518803"/>
              <a:gd name="connsiteY61" fmla="*/ 2035534 h 2457056"/>
              <a:gd name="connsiteX62" fmla="*/ 166977 w 1518803"/>
              <a:gd name="connsiteY62" fmla="*/ 1463040 h 2457056"/>
              <a:gd name="connsiteX63" fmla="*/ 182880 w 1518803"/>
              <a:gd name="connsiteY63" fmla="*/ 1383527 h 2457056"/>
              <a:gd name="connsiteX64" fmla="*/ 206734 w 1518803"/>
              <a:gd name="connsiteY64" fmla="*/ 1272209 h 2457056"/>
              <a:gd name="connsiteX65" fmla="*/ 270344 w 1518803"/>
              <a:gd name="connsiteY65" fmla="*/ 1144988 h 2457056"/>
              <a:gd name="connsiteX66" fmla="*/ 310101 w 1518803"/>
              <a:gd name="connsiteY66" fmla="*/ 1017767 h 2457056"/>
              <a:gd name="connsiteX67" fmla="*/ 302149 w 1518803"/>
              <a:gd name="connsiteY67" fmla="*/ 890546 h 2457056"/>
              <a:gd name="connsiteX68" fmla="*/ 270344 w 1518803"/>
              <a:gd name="connsiteY68" fmla="*/ 866692 h 2457056"/>
              <a:gd name="connsiteX69" fmla="*/ 230588 w 1518803"/>
              <a:gd name="connsiteY69" fmla="*/ 850790 h 2457056"/>
              <a:gd name="connsiteX70" fmla="*/ 198782 w 1518803"/>
              <a:gd name="connsiteY70" fmla="*/ 834887 h 2457056"/>
              <a:gd name="connsiteX71" fmla="*/ 151075 w 1518803"/>
              <a:gd name="connsiteY71" fmla="*/ 826936 h 2457056"/>
              <a:gd name="connsiteX72" fmla="*/ 119269 w 1518803"/>
              <a:gd name="connsiteY72" fmla="*/ 818984 h 2457056"/>
              <a:gd name="connsiteX73" fmla="*/ 87464 w 1518803"/>
              <a:gd name="connsiteY73" fmla="*/ 795130 h 2457056"/>
              <a:gd name="connsiteX74" fmla="*/ 71562 w 1518803"/>
              <a:gd name="connsiteY74" fmla="*/ 763325 h 2457056"/>
              <a:gd name="connsiteX75" fmla="*/ 47708 w 1518803"/>
              <a:gd name="connsiteY75" fmla="*/ 723569 h 2457056"/>
              <a:gd name="connsiteX76" fmla="*/ 23854 w 1518803"/>
              <a:gd name="connsiteY76" fmla="*/ 620202 h 2457056"/>
              <a:gd name="connsiteX77" fmla="*/ 0 w 1518803"/>
              <a:gd name="connsiteY77" fmla="*/ 596348 h 2457056"/>
              <a:gd name="connsiteX78" fmla="*/ 15902 w 1518803"/>
              <a:gd name="connsiteY78" fmla="*/ 357809 h 2457056"/>
              <a:gd name="connsiteX79" fmla="*/ 39756 w 1518803"/>
              <a:gd name="connsiteY79" fmla="*/ 318052 h 2457056"/>
              <a:gd name="connsiteX80" fmla="*/ 55659 w 1518803"/>
              <a:gd name="connsiteY80" fmla="*/ 270344 h 2457056"/>
              <a:gd name="connsiteX81" fmla="*/ 95415 w 1518803"/>
              <a:gd name="connsiteY81" fmla="*/ 190831 h 2457056"/>
              <a:gd name="connsiteX82" fmla="*/ 111318 w 1518803"/>
              <a:gd name="connsiteY82" fmla="*/ 151075 h 2457056"/>
              <a:gd name="connsiteX83" fmla="*/ 135172 w 1518803"/>
              <a:gd name="connsiteY83" fmla="*/ 119270 h 2457056"/>
              <a:gd name="connsiteX84" fmla="*/ 151075 w 1518803"/>
              <a:gd name="connsiteY84" fmla="*/ 87464 h 2457056"/>
              <a:gd name="connsiteX85" fmla="*/ 238539 w 1518803"/>
              <a:gd name="connsiteY85" fmla="*/ 23854 h 2457056"/>
              <a:gd name="connsiteX86" fmla="*/ 326003 w 1518803"/>
              <a:gd name="connsiteY86" fmla="*/ 23854 h 24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518803" h="2457056">
                <a:moveTo>
                  <a:pt x="270344" y="0"/>
                </a:moveTo>
                <a:cubicBezTo>
                  <a:pt x="286247" y="5301"/>
                  <a:pt x="301790" y="11837"/>
                  <a:pt x="318052" y="15903"/>
                </a:cubicBezTo>
                <a:cubicBezTo>
                  <a:pt x="340978" y="21635"/>
                  <a:pt x="410545" y="29452"/>
                  <a:pt x="429370" y="31805"/>
                </a:cubicBezTo>
                <a:cubicBezTo>
                  <a:pt x="450574" y="37106"/>
                  <a:pt x="471610" y="43128"/>
                  <a:pt x="492981" y="47708"/>
                </a:cubicBezTo>
                <a:cubicBezTo>
                  <a:pt x="521265" y="53769"/>
                  <a:pt x="552337" y="55944"/>
                  <a:pt x="580445" y="63610"/>
                </a:cubicBezTo>
                <a:cubicBezTo>
                  <a:pt x="596617" y="68021"/>
                  <a:pt x="628153" y="79513"/>
                  <a:pt x="628153" y="79513"/>
                </a:cubicBezTo>
                <a:cubicBezTo>
                  <a:pt x="636104" y="87464"/>
                  <a:pt x="643469" y="96049"/>
                  <a:pt x="652007" y="103367"/>
                </a:cubicBezTo>
                <a:cubicBezTo>
                  <a:pt x="677773" y="125453"/>
                  <a:pt x="693909" y="133279"/>
                  <a:pt x="723569" y="151075"/>
                </a:cubicBezTo>
                <a:cubicBezTo>
                  <a:pt x="726081" y="154424"/>
                  <a:pt x="761886" y="205289"/>
                  <a:pt x="771276" y="206734"/>
                </a:cubicBezTo>
                <a:cubicBezTo>
                  <a:pt x="797603" y="210784"/>
                  <a:pt x="824285" y="201433"/>
                  <a:pt x="850789" y="198783"/>
                </a:cubicBezTo>
                <a:cubicBezTo>
                  <a:pt x="893196" y="212035"/>
                  <a:pt x="937809" y="219621"/>
                  <a:pt x="978010" y="238539"/>
                </a:cubicBezTo>
                <a:cubicBezTo>
                  <a:pt x="985594" y="242108"/>
                  <a:pt x="985962" y="254011"/>
                  <a:pt x="985962" y="262393"/>
                </a:cubicBezTo>
                <a:cubicBezTo>
                  <a:pt x="985962" y="316268"/>
                  <a:pt x="981257" y="330625"/>
                  <a:pt x="962108" y="373711"/>
                </a:cubicBezTo>
                <a:cubicBezTo>
                  <a:pt x="957294" y="384543"/>
                  <a:pt x="934582" y="403192"/>
                  <a:pt x="946205" y="405517"/>
                </a:cubicBezTo>
                <a:cubicBezTo>
                  <a:pt x="990464" y="414369"/>
                  <a:pt x="1036320" y="400216"/>
                  <a:pt x="1081377" y="397565"/>
                </a:cubicBezTo>
                <a:cubicBezTo>
                  <a:pt x="1107881" y="402866"/>
                  <a:pt x="1135248" y="404921"/>
                  <a:pt x="1160890" y="413468"/>
                </a:cubicBezTo>
                <a:cubicBezTo>
                  <a:pt x="1183380" y="420965"/>
                  <a:pt x="1200940" y="442655"/>
                  <a:pt x="1224501" y="445273"/>
                </a:cubicBezTo>
                <a:lnTo>
                  <a:pt x="1296062" y="453224"/>
                </a:lnTo>
                <a:cubicBezTo>
                  <a:pt x="1317266" y="463826"/>
                  <a:pt x="1337790" y="475912"/>
                  <a:pt x="1359673" y="485030"/>
                </a:cubicBezTo>
                <a:cubicBezTo>
                  <a:pt x="1518538" y="551224"/>
                  <a:pt x="1444421" y="504421"/>
                  <a:pt x="1510748" y="548640"/>
                </a:cubicBezTo>
                <a:cubicBezTo>
                  <a:pt x="1513398" y="559242"/>
                  <a:pt x="1519688" y="569562"/>
                  <a:pt x="1518699" y="580445"/>
                </a:cubicBezTo>
                <a:cubicBezTo>
                  <a:pt x="1516952" y="599661"/>
                  <a:pt x="1513155" y="619825"/>
                  <a:pt x="1502796" y="636104"/>
                </a:cubicBezTo>
                <a:cubicBezTo>
                  <a:pt x="1486707" y="661387"/>
                  <a:pt x="1464220" y="668351"/>
                  <a:pt x="1439186" y="675861"/>
                </a:cubicBezTo>
                <a:cubicBezTo>
                  <a:pt x="1420704" y="681406"/>
                  <a:pt x="1402080" y="686463"/>
                  <a:pt x="1383527" y="691764"/>
                </a:cubicBezTo>
                <a:cubicBezTo>
                  <a:pt x="1377538" y="781589"/>
                  <a:pt x="1379700" y="794234"/>
                  <a:pt x="1367624" y="866692"/>
                </a:cubicBezTo>
                <a:cubicBezTo>
                  <a:pt x="1365402" y="880023"/>
                  <a:pt x="1365717" y="894361"/>
                  <a:pt x="1359673" y="906449"/>
                </a:cubicBezTo>
                <a:cubicBezTo>
                  <a:pt x="1354644" y="916507"/>
                  <a:pt x="1343770" y="922352"/>
                  <a:pt x="1335819" y="930303"/>
                </a:cubicBezTo>
                <a:cubicBezTo>
                  <a:pt x="1302768" y="1084541"/>
                  <a:pt x="1327947" y="993690"/>
                  <a:pt x="1288111" y="1105231"/>
                </a:cubicBezTo>
                <a:cubicBezTo>
                  <a:pt x="1273749" y="1145445"/>
                  <a:pt x="1280657" y="1164742"/>
                  <a:pt x="1232452" y="1176793"/>
                </a:cubicBezTo>
                <a:cubicBezTo>
                  <a:pt x="1204051" y="1183893"/>
                  <a:pt x="1174143" y="1182094"/>
                  <a:pt x="1144988" y="1184744"/>
                </a:cubicBezTo>
                <a:cubicBezTo>
                  <a:pt x="1100373" y="1229359"/>
                  <a:pt x="1086407" y="1233267"/>
                  <a:pt x="1065475" y="1296063"/>
                </a:cubicBezTo>
                <a:cubicBezTo>
                  <a:pt x="1057524" y="1319917"/>
                  <a:pt x="1062542" y="1353676"/>
                  <a:pt x="1041621" y="1367624"/>
                </a:cubicBezTo>
                <a:cubicBezTo>
                  <a:pt x="1033670" y="1372925"/>
                  <a:pt x="1026064" y="1378786"/>
                  <a:pt x="1017767" y="1383527"/>
                </a:cubicBezTo>
                <a:cubicBezTo>
                  <a:pt x="995684" y="1396146"/>
                  <a:pt x="965427" y="1406625"/>
                  <a:pt x="946205" y="1423284"/>
                </a:cubicBezTo>
                <a:cubicBezTo>
                  <a:pt x="917880" y="1447833"/>
                  <a:pt x="892267" y="1475395"/>
                  <a:pt x="866692" y="1502797"/>
                </a:cubicBezTo>
                <a:cubicBezTo>
                  <a:pt x="855112" y="1515204"/>
                  <a:pt x="847659" y="1531378"/>
                  <a:pt x="834887" y="1542553"/>
                </a:cubicBezTo>
                <a:cubicBezTo>
                  <a:pt x="825967" y="1550358"/>
                  <a:pt x="813443" y="1552700"/>
                  <a:pt x="803082" y="1558456"/>
                </a:cubicBezTo>
                <a:cubicBezTo>
                  <a:pt x="789572" y="1565962"/>
                  <a:pt x="775689" y="1573037"/>
                  <a:pt x="763325" y="1582310"/>
                </a:cubicBezTo>
                <a:cubicBezTo>
                  <a:pt x="754329" y="1589057"/>
                  <a:pt x="748110" y="1598965"/>
                  <a:pt x="739471" y="1606164"/>
                </a:cubicBezTo>
                <a:cubicBezTo>
                  <a:pt x="732130" y="1612282"/>
                  <a:pt x="723393" y="1616512"/>
                  <a:pt x="715617" y="1622066"/>
                </a:cubicBezTo>
                <a:cubicBezTo>
                  <a:pt x="704833" y="1629769"/>
                  <a:pt x="695922" y="1640538"/>
                  <a:pt x="683812" y="1645920"/>
                </a:cubicBezTo>
                <a:cubicBezTo>
                  <a:pt x="671462" y="1651409"/>
                  <a:pt x="657094" y="1650315"/>
                  <a:pt x="644055" y="1653871"/>
                </a:cubicBezTo>
                <a:cubicBezTo>
                  <a:pt x="627883" y="1658282"/>
                  <a:pt x="596348" y="1669774"/>
                  <a:pt x="596348" y="1669774"/>
                </a:cubicBezTo>
                <a:cubicBezTo>
                  <a:pt x="591047" y="1677725"/>
                  <a:pt x="587202" y="1686871"/>
                  <a:pt x="580445" y="1693628"/>
                </a:cubicBezTo>
                <a:cubicBezTo>
                  <a:pt x="573688" y="1700385"/>
                  <a:pt x="562709" y="1702189"/>
                  <a:pt x="556591" y="1709530"/>
                </a:cubicBezTo>
                <a:cubicBezTo>
                  <a:pt x="495955" y="1782295"/>
                  <a:pt x="593561" y="1701683"/>
                  <a:pt x="508883" y="1765190"/>
                </a:cubicBezTo>
                <a:cubicBezTo>
                  <a:pt x="506233" y="1773141"/>
                  <a:pt x="502576" y="1780825"/>
                  <a:pt x="500932" y="1789044"/>
                </a:cubicBezTo>
                <a:cubicBezTo>
                  <a:pt x="497257" y="1807421"/>
                  <a:pt x="495831" y="1826180"/>
                  <a:pt x="492981" y="1844703"/>
                </a:cubicBezTo>
                <a:cubicBezTo>
                  <a:pt x="490529" y="1860637"/>
                  <a:pt x="487913" y="1876548"/>
                  <a:pt x="485029" y="1892410"/>
                </a:cubicBezTo>
                <a:cubicBezTo>
                  <a:pt x="482611" y="1905707"/>
                  <a:pt x="485873" y="1921906"/>
                  <a:pt x="477078" y="1932167"/>
                </a:cubicBezTo>
                <a:cubicBezTo>
                  <a:pt x="467789" y="1943004"/>
                  <a:pt x="450574" y="1942769"/>
                  <a:pt x="437322" y="1948070"/>
                </a:cubicBezTo>
                <a:cubicBezTo>
                  <a:pt x="442623" y="1961322"/>
                  <a:pt x="451648" y="1973641"/>
                  <a:pt x="453224" y="1987826"/>
                </a:cubicBezTo>
                <a:cubicBezTo>
                  <a:pt x="455669" y="2009832"/>
                  <a:pt x="440217" y="2027215"/>
                  <a:pt x="429370" y="2043485"/>
                </a:cubicBezTo>
                <a:cubicBezTo>
                  <a:pt x="432021" y="2080591"/>
                  <a:pt x="430857" y="2118169"/>
                  <a:pt x="437322" y="2154804"/>
                </a:cubicBezTo>
                <a:cubicBezTo>
                  <a:pt x="447996" y="2215292"/>
                  <a:pt x="503326" y="2127640"/>
                  <a:pt x="437322" y="2250219"/>
                </a:cubicBezTo>
                <a:cubicBezTo>
                  <a:pt x="429276" y="2265162"/>
                  <a:pt x="410817" y="2271422"/>
                  <a:pt x="397565" y="2282024"/>
                </a:cubicBezTo>
                <a:cubicBezTo>
                  <a:pt x="410817" y="2300577"/>
                  <a:pt x="421579" y="2321191"/>
                  <a:pt x="437322" y="2337684"/>
                </a:cubicBezTo>
                <a:cubicBezTo>
                  <a:pt x="580685" y="2487874"/>
                  <a:pt x="629310" y="2461766"/>
                  <a:pt x="453224" y="2441050"/>
                </a:cubicBezTo>
                <a:cubicBezTo>
                  <a:pt x="400316" y="2434826"/>
                  <a:pt x="347207" y="2430449"/>
                  <a:pt x="294198" y="2425148"/>
                </a:cubicBezTo>
                <a:cubicBezTo>
                  <a:pt x="288897" y="2388042"/>
                  <a:pt x="286017" y="2350509"/>
                  <a:pt x="278295" y="2313830"/>
                </a:cubicBezTo>
                <a:cubicBezTo>
                  <a:pt x="268784" y="2268652"/>
                  <a:pt x="236088" y="2243372"/>
                  <a:pt x="214685" y="2202511"/>
                </a:cubicBezTo>
                <a:cubicBezTo>
                  <a:pt x="174845" y="2126452"/>
                  <a:pt x="175798" y="2111006"/>
                  <a:pt x="159026" y="2035534"/>
                </a:cubicBezTo>
                <a:cubicBezTo>
                  <a:pt x="161676" y="1844703"/>
                  <a:pt x="159999" y="1653762"/>
                  <a:pt x="166977" y="1463040"/>
                </a:cubicBezTo>
                <a:cubicBezTo>
                  <a:pt x="167965" y="1436029"/>
                  <a:pt x="177899" y="1410093"/>
                  <a:pt x="182880" y="1383527"/>
                </a:cubicBezTo>
                <a:cubicBezTo>
                  <a:pt x="189077" y="1350475"/>
                  <a:pt x="194169" y="1302365"/>
                  <a:pt x="206734" y="1272209"/>
                </a:cubicBezTo>
                <a:cubicBezTo>
                  <a:pt x="224970" y="1228444"/>
                  <a:pt x="256202" y="1190242"/>
                  <a:pt x="270344" y="1144988"/>
                </a:cubicBezTo>
                <a:lnTo>
                  <a:pt x="310101" y="1017767"/>
                </a:lnTo>
                <a:cubicBezTo>
                  <a:pt x="307450" y="975360"/>
                  <a:pt x="312962" y="931637"/>
                  <a:pt x="302149" y="890546"/>
                </a:cubicBezTo>
                <a:cubicBezTo>
                  <a:pt x="298776" y="877730"/>
                  <a:pt x="281928" y="873128"/>
                  <a:pt x="270344" y="866692"/>
                </a:cubicBezTo>
                <a:cubicBezTo>
                  <a:pt x="257867" y="859761"/>
                  <a:pt x="243631" y="856587"/>
                  <a:pt x="230588" y="850790"/>
                </a:cubicBezTo>
                <a:cubicBezTo>
                  <a:pt x="219756" y="845976"/>
                  <a:pt x="210135" y="838293"/>
                  <a:pt x="198782" y="834887"/>
                </a:cubicBezTo>
                <a:cubicBezTo>
                  <a:pt x="183340" y="830254"/>
                  <a:pt x="166884" y="830098"/>
                  <a:pt x="151075" y="826936"/>
                </a:cubicBezTo>
                <a:cubicBezTo>
                  <a:pt x="140359" y="824793"/>
                  <a:pt x="129871" y="821635"/>
                  <a:pt x="119269" y="818984"/>
                </a:cubicBezTo>
                <a:cubicBezTo>
                  <a:pt x="108667" y="811033"/>
                  <a:pt x="96088" y="805192"/>
                  <a:pt x="87464" y="795130"/>
                </a:cubicBezTo>
                <a:cubicBezTo>
                  <a:pt x="79750" y="786131"/>
                  <a:pt x="77318" y="773686"/>
                  <a:pt x="71562" y="763325"/>
                </a:cubicBezTo>
                <a:cubicBezTo>
                  <a:pt x="64057" y="749815"/>
                  <a:pt x="55659" y="736821"/>
                  <a:pt x="47708" y="723569"/>
                </a:cubicBezTo>
                <a:cubicBezTo>
                  <a:pt x="43095" y="700507"/>
                  <a:pt x="30701" y="635266"/>
                  <a:pt x="23854" y="620202"/>
                </a:cubicBezTo>
                <a:cubicBezTo>
                  <a:pt x="19201" y="609965"/>
                  <a:pt x="7951" y="604299"/>
                  <a:pt x="0" y="596348"/>
                </a:cubicBezTo>
                <a:cubicBezTo>
                  <a:pt x="5301" y="516835"/>
                  <a:pt x="4632" y="436698"/>
                  <a:pt x="15902" y="357809"/>
                </a:cubicBezTo>
                <a:cubicBezTo>
                  <a:pt x="18088" y="342510"/>
                  <a:pt x="33361" y="332121"/>
                  <a:pt x="39756" y="318052"/>
                </a:cubicBezTo>
                <a:cubicBezTo>
                  <a:pt x="46693" y="302792"/>
                  <a:pt x="48940" y="285701"/>
                  <a:pt x="55659" y="270344"/>
                </a:cubicBezTo>
                <a:cubicBezTo>
                  <a:pt x="67536" y="243196"/>
                  <a:pt x="84409" y="218344"/>
                  <a:pt x="95415" y="190831"/>
                </a:cubicBezTo>
                <a:cubicBezTo>
                  <a:pt x="100716" y="177579"/>
                  <a:pt x="104386" y="163552"/>
                  <a:pt x="111318" y="151075"/>
                </a:cubicBezTo>
                <a:cubicBezTo>
                  <a:pt x="117754" y="139491"/>
                  <a:pt x="128148" y="130508"/>
                  <a:pt x="135172" y="119270"/>
                </a:cubicBezTo>
                <a:cubicBezTo>
                  <a:pt x="141454" y="109218"/>
                  <a:pt x="143963" y="96947"/>
                  <a:pt x="151075" y="87464"/>
                </a:cubicBezTo>
                <a:cubicBezTo>
                  <a:pt x="168771" y="63869"/>
                  <a:pt x="211506" y="29861"/>
                  <a:pt x="238539" y="23854"/>
                </a:cubicBezTo>
                <a:cubicBezTo>
                  <a:pt x="266999" y="17529"/>
                  <a:pt x="296848" y="23854"/>
                  <a:pt x="326003" y="23854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B1726F3-7CFC-4DDE-923E-6DFFC6FFBC32}"/>
              </a:ext>
            </a:extLst>
          </p:cNvPr>
          <p:cNvSpPr/>
          <p:nvPr/>
        </p:nvSpPr>
        <p:spPr>
          <a:xfrm>
            <a:off x="3334982" y="2539286"/>
            <a:ext cx="1875310" cy="1333500"/>
          </a:xfrm>
          <a:custGeom>
            <a:avLst/>
            <a:gdLst>
              <a:gd name="connsiteX0" fmla="*/ 825500 w 1790700"/>
              <a:gd name="connsiteY0" fmla="*/ 406400 h 1333500"/>
              <a:gd name="connsiteX1" fmla="*/ 673100 w 1790700"/>
              <a:gd name="connsiteY1" fmla="*/ 381000 h 1333500"/>
              <a:gd name="connsiteX2" fmla="*/ 609600 w 1790700"/>
              <a:gd name="connsiteY2" fmla="*/ 330200 h 1333500"/>
              <a:gd name="connsiteX3" fmla="*/ 571500 w 1790700"/>
              <a:gd name="connsiteY3" fmla="*/ 317500 h 1333500"/>
              <a:gd name="connsiteX4" fmla="*/ 533400 w 1790700"/>
              <a:gd name="connsiteY4" fmla="*/ 279400 h 1333500"/>
              <a:gd name="connsiteX5" fmla="*/ 508000 w 1790700"/>
              <a:gd name="connsiteY5" fmla="*/ 241300 h 1333500"/>
              <a:gd name="connsiteX6" fmla="*/ 406400 w 1790700"/>
              <a:gd name="connsiteY6" fmla="*/ 317500 h 1333500"/>
              <a:gd name="connsiteX7" fmla="*/ 368300 w 1790700"/>
              <a:gd name="connsiteY7" fmla="*/ 330200 h 1333500"/>
              <a:gd name="connsiteX8" fmla="*/ 114300 w 1790700"/>
              <a:gd name="connsiteY8" fmla="*/ 406400 h 1333500"/>
              <a:gd name="connsiteX9" fmla="*/ 88900 w 1790700"/>
              <a:gd name="connsiteY9" fmla="*/ 495300 h 1333500"/>
              <a:gd name="connsiteX10" fmla="*/ 76200 w 1790700"/>
              <a:gd name="connsiteY10" fmla="*/ 596900 h 1333500"/>
              <a:gd name="connsiteX11" fmla="*/ 50800 w 1790700"/>
              <a:gd name="connsiteY11" fmla="*/ 698500 h 1333500"/>
              <a:gd name="connsiteX12" fmla="*/ 0 w 1790700"/>
              <a:gd name="connsiteY12" fmla="*/ 774700 h 1333500"/>
              <a:gd name="connsiteX13" fmla="*/ 12700 w 1790700"/>
              <a:gd name="connsiteY13" fmla="*/ 876300 h 1333500"/>
              <a:gd name="connsiteX14" fmla="*/ 50800 w 1790700"/>
              <a:gd name="connsiteY14" fmla="*/ 889000 h 1333500"/>
              <a:gd name="connsiteX15" fmla="*/ 127000 w 1790700"/>
              <a:gd name="connsiteY15" fmla="*/ 927100 h 1333500"/>
              <a:gd name="connsiteX16" fmla="*/ 152400 w 1790700"/>
              <a:gd name="connsiteY16" fmla="*/ 965200 h 1333500"/>
              <a:gd name="connsiteX17" fmla="*/ 292100 w 1790700"/>
              <a:gd name="connsiteY17" fmla="*/ 1092200 h 1333500"/>
              <a:gd name="connsiteX18" fmla="*/ 342900 w 1790700"/>
              <a:gd name="connsiteY18" fmla="*/ 1117600 h 1333500"/>
              <a:gd name="connsiteX19" fmla="*/ 546100 w 1790700"/>
              <a:gd name="connsiteY19" fmla="*/ 1104900 h 1333500"/>
              <a:gd name="connsiteX20" fmla="*/ 584200 w 1790700"/>
              <a:gd name="connsiteY20" fmla="*/ 1092200 h 1333500"/>
              <a:gd name="connsiteX21" fmla="*/ 800100 w 1790700"/>
              <a:gd name="connsiteY21" fmla="*/ 1104900 h 1333500"/>
              <a:gd name="connsiteX22" fmla="*/ 838200 w 1790700"/>
              <a:gd name="connsiteY22" fmla="*/ 1155700 h 1333500"/>
              <a:gd name="connsiteX23" fmla="*/ 876300 w 1790700"/>
              <a:gd name="connsiteY23" fmla="*/ 1181100 h 1333500"/>
              <a:gd name="connsiteX24" fmla="*/ 952500 w 1790700"/>
              <a:gd name="connsiteY24" fmla="*/ 1282700 h 1333500"/>
              <a:gd name="connsiteX25" fmla="*/ 965200 w 1790700"/>
              <a:gd name="connsiteY25" fmla="*/ 1320800 h 1333500"/>
              <a:gd name="connsiteX26" fmla="*/ 1003300 w 1790700"/>
              <a:gd name="connsiteY26" fmla="*/ 1333500 h 1333500"/>
              <a:gd name="connsiteX27" fmla="*/ 1219200 w 1790700"/>
              <a:gd name="connsiteY27" fmla="*/ 1320800 h 1333500"/>
              <a:gd name="connsiteX28" fmla="*/ 1320800 w 1790700"/>
              <a:gd name="connsiteY28" fmla="*/ 1219200 h 1333500"/>
              <a:gd name="connsiteX29" fmla="*/ 1358900 w 1790700"/>
              <a:gd name="connsiteY29" fmla="*/ 1206500 h 1333500"/>
              <a:gd name="connsiteX30" fmla="*/ 1473200 w 1790700"/>
              <a:gd name="connsiteY30" fmla="*/ 1130300 h 1333500"/>
              <a:gd name="connsiteX31" fmla="*/ 1485900 w 1790700"/>
              <a:gd name="connsiteY31" fmla="*/ 1079500 h 1333500"/>
              <a:gd name="connsiteX32" fmla="*/ 1460500 w 1790700"/>
              <a:gd name="connsiteY32" fmla="*/ 914400 h 1333500"/>
              <a:gd name="connsiteX33" fmla="*/ 1435100 w 1790700"/>
              <a:gd name="connsiteY33" fmla="*/ 863600 h 1333500"/>
              <a:gd name="connsiteX34" fmla="*/ 1422400 w 1790700"/>
              <a:gd name="connsiteY34" fmla="*/ 825500 h 1333500"/>
              <a:gd name="connsiteX35" fmla="*/ 1473200 w 1790700"/>
              <a:gd name="connsiteY35" fmla="*/ 800100 h 1333500"/>
              <a:gd name="connsiteX36" fmla="*/ 1511300 w 1790700"/>
              <a:gd name="connsiteY36" fmla="*/ 787400 h 1333500"/>
              <a:gd name="connsiteX37" fmla="*/ 1498600 w 1790700"/>
              <a:gd name="connsiteY37" fmla="*/ 749300 h 1333500"/>
              <a:gd name="connsiteX38" fmla="*/ 1460500 w 1790700"/>
              <a:gd name="connsiteY38" fmla="*/ 736600 h 1333500"/>
              <a:gd name="connsiteX39" fmla="*/ 1397000 w 1790700"/>
              <a:gd name="connsiteY39" fmla="*/ 723900 h 1333500"/>
              <a:gd name="connsiteX40" fmla="*/ 1384300 w 1790700"/>
              <a:gd name="connsiteY40" fmla="*/ 673100 h 1333500"/>
              <a:gd name="connsiteX41" fmla="*/ 1562100 w 1790700"/>
              <a:gd name="connsiteY41" fmla="*/ 596900 h 1333500"/>
              <a:gd name="connsiteX42" fmla="*/ 1600200 w 1790700"/>
              <a:gd name="connsiteY42" fmla="*/ 584200 h 1333500"/>
              <a:gd name="connsiteX43" fmla="*/ 1651000 w 1790700"/>
              <a:gd name="connsiteY43" fmla="*/ 571500 h 1333500"/>
              <a:gd name="connsiteX44" fmla="*/ 1676400 w 1790700"/>
              <a:gd name="connsiteY44" fmla="*/ 533400 h 1333500"/>
              <a:gd name="connsiteX45" fmla="*/ 1752600 w 1790700"/>
              <a:gd name="connsiteY45" fmla="*/ 495300 h 1333500"/>
              <a:gd name="connsiteX46" fmla="*/ 1790700 w 1790700"/>
              <a:gd name="connsiteY46" fmla="*/ 469900 h 1333500"/>
              <a:gd name="connsiteX47" fmla="*/ 1765300 w 1790700"/>
              <a:gd name="connsiteY47" fmla="*/ 431800 h 1333500"/>
              <a:gd name="connsiteX48" fmla="*/ 1676400 w 1790700"/>
              <a:gd name="connsiteY48" fmla="*/ 419100 h 1333500"/>
              <a:gd name="connsiteX49" fmla="*/ 1638300 w 1790700"/>
              <a:gd name="connsiteY49" fmla="*/ 406400 h 1333500"/>
              <a:gd name="connsiteX50" fmla="*/ 1600200 w 1790700"/>
              <a:gd name="connsiteY50" fmla="*/ 139700 h 1333500"/>
              <a:gd name="connsiteX51" fmla="*/ 1562100 w 1790700"/>
              <a:gd name="connsiteY51" fmla="*/ 25400 h 1333500"/>
              <a:gd name="connsiteX52" fmla="*/ 1524000 w 1790700"/>
              <a:gd name="connsiteY52" fmla="*/ 0 h 1333500"/>
              <a:gd name="connsiteX53" fmla="*/ 1460500 w 1790700"/>
              <a:gd name="connsiteY53" fmla="*/ 114300 h 1333500"/>
              <a:gd name="connsiteX54" fmla="*/ 1447800 w 1790700"/>
              <a:gd name="connsiteY54" fmla="*/ 152400 h 1333500"/>
              <a:gd name="connsiteX55" fmla="*/ 1397000 w 1790700"/>
              <a:gd name="connsiteY55" fmla="*/ 254000 h 1333500"/>
              <a:gd name="connsiteX56" fmla="*/ 1371600 w 1790700"/>
              <a:gd name="connsiteY56" fmla="*/ 317500 h 1333500"/>
              <a:gd name="connsiteX57" fmla="*/ 1219200 w 1790700"/>
              <a:gd name="connsiteY57" fmla="*/ 368300 h 1333500"/>
              <a:gd name="connsiteX58" fmla="*/ 1041400 w 1790700"/>
              <a:gd name="connsiteY58" fmla="*/ 393700 h 1333500"/>
              <a:gd name="connsiteX59" fmla="*/ 1003300 w 1790700"/>
              <a:gd name="connsiteY59" fmla="*/ 406400 h 1333500"/>
              <a:gd name="connsiteX60" fmla="*/ 825500 w 1790700"/>
              <a:gd name="connsiteY60" fmla="*/ 40640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790700" h="1333500">
                <a:moveTo>
                  <a:pt x="825500" y="406400"/>
                </a:moveTo>
                <a:cubicBezTo>
                  <a:pt x="770467" y="402167"/>
                  <a:pt x="721665" y="398140"/>
                  <a:pt x="673100" y="381000"/>
                </a:cubicBezTo>
                <a:cubicBezTo>
                  <a:pt x="647539" y="371978"/>
                  <a:pt x="632586" y="344566"/>
                  <a:pt x="609600" y="330200"/>
                </a:cubicBezTo>
                <a:cubicBezTo>
                  <a:pt x="598248" y="323105"/>
                  <a:pt x="584200" y="321733"/>
                  <a:pt x="571500" y="317500"/>
                </a:cubicBezTo>
                <a:cubicBezTo>
                  <a:pt x="558800" y="304800"/>
                  <a:pt x="544898" y="293198"/>
                  <a:pt x="533400" y="279400"/>
                </a:cubicBezTo>
                <a:cubicBezTo>
                  <a:pt x="523629" y="267674"/>
                  <a:pt x="523264" y="241300"/>
                  <a:pt x="508000" y="241300"/>
                </a:cubicBezTo>
                <a:cubicBezTo>
                  <a:pt x="461934" y="241300"/>
                  <a:pt x="438064" y="296391"/>
                  <a:pt x="406400" y="317500"/>
                </a:cubicBezTo>
                <a:cubicBezTo>
                  <a:pt x="395261" y="324926"/>
                  <a:pt x="380274" y="324213"/>
                  <a:pt x="368300" y="330200"/>
                </a:cubicBezTo>
                <a:cubicBezTo>
                  <a:pt x="209594" y="409553"/>
                  <a:pt x="433093" y="342641"/>
                  <a:pt x="114300" y="406400"/>
                </a:cubicBezTo>
                <a:cubicBezTo>
                  <a:pt x="104234" y="436597"/>
                  <a:pt x="94216" y="463406"/>
                  <a:pt x="88900" y="495300"/>
                </a:cubicBezTo>
                <a:cubicBezTo>
                  <a:pt x="83289" y="528966"/>
                  <a:pt x="82490" y="563354"/>
                  <a:pt x="76200" y="596900"/>
                </a:cubicBezTo>
                <a:cubicBezTo>
                  <a:pt x="69767" y="631211"/>
                  <a:pt x="57646" y="664269"/>
                  <a:pt x="50800" y="698500"/>
                </a:cubicBezTo>
                <a:cubicBezTo>
                  <a:pt x="35475" y="775127"/>
                  <a:pt x="58578" y="755174"/>
                  <a:pt x="0" y="774700"/>
                </a:cubicBezTo>
                <a:cubicBezTo>
                  <a:pt x="4233" y="808567"/>
                  <a:pt x="-1162" y="845111"/>
                  <a:pt x="12700" y="876300"/>
                </a:cubicBezTo>
                <a:cubicBezTo>
                  <a:pt x="18137" y="888533"/>
                  <a:pt x="38826" y="883013"/>
                  <a:pt x="50800" y="889000"/>
                </a:cubicBezTo>
                <a:cubicBezTo>
                  <a:pt x="149277" y="938239"/>
                  <a:pt x="31235" y="895178"/>
                  <a:pt x="127000" y="927100"/>
                </a:cubicBezTo>
                <a:cubicBezTo>
                  <a:pt x="135467" y="939800"/>
                  <a:pt x="142133" y="953906"/>
                  <a:pt x="152400" y="965200"/>
                </a:cubicBezTo>
                <a:cubicBezTo>
                  <a:pt x="199458" y="1016963"/>
                  <a:pt x="234971" y="1059555"/>
                  <a:pt x="292100" y="1092200"/>
                </a:cubicBezTo>
                <a:cubicBezTo>
                  <a:pt x="308538" y="1101593"/>
                  <a:pt x="325967" y="1109133"/>
                  <a:pt x="342900" y="1117600"/>
                </a:cubicBezTo>
                <a:cubicBezTo>
                  <a:pt x="410633" y="1113367"/>
                  <a:pt x="478607" y="1112004"/>
                  <a:pt x="546100" y="1104900"/>
                </a:cubicBezTo>
                <a:cubicBezTo>
                  <a:pt x="559413" y="1103499"/>
                  <a:pt x="570813" y="1092200"/>
                  <a:pt x="584200" y="1092200"/>
                </a:cubicBezTo>
                <a:cubicBezTo>
                  <a:pt x="656291" y="1092200"/>
                  <a:pt x="728133" y="1100667"/>
                  <a:pt x="800100" y="1104900"/>
                </a:cubicBezTo>
                <a:cubicBezTo>
                  <a:pt x="812800" y="1121833"/>
                  <a:pt x="823233" y="1140733"/>
                  <a:pt x="838200" y="1155700"/>
                </a:cubicBezTo>
                <a:cubicBezTo>
                  <a:pt x="848993" y="1166493"/>
                  <a:pt x="867428" y="1168680"/>
                  <a:pt x="876300" y="1181100"/>
                </a:cubicBezTo>
                <a:cubicBezTo>
                  <a:pt x="965849" y="1306469"/>
                  <a:pt x="831200" y="1191725"/>
                  <a:pt x="952500" y="1282700"/>
                </a:cubicBezTo>
                <a:cubicBezTo>
                  <a:pt x="956733" y="1295400"/>
                  <a:pt x="955734" y="1311334"/>
                  <a:pt x="965200" y="1320800"/>
                </a:cubicBezTo>
                <a:cubicBezTo>
                  <a:pt x="974666" y="1330266"/>
                  <a:pt x="989913" y="1333500"/>
                  <a:pt x="1003300" y="1333500"/>
                </a:cubicBezTo>
                <a:cubicBezTo>
                  <a:pt x="1075391" y="1333500"/>
                  <a:pt x="1147233" y="1325033"/>
                  <a:pt x="1219200" y="1320800"/>
                </a:cubicBezTo>
                <a:cubicBezTo>
                  <a:pt x="1337578" y="1241881"/>
                  <a:pt x="1133225" y="1383328"/>
                  <a:pt x="1320800" y="1219200"/>
                </a:cubicBezTo>
                <a:cubicBezTo>
                  <a:pt x="1330875" y="1210385"/>
                  <a:pt x="1346926" y="1212487"/>
                  <a:pt x="1358900" y="1206500"/>
                </a:cubicBezTo>
                <a:cubicBezTo>
                  <a:pt x="1407890" y="1182005"/>
                  <a:pt x="1430658" y="1162206"/>
                  <a:pt x="1473200" y="1130300"/>
                </a:cubicBezTo>
                <a:cubicBezTo>
                  <a:pt x="1477433" y="1113367"/>
                  <a:pt x="1485900" y="1096954"/>
                  <a:pt x="1485900" y="1079500"/>
                </a:cubicBezTo>
                <a:cubicBezTo>
                  <a:pt x="1485900" y="1063941"/>
                  <a:pt x="1470168" y="943404"/>
                  <a:pt x="1460500" y="914400"/>
                </a:cubicBezTo>
                <a:cubicBezTo>
                  <a:pt x="1454513" y="896439"/>
                  <a:pt x="1442558" y="881001"/>
                  <a:pt x="1435100" y="863600"/>
                </a:cubicBezTo>
                <a:cubicBezTo>
                  <a:pt x="1429827" y="851295"/>
                  <a:pt x="1426633" y="838200"/>
                  <a:pt x="1422400" y="825500"/>
                </a:cubicBezTo>
                <a:cubicBezTo>
                  <a:pt x="1439333" y="817033"/>
                  <a:pt x="1455799" y="807558"/>
                  <a:pt x="1473200" y="800100"/>
                </a:cubicBezTo>
                <a:cubicBezTo>
                  <a:pt x="1485505" y="794827"/>
                  <a:pt x="1505313" y="799374"/>
                  <a:pt x="1511300" y="787400"/>
                </a:cubicBezTo>
                <a:cubicBezTo>
                  <a:pt x="1517287" y="775426"/>
                  <a:pt x="1508066" y="758766"/>
                  <a:pt x="1498600" y="749300"/>
                </a:cubicBezTo>
                <a:cubicBezTo>
                  <a:pt x="1489134" y="739834"/>
                  <a:pt x="1473487" y="739847"/>
                  <a:pt x="1460500" y="736600"/>
                </a:cubicBezTo>
                <a:cubicBezTo>
                  <a:pt x="1439559" y="731365"/>
                  <a:pt x="1418167" y="728133"/>
                  <a:pt x="1397000" y="723900"/>
                </a:cubicBezTo>
                <a:cubicBezTo>
                  <a:pt x="1392767" y="706967"/>
                  <a:pt x="1384300" y="690554"/>
                  <a:pt x="1384300" y="673100"/>
                </a:cubicBezTo>
                <a:cubicBezTo>
                  <a:pt x="1384300" y="557286"/>
                  <a:pt x="1435632" y="606628"/>
                  <a:pt x="1562100" y="596900"/>
                </a:cubicBezTo>
                <a:cubicBezTo>
                  <a:pt x="1574800" y="592667"/>
                  <a:pt x="1587328" y="587878"/>
                  <a:pt x="1600200" y="584200"/>
                </a:cubicBezTo>
                <a:cubicBezTo>
                  <a:pt x="1616983" y="579405"/>
                  <a:pt x="1636477" y="581182"/>
                  <a:pt x="1651000" y="571500"/>
                </a:cubicBezTo>
                <a:cubicBezTo>
                  <a:pt x="1663700" y="563033"/>
                  <a:pt x="1665607" y="544193"/>
                  <a:pt x="1676400" y="533400"/>
                </a:cubicBezTo>
                <a:cubicBezTo>
                  <a:pt x="1712796" y="497004"/>
                  <a:pt x="1711283" y="515958"/>
                  <a:pt x="1752600" y="495300"/>
                </a:cubicBezTo>
                <a:cubicBezTo>
                  <a:pt x="1766252" y="488474"/>
                  <a:pt x="1778000" y="478367"/>
                  <a:pt x="1790700" y="469900"/>
                </a:cubicBezTo>
                <a:cubicBezTo>
                  <a:pt x="1782233" y="457200"/>
                  <a:pt x="1779248" y="437999"/>
                  <a:pt x="1765300" y="431800"/>
                </a:cubicBezTo>
                <a:cubicBezTo>
                  <a:pt x="1737946" y="419643"/>
                  <a:pt x="1705753" y="424971"/>
                  <a:pt x="1676400" y="419100"/>
                </a:cubicBezTo>
                <a:cubicBezTo>
                  <a:pt x="1663273" y="416475"/>
                  <a:pt x="1651000" y="410633"/>
                  <a:pt x="1638300" y="406400"/>
                </a:cubicBezTo>
                <a:cubicBezTo>
                  <a:pt x="1605110" y="240450"/>
                  <a:pt x="1650739" y="476629"/>
                  <a:pt x="1600200" y="139700"/>
                </a:cubicBezTo>
                <a:cubicBezTo>
                  <a:pt x="1596299" y="113695"/>
                  <a:pt x="1575268" y="43836"/>
                  <a:pt x="1562100" y="25400"/>
                </a:cubicBezTo>
                <a:cubicBezTo>
                  <a:pt x="1553228" y="12980"/>
                  <a:pt x="1536700" y="8467"/>
                  <a:pt x="1524000" y="0"/>
                </a:cubicBezTo>
                <a:cubicBezTo>
                  <a:pt x="1448663" y="25112"/>
                  <a:pt x="1499889" y="-3868"/>
                  <a:pt x="1460500" y="114300"/>
                </a:cubicBezTo>
                <a:cubicBezTo>
                  <a:pt x="1456267" y="127000"/>
                  <a:pt x="1453340" y="140213"/>
                  <a:pt x="1447800" y="152400"/>
                </a:cubicBezTo>
                <a:cubicBezTo>
                  <a:pt x="1432132" y="186870"/>
                  <a:pt x="1411062" y="218844"/>
                  <a:pt x="1397000" y="254000"/>
                </a:cubicBezTo>
                <a:cubicBezTo>
                  <a:pt x="1388533" y="275167"/>
                  <a:pt x="1387720" y="301380"/>
                  <a:pt x="1371600" y="317500"/>
                </a:cubicBezTo>
                <a:cubicBezTo>
                  <a:pt x="1332993" y="356107"/>
                  <a:pt x="1268439" y="360914"/>
                  <a:pt x="1219200" y="368300"/>
                </a:cubicBezTo>
                <a:lnTo>
                  <a:pt x="1041400" y="393700"/>
                </a:lnTo>
                <a:cubicBezTo>
                  <a:pt x="1028700" y="397933"/>
                  <a:pt x="1016584" y="404740"/>
                  <a:pt x="1003300" y="406400"/>
                </a:cubicBezTo>
                <a:cubicBezTo>
                  <a:pt x="893908" y="420074"/>
                  <a:pt x="880533" y="410633"/>
                  <a:pt x="825500" y="40640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67BA45-B749-46F8-B5DB-BEDE45DC47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7AC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Thanks to you, </a:t>
            </a:r>
          </a:p>
          <a:p>
            <a:pPr algn="ctr"/>
            <a:r>
              <a:rPr lang="en-US" sz="44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the world has regained peace.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43C50B-C417-44FE-AF4B-1A8A94AF0381}"/>
              </a:ext>
            </a:extLst>
          </p:cNvPr>
          <p:cNvSpPr txBox="1"/>
          <p:nvPr/>
        </p:nvSpPr>
        <p:spPr>
          <a:xfrm>
            <a:off x="5455440" y="6345144"/>
            <a:ext cx="1281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Made by </a:t>
            </a:r>
            <a:r>
              <a:rPr lang="en-US" sz="1100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dlacked</a:t>
            </a:r>
            <a:endParaRPr lang="en-US" sz="11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54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549AE91-C859-46C4-BD50-041393306936}"/>
              </a:ext>
            </a:extLst>
          </p:cNvPr>
          <p:cNvSpPr/>
          <p:nvPr/>
        </p:nvSpPr>
        <p:spPr>
          <a:xfrm>
            <a:off x="3505200" y="790575"/>
            <a:ext cx="2270760" cy="314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Let’s save the world!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16DD56-D31B-490D-90E2-941A3DEFCA5B}"/>
              </a:ext>
            </a:extLst>
          </p:cNvPr>
          <p:cNvSpPr/>
          <p:nvPr/>
        </p:nvSpPr>
        <p:spPr>
          <a:xfrm>
            <a:off x="9853645" y="5878431"/>
            <a:ext cx="907774" cy="314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GO 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D0149DF-9C98-4970-ADA5-4BF23034EDE1}"/>
              </a:ext>
            </a:extLst>
          </p:cNvPr>
          <p:cNvSpPr/>
          <p:nvPr/>
        </p:nvSpPr>
        <p:spPr>
          <a:xfrm>
            <a:off x="10388426" y="5956406"/>
            <a:ext cx="279607" cy="16120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9113F5-C0FA-4E42-8E01-55D9BCD7F5ED}"/>
              </a:ext>
            </a:extLst>
          </p:cNvPr>
          <p:cNvSpPr/>
          <p:nvPr/>
        </p:nvSpPr>
        <p:spPr>
          <a:xfrm>
            <a:off x="6152490" y="3280751"/>
            <a:ext cx="1058295" cy="161306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917506-F302-4273-A294-05A11E265E31}"/>
              </a:ext>
            </a:extLst>
          </p:cNvPr>
          <p:cNvSpPr txBox="1"/>
          <p:nvPr/>
        </p:nvSpPr>
        <p:spPr>
          <a:xfrm>
            <a:off x="6177844" y="3970488"/>
            <a:ext cx="1007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Circular Std Bold" panose="020B0804020101010102" pitchFamily="34" charset="0"/>
                <a:cs typeface="Circular Std Bold" panose="020B0804020101010102" pitchFamily="34" charset="0"/>
              </a:rPr>
              <a:t>Changyong</a:t>
            </a:r>
            <a:endParaRPr lang="en-US" sz="12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Pacific</a:t>
            </a:r>
          </a:p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(Tutorial)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9D877F-6DBA-4517-A146-4AABE2096F08}"/>
              </a:ext>
            </a:extLst>
          </p:cNvPr>
          <p:cNvSpPr/>
          <p:nvPr/>
        </p:nvSpPr>
        <p:spPr>
          <a:xfrm>
            <a:off x="2534354" y="3470488"/>
            <a:ext cx="1058295" cy="161306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5F884-3B6C-460A-9DC2-3C7E31252433}"/>
              </a:ext>
            </a:extLst>
          </p:cNvPr>
          <p:cNvSpPr txBox="1"/>
          <p:nvPr/>
        </p:nvSpPr>
        <p:spPr>
          <a:xfrm>
            <a:off x="2559708" y="4160227"/>
            <a:ext cx="1007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Circular Std Bold" panose="020B0804020101010102" pitchFamily="34" charset="0"/>
                <a:cs typeface="Circular Std Bold" panose="020B0804020101010102" pitchFamily="34" charset="0"/>
              </a:rPr>
              <a:t>Changyong</a:t>
            </a:r>
            <a:endParaRPr lang="en-US" sz="1200" dirty="0">
              <a:latin typeface="Circular Std Bold" panose="020B0804020101010102" pitchFamily="34" charset="0"/>
              <a:cs typeface="Circular Std Bold" panose="020B0804020101010102" pitchFamily="34" charset="0"/>
            </a:endParaRPr>
          </a:p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Pacific</a:t>
            </a:r>
          </a:p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(Tutorial)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4E1B3C3-6E5E-4D79-9EEA-17952FBCD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72" y="3532374"/>
            <a:ext cx="627853" cy="627853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5E5F725C-AB1E-4524-9452-64D7F752768F}"/>
              </a:ext>
            </a:extLst>
          </p:cNvPr>
          <p:cNvGrpSpPr/>
          <p:nvPr/>
        </p:nvGrpSpPr>
        <p:grpSpPr>
          <a:xfrm rot="5400000">
            <a:off x="2749572" y="5235484"/>
            <a:ext cx="627854" cy="324000"/>
            <a:chOff x="617985" y="3410671"/>
            <a:chExt cx="627854" cy="324000"/>
          </a:xfrm>
          <a:solidFill>
            <a:schemeClr val="bg1"/>
          </a:solidFill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15FB24C-2F28-496B-8EA0-1DADA2A3F585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5223DE7-33FE-4A97-90FE-39882B16F135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D525B65-A7BB-4276-A80F-C2A2222C4DCE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rot="16200000" flipH="1">
              <a:off x="931910" y="3258743"/>
              <a:ext cx="4" cy="627854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6C893EA-EF09-42B6-9C74-90E9D2214EF6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4E219C4-FC16-4B7C-A8AC-63A3C6677480}"/>
              </a:ext>
            </a:extLst>
          </p:cNvPr>
          <p:cNvSpPr/>
          <p:nvPr/>
        </p:nvSpPr>
        <p:spPr>
          <a:xfrm>
            <a:off x="800804" y="5734172"/>
            <a:ext cx="1077337" cy="27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1947DBFD-8F8A-4317-BFE6-A0F9DB7AF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72157" y="3228947"/>
            <a:ext cx="247685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6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FFE2E72-CB8F-40F6-BF36-1FF480FD0D1E}"/>
              </a:ext>
            </a:extLst>
          </p:cNvPr>
          <p:cNvGrpSpPr/>
          <p:nvPr/>
        </p:nvGrpSpPr>
        <p:grpSpPr>
          <a:xfrm>
            <a:off x="1451455" y="1001864"/>
            <a:ext cx="4752975" cy="4752975"/>
            <a:chOff x="921988" y="3410671"/>
            <a:chExt cx="323850" cy="324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83F306C-36FA-41B5-B303-A516437456EA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207C1EC-51EF-4C02-80B6-00F923217F9C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6BEC393-06AB-45E2-8EFC-A5F2EF4F8F62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8A07E3D-1C51-4578-9ACD-686353CF744F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719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197E4F-6474-4C17-91DC-AF43DD8534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9A26C6F2-6521-4DD4-8389-EDFC5B1FD7A0}"/>
              </a:ext>
            </a:extLst>
          </p:cNvPr>
          <p:cNvSpPr/>
          <p:nvPr/>
        </p:nvSpPr>
        <p:spPr>
          <a:xfrm>
            <a:off x="469027" y="453224"/>
            <a:ext cx="6424754" cy="5160397"/>
          </a:xfrm>
          <a:custGeom>
            <a:avLst/>
            <a:gdLst>
              <a:gd name="connsiteX0" fmla="*/ 5391084 w 6424754"/>
              <a:gd name="connsiteY0" fmla="*/ 842839 h 5160397"/>
              <a:gd name="connsiteX1" fmla="*/ 5279766 w 6424754"/>
              <a:gd name="connsiteY1" fmla="*/ 811033 h 5160397"/>
              <a:gd name="connsiteX2" fmla="*/ 5232058 w 6424754"/>
              <a:gd name="connsiteY2" fmla="*/ 763326 h 5160397"/>
              <a:gd name="connsiteX3" fmla="*/ 5208204 w 6424754"/>
              <a:gd name="connsiteY3" fmla="*/ 739472 h 5160397"/>
              <a:gd name="connsiteX4" fmla="*/ 5200253 w 6424754"/>
              <a:gd name="connsiteY4" fmla="*/ 659959 h 5160397"/>
              <a:gd name="connsiteX5" fmla="*/ 5168448 w 6424754"/>
              <a:gd name="connsiteY5" fmla="*/ 667910 h 5160397"/>
              <a:gd name="connsiteX6" fmla="*/ 5136643 w 6424754"/>
              <a:gd name="connsiteY6" fmla="*/ 691764 h 5160397"/>
              <a:gd name="connsiteX7" fmla="*/ 5112789 w 6424754"/>
              <a:gd name="connsiteY7" fmla="*/ 707666 h 5160397"/>
              <a:gd name="connsiteX8" fmla="*/ 5096886 w 6424754"/>
              <a:gd name="connsiteY8" fmla="*/ 731520 h 5160397"/>
              <a:gd name="connsiteX9" fmla="*/ 5088935 w 6424754"/>
              <a:gd name="connsiteY9" fmla="*/ 779228 h 5160397"/>
              <a:gd name="connsiteX10" fmla="*/ 5057130 w 6424754"/>
              <a:gd name="connsiteY10" fmla="*/ 763326 h 5160397"/>
              <a:gd name="connsiteX11" fmla="*/ 5041227 w 6424754"/>
              <a:gd name="connsiteY11" fmla="*/ 731520 h 5160397"/>
              <a:gd name="connsiteX12" fmla="*/ 5033276 w 6424754"/>
              <a:gd name="connsiteY12" fmla="*/ 667910 h 5160397"/>
              <a:gd name="connsiteX13" fmla="*/ 5025324 w 6424754"/>
              <a:gd name="connsiteY13" fmla="*/ 612251 h 5160397"/>
              <a:gd name="connsiteX14" fmla="*/ 4969665 w 6424754"/>
              <a:gd name="connsiteY14" fmla="*/ 620202 h 5160397"/>
              <a:gd name="connsiteX15" fmla="*/ 4929909 w 6424754"/>
              <a:gd name="connsiteY15" fmla="*/ 675861 h 5160397"/>
              <a:gd name="connsiteX16" fmla="*/ 4906055 w 6424754"/>
              <a:gd name="connsiteY16" fmla="*/ 699715 h 5160397"/>
              <a:gd name="connsiteX17" fmla="*/ 4898103 w 6424754"/>
              <a:gd name="connsiteY17" fmla="*/ 723569 h 5160397"/>
              <a:gd name="connsiteX18" fmla="*/ 4874250 w 6424754"/>
              <a:gd name="connsiteY18" fmla="*/ 755374 h 5160397"/>
              <a:gd name="connsiteX19" fmla="*/ 4826542 w 6424754"/>
              <a:gd name="connsiteY19" fmla="*/ 795131 h 5160397"/>
              <a:gd name="connsiteX20" fmla="*/ 4802688 w 6424754"/>
              <a:gd name="connsiteY20" fmla="*/ 803082 h 5160397"/>
              <a:gd name="connsiteX21" fmla="*/ 4715223 w 6424754"/>
              <a:gd name="connsiteY21" fmla="*/ 787179 h 5160397"/>
              <a:gd name="connsiteX22" fmla="*/ 4667516 w 6424754"/>
              <a:gd name="connsiteY22" fmla="*/ 771277 h 5160397"/>
              <a:gd name="connsiteX23" fmla="*/ 4635710 w 6424754"/>
              <a:gd name="connsiteY23" fmla="*/ 763326 h 5160397"/>
              <a:gd name="connsiteX24" fmla="*/ 4588003 w 6424754"/>
              <a:gd name="connsiteY24" fmla="*/ 771277 h 5160397"/>
              <a:gd name="connsiteX25" fmla="*/ 4580051 w 6424754"/>
              <a:gd name="connsiteY25" fmla="*/ 811033 h 5160397"/>
              <a:gd name="connsiteX26" fmla="*/ 4556197 w 6424754"/>
              <a:gd name="connsiteY26" fmla="*/ 826936 h 5160397"/>
              <a:gd name="connsiteX27" fmla="*/ 4532343 w 6424754"/>
              <a:gd name="connsiteY27" fmla="*/ 604299 h 5160397"/>
              <a:gd name="connsiteX28" fmla="*/ 4524392 w 6424754"/>
              <a:gd name="connsiteY28" fmla="*/ 564543 h 5160397"/>
              <a:gd name="connsiteX29" fmla="*/ 4373317 w 6424754"/>
              <a:gd name="connsiteY29" fmla="*/ 556592 h 5160397"/>
              <a:gd name="connsiteX30" fmla="*/ 4341512 w 6424754"/>
              <a:gd name="connsiteY30" fmla="*/ 548640 h 5160397"/>
              <a:gd name="connsiteX31" fmla="*/ 4293804 w 6424754"/>
              <a:gd name="connsiteY31" fmla="*/ 588397 h 5160397"/>
              <a:gd name="connsiteX32" fmla="*/ 4269950 w 6424754"/>
              <a:gd name="connsiteY32" fmla="*/ 612251 h 5160397"/>
              <a:gd name="connsiteX33" fmla="*/ 4150681 w 6424754"/>
              <a:gd name="connsiteY33" fmla="*/ 556592 h 5160397"/>
              <a:gd name="connsiteX34" fmla="*/ 4150681 w 6424754"/>
              <a:gd name="connsiteY34" fmla="*/ 556592 h 5160397"/>
              <a:gd name="connsiteX35" fmla="*/ 3959850 w 6424754"/>
              <a:gd name="connsiteY35" fmla="*/ 540689 h 5160397"/>
              <a:gd name="connsiteX36" fmla="*/ 3896239 w 6424754"/>
              <a:gd name="connsiteY36" fmla="*/ 556592 h 5160397"/>
              <a:gd name="connsiteX37" fmla="*/ 3856483 w 6424754"/>
              <a:gd name="connsiteY37" fmla="*/ 604299 h 5160397"/>
              <a:gd name="connsiteX38" fmla="*/ 3840580 w 6424754"/>
              <a:gd name="connsiteY38" fmla="*/ 580446 h 5160397"/>
              <a:gd name="connsiteX39" fmla="*/ 3872385 w 6424754"/>
              <a:gd name="connsiteY39" fmla="*/ 524786 h 5160397"/>
              <a:gd name="connsiteX40" fmla="*/ 3904190 w 6424754"/>
              <a:gd name="connsiteY40" fmla="*/ 508884 h 5160397"/>
              <a:gd name="connsiteX41" fmla="*/ 3951898 w 6424754"/>
              <a:gd name="connsiteY41" fmla="*/ 492981 h 5160397"/>
              <a:gd name="connsiteX42" fmla="*/ 3983703 w 6424754"/>
              <a:gd name="connsiteY42" fmla="*/ 469127 h 5160397"/>
              <a:gd name="connsiteX43" fmla="*/ 3999606 w 6424754"/>
              <a:gd name="connsiteY43" fmla="*/ 445273 h 5160397"/>
              <a:gd name="connsiteX44" fmla="*/ 4039363 w 6424754"/>
              <a:gd name="connsiteY44" fmla="*/ 389614 h 5160397"/>
              <a:gd name="connsiteX45" fmla="*/ 4023460 w 6424754"/>
              <a:gd name="connsiteY45" fmla="*/ 222637 h 5160397"/>
              <a:gd name="connsiteX46" fmla="*/ 3991655 w 6424754"/>
              <a:gd name="connsiteY46" fmla="*/ 206734 h 5160397"/>
              <a:gd name="connsiteX47" fmla="*/ 3959850 w 6424754"/>
              <a:gd name="connsiteY47" fmla="*/ 182880 h 5160397"/>
              <a:gd name="connsiteX48" fmla="*/ 3935996 w 6424754"/>
              <a:gd name="connsiteY48" fmla="*/ 159026 h 5160397"/>
              <a:gd name="connsiteX49" fmla="*/ 3912142 w 6424754"/>
              <a:gd name="connsiteY49" fmla="*/ 151075 h 5160397"/>
              <a:gd name="connsiteX50" fmla="*/ 3864434 w 6424754"/>
              <a:gd name="connsiteY50" fmla="*/ 79513 h 5160397"/>
              <a:gd name="connsiteX51" fmla="*/ 3840580 w 6424754"/>
              <a:gd name="connsiteY51" fmla="*/ 23854 h 5160397"/>
              <a:gd name="connsiteX52" fmla="*/ 3816726 w 6424754"/>
              <a:gd name="connsiteY52" fmla="*/ 15903 h 5160397"/>
              <a:gd name="connsiteX53" fmla="*/ 3761067 w 6424754"/>
              <a:gd name="connsiteY53" fmla="*/ 0 h 5160397"/>
              <a:gd name="connsiteX54" fmla="*/ 3729262 w 6424754"/>
              <a:gd name="connsiteY54" fmla="*/ 15903 h 5160397"/>
              <a:gd name="connsiteX55" fmla="*/ 3705408 w 6424754"/>
              <a:gd name="connsiteY55" fmla="*/ 79513 h 5160397"/>
              <a:gd name="connsiteX56" fmla="*/ 3673603 w 6424754"/>
              <a:gd name="connsiteY56" fmla="*/ 135173 h 5160397"/>
              <a:gd name="connsiteX57" fmla="*/ 3609992 w 6424754"/>
              <a:gd name="connsiteY57" fmla="*/ 214686 h 5160397"/>
              <a:gd name="connsiteX58" fmla="*/ 3538430 w 6424754"/>
              <a:gd name="connsiteY58" fmla="*/ 254442 h 5160397"/>
              <a:gd name="connsiteX59" fmla="*/ 3458917 w 6424754"/>
              <a:gd name="connsiteY59" fmla="*/ 270345 h 5160397"/>
              <a:gd name="connsiteX60" fmla="*/ 3419161 w 6424754"/>
              <a:gd name="connsiteY60" fmla="*/ 278296 h 5160397"/>
              <a:gd name="connsiteX61" fmla="*/ 3339648 w 6424754"/>
              <a:gd name="connsiteY61" fmla="*/ 302150 h 5160397"/>
              <a:gd name="connsiteX62" fmla="*/ 3283989 w 6424754"/>
              <a:gd name="connsiteY62" fmla="*/ 318053 h 5160397"/>
              <a:gd name="connsiteX63" fmla="*/ 3204476 w 6424754"/>
              <a:gd name="connsiteY63" fmla="*/ 381663 h 5160397"/>
              <a:gd name="connsiteX64" fmla="*/ 3188573 w 6424754"/>
              <a:gd name="connsiteY64" fmla="*/ 405517 h 5160397"/>
              <a:gd name="connsiteX65" fmla="*/ 3180622 w 6424754"/>
              <a:gd name="connsiteY65" fmla="*/ 524786 h 5160397"/>
              <a:gd name="connsiteX66" fmla="*/ 3148816 w 6424754"/>
              <a:gd name="connsiteY66" fmla="*/ 540689 h 5160397"/>
              <a:gd name="connsiteX67" fmla="*/ 3053401 w 6424754"/>
              <a:gd name="connsiteY67" fmla="*/ 556592 h 5160397"/>
              <a:gd name="connsiteX68" fmla="*/ 3037498 w 6424754"/>
              <a:gd name="connsiteY68" fmla="*/ 580446 h 5160397"/>
              <a:gd name="connsiteX69" fmla="*/ 3029547 w 6424754"/>
              <a:gd name="connsiteY69" fmla="*/ 612251 h 5160397"/>
              <a:gd name="connsiteX70" fmla="*/ 3013644 w 6424754"/>
              <a:gd name="connsiteY70" fmla="*/ 644056 h 5160397"/>
              <a:gd name="connsiteX71" fmla="*/ 3037498 w 6424754"/>
              <a:gd name="connsiteY71" fmla="*/ 747423 h 5160397"/>
              <a:gd name="connsiteX72" fmla="*/ 3077255 w 6424754"/>
              <a:gd name="connsiteY72" fmla="*/ 755374 h 5160397"/>
              <a:gd name="connsiteX73" fmla="*/ 3101109 w 6424754"/>
              <a:gd name="connsiteY73" fmla="*/ 771277 h 5160397"/>
              <a:gd name="connsiteX74" fmla="*/ 3085206 w 6424754"/>
              <a:gd name="connsiteY74" fmla="*/ 842839 h 5160397"/>
              <a:gd name="connsiteX75" fmla="*/ 3061352 w 6424754"/>
              <a:gd name="connsiteY75" fmla="*/ 779228 h 5160397"/>
              <a:gd name="connsiteX76" fmla="*/ 3037498 w 6424754"/>
              <a:gd name="connsiteY76" fmla="*/ 659959 h 5160397"/>
              <a:gd name="connsiteX77" fmla="*/ 3029547 w 6424754"/>
              <a:gd name="connsiteY77" fmla="*/ 636105 h 5160397"/>
              <a:gd name="connsiteX78" fmla="*/ 3005693 w 6424754"/>
              <a:gd name="connsiteY78" fmla="*/ 628153 h 5160397"/>
              <a:gd name="connsiteX79" fmla="*/ 2957985 w 6424754"/>
              <a:gd name="connsiteY79" fmla="*/ 636105 h 5160397"/>
              <a:gd name="connsiteX80" fmla="*/ 2910277 w 6424754"/>
              <a:gd name="connsiteY80" fmla="*/ 652007 h 5160397"/>
              <a:gd name="connsiteX81" fmla="*/ 2870521 w 6424754"/>
              <a:gd name="connsiteY81" fmla="*/ 659959 h 5160397"/>
              <a:gd name="connsiteX82" fmla="*/ 2862570 w 6424754"/>
              <a:gd name="connsiteY82" fmla="*/ 683813 h 5160397"/>
              <a:gd name="connsiteX83" fmla="*/ 2854618 w 6424754"/>
              <a:gd name="connsiteY83" fmla="*/ 755374 h 5160397"/>
              <a:gd name="connsiteX84" fmla="*/ 2830764 w 6424754"/>
              <a:gd name="connsiteY84" fmla="*/ 747423 h 5160397"/>
              <a:gd name="connsiteX85" fmla="*/ 2814862 w 6424754"/>
              <a:gd name="connsiteY85" fmla="*/ 715618 h 5160397"/>
              <a:gd name="connsiteX86" fmla="*/ 2806910 w 6424754"/>
              <a:gd name="connsiteY86" fmla="*/ 683813 h 5160397"/>
              <a:gd name="connsiteX87" fmla="*/ 2798959 w 6424754"/>
              <a:gd name="connsiteY87" fmla="*/ 715618 h 5160397"/>
              <a:gd name="connsiteX88" fmla="*/ 2775105 w 6424754"/>
              <a:gd name="connsiteY88" fmla="*/ 731520 h 5160397"/>
              <a:gd name="connsiteX89" fmla="*/ 2767154 w 6424754"/>
              <a:gd name="connsiteY89" fmla="*/ 699715 h 5160397"/>
              <a:gd name="connsiteX90" fmla="*/ 2695592 w 6424754"/>
              <a:gd name="connsiteY90" fmla="*/ 699715 h 5160397"/>
              <a:gd name="connsiteX91" fmla="*/ 2655836 w 6424754"/>
              <a:gd name="connsiteY91" fmla="*/ 747423 h 5160397"/>
              <a:gd name="connsiteX92" fmla="*/ 2639933 w 6424754"/>
              <a:gd name="connsiteY92" fmla="*/ 803082 h 5160397"/>
              <a:gd name="connsiteX93" fmla="*/ 2624030 w 6424754"/>
              <a:gd name="connsiteY93" fmla="*/ 1009816 h 5160397"/>
              <a:gd name="connsiteX94" fmla="*/ 2568371 w 6424754"/>
              <a:gd name="connsiteY94" fmla="*/ 1001865 h 5160397"/>
              <a:gd name="connsiteX95" fmla="*/ 2504761 w 6424754"/>
              <a:gd name="connsiteY95" fmla="*/ 946206 h 5160397"/>
              <a:gd name="connsiteX96" fmla="*/ 2472956 w 6424754"/>
              <a:gd name="connsiteY96" fmla="*/ 930303 h 5160397"/>
              <a:gd name="connsiteX97" fmla="*/ 2449102 w 6424754"/>
              <a:gd name="connsiteY97" fmla="*/ 914400 h 5160397"/>
              <a:gd name="connsiteX98" fmla="*/ 2393443 w 6424754"/>
              <a:gd name="connsiteY98" fmla="*/ 890546 h 5160397"/>
              <a:gd name="connsiteX99" fmla="*/ 2369589 w 6424754"/>
              <a:gd name="connsiteY99" fmla="*/ 874644 h 5160397"/>
              <a:gd name="connsiteX100" fmla="*/ 2353686 w 6424754"/>
              <a:gd name="connsiteY100" fmla="*/ 842839 h 5160397"/>
              <a:gd name="connsiteX101" fmla="*/ 2329832 w 6424754"/>
              <a:gd name="connsiteY101" fmla="*/ 834887 h 5160397"/>
              <a:gd name="connsiteX102" fmla="*/ 2321881 w 6424754"/>
              <a:gd name="connsiteY102" fmla="*/ 811033 h 5160397"/>
              <a:gd name="connsiteX103" fmla="*/ 2290076 w 6424754"/>
              <a:gd name="connsiteY103" fmla="*/ 787179 h 5160397"/>
              <a:gd name="connsiteX104" fmla="*/ 2242368 w 6424754"/>
              <a:gd name="connsiteY104" fmla="*/ 731520 h 5160397"/>
              <a:gd name="connsiteX105" fmla="*/ 2282124 w 6424754"/>
              <a:gd name="connsiteY105" fmla="*/ 540689 h 5160397"/>
              <a:gd name="connsiteX106" fmla="*/ 2329832 w 6424754"/>
              <a:gd name="connsiteY106" fmla="*/ 492981 h 5160397"/>
              <a:gd name="connsiteX107" fmla="*/ 2401394 w 6424754"/>
              <a:gd name="connsiteY107" fmla="*/ 445273 h 5160397"/>
              <a:gd name="connsiteX108" fmla="*/ 2449102 w 6424754"/>
              <a:gd name="connsiteY108" fmla="*/ 373712 h 5160397"/>
              <a:gd name="connsiteX109" fmla="*/ 2472956 w 6424754"/>
              <a:gd name="connsiteY109" fmla="*/ 357809 h 5160397"/>
              <a:gd name="connsiteX110" fmla="*/ 2552469 w 6424754"/>
              <a:gd name="connsiteY110" fmla="*/ 302150 h 5160397"/>
              <a:gd name="connsiteX111" fmla="*/ 2624030 w 6424754"/>
              <a:gd name="connsiteY111" fmla="*/ 254442 h 5160397"/>
              <a:gd name="connsiteX112" fmla="*/ 2647884 w 6424754"/>
              <a:gd name="connsiteY112" fmla="*/ 238539 h 5160397"/>
              <a:gd name="connsiteX113" fmla="*/ 2631982 w 6424754"/>
              <a:gd name="connsiteY113" fmla="*/ 214686 h 5160397"/>
              <a:gd name="connsiteX114" fmla="*/ 2600176 w 6424754"/>
              <a:gd name="connsiteY114" fmla="*/ 206734 h 5160397"/>
              <a:gd name="connsiteX115" fmla="*/ 2488858 w 6424754"/>
              <a:gd name="connsiteY115" fmla="*/ 214686 h 5160397"/>
              <a:gd name="connsiteX116" fmla="*/ 2417296 w 6424754"/>
              <a:gd name="connsiteY116" fmla="*/ 262393 h 5160397"/>
              <a:gd name="connsiteX117" fmla="*/ 2393443 w 6424754"/>
              <a:gd name="connsiteY117" fmla="*/ 278296 h 5160397"/>
              <a:gd name="connsiteX118" fmla="*/ 2353686 w 6424754"/>
              <a:gd name="connsiteY118" fmla="*/ 294199 h 5160397"/>
              <a:gd name="connsiteX119" fmla="*/ 2282124 w 6424754"/>
              <a:gd name="connsiteY119" fmla="*/ 373712 h 5160397"/>
              <a:gd name="connsiteX120" fmla="*/ 2258270 w 6424754"/>
              <a:gd name="connsiteY120" fmla="*/ 397566 h 5160397"/>
              <a:gd name="connsiteX121" fmla="*/ 2226465 w 6424754"/>
              <a:gd name="connsiteY121" fmla="*/ 445273 h 5160397"/>
              <a:gd name="connsiteX122" fmla="*/ 2210563 w 6424754"/>
              <a:gd name="connsiteY122" fmla="*/ 477079 h 5160397"/>
              <a:gd name="connsiteX123" fmla="*/ 2178757 w 6424754"/>
              <a:gd name="connsiteY123" fmla="*/ 556592 h 5160397"/>
              <a:gd name="connsiteX124" fmla="*/ 2170806 w 6424754"/>
              <a:gd name="connsiteY124" fmla="*/ 620202 h 5160397"/>
              <a:gd name="connsiteX125" fmla="*/ 2162855 w 6424754"/>
              <a:gd name="connsiteY125" fmla="*/ 675861 h 5160397"/>
              <a:gd name="connsiteX126" fmla="*/ 2170806 w 6424754"/>
              <a:gd name="connsiteY126" fmla="*/ 834887 h 5160397"/>
              <a:gd name="connsiteX127" fmla="*/ 2178757 w 6424754"/>
              <a:gd name="connsiteY127" fmla="*/ 858741 h 5160397"/>
              <a:gd name="connsiteX128" fmla="*/ 2266222 w 6424754"/>
              <a:gd name="connsiteY128" fmla="*/ 938254 h 5160397"/>
              <a:gd name="connsiteX129" fmla="*/ 2313930 w 6424754"/>
              <a:gd name="connsiteY129" fmla="*/ 1017767 h 5160397"/>
              <a:gd name="connsiteX130" fmla="*/ 2298027 w 6424754"/>
              <a:gd name="connsiteY130" fmla="*/ 1089329 h 5160397"/>
              <a:gd name="connsiteX131" fmla="*/ 2226465 w 6424754"/>
              <a:gd name="connsiteY131" fmla="*/ 1073426 h 5160397"/>
              <a:gd name="connsiteX132" fmla="*/ 2146952 w 6424754"/>
              <a:gd name="connsiteY132" fmla="*/ 1057524 h 5160397"/>
              <a:gd name="connsiteX133" fmla="*/ 2075390 w 6424754"/>
              <a:gd name="connsiteY133" fmla="*/ 1065475 h 5160397"/>
              <a:gd name="connsiteX134" fmla="*/ 2043585 w 6424754"/>
              <a:gd name="connsiteY134" fmla="*/ 1073426 h 5160397"/>
              <a:gd name="connsiteX135" fmla="*/ 1987926 w 6424754"/>
              <a:gd name="connsiteY135" fmla="*/ 1105232 h 5160397"/>
              <a:gd name="connsiteX136" fmla="*/ 1900462 w 6424754"/>
              <a:gd name="connsiteY136" fmla="*/ 1160891 h 5160397"/>
              <a:gd name="connsiteX137" fmla="*/ 1820949 w 6424754"/>
              <a:gd name="connsiteY137" fmla="*/ 1176793 h 5160397"/>
              <a:gd name="connsiteX138" fmla="*/ 1789143 w 6424754"/>
              <a:gd name="connsiteY138" fmla="*/ 1216550 h 5160397"/>
              <a:gd name="connsiteX139" fmla="*/ 1773241 w 6424754"/>
              <a:gd name="connsiteY139" fmla="*/ 1240404 h 5160397"/>
              <a:gd name="connsiteX140" fmla="*/ 1725533 w 6424754"/>
              <a:gd name="connsiteY140" fmla="*/ 1288112 h 5160397"/>
              <a:gd name="connsiteX141" fmla="*/ 1685776 w 6424754"/>
              <a:gd name="connsiteY141" fmla="*/ 1327868 h 5160397"/>
              <a:gd name="connsiteX142" fmla="*/ 1661923 w 6424754"/>
              <a:gd name="connsiteY142" fmla="*/ 1351722 h 5160397"/>
              <a:gd name="connsiteX143" fmla="*/ 1638069 w 6424754"/>
              <a:gd name="connsiteY143" fmla="*/ 1367625 h 5160397"/>
              <a:gd name="connsiteX144" fmla="*/ 1614215 w 6424754"/>
              <a:gd name="connsiteY144" fmla="*/ 1463040 h 5160397"/>
              <a:gd name="connsiteX145" fmla="*/ 1606263 w 6424754"/>
              <a:gd name="connsiteY145" fmla="*/ 1574359 h 5160397"/>
              <a:gd name="connsiteX146" fmla="*/ 1558556 w 6424754"/>
              <a:gd name="connsiteY146" fmla="*/ 1598213 h 5160397"/>
              <a:gd name="connsiteX147" fmla="*/ 1447237 w 6424754"/>
              <a:gd name="connsiteY147" fmla="*/ 1606164 h 5160397"/>
              <a:gd name="connsiteX148" fmla="*/ 1399530 w 6424754"/>
              <a:gd name="connsiteY148" fmla="*/ 1669774 h 5160397"/>
              <a:gd name="connsiteX149" fmla="*/ 1383627 w 6424754"/>
              <a:gd name="connsiteY149" fmla="*/ 1693628 h 5160397"/>
              <a:gd name="connsiteX150" fmla="*/ 1359773 w 6424754"/>
              <a:gd name="connsiteY150" fmla="*/ 1725433 h 5160397"/>
              <a:gd name="connsiteX151" fmla="*/ 1288211 w 6424754"/>
              <a:gd name="connsiteY151" fmla="*/ 1749287 h 5160397"/>
              <a:gd name="connsiteX152" fmla="*/ 1256406 w 6424754"/>
              <a:gd name="connsiteY152" fmla="*/ 1773141 h 5160397"/>
              <a:gd name="connsiteX153" fmla="*/ 1232552 w 6424754"/>
              <a:gd name="connsiteY153" fmla="*/ 1781093 h 5160397"/>
              <a:gd name="connsiteX154" fmla="*/ 1216650 w 6424754"/>
              <a:gd name="connsiteY154" fmla="*/ 1804946 h 5160397"/>
              <a:gd name="connsiteX155" fmla="*/ 1192796 w 6424754"/>
              <a:gd name="connsiteY155" fmla="*/ 1876508 h 5160397"/>
              <a:gd name="connsiteX156" fmla="*/ 1160990 w 6424754"/>
              <a:gd name="connsiteY156" fmla="*/ 1924216 h 5160397"/>
              <a:gd name="connsiteX157" fmla="*/ 1129185 w 6424754"/>
              <a:gd name="connsiteY157" fmla="*/ 1932167 h 5160397"/>
              <a:gd name="connsiteX158" fmla="*/ 1065575 w 6424754"/>
              <a:gd name="connsiteY158" fmla="*/ 1963973 h 5160397"/>
              <a:gd name="connsiteX159" fmla="*/ 1009916 w 6424754"/>
              <a:gd name="connsiteY159" fmla="*/ 1995778 h 5160397"/>
              <a:gd name="connsiteX160" fmla="*/ 962208 w 6424754"/>
              <a:gd name="connsiteY160" fmla="*/ 2011680 h 5160397"/>
              <a:gd name="connsiteX161" fmla="*/ 898597 w 6424754"/>
              <a:gd name="connsiteY161" fmla="*/ 2027583 h 5160397"/>
              <a:gd name="connsiteX162" fmla="*/ 834987 w 6424754"/>
              <a:gd name="connsiteY162" fmla="*/ 2035534 h 5160397"/>
              <a:gd name="connsiteX163" fmla="*/ 675961 w 6424754"/>
              <a:gd name="connsiteY163" fmla="*/ 2051437 h 5160397"/>
              <a:gd name="connsiteX164" fmla="*/ 652107 w 6424754"/>
              <a:gd name="connsiteY164" fmla="*/ 2083242 h 5160397"/>
              <a:gd name="connsiteX165" fmla="*/ 620302 w 6424754"/>
              <a:gd name="connsiteY165" fmla="*/ 2138901 h 5160397"/>
              <a:gd name="connsiteX166" fmla="*/ 596448 w 6424754"/>
              <a:gd name="connsiteY166" fmla="*/ 2162755 h 5160397"/>
              <a:gd name="connsiteX167" fmla="*/ 564643 w 6424754"/>
              <a:gd name="connsiteY167" fmla="*/ 2178658 h 5160397"/>
              <a:gd name="connsiteX168" fmla="*/ 524886 w 6424754"/>
              <a:gd name="connsiteY168" fmla="*/ 2202512 h 5160397"/>
              <a:gd name="connsiteX169" fmla="*/ 485130 w 6424754"/>
              <a:gd name="connsiteY169" fmla="*/ 2234317 h 5160397"/>
              <a:gd name="connsiteX170" fmla="*/ 421519 w 6424754"/>
              <a:gd name="connsiteY170" fmla="*/ 2266122 h 5160397"/>
              <a:gd name="connsiteX171" fmla="*/ 397665 w 6424754"/>
              <a:gd name="connsiteY171" fmla="*/ 2282025 h 5160397"/>
              <a:gd name="connsiteX172" fmla="*/ 389714 w 6424754"/>
              <a:gd name="connsiteY172" fmla="*/ 2353586 h 5160397"/>
              <a:gd name="connsiteX173" fmla="*/ 421519 w 6424754"/>
              <a:gd name="connsiteY173" fmla="*/ 2369489 h 5160397"/>
              <a:gd name="connsiteX174" fmla="*/ 445373 w 6424754"/>
              <a:gd name="connsiteY174" fmla="*/ 2409246 h 5160397"/>
              <a:gd name="connsiteX175" fmla="*/ 453324 w 6424754"/>
              <a:gd name="connsiteY175" fmla="*/ 2488759 h 5160397"/>
              <a:gd name="connsiteX176" fmla="*/ 437422 w 6424754"/>
              <a:gd name="connsiteY176" fmla="*/ 2528515 h 5160397"/>
              <a:gd name="connsiteX177" fmla="*/ 389714 w 6424754"/>
              <a:gd name="connsiteY177" fmla="*/ 2536466 h 5160397"/>
              <a:gd name="connsiteX178" fmla="*/ 270444 w 6424754"/>
              <a:gd name="connsiteY178" fmla="*/ 2544418 h 5160397"/>
              <a:gd name="connsiteX179" fmla="*/ 246590 w 6424754"/>
              <a:gd name="connsiteY179" fmla="*/ 2552369 h 5160397"/>
              <a:gd name="connsiteX180" fmla="*/ 230688 w 6424754"/>
              <a:gd name="connsiteY180" fmla="*/ 2703444 h 5160397"/>
              <a:gd name="connsiteX181" fmla="*/ 238639 w 6424754"/>
              <a:gd name="connsiteY181" fmla="*/ 2743200 h 5160397"/>
              <a:gd name="connsiteX182" fmla="*/ 334055 w 6424754"/>
              <a:gd name="connsiteY182" fmla="*/ 2782957 h 5160397"/>
              <a:gd name="connsiteX183" fmla="*/ 405616 w 6424754"/>
              <a:gd name="connsiteY183" fmla="*/ 2790908 h 5160397"/>
              <a:gd name="connsiteX184" fmla="*/ 477178 w 6424754"/>
              <a:gd name="connsiteY184" fmla="*/ 2767054 h 5160397"/>
              <a:gd name="connsiteX185" fmla="*/ 485130 w 6424754"/>
              <a:gd name="connsiteY185" fmla="*/ 2743200 h 5160397"/>
              <a:gd name="connsiteX186" fmla="*/ 501032 w 6424754"/>
              <a:gd name="connsiteY186" fmla="*/ 2711395 h 5160397"/>
              <a:gd name="connsiteX187" fmla="*/ 524886 w 6424754"/>
              <a:gd name="connsiteY187" fmla="*/ 2671639 h 5160397"/>
              <a:gd name="connsiteX188" fmla="*/ 540789 w 6424754"/>
              <a:gd name="connsiteY188" fmla="*/ 2623931 h 5160397"/>
              <a:gd name="connsiteX189" fmla="*/ 572594 w 6424754"/>
              <a:gd name="connsiteY189" fmla="*/ 2576223 h 5160397"/>
              <a:gd name="connsiteX190" fmla="*/ 620302 w 6424754"/>
              <a:gd name="connsiteY190" fmla="*/ 2568272 h 5160397"/>
              <a:gd name="connsiteX191" fmla="*/ 660058 w 6424754"/>
              <a:gd name="connsiteY191" fmla="*/ 2528515 h 5160397"/>
              <a:gd name="connsiteX192" fmla="*/ 675961 w 6424754"/>
              <a:gd name="connsiteY192" fmla="*/ 2504661 h 5160397"/>
              <a:gd name="connsiteX193" fmla="*/ 827036 w 6424754"/>
              <a:gd name="connsiteY193" fmla="*/ 2496710 h 5160397"/>
              <a:gd name="connsiteX194" fmla="*/ 858841 w 6424754"/>
              <a:gd name="connsiteY194" fmla="*/ 2512613 h 5160397"/>
              <a:gd name="connsiteX195" fmla="*/ 866792 w 6424754"/>
              <a:gd name="connsiteY195" fmla="*/ 2544418 h 5160397"/>
              <a:gd name="connsiteX196" fmla="*/ 882695 w 6424754"/>
              <a:gd name="connsiteY196" fmla="*/ 2568272 h 5160397"/>
              <a:gd name="connsiteX197" fmla="*/ 898597 w 6424754"/>
              <a:gd name="connsiteY197" fmla="*/ 2600077 h 5160397"/>
              <a:gd name="connsiteX198" fmla="*/ 946305 w 6424754"/>
              <a:gd name="connsiteY198" fmla="*/ 2655736 h 5160397"/>
              <a:gd name="connsiteX199" fmla="*/ 970159 w 6424754"/>
              <a:gd name="connsiteY199" fmla="*/ 2671639 h 5160397"/>
              <a:gd name="connsiteX200" fmla="*/ 962208 w 6424754"/>
              <a:gd name="connsiteY200" fmla="*/ 2727298 h 5160397"/>
              <a:gd name="connsiteX201" fmla="*/ 962208 w 6424754"/>
              <a:gd name="connsiteY201" fmla="*/ 2751152 h 5160397"/>
              <a:gd name="connsiteX202" fmla="*/ 994013 w 6424754"/>
              <a:gd name="connsiteY202" fmla="*/ 2727298 h 5160397"/>
              <a:gd name="connsiteX203" fmla="*/ 1009916 w 6424754"/>
              <a:gd name="connsiteY203" fmla="*/ 2703444 h 5160397"/>
              <a:gd name="connsiteX204" fmla="*/ 1049672 w 6424754"/>
              <a:gd name="connsiteY204" fmla="*/ 2639833 h 5160397"/>
              <a:gd name="connsiteX205" fmla="*/ 1041721 w 6424754"/>
              <a:gd name="connsiteY205" fmla="*/ 2568272 h 5160397"/>
              <a:gd name="connsiteX206" fmla="*/ 1017867 w 6424754"/>
              <a:gd name="connsiteY206" fmla="*/ 2560320 h 5160397"/>
              <a:gd name="connsiteX207" fmla="*/ 954256 w 6424754"/>
              <a:gd name="connsiteY207" fmla="*/ 2520564 h 5160397"/>
              <a:gd name="connsiteX208" fmla="*/ 922451 w 6424754"/>
              <a:gd name="connsiteY208" fmla="*/ 2496710 h 5160397"/>
              <a:gd name="connsiteX209" fmla="*/ 962208 w 6424754"/>
              <a:gd name="connsiteY209" fmla="*/ 2441051 h 5160397"/>
              <a:gd name="connsiteX210" fmla="*/ 1001964 w 6424754"/>
              <a:gd name="connsiteY210" fmla="*/ 2480807 h 5160397"/>
              <a:gd name="connsiteX211" fmla="*/ 1033770 w 6424754"/>
              <a:gd name="connsiteY211" fmla="*/ 2528515 h 5160397"/>
              <a:gd name="connsiteX212" fmla="*/ 1105331 w 6424754"/>
              <a:gd name="connsiteY212" fmla="*/ 2584174 h 5160397"/>
              <a:gd name="connsiteX213" fmla="*/ 1137136 w 6424754"/>
              <a:gd name="connsiteY213" fmla="*/ 2647785 h 5160397"/>
              <a:gd name="connsiteX214" fmla="*/ 1153039 w 6424754"/>
              <a:gd name="connsiteY214" fmla="*/ 2679590 h 5160397"/>
              <a:gd name="connsiteX215" fmla="*/ 1184844 w 6424754"/>
              <a:gd name="connsiteY215" fmla="*/ 2703444 h 5160397"/>
              <a:gd name="connsiteX216" fmla="*/ 1224601 w 6424754"/>
              <a:gd name="connsiteY216" fmla="*/ 2767054 h 5160397"/>
              <a:gd name="connsiteX217" fmla="*/ 1264357 w 6424754"/>
              <a:gd name="connsiteY217" fmla="*/ 2711395 h 5160397"/>
              <a:gd name="connsiteX218" fmla="*/ 1288211 w 6424754"/>
              <a:gd name="connsiteY218" fmla="*/ 2703444 h 5160397"/>
              <a:gd name="connsiteX219" fmla="*/ 1320016 w 6424754"/>
              <a:gd name="connsiteY219" fmla="*/ 2679590 h 5160397"/>
              <a:gd name="connsiteX220" fmla="*/ 1367724 w 6424754"/>
              <a:gd name="connsiteY220" fmla="*/ 2631882 h 5160397"/>
              <a:gd name="connsiteX221" fmla="*/ 1375676 w 6424754"/>
              <a:gd name="connsiteY221" fmla="*/ 2703444 h 5160397"/>
              <a:gd name="connsiteX222" fmla="*/ 1383627 w 6424754"/>
              <a:gd name="connsiteY222" fmla="*/ 2727298 h 5160397"/>
              <a:gd name="connsiteX223" fmla="*/ 1447237 w 6424754"/>
              <a:gd name="connsiteY223" fmla="*/ 2719346 h 5160397"/>
              <a:gd name="connsiteX224" fmla="*/ 1542653 w 6424754"/>
              <a:gd name="connsiteY224" fmla="*/ 2727298 h 5160397"/>
              <a:gd name="connsiteX225" fmla="*/ 1526750 w 6424754"/>
              <a:gd name="connsiteY225" fmla="*/ 2751152 h 5160397"/>
              <a:gd name="connsiteX226" fmla="*/ 1534702 w 6424754"/>
              <a:gd name="connsiteY226" fmla="*/ 2806811 h 5160397"/>
              <a:gd name="connsiteX227" fmla="*/ 1606263 w 6424754"/>
              <a:gd name="connsiteY227" fmla="*/ 2814762 h 5160397"/>
              <a:gd name="connsiteX228" fmla="*/ 1566507 w 6424754"/>
              <a:gd name="connsiteY228" fmla="*/ 2981739 h 5160397"/>
              <a:gd name="connsiteX229" fmla="*/ 1526750 w 6424754"/>
              <a:gd name="connsiteY229" fmla="*/ 2997642 h 5160397"/>
              <a:gd name="connsiteX230" fmla="*/ 1359773 w 6424754"/>
              <a:gd name="connsiteY230" fmla="*/ 2989691 h 5160397"/>
              <a:gd name="connsiteX231" fmla="*/ 1327968 w 6424754"/>
              <a:gd name="connsiteY231" fmla="*/ 2965837 h 5160397"/>
              <a:gd name="connsiteX232" fmla="*/ 1248455 w 6424754"/>
              <a:gd name="connsiteY232" fmla="*/ 2926080 h 5160397"/>
              <a:gd name="connsiteX233" fmla="*/ 1145088 w 6424754"/>
              <a:gd name="connsiteY233" fmla="*/ 2934032 h 5160397"/>
              <a:gd name="connsiteX234" fmla="*/ 1129185 w 6424754"/>
              <a:gd name="connsiteY234" fmla="*/ 2965837 h 5160397"/>
              <a:gd name="connsiteX235" fmla="*/ 1057623 w 6424754"/>
              <a:gd name="connsiteY235" fmla="*/ 3005593 h 5160397"/>
              <a:gd name="connsiteX236" fmla="*/ 954256 w 6424754"/>
              <a:gd name="connsiteY236" fmla="*/ 2981739 h 5160397"/>
              <a:gd name="connsiteX237" fmla="*/ 906549 w 6424754"/>
              <a:gd name="connsiteY237" fmla="*/ 2949934 h 5160397"/>
              <a:gd name="connsiteX238" fmla="*/ 898597 w 6424754"/>
              <a:gd name="connsiteY238" fmla="*/ 2926080 h 5160397"/>
              <a:gd name="connsiteX239" fmla="*/ 882695 w 6424754"/>
              <a:gd name="connsiteY239" fmla="*/ 2862470 h 5160397"/>
              <a:gd name="connsiteX240" fmla="*/ 858841 w 6424754"/>
              <a:gd name="connsiteY240" fmla="*/ 2822713 h 5160397"/>
              <a:gd name="connsiteX241" fmla="*/ 811133 w 6424754"/>
              <a:gd name="connsiteY241" fmla="*/ 2782957 h 5160397"/>
              <a:gd name="connsiteX242" fmla="*/ 787279 w 6424754"/>
              <a:gd name="connsiteY242" fmla="*/ 2775006 h 5160397"/>
              <a:gd name="connsiteX243" fmla="*/ 652107 w 6424754"/>
              <a:gd name="connsiteY243" fmla="*/ 2790908 h 5160397"/>
              <a:gd name="connsiteX244" fmla="*/ 596448 w 6424754"/>
              <a:gd name="connsiteY244" fmla="*/ 2798859 h 5160397"/>
              <a:gd name="connsiteX245" fmla="*/ 516935 w 6424754"/>
              <a:gd name="connsiteY245" fmla="*/ 2806811 h 5160397"/>
              <a:gd name="connsiteX246" fmla="*/ 413568 w 6424754"/>
              <a:gd name="connsiteY246" fmla="*/ 2822713 h 5160397"/>
              <a:gd name="connsiteX247" fmla="*/ 389714 w 6424754"/>
              <a:gd name="connsiteY247" fmla="*/ 2830665 h 5160397"/>
              <a:gd name="connsiteX248" fmla="*/ 334055 w 6424754"/>
              <a:gd name="connsiteY248" fmla="*/ 2838616 h 5160397"/>
              <a:gd name="connsiteX249" fmla="*/ 286347 w 6424754"/>
              <a:gd name="connsiteY249" fmla="*/ 2846567 h 5160397"/>
              <a:gd name="connsiteX250" fmla="*/ 246590 w 6424754"/>
              <a:gd name="connsiteY250" fmla="*/ 2910178 h 5160397"/>
              <a:gd name="connsiteX251" fmla="*/ 222736 w 6424754"/>
              <a:gd name="connsiteY251" fmla="*/ 2957886 h 5160397"/>
              <a:gd name="connsiteX252" fmla="*/ 214785 w 6424754"/>
              <a:gd name="connsiteY252" fmla="*/ 2981739 h 5160397"/>
              <a:gd name="connsiteX253" fmla="*/ 190931 w 6424754"/>
              <a:gd name="connsiteY253" fmla="*/ 3013545 h 5160397"/>
              <a:gd name="connsiteX254" fmla="*/ 151175 w 6424754"/>
              <a:gd name="connsiteY254" fmla="*/ 3085106 h 5160397"/>
              <a:gd name="connsiteX255" fmla="*/ 127321 w 6424754"/>
              <a:gd name="connsiteY255" fmla="*/ 3101009 h 5160397"/>
              <a:gd name="connsiteX256" fmla="*/ 55759 w 6424754"/>
              <a:gd name="connsiteY256" fmla="*/ 3124863 h 5160397"/>
              <a:gd name="connsiteX257" fmla="*/ 31905 w 6424754"/>
              <a:gd name="connsiteY257" fmla="*/ 3204376 h 5160397"/>
              <a:gd name="connsiteX258" fmla="*/ 16003 w 6424754"/>
              <a:gd name="connsiteY258" fmla="*/ 3236181 h 5160397"/>
              <a:gd name="connsiteX259" fmla="*/ 100 w 6424754"/>
              <a:gd name="connsiteY259" fmla="*/ 3315694 h 5160397"/>
              <a:gd name="connsiteX260" fmla="*/ 16003 w 6424754"/>
              <a:gd name="connsiteY260" fmla="*/ 3641698 h 5160397"/>
              <a:gd name="connsiteX261" fmla="*/ 39856 w 6424754"/>
              <a:gd name="connsiteY261" fmla="*/ 3729162 h 5160397"/>
              <a:gd name="connsiteX262" fmla="*/ 47808 w 6424754"/>
              <a:gd name="connsiteY262" fmla="*/ 3753016 h 5160397"/>
              <a:gd name="connsiteX263" fmla="*/ 95516 w 6424754"/>
              <a:gd name="connsiteY263" fmla="*/ 3792773 h 5160397"/>
              <a:gd name="connsiteX264" fmla="*/ 151175 w 6424754"/>
              <a:gd name="connsiteY264" fmla="*/ 3816626 h 5160397"/>
              <a:gd name="connsiteX265" fmla="*/ 214785 w 6424754"/>
              <a:gd name="connsiteY265" fmla="*/ 3872286 h 5160397"/>
              <a:gd name="connsiteX266" fmla="*/ 246590 w 6424754"/>
              <a:gd name="connsiteY266" fmla="*/ 3896139 h 5160397"/>
              <a:gd name="connsiteX267" fmla="*/ 389714 w 6424754"/>
              <a:gd name="connsiteY267" fmla="*/ 3888188 h 5160397"/>
              <a:gd name="connsiteX268" fmla="*/ 413568 w 6424754"/>
              <a:gd name="connsiteY268" fmla="*/ 3880237 h 5160397"/>
              <a:gd name="connsiteX269" fmla="*/ 461276 w 6424754"/>
              <a:gd name="connsiteY269" fmla="*/ 3872286 h 5160397"/>
              <a:gd name="connsiteX270" fmla="*/ 501032 w 6424754"/>
              <a:gd name="connsiteY270" fmla="*/ 3856383 h 5160397"/>
              <a:gd name="connsiteX271" fmla="*/ 628253 w 6424754"/>
              <a:gd name="connsiteY271" fmla="*/ 3840480 h 5160397"/>
              <a:gd name="connsiteX272" fmla="*/ 763425 w 6424754"/>
              <a:gd name="connsiteY272" fmla="*/ 3872286 h 5160397"/>
              <a:gd name="connsiteX273" fmla="*/ 771376 w 6424754"/>
              <a:gd name="connsiteY273" fmla="*/ 3896139 h 5160397"/>
              <a:gd name="connsiteX274" fmla="*/ 803182 w 6424754"/>
              <a:gd name="connsiteY274" fmla="*/ 4110825 h 5160397"/>
              <a:gd name="connsiteX275" fmla="*/ 819084 w 6424754"/>
              <a:gd name="connsiteY275" fmla="*/ 4158533 h 5160397"/>
              <a:gd name="connsiteX276" fmla="*/ 850890 w 6424754"/>
              <a:gd name="connsiteY276" fmla="*/ 4238046 h 5160397"/>
              <a:gd name="connsiteX277" fmla="*/ 874743 w 6424754"/>
              <a:gd name="connsiteY277" fmla="*/ 4293705 h 5160397"/>
              <a:gd name="connsiteX278" fmla="*/ 890646 w 6424754"/>
              <a:gd name="connsiteY278" fmla="*/ 4436828 h 5160397"/>
              <a:gd name="connsiteX279" fmla="*/ 898597 w 6424754"/>
              <a:gd name="connsiteY279" fmla="*/ 4643562 h 5160397"/>
              <a:gd name="connsiteX280" fmla="*/ 914500 w 6424754"/>
              <a:gd name="connsiteY280" fmla="*/ 4691270 h 5160397"/>
              <a:gd name="connsiteX281" fmla="*/ 938354 w 6424754"/>
              <a:gd name="connsiteY281" fmla="*/ 4770783 h 5160397"/>
              <a:gd name="connsiteX282" fmla="*/ 954256 w 6424754"/>
              <a:gd name="connsiteY282" fmla="*/ 4802588 h 5160397"/>
              <a:gd name="connsiteX283" fmla="*/ 994013 w 6424754"/>
              <a:gd name="connsiteY283" fmla="*/ 4913906 h 5160397"/>
              <a:gd name="connsiteX284" fmla="*/ 1009916 w 6424754"/>
              <a:gd name="connsiteY284" fmla="*/ 4969566 h 5160397"/>
              <a:gd name="connsiteX285" fmla="*/ 1017867 w 6424754"/>
              <a:gd name="connsiteY285" fmla="*/ 5009322 h 5160397"/>
              <a:gd name="connsiteX286" fmla="*/ 1041721 w 6424754"/>
              <a:gd name="connsiteY286" fmla="*/ 5049079 h 5160397"/>
              <a:gd name="connsiteX287" fmla="*/ 1057623 w 6424754"/>
              <a:gd name="connsiteY287" fmla="*/ 5088835 h 5160397"/>
              <a:gd name="connsiteX288" fmla="*/ 1065575 w 6424754"/>
              <a:gd name="connsiteY288" fmla="*/ 5112689 h 5160397"/>
              <a:gd name="connsiteX289" fmla="*/ 1089429 w 6424754"/>
              <a:gd name="connsiteY289" fmla="*/ 5144494 h 5160397"/>
              <a:gd name="connsiteX290" fmla="*/ 1113283 w 6424754"/>
              <a:gd name="connsiteY290" fmla="*/ 5160397 h 5160397"/>
              <a:gd name="connsiteX291" fmla="*/ 1383627 w 6424754"/>
              <a:gd name="connsiteY291" fmla="*/ 5128592 h 5160397"/>
              <a:gd name="connsiteX292" fmla="*/ 1455189 w 6424754"/>
              <a:gd name="connsiteY292" fmla="*/ 5088835 h 5160397"/>
              <a:gd name="connsiteX293" fmla="*/ 1502896 w 6424754"/>
              <a:gd name="connsiteY293" fmla="*/ 5057030 h 5160397"/>
              <a:gd name="connsiteX294" fmla="*/ 1518799 w 6424754"/>
              <a:gd name="connsiteY294" fmla="*/ 5001371 h 5160397"/>
              <a:gd name="connsiteX295" fmla="*/ 1550604 w 6424754"/>
              <a:gd name="connsiteY295" fmla="*/ 4937760 h 5160397"/>
              <a:gd name="connsiteX296" fmla="*/ 1566507 w 6424754"/>
              <a:gd name="connsiteY296" fmla="*/ 4882101 h 5160397"/>
              <a:gd name="connsiteX297" fmla="*/ 1582410 w 6424754"/>
              <a:gd name="connsiteY297" fmla="*/ 4850296 h 5160397"/>
              <a:gd name="connsiteX298" fmla="*/ 1590361 w 6424754"/>
              <a:gd name="connsiteY298" fmla="*/ 4770783 h 5160397"/>
              <a:gd name="connsiteX299" fmla="*/ 1606263 w 6424754"/>
              <a:gd name="connsiteY299" fmla="*/ 4746929 h 5160397"/>
              <a:gd name="connsiteX300" fmla="*/ 1614215 w 6424754"/>
              <a:gd name="connsiteY300" fmla="*/ 4699221 h 5160397"/>
              <a:gd name="connsiteX301" fmla="*/ 1606263 w 6424754"/>
              <a:gd name="connsiteY301" fmla="*/ 4659465 h 5160397"/>
              <a:gd name="connsiteX302" fmla="*/ 1598312 w 6424754"/>
              <a:gd name="connsiteY302" fmla="*/ 4635611 h 5160397"/>
              <a:gd name="connsiteX303" fmla="*/ 1630117 w 6424754"/>
              <a:gd name="connsiteY303" fmla="*/ 4627659 h 5160397"/>
              <a:gd name="connsiteX304" fmla="*/ 1669874 w 6424754"/>
              <a:gd name="connsiteY304" fmla="*/ 4619708 h 5160397"/>
              <a:gd name="connsiteX305" fmla="*/ 1685776 w 6424754"/>
              <a:gd name="connsiteY305" fmla="*/ 4595854 h 5160397"/>
              <a:gd name="connsiteX306" fmla="*/ 1709630 w 6424754"/>
              <a:gd name="connsiteY306" fmla="*/ 4572000 h 5160397"/>
              <a:gd name="connsiteX307" fmla="*/ 1717582 w 6424754"/>
              <a:gd name="connsiteY307" fmla="*/ 4548146 h 5160397"/>
              <a:gd name="connsiteX308" fmla="*/ 1733484 w 6424754"/>
              <a:gd name="connsiteY308" fmla="*/ 4524293 h 5160397"/>
              <a:gd name="connsiteX309" fmla="*/ 1749387 w 6424754"/>
              <a:gd name="connsiteY309" fmla="*/ 4309607 h 5160397"/>
              <a:gd name="connsiteX310" fmla="*/ 1789143 w 6424754"/>
              <a:gd name="connsiteY310" fmla="*/ 4039263 h 5160397"/>
              <a:gd name="connsiteX311" fmla="*/ 1820949 w 6424754"/>
              <a:gd name="connsiteY311" fmla="*/ 4023360 h 5160397"/>
              <a:gd name="connsiteX312" fmla="*/ 1892510 w 6424754"/>
              <a:gd name="connsiteY312" fmla="*/ 4015409 h 5160397"/>
              <a:gd name="connsiteX313" fmla="*/ 1964072 w 6424754"/>
              <a:gd name="connsiteY313" fmla="*/ 3880237 h 5160397"/>
              <a:gd name="connsiteX314" fmla="*/ 2011780 w 6424754"/>
              <a:gd name="connsiteY314" fmla="*/ 3792773 h 5160397"/>
              <a:gd name="connsiteX315" fmla="*/ 2027683 w 6424754"/>
              <a:gd name="connsiteY315" fmla="*/ 3745065 h 5160397"/>
              <a:gd name="connsiteX316" fmla="*/ 2083342 w 6424754"/>
              <a:gd name="connsiteY316" fmla="*/ 3657600 h 5160397"/>
              <a:gd name="connsiteX317" fmla="*/ 1852754 w 6424754"/>
              <a:gd name="connsiteY317" fmla="*/ 3625795 h 5160397"/>
              <a:gd name="connsiteX318" fmla="*/ 1844803 w 6424754"/>
              <a:gd name="connsiteY318" fmla="*/ 3601941 h 5160397"/>
              <a:gd name="connsiteX319" fmla="*/ 1820949 w 6424754"/>
              <a:gd name="connsiteY319" fmla="*/ 3593990 h 5160397"/>
              <a:gd name="connsiteX320" fmla="*/ 1797095 w 6424754"/>
              <a:gd name="connsiteY320" fmla="*/ 3570136 h 5160397"/>
              <a:gd name="connsiteX321" fmla="*/ 1765290 w 6424754"/>
              <a:gd name="connsiteY321" fmla="*/ 3522428 h 5160397"/>
              <a:gd name="connsiteX322" fmla="*/ 1741436 w 6424754"/>
              <a:gd name="connsiteY322" fmla="*/ 3490623 h 5160397"/>
              <a:gd name="connsiteX323" fmla="*/ 1669874 w 6424754"/>
              <a:gd name="connsiteY323" fmla="*/ 3283889 h 5160397"/>
              <a:gd name="connsiteX324" fmla="*/ 1638069 w 6424754"/>
              <a:gd name="connsiteY324" fmla="*/ 3212327 h 5160397"/>
              <a:gd name="connsiteX325" fmla="*/ 1614215 w 6424754"/>
              <a:gd name="connsiteY325" fmla="*/ 3172571 h 5160397"/>
              <a:gd name="connsiteX326" fmla="*/ 1606263 w 6424754"/>
              <a:gd name="connsiteY326" fmla="*/ 3148717 h 5160397"/>
              <a:gd name="connsiteX327" fmla="*/ 1638069 w 6424754"/>
              <a:gd name="connsiteY327" fmla="*/ 3164619 h 5160397"/>
              <a:gd name="connsiteX328" fmla="*/ 1677825 w 6424754"/>
              <a:gd name="connsiteY328" fmla="*/ 3283889 h 5160397"/>
              <a:gd name="connsiteX329" fmla="*/ 1685776 w 6424754"/>
              <a:gd name="connsiteY329" fmla="*/ 3307743 h 5160397"/>
              <a:gd name="connsiteX330" fmla="*/ 1741436 w 6424754"/>
              <a:gd name="connsiteY330" fmla="*/ 3419061 h 5160397"/>
              <a:gd name="connsiteX331" fmla="*/ 1765290 w 6424754"/>
              <a:gd name="connsiteY331" fmla="*/ 3482672 h 5160397"/>
              <a:gd name="connsiteX332" fmla="*/ 1797095 w 6424754"/>
              <a:gd name="connsiteY332" fmla="*/ 3538331 h 5160397"/>
              <a:gd name="connsiteX333" fmla="*/ 1805046 w 6424754"/>
              <a:gd name="connsiteY333" fmla="*/ 3562185 h 5160397"/>
              <a:gd name="connsiteX334" fmla="*/ 1836851 w 6424754"/>
              <a:gd name="connsiteY334" fmla="*/ 3578087 h 5160397"/>
              <a:gd name="connsiteX335" fmla="*/ 1900462 w 6424754"/>
              <a:gd name="connsiteY335" fmla="*/ 3601941 h 5160397"/>
              <a:gd name="connsiteX336" fmla="*/ 2043585 w 6424754"/>
              <a:gd name="connsiteY336" fmla="*/ 3586039 h 5160397"/>
              <a:gd name="connsiteX337" fmla="*/ 2075390 w 6424754"/>
              <a:gd name="connsiteY337" fmla="*/ 3570136 h 5160397"/>
              <a:gd name="connsiteX338" fmla="*/ 2131050 w 6424754"/>
              <a:gd name="connsiteY338" fmla="*/ 3530379 h 5160397"/>
              <a:gd name="connsiteX339" fmla="*/ 2202611 w 6424754"/>
              <a:gd name="connsiteY339" fmla="*/ 3506526 h 5160397"/>
              <a:gd name="connsiteX340" fmla="*/ 2274173 w 6424754"/>
              <a:gd name="connsiteY340" fmla="*/ 3458818 h 5160397"/>
              <a:gd name="connsiteX341" fmla="*/ 2345735 w 6424754"/>
              <a:gd name="connsiteY341" fmla="*/ 3419061 h 5160397"/>
              <a:gd name="connsiteX342" fmla="*/ 2353686 w 6424754"/>
              <a:gd name="connsiteY342" fmla="*/ 3387256 h 5160397"/>
              <a:gd name="connsiteX343" fmla="*/ 2361637 w 6424754"/>
              <a:gd name="connsiteY343" fmla="*/ 3363402 h 5160397"/>
              <a:gd name="connsiteX344" fmla="*/ 2353686 w 6424754"/>
              <a:gd name="connsiteY344" fmla="*/ 3283889 h 5160397"/>
              <a:gd name="connsiteX345" fmla="*/ 2345735 w 6424754"/>
              <a:gd name="connsiteY345" fmla="*/ 3252084 h 5160397"/>
              <a:gd name="connsiteX346" fmla="*/ 2290076 w 6424754"/>
              <a:gd name="connsiteY346" fmla="*/ 3212327 h 5160397"/>
              <a:gd name="connsiteX347" fmla="*/ 2194660 w 6424754"/>
              <a:gd name="connsiteY347" fmla="*/ 3196425 h 5160397"/>
              <a:gd name="connsiteX348" fmla="*/ 2162855 w 6424754"/>
              <a:gd name="connsiteY348" fmla="*/ 3188473 h 5160397"/>
              <a:gd name="connsiteX349" fmla="*/ 2146952 w 6424754"/>
              <a:gd name="connsiteY349" fmla="*/ 3164619 h 5160397"/>
              <a:gd name="connsiteX350" fmla="*/ 2123098 w 6424754"/>
              <a:gd name="connsiteY350" fmla="*/ 3132814 h 5160397"/>
              <a:gd name="connsiteX351" fmla="*/ 2107196 w 6424754"/>
              <a:gd name="connsiteY351" fmla="*/ 3101009 h 5160397"/>
              <a:gd name="connsiteX352" fmla="*/ 2075390 w 6424754"/>
              <a:gd name="connsiteY352" fmla="*/ 3085106 h 5160397"/>
              <a:gd name="connsiteX353" fmla="*/ 2162855 w 6424754"/>
              <a:gd name="connsiteY353" fmla="*/ 3101009 h 5160397"/>
              <a:gd name="connsiteX354" fmla="*/ 2186709 w 6424754"/>
              <a:gd name="connsiteY354" fmla="*/ 3124863 h 5160397"/>
              <a:gd name="connsiteX355" fmla="*/ 2226465 w 6424754"/>
              <a:gd name="connsiteY355" fmla="*/ 3148717 h 5160397"/>
              <a:gd name="connsiteX356" fmla="*/ 2250319 w 6424754"/>
              <a:gd name="connsiteY356" fmla="*/ 3164619 h 5160397"/>
              <a:gd name="connsiteX357" fmla="*/ 2290076 w 6424754"/>
              <a:gd name="connsiteY357" fmla="*/ 3196425 h 5160397"/>
              <a:gd name="connsiteX358" fmla="*/ 2369589 w 6424754"/>
              <a:gd name="connsiteY358" fmla="*/ 3228230 h 5160397"/>
              <a:gd name="connsiteX359" fmla="*/ 2457053 w 6424754"/>
              <a:gd name="connsiteY359" fmla="*/ 3252084 h 5160397"/>
              <a:gd name="connsiteX360" fmla="*/ 2711495 w 6424754"/>
              <a:gd name="connsiteY360" fmla="*/ 3260035 h 5160397"/>
              <a:gd name="connsiteX361" fmla="*/ 2719446 w 6424754"/>
              <a:gd name="connsiteY361" fmla="*/ 3323646 h 5160397"/>
              <a:gd name="connsiteX362" fmla="*/ 2743300 w 6424754"/>
              <a:gd name="connsiteY362" fmla="*/ 3339548 h 5160397"/>
              <a:gd name="connsiteX363" fmla="*/ 2775105 w 6424754"/>
              <a:gd name="connsiteY363" fmla="*/ 3371353 h 5160397"/>
              <a:gd name="connsiteX364" fmla="*/ 2783056 w 6424754"/>
              <a:gd name="connsiteY364" fmla="*/ 3411110 h 5160397"/>
              <a:gd name="connsiteX365" fmla="*/ 2806910 w 6424754"/>
              <a:gd name="connsiteY365" fmla="*/ 3474720 h 5160397"/>
              <a:gd name="connsiteX366" fmla="*/ 2838716 w 6424754"/>
              <a:gd name="connsiteY366" fmla="*/ 3578087 h 5160397"/>
              <a:gd name="connsiteX367" fmla="*/ 2854618 w 6424754"/>
              <a:gd name="connsiteY367" fmla="*/ 3649649 h 5160397"/>
              <a:gd name="connsiteX368" fmla="*/ 2870521 w 6424754"/>
              <a:gd name="connsiteY368" fmla="*/ 3697357 h 5160397"/>
              <a:gd name="connsiteX369" fmla="*/ 2878472 w 6424754"/>
              <a:gd name="connsiteY369" fmla="*/ 3721211 h 5160397"/>
              <a:gd name="connsiteX370" fmla="*/ 2910277 w 6424754"/>
              <a:gd name="connsiteY370" fmla="*/ 3776870 h 5160397"/>
              <a:gd name="connsiteX371" fmla="*/ 2950034 w 6424754"/>
              <a:gd name="connsiteY371" fmla="*/ 3792773 h 5160397"/>
              <a:gd name="connsiteX372" fmla="*/ 2989790 w 6424754"/>
              <a:gd name="connsiteY372" fmla="*/ 3784821 h 5160397"/>
              <a:gd name="connsiteX373" fmla="*/ 3013644 w 6424754"/>
              <a:gd name="connsiteY373" fmla="*/ 3729162 h 5160397"/>
              <a:gd name="connsiteX374" fmla="*/ 3037498 w 6424754"/>
              <a:gd name="connsiteY374" fmla="*/ 3514477 h 5160397"/>
              <a:gd name="connsiteX375" fmla="*/ 3045450 w 6424754"/>
              <a:gd name="connsiteY375" fmla="*/ 3482672 h 5160397"/>
              <a:gd name="connsiteX376" fmla="*/ 3069303 w 6424754"/>
              <a:gd name="connsiteY376" fmla="*/ 3458818 h 5160397"/>
              <a:gd name="connsiteX377" fmla="*/ 3148816 w 6424754"/>
              <a:gd name="connsiteY377" fmla="*/ 3411110 h 5160397"/>
              <a:gd name="connsiteX378" fmla="*/ 3180622 w 6424754"/>
              <a:gd name="connsiteY378" fmla="*/ 3403159 h 5160397"/>
              <a:gd name="connsiteX379" fmla="*/ 3204476 w 6424754"/>
              <a:gd name="connsiteY379" fmla="*/ 3387256 h 5160397"/>
              <a:gd name="connsiteX380" fmla="*/ 3252183 w 6424754"/>
              <a:gd name="connsiteY380" fmla="*/ 3371353 h 5160397"/>
              <a:gd name="connsiteX381" fmla="*/ 3299891 w 6424754"/>
              <a:gd name="connsiteY381" fmla="*/ 3331597 h 5160397"/>
              <a:gd name="connsiteX382" fmla="*/ 3355550 w 6424754"/>
              <a:gd name="connsiteY382" fmla="*/ 3307743 h 5160397"/>
              <a:gd name="connsiteX383" fmla="*/ 3387356 w 6424754"/>
              <a:gd name="connsiteY383" fmla="*/ 3323646 h 5160397"/>
              <a:gd name="connsiteX384" fmla="*/ 3411210 w 6424754"/>
              <a:gd name="connsiteY384" fmla="*/ 3387256 h 5160397"/>
              <a:gd name="connsiteX385" fmla="*/ 3427112 w 6424754"/>
              <a:gd name="connsiteY385" fmla="*/ 3419061 h 5160397"/>
              <a:gd name="connsiteX386" fmla="*/ 3435063 w 6424754"/>
              <a:gd name="connsiteY386" fmla="*/ 3450866 h 5160397"/>
              <a:gd name="connsiteX387" fmla="*/ 3466869 w 6424754"/>
              <a:gd name="connsiteY387" fmla="*/ 3474720 h 5160397"/>
              <a:gd name="connsiteX388" fmla="*/ 3554333 w 6424754"/>
              <a:gd name="connsiteY388" fmla="*/ 3506526 h 5160397"/>
              <a:gd name="connsiteX389" fmla="*/ 3578187 w 6424754"/>
              <a:gd name="connsiteY389" fmla="*/ 3570136 h 5160397"/>
              <a:gd name="connsiteX390" fmla="*/ 3586138 w 6424754"/>
              <a:gd name="connsiteY390" fmla="*/ 3601941 h 5160397"/>
              <a:gd name="connsiteX391" fmla="*/ 3594090 w 6424754"/>
              <a:gd name="connsiteY391" fmla="*/ 3760967 h 5160397"/>
              <a:gd name="connsiteX392" fmla="*/ 3602041 w 6424754"/>
              <a:gd name="connsiteY392" fmla="*/ 3784821 h 5160397"/>
              <a:gd name="connsiteX393" fmla="*/ 3625895 w 6424754"/>
              <a:gd name="connsiteY393" fmla="*/ 3792773 h 5160397"/>
              <a:gd name="connsiteX394" fmla="*/ 3673603 w 6424754"/>
              <a:gd name="connsiteY394" fmla="*/ 3840480 h 5160397"/>
              <a:gd name="connsiteX395" fmla="*/ 3697456 w 6424754"/>
              <a:gd name="connsiteY395" fmla="*/ 3864334 h 5160397"/>
              <a:gd name="connsiteX396" fmla="*/ 3745164 w 6424754"/>
              <a:gd name="connsiteY396" fmla="*/ 3904091 h 5160397"/>
              <a:gd name="connsiteX397" fmla="*/ 3697456 w 6424754"/>
              <a:gd name="connsiteY397" fmla="*/ 3919993 h 5160397"/>
              <a:gd name="connsiteX398" fmla="*/ 3673603 w 6424754"/>
              <a:gd name="connsiteY398" fmla="*/ 3896139 h 5160397"/>
              <a:gd name="connsiteX399" fmla="*/ 3617943 w 6424754"/>
              <a:gd name="connsiteY399" fmla="*/ 3872286 h 5160397"/>
              <a:gd name="connsiteX400" fmla="*/ 3570236 w 6424754"/>
              <a:gd name="connsiteY400" fmla="*/ 3840480 h 5160397"/>
              <a:gd name="connsiteX401" fmla="*/ 3538430 w 6424754"/>
              <a:gd name="connsiteY401" fmla="*/ 3824578 h 5160397"/>
              <a:gd name="connsiteX402" fmla="*/ 3554333 w 6424754"/>
              <a:gd name="connsiteY402" fmla="*/ 3943847 h 5160397"/>
              <a:gd name="connsiteX403" fmla="*/ 3586138 w 6424754"/>
              <a:gd name="connsiteY403" fmla="*/ 3967701 h 5160397"/>
              <a:gd name="connsiteX404" fmla="*/ 3609992 w 6424754"/>
              <a:gd name="connsiteY404" fmla="*/ 3999506 h 5160397"/>
              <a:gd name="connsiteX405" fmla="*/ 3665651 w 6424754"/>
              <a:gd name="connsiteY405" fmla="*/ 4023360 h 5160397"/>
              <a:gd name="connsiteX406" fmla="*/ 3753116 w 6424754"/>
              <a:gd name="connsiteY406" fmla="*/ 4102873 h 5160397"/>
              <a:gd name="connsiteX407" fmla="*/ 3745164 w 6424754"/>
              <a:gd name="connsiteY407" fmla="*/ 3808675 h 5160397"/>
              <a:gd name="connsiteX408" fmla="*/ 3705408 w 6424754"/>
              <a:gd name="connsiteY408" fmla="*/ 3760967 h 5160397"/>
              <a:gd name="connsiteX409" fmla="*/ 3673603 w 6424754"/>
              <a:gd name="connsiteY409" fmla="*/ 3689406 h 5160397"/>
              <a:gd name="connsiteX410" fmla="*/ 3665651 w 6424754"/>
              <a:gd name="connsiteY410" fmla="*/ 3657600 h 5160397"/>
              <a:gd name="connsiteX411" fmla="*/ 3673603 w 6424754"/>
              <a:gd name="connsiteY411" fmla="*/ 3609893 h 5160397"/>
              <a:gd name="connsiteX412" fmla="*/ 3705408 w 6424754"/>
              <a:gd name="connsiteY412" fmla="*/ 3625795 h 5160397"/>
              <a:gd name="connsiteX413" fmla="*/ 3729262 w 6424754"/>
              <a:gd name="connsiteY413" fmla="*/ 3633746 h 5160397"/>
              <a:gd name="connsiteX414" fmla="*/ 3776970 w 6424754"/>
              <a:gd name="connsiteY414" fmla="*/ 3641698 h 5160397"/>
              <a:gd name="connsiteX415" fmla="*/ 3808775 w 6424754"/>
              <a:gd name="connsiteY415" fmla="*/ 3649649 h 5160397"/>
              <a:gd name="connsiteX416" fmla="*/ 3912142 w 6424754"/>
              <a:gd name="connsiteY416" fmla="*/ 3641698 h 5160397"/>
              <a:gd name="connsiteX417" fmla="*/ 3928044 w 6424754"/>
              <a:gd name="connsiteY417" fmla="*/ 3617844 h 5160397"/>
              <a:gd name="connsiteX418" fmla="*/ 3943947 w 6424754"/>
              <a:gd name="connsiteY418" fmla="*/ 3554233 h 5160397"/>
              <a:gd name="connsiteX419" fmla="*/ 3935996 w 6424754"/>
              <a:gd name="connsiteY419" fmla="*/ 3490623 h 5160397"/>
              <a:gd name="connsiteX420" fmla="*/ 3872385 w 6424754"/>
              <a:gd name="connsiteY420" fmla="*/ 3450866 h 5160397"/>
              <a:gd name="connsiteX421" fmla="*/ 3848531 w 6424754"/>
              <a:gd name="connsiteY421" fmla="*/ 3434964 h 5160397"/>
              <a:gd name="connsiteX422" fmla="*/ 3856483 w 6424754"/>
              <a:gd name="connsiteY422" fmla="*/ 3379305 h 5160397"/>
              <a:gd name="connsiteX423" fmla="*/ 3920093 w 6424754"/>
              <a:gd name="connsiteY423" fmla="*/ 3339548 h 5160397"/>
              <a:gd name="connsiteX424" fmla="*/ 4047314 w 6424754"/>
              <a:gd name="connsiteY424" fmla="*/ 3275938 h 5160397"/>
              <a:gd name="connsiteX425" fmla="*/ 4110924 w 6424754"/>
              <a:gd name="connsiteY425" fmla="*/ 3260035 h 5160397"/>
              <a:gd name="connsiteX426" fmla="*/ 4142730 w 6424754"/>
              <a:gd name="connsiteY426" fmla="*/ 3244133 h 5160397"/>
              <a:gd name="connsiteX427" fmla="*/ 4238145 w 6424754"/>
              <a:gd name="connsiteY427" fmla="*/ 3196425 h 5160397"/>
              <a:gd name="connsiteX428" fmla="*/ 4317658 w 6424754"/>
              <a:gd name="connsiteY428" fmla="*/ 3037399 h 5160397"/>
              <a:gd name="connsiteX429" fmla="*/ 4293804 w 6424754"/>
              <a:gd name="connsiteY429" fmla="*/ 2798859 h 5160397"/>
              <a:gd name="connsiteX430" fmla="*/ 4285853 w 6424754"/>
              <a:gd name="connsiteY430" fmla="*/ 2775006 h 5160397"/>
              <a:gd name="connsiteX431" fmla="*/ 4254048 w 6424754"/>
              <a:gd name="connsiteY431" fmla="*/ 2703444 h 5160397"/>
              <a:gd name="connsiteX432" fmla="*/ 4269950 w 6424754"/>
              <a:gd name="connsiteY432" fmla="*/ 2679590 h 5160397"/>
              <a:gd name="connsiteX433" fmla="*/ 4341512 w 6424754"/>
              <a:gd name="connsiteY433" fmla="*/ 2671639 h 5160397"/>
              <a:gd name="connsiteX434" fmla="*/ 4373317 w 6424754"/>
              <a:gd name="connsiteY434" fmla="*/ 2663687 h 5160397"/>
              <a:gd name="connsiteX435" fmla="*/ 4421025 w 6424754"/>
              <a:gd name="connsiteY435" fmla="*/ 2647785 h 5160397"/>
              <a:gd name="connsiteX436" fmla="*/ 4421025 w 6424754"/>
              <a:gd name="connsiteY436" fmla="*/ 2679590 h 5160397"/>
              <a:gd name="connsiteX437" fmla="*/ 4413074 w 6424754"/>
              <a:gd name="connsiteY437" fmla="*/ 2711395 h 5160397"/>
              <a:gd name="connsiteX438" fmla="*/ 4421025 w 6424754"/>
              <a:gd name="connsiteY438" fmla="*/ 2751152 h 5160397"/>
              <a:gd name="connsiteX439" fmla="*/ 4468733 w 6424754"/>
              <a:gd name="connsiteY439" fmla="*/ 2790908 h 5160397"/>
              <a:gd name="connsiteX440" fmla="*/ 4476684 w 6424754"/>
              <a:gd name="connsiteY440" fmla="*/ 2902226 h 5160397"/>
              <a:gd name="connsiteX441" fmla="*/ 4524392 w 6424754"/>
              <a:gd name="connsiteY441" fmla="*/ 2894275 h 5160397"/>
              <a:gd name="connsiteX442" fmla="*/ 4532343 w 6424754"/>
              <a:gd name="connsiteY442" fmla="*/ 2870421 h 5160397"/>
              <a:gd name="connsiteX443" fmla="*/ 4548246 w 6424754"/>
              <a:gd name="connsiteY443" fmla="*/ 2838616 h 5160397"/>
              <a:gd name="connsiteX444" fmla="*/ 4548246 w 6424754"/>
              <a:gd name="connsiteY444" fmla="*/ 2639833 h 5160397"/>
              <a:gd name="connsiteX445" fmla="*/ 4540295 w 6424754"/>
              <a:gd name="connsiteY445" fmla="*/ 2615979 h 5160397"/>
              <a:gd name="connsiteX446" fmla="*/ 4643662 w 6424754"/>
              <a:gd name="connsiteY446" fmla="*/ 2528515 h 5160397"/>
              <a:gd name="connsiteX447" fmla="*/ 4715223 w 6424754"/>
              <a:gd name="connsiteY447" fmla="*/ 2480807 h 5160397"/>
              <a:gd name="connsiteX448" fmla="*/ 4818590 w 6424754"/>
              <a:gd name="connsiteY448" fmla="*/ 2361538 h 5160397"/>
              <a:gd name="connsiteX449" fmla="*/ 4842444 w 6424754"/>
              <a:gd name="connsiteY449" fmla="*/ 2345635 h 5160397"/>
              <a:gd name="connsiteX450" fmla="*/ 4850396 w 6424754"/>
              <a:gd name="connsiteY450" fmla="*/ 2313830 h 5160397"/>
              <a:gd name="connsiteX451" fmla="*/ 4866298 w 6424754"/>
              <a:gd name="connsiteY451" fmla="*/ 2289976 h 5160397"/>
              <a:gd name="connsiteX452" fmla="*/ 4874250 w 6424754"/>
              <a:gd name="connsiteY452" fmla="*/ 2226366 h 5160397"/>
              <a:gd name="connsiteX453" fmla="*/ 4874250 w 6424754"/>
              <a:gd name="connsiteY453" fmla="*/ 2019632 h 5160397"/>
              <a:gd name="connsiteX454" fmla="*/ 4850396 w 6424754"/>
              <a:gd name="connsiteY454" fmla="*/ 2011680 h 5160397"/>
              <a:gd name="connsiteX455" fmla="*/ 4818590 w 6424754"/>
              <a:gd name="connsiteY455" fmla="*/ 2003729 h 5160397"/>
              <a:gd name="connsiteX456" fmla="*/ 4834493 w 6424754"/>
              <a:gd name="connsiteY456" fmla="*/ 1852654 h 5160397"/>
              <a:gd name="connsiteX457" fmla="*/ 4874250 w 6424754"/>
              <a:gd name="connsiteY457" fmla="*/ 1804946 h 5160397"/>
              <a:gd name="connsiteX458" fmla="*/ 4977616 w 6424754"/>
              <a:gd name="connsiteY458" fmla="*/ 1717482 h 5160397"/>
              <a:gd name="connsiteX459" fmla="*/ 5009422 w 6424754"/>
              <a:gd name="connsiteY459" fmla="*/ 1701579 h 5160397"/>
              <a:gd name="connsiteX460" fmla="*/ 5096886 w 6424754"/>
              <a:gd name="connsiteY460" fmla="*/ 1693628 h 5160397"/>
              <a:gd name="connsiteX461" fmla="*/ 5216156 w 6424754"/>
              <a:gd name="connsiteY461" fmla="*/ 1661823 h 5160397"/>
              <a:gd name="connsiteX462" fmla="*/ 5367230 w 6424754"/>
              <a:gd name="connsiteY462" fmla="*/ 1653872 h 5160397"/>
              <a:gd name="connsiteX463" fmla="*/ 5422890 w 6424754"/>
              <a:gd name="connsiteY463" fmla="*/ 1606164 h 5160397"/>
              <a:gd name="connsiteX464" fmla="*/ 5454695 w 6424754"/>
              <a:gd name="connsiteY464" fmla="*/ 1542553 h 5160397"/>
              <a:gd name="connsiteX465" fmla="*/ 5510354 w 6424754"/>
              <a:gd name="connsiteY465" fmla="*/ 1558456 h 5160397"/>
              <a:gd name="connsiteX466" fmla="*/ 5573964 w 6424754"/>
              <a:gd name="connsiteY466" fmla="*/ 1542553 h 5160397"/>
              <a:gd name="connsiteX467" fmla="*/ 5653477 w 6424754"/>
              <a:gd name="connsiteY467" fmla="*/ 1494846 h 5160397"/>
              <a:gd name="connsiteX468" fmla="*/ 5669380 w 6424754"/>
              <a:gd name="connsiteY468" fmla="*/ 1534602 h 5160397"/>
              <a:gd name="connsiteX469" fmla="*/ 5645526 w 6424754"/>
              <a:gd name="connsiteY469" fmla="*/ 1614115 h 5160397"/>
              <a:gd name="connsiteX470" fmla="*/ 5510354 w 6424754"/>
              <a:gd name="connsiteY470" fmla="*/ 1701579 h 5160397"/>
              <a:gd name="connsiteX471" fmla="*/ 5470597 w 6424754"/>
              <a:gd name="connsiteY471" fmla="*/ 1804946 h 5160397"/>
              <a:gd name="connsiteX472" fmla="*/ 5462646 w 6424754"/>
              <a:gd name="connsiteY472" fmla="*/ 1868557 h 5160397"/>
              <a:gd name="connsiteX473" fmla="*/ 5454695 w 6424754"/>
              <a:gd name="connsiteY473" fmla="*/ 1892411 h 5160397"/>
              <a:gd name="connsiteX474" fmla="*/ 5446743 w 6424754"/>
              <a:gd name="connsiteY474" fmla="*/ 1924216 h 5160397"/>
              <a:gd name="connsiteX475" fmla="*/ 5478549 w 6424754"/>
              <a:gd name="connsiteY475" fmla="*/ 2011680 h 5160397"/>
              <a:gd name="connsiteX476" fmla="*/ 5502403 w 6424754"/>
              <a:gd name="connsiteY476" fmla="*/ 2003729 h 5160397"/>
              <a:gd name="connsiteX477" fmla="*/ 5526256 w 6424754"/>
              <a:gd name="connsiteY477" fmla="*/ 1963973 h 5160397"/>
              <a:gd name="connsiteX478" fmla="*/ 5542159 w 6424754"/>
              <a:gd name="connsiteY478" fmla="*/ 1908313 h 5160397"/>
              <a:gd name="connsiteX479" fmla="*/ 5550110 w 6424754"/>
              <a:gd name="connsiteY479" fmla="*/ 1884459 h 5160397"/>
              <a:gd name="connsiteX480" fmla="*/ 5589867 w 6424754"/>
              <a:gd name="connsiteY480" fmla="*/ 1820849 h 5160397"/>
              <a:gd name="connsiteX481" fmla="*/ 5621672 w 6424754"/>
              <a:gd name="connsiteY481" fmla="*/ 1757239 h 5160397"/>
              <a:gd name="connsiteX482" fmla="*/ 5693234 w 6424754"/>
              <a:gd name="connsiteY482" fmla="*/ 1693628 h 5160397"/>
              <a:gd name="connsiteX483" fmla="*/ 5852260 w 6424754"/>
              <a:gd name="connsiteY483" fmla="*/ 1582310 h 5160397"/>
              <a:gd name="connsiteX484" fmla="*/ 6019237 w 6424754"/>
              <a:gd name="connsiteY484" fmla="*/ 1534602 h 5160397"/>
              <a:gd name="connsiteX485" fmla="*/ 6122604 w 6424754"/>
              <a:gd name="connsiteY485" fmla="*/ 1494846 h 5160397"/>
              <a:gd name="connsiteX486" fmla="*/ 6146458 w 6424754"/>
              <a:gd name="connsiteY486" fmla="*/ 1486894 h 5160397"/>
              <a:gd name="connsiteX487" fmla="*/ 6122604 w 6424754"/>
              <a:gd name="connsiteY487" fmla="*/ 1455089 h 5160397"/>
              <a:gd name="connsiteX488" fmla="*/ 6090799 w 6424754"/>
              <a:gd name="connsiteY488" fmla="*/ 1447138 h 5160397"/>
              <a:gd name="connsiteX489" fmla="*/ 6027189 w 6424754"/>
              <a:gd name="connsiteY489" fmla="*/ 1423284 h 5160397"/>
              <a:gd name="connsiteX490" fmla="*/ 6011286 w 6424754"/>
              <a:gd name="connsiteY490" fmla="*/ 1399430 h 5160397"/>
              <a:gd name="connsiteX491" fmla="*/ 6066945 w 6424754"/>
              <a:gd name="connsiteY491" fmla="*/ 1311966 h 5160397"/>
              <a:gd name="connsiteX492" fmla="*/ 6186215 w 6424754"/>
              <a:gd name="connsiteY492" fmla="*/ 1280160 h 5160397"/>
              <a:gd name="connsiteX493" fmla="*/ 6178263 w 6424754"/>
              <a:gd name="connsiteY493" fmla="*/ 1256306 h 5160397"/>
              <a:gd name="connsiteX494" fmla="*/ 6225971 w 6424754"/>
              <a:gd name="connsiteY494" fmla="*/ 1248355 h 5160397"/>
              <a:gd name="connsiteX495" fmla="*/ 6313436 w 6424754"/>
              <a:gd name="connsiteY495" fmla="*/ 1296063 h 5160397"/>
              <a:gd name="connsiteX496" fmla="*/ 6337290 w 6424754"/>
              <a:gd name="connsiteY496" fmla="*/ 1304014 h 5160397"/>
              <a:gd name="connsiteX497" fmla="*/ 6400900 w 6424754"/>
              <a:gd name="connsiteY497" fmla="*/ 1351722 h 5160397"/>
              <a:gd name="connsiteX498" fmla="*/ 6408851 w 6424754"/>
              <a:gd name="connsiteY498" fmla="*/ 1327868 h 5160397"/>
              <a:gd name="connsiteX499" fmla="*/ 6424754 w 6424754"/>
              <a:gd name="connsiteY499" fmla="*/ 1264258 h 5160397"/>
              <a:gd name="connsiteX500" fmla="*/ 6416803 w 6424754"/>
              <a:gd name="connsiteY500" fmla="*/ 1192696 h 5160397"/>
              <a:gd name="connsiteX501" fmla="*/ 6392949 w 6424754"/>
              <a:gd name="connsiteY501" fmla="*/ 1184745 h 5160397"/>
              <a:gd name="connsiteX502" fmla="*/ 6353192 w 6424754"/>
              <a:gd name="connsiteY502" fmla="*/ 1144988 h 5160397"/>
              <a:gd name="connsiteX503" fmla="*/ 6305484 w 6424754"/>
              <a:gd name="connsiteY503" fmla="*/ 1113183 h 5160397"/>
              <a:gd name="connsiteX504" fmla="*/ 6281630 w 6424754"/>
              <a:gd name="connsiteY504" fmla="*/ 1081378 h 5160397"/>
              <a:gd name="connsiteX505" fmla="*/ 6170312 w 6424754"/>
              <a:gd name="connsiteY505" fmla="*/ 993913 h 5160397"/>
              <a:gd name="connsiteX506" fmla="*/ 6074896 w 6424754"/>
              <a:gd name="connsiteY506" fmla="*/ 914400 h 5160397"/>
              <a:gd name="connsiteX507" fmla="*/ 6051043 w 6424754"/>
              <a:gd name="connsiteY507" fmla="*/ 906449 h 5160397"/>
              <a:gd name="connsiteX508" fmla="*/ 5868163 w 6424754"/>
              <a:gd name="connsiteY508" fmla="*/ 898498 h 5160397"/>
              <a:gd name="connsiteX509" fmla="*/ 5844309 w 6424754"/>
              <a:gd name="connsiteY509" fmla="*/ 906449 h 5160397"/>
              <a:gd name="connsiteX510" fmla="*/ 5844309 w 6424754"/>
              <a:gd name="connsiteY510" fmla="*/ 978011 h 5160397"/>
              <a:gd name="connsiteX511" fmla="*/ 5836357 w 6424754"/>
              <a:gd name="connsiteY511" fmla="*/ 1009816 h 5160397"/>
              <a:gd name="connsiteX512" fmla="*/ 5748893 w 6424754"/>
              <a:gd name="connsiteY512" fmla="*/ 1001865 h 5160397"/>
              <a:gd name="connsiteX513" fmla="*/ 5725039 w 6424754"/>
              <a:gd name="connsiteY513" fmla="*/ 985962 h 5160397"/>
              <a:gd name="connsiteX514" fmla="*/ 5677331 w 6424754"/>
              <a:gd name="connsiteY514" fmla="*/ 962108 h 5160397"/>
              <a:gd name="connsiteX515" fmla="*/ 5645526 w 6424754"/>
              <a:gd name="connsiteY515" fmla="*/ 954157 h 5160397"/>
              <a:gd name="connsiteX516" fmla="*/ 5597818 w 6424754"/>
              <a:gd name="connsiteY516" fmla="*/ 962108 h 5160397"/>
              <a:gd name="connsiteX517" fmla="*/ 5581916 w 6424754"/>
              <a:gd name="connsiteY517" fmla="*/ 1017767 h 5160397"/>
              <a:gd name="connsiteX518" fmla="*/ 5558062 w 6424754"/>
              <a:gd name="connsiteY518" fmla="*/ 1081378 h 5160397"/>
              <a:gd name="connsiteX519" fmla="*/ 5542159 w 6424754"/>
              <a:gd name="connsiteY519" fmla="*/ 1025719 h 5160397"/>
              <a:gd name="connsiteX520" fmla="*/ 5526256 w 6424754"/>
              <a:gd name="connsiteY520" fmla="*/ 993913 h 5160397"/>
              <a:gd name="connsiteX521" fmla="*/ 5518305 w 6424754"/>
              <a:gd name="connsiteY521" fmla="*/ 914400 h 5160397"/>
              <a:gd name="connsiteX522" fmla="*/ 5510354 w 6424754"/>
              <a:gd name="connsiteY522" fmla="*/ 882595 h 5160397"/>
              <a:gd name="connsiteX523" fmla="*/ 5502403 w 6424754"/>
              <a:gd name="connsiteY523" fmla="*/ 858741 h 5160397"/>
              <a:gd name="connsiteX524" fmla="*/ 5454695 w 6424754"/>
              <a:gd name="connsiteY524" fmla="*/ 850790 h 5160397"/>
              <a:gd name="connsiteX525" fmla="*/ 5391084 w 6424754"/>
              <a:gd name="connsiteY525" fmla="*/ 842839 h 516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</a:cxnLst>
            <a:rect l="l" t="t" r="r" b="b"/>
            <a:pathLst>
              <a:path w="6424754" h="5160397">
                <a:moveTo>
                  <a:pt x="5391084" y="842839"/>
                </a:moveTo>
                <a:cubicBezTo>
                  <a:pt x="5361929" y="836213"/>
                  <a:pt x="5307758" y="833426"/>
                  <a:pt x="5279766" y="811033"/>
                </a:cubicBezTo>
                <a:cubicBezTo>
                  <a:pt x="5262205" y="796984"/>
                  <a:pt x="5247961" y="779228"/>
                  <a:pt x="5232058" y="763326"/>
                </a:cubicBezTo>
                <a:lnTo>
                  <a:pt x="5208204" y="739472"/>
                </a:lnTo>
                <a:cubicBezTo>
                  <a:pt x="5205554" y="712968"/>
                  <a:pt x="5213189" y="683244"/>
                  <a:pt x="5200253" y="659959"/>
                </a:cubicBezTo>
                <a:cubicBezTo>
                  <a:pt x="5194946" y="650406"/>
                  <a:pt x="5178222" y="663023"/>
                  <a:pt x="5168448" y="667910"/>
                </a:cubicBezTo>
                <a:cubicBezTo>
                  <a:pt x="5156595" y="673837"/>
                  <a:pt x="5147427" y="684061"/>
                  <a:pt x="5136643" y="691764"/>
                </a:cubicBezTo>
                <a:cubicBezTo>
                  <a:pt x="5128867" y="697318"/>
                  <a:pt x="5120740" y="702365"/>
                  <a:pt x="5112789" y="707666"/>
                </a:cubicBezTo>
                <a:cubicBezTo>
                  <a:pt x="5107488" y="715617"/>
                  <a:pt x="5099908" y="722454"/>
                  <a:pt x="5096886" y="731520"/>
                </a:cubicBezTo>
                <a:cubicBezTo>
                  <a:pt x="5091788" y="746815"/>
                  <a:pt x="5101524" y="769156"/>
                  <a:pt x="5088935" y="779228"/>
                </a:cubicBezTo>
                <a:cubicBezTo>
                  <a:pt x="5079680" y="786633"/>
                  <a:pt x="5067732" y="768627"/>
                  <a:pt x="5057130" y="763326"/>
                </a:cubicBezTo>
                <a:cubicBezTo>
                  <a:pt x="5051829" y="752724"/>
                  <a:pt x="5044102" y="743019"/>
                  <a:pt x="5041227" y="731520"/>
                </a:cubicBezTo>
                <a:cubicBezTo>
                  <a:pt x="5036044" y="710790"/>
                  <a:pt x="5036100" y="689091"/>
                  <a:pt x="5033276" y="667910"/>
                </a:cubicBezTo>
                <a:cubicBezTo>
                  <a:pt x="5030799" y="649333"/>
                  <a:pt x="5027975" y="630804"/>
                  <a:pt x="5025324" y="612251"/>
                </a:cubicBezTo>
                <a:cubicBezTo>
                  <a:pt x="5006771" y="614901"/>
                  <a:pt x="4986727" y="612447"/>
                  <a:pt x="4969665" y="620202"/>
                </a:cubicBezTo>
                <a:cubicBezTo>
                  <a:pt x="4919042" y="643212"/>
                  <a:pt x="4949808" y="646013"/>
                  <a:pt x="4929909" y="675861"/>
                </a:cubicBezTo>
                <a:cubicBezTo>
                  <a:pt x="4923672" y="685217"/>
                  <a:pt x="4914006" y="691764"/>
                  <a:pt x="4906055" y="699715"/>
                </a:cubicBezTo>
                <a:cubicBezTo>
                  <a:pt x="4903404" y="707666"/>
                  <a:pt x="4902261" y="716292"/>
                  <a:pt x="4898103" y="723569"/>
                </a:cubicBezTo>
                <a:cubicBezTo>
                  <a:pt x="4891528" y="735075"/>
                  <a:pt x="4882874" y="745312"/>
                  <a:pt x="4874250" y="755374"/>
                </a:cubicBezTo>
                <a:cubicBezTo>
                  <a:pt x="4861062" y="770760"/>
                  <a:pt x="4844945" y="785930"/>
                  <a:pt x="4826542" y="795131"/>
                </a:cubicBezTo>
                <a:cubicBezTo>
                  <a:pt x="4819045" y="798879"/>
                  <a:pt x="4810639" y="800432"/>
                  <a:pt x="4802688" y="803082"/>
                </a:cubicBezTo>
                <a:cubicBezTo>
                  <a:pt x="4787090" y="800482"/>
                  <a:pt x="4732697" y="791945"/>
                  <a:pt x="4715223" y="787179"/>
                </a:cubicBezTo>
                <a:cubicBezTo>
                  <a:pt x="4699051" y="782768"/>
                  <a:pt x="4683778" y="775342"/>
                  <a:pt x="4667516" y="771277"/>
                </a:cubicBezTo>
                <a:lnTo>
                  <a:pt x="4635710" y="763326"/>
                </a:lnTo>
                <a:cubicBezTo>
                  <a:pt x="4619808" y="765976"/>
                  <a:pt x="4600244" y="760785"/>
                  <a:pt x="4588003" y="771277"/>
                </a:cubicBezTo>
                <a:cubicBezTo>
                  <a:pt x="4577742" y="780072"/>
                  <a:pt x="4586756" y="799299"/>
                  <a:pt x="4580051" y="811033"/>
                </a:cubicBezTo>
                <a:cubicBezTo>
                  <a:pt x="4575310" y="819330"/>
                  <a:pt x="4564148" y="821635"/>
                  <a:pt x="4556197" y="826936"/>
                </a:cubicBezTo>
                <a:cubicBezTo>
                  <a:pt x="4502622" y="746570"/>
                  <a:pt x="4546849" y="821890"/>
                  <a:pt x="4532343" y="604299"/>
                </a:cubicBezTo>
                <a:cubicBezTo>
                  <a:pt x="4531444" y="590815"/>
                  <a:pt x="4537336" y="568426"/>
                  <a:pt x="4524392" y="564543"/>
                </a:cubicBezTo>
                <a:cubicBezTo>
                  <a:pt x="4476091" y="550053"/>
                  <a:pt x="4423675" y="559242"/>
                  <a:pt x="4373317" y="556592"/>
                </a:cubicBezTo>
                <a:cubicBezTo>
                  <a:pt x="4362715" y="553941"/>
                  <a:pt x="4352356" y="547285"/>
                  <a:pt x="4341512" y="548640"/>
                </a:cubicBezTo>
                <a:cubicBezTo>
                  <a:pt x="4307457" y="552897"/>
                  <a:pt x="4311205" y="567516"/>
                  <a:pt x="4293804" y="588397"/>
                </a:cubicBezTo>
                <a:cubicBezTo>
                  <a:pt x="4286605" y="597036"/>
                  <a:pt x="4277901" y="604300"/>
                  <a:pt x="4269950" y="612251"/>
                </a:cubicBezTo>
                <a:cubicBezTo>
                  <a:pt x="4163452" y="602568"/>
                  <a:pt x="4198725" y="628657"/>
                  <a:pt x="4150681" y="556592"/>
                </a:cubicBezTo>
                <a:lnTo>
                  <a:pt x="4150681" y="556592"/>
                </a:lnTo>
                <a:cubicBezTo>
                  <a:pt x="4067386" y="535766"/>
                  <a:pt x="4129790" y="549186"/>
                  <a:pt x="3959850" y="540689"/>
                </a:cubicBezTo>
                <a:cubicBezTo>
                  <a:pt x="3938646" y="545990"/>
                  <a:pt x="3916136" y="547548"/>
                  <a:pt x="3896239" y="556592"/>
                </a:cubicBezTo>
                <a:cubicBezTo>
                  <a:pt x="3881599" y="563247"/>
                  <a:pt x="3865050" y="591448"/>
                  <a:pt x="3856483" y="604299"/>
                </a:cubicBezTo>
                <a:cubicBezTo>
                  <a:pt x="3851182" y="596348"/>
                  <a:pt x="3841932" y="589906"/>
                  <a:pt x="3840580" y="580446"/>
                </a:cubicBezTo>
                <a:cubicBezTo>
                  <a:pt x="3837168" y="556564"/>
                  <a:pt x="3855302" y="536988"/>
                  <a:pt x="3872385" y="524786"/>
                </a:cubicBezTo>
                <a:cubicBezTo>
                  <a:pt x="3882030" y="517897"/>
                  <a:pt x="3893185" y="513286"/>
                  <a:pt x="3904190" y="508884"/>
                </a:cubicBezTo>
                <a:cubicBezTo>
                  <a:pt x="3919754" y="502658"/>
                  <a:pt x="3951898" y="492981"/>
                  <a:pt x="3951898" y="492981"/>
                </a:cubicBezTo>
                <a:cubicBezTo>
                  <a:pt x="3962500" y="485030"/>
                  <a:pt x="3974332" y="478498"/>
                  <a:pt x="3983703" y="469127"/>
                </a:cubicBezTo>
                <a:cubicBezTo>
                  <a:pt x="3990460" y="462370"/>
                  <a:pt x="3994051" y="453049"/>
                  <a:pt x="3999606" y="445273"/>
                </a:cubicBezTo>
                <a:cubicBezTo>
                  <a:pt x="4048920" y="376235"/>
                  <a:pt x="4001884" y="445831"/>
                  <a:pt x="4039363" y="389614"/>
                </a:cubicBezTo>
                <a:cubicBezTo>
                  <a:pt x="4034062" y="333955"/>
                  <a:pt x="4037573" y="276737"/>
                  <a:pt x="4023460" y="222637"/>
                </a:cubicBezTo>
                <a:cubicBezTo>
                  <a:pt x="4020468" y="211168"/>
                  <a:pt x="4001706" y="213016"/>
                  <a:pt x="3991655" y="206734"/>
                </a:cubicBezTo>
                <a:cubicBezTo>
                  <a:pt x="3980417" y="199710"/>
                  <a:pt x="3969912" y="191504"/>
                  <a:pt x="3959850" y="182880"/>
                </a:cubicBezTo>
                <a:cubicBezTo>
                  <a:pt x="3951312" y="175562"/>
                  <a:pt x="3945352" y="165263"/>
                  <a:pt x="3935996" y="159026"/>
                </a:cubicBezTo>
                <a:cubicBezTo>
                  <a:pt x="3929022" y="154377"/>
                  <a:pt x="3920093" y="153725"/>
                  <a:pt x="3912142" y="151075"/>
                </a:cubicBezTo>
                <a:cubicBezTo>
                  <a:pt x="3892165" y="124440"/>
                  <a:pt x="3879770" y="110186"/>
                  <a:pt x="3864434" y="79513"/>
                </a:cubicBezTo>
                <a:cubicBezTo>
                  <a:pt x="3854930" y="60504"/>
                  <a:pt x="3857128" y="40401"/>
                  <a:pt x="3840580" y="23854"/>
                </a:cubicBezTo>
                <a:cubicBezTo>
                  <a:pt x="3834653" y="17928"/>
                  <a:pt x="3824785" y="18205"/>
                  <a:pt x="3816726" y="15903"/>
                </a:cubicBezTo>
                <a:cubicBezTo>
                  <a:pt x="3746864" y="-4057"/>
                  <a:pt x="3818241" y="19060"/>
                  <a:pt x="3761067" y="0"/>
                </a:cubicBezTo>
                <a:cubicBezTo>
                  <a:pt x="3750465" y="5301"/>
                  <a:pt x="3736976" y="6903"/>
                  <a:pt x="3729262" y="15903"/>
                </a:cubicBezTo>
                <a:cubicBezTo>
                  <a:pt x="3719846" y="26888"/>
                  <a:pt x="3712235" y="63583"/>
                  <a:pt x="3705408" y="79513"/>
                </a:cubicBezTo>
                <a:cubicBezTo>
                  <a:pt x="3684816" y="127562"/>
                  <a:pt x="3696415" y="95252"/>
                  <a:pt x="3673603" y="135173"/>
                </a:cubicBezTo>
                <a:cubicBezTo>
                  <a:pt x="3648545" y="179025"/>
                  <a:pt x="3664369" y="173905"/>
                  <a:pt x="3609992" y="214686"/>
                </a:cubicBezTo>
                <a:cubicBezTo>
                  <a:pt x="3580103" y="237102"/>
                  <a:pt x="3576129" y="244389"/>
                  <a:pt x="3538430" y="254442"/>
                </a:cubicBezTo>
                <a:cubicBezTo>
                  <a:pt x="3512313" y="261407"/>
                  <a:pt x="3485421" y="265044"/>
                  <a:pt x="3458917" y="270345"/>
                </a:cubicBezTo>
                <a:cubicBezTo>
                  <a:pt x="3445665" y="272995"/>
                  <a:pt x="3431982" y="274022"/>
                  <a:pt x="3419161" y="278296"/>
                </a:cubicBezTo>
                <a:cubicBezTo>
                  <a:pt x="3305810" y="316081"/>
                  <a:pt x="3423751" y="278122"/>
                  <a:pt x="3339648" y="302150"/>
                </a:cubicBezTo>
                <a:cubicBezTo>
                  <a:pt x="3259759" y="324975"/>
                  <a:pt x="3383469" y="293181"/>
                  <a:pt x="3283989" y="318053"/>
                </a:cubicBezTo>
                <a:cubicBezTo>
                  <a:pt x="3243062" y="345337"/>
                  <a:pt x="3234690" y="346414"/>
                  <a:pt x="3204476" y="381663"/>
                </a:cubicBezTo>
                <a:cubicBezTo>
                  <a:pt x="3198257" y="388919"/>
                  <a:pt x="3193874" y="397566"/>
                  <a:pt x="3188573" y="405517"/>
                </a:cubicBezTo>
                <a:cubicBezTo>
                  <a:pt x="3185923" y="445273"/>
                  <a:pt x="3191865" y="486561"/>
                  <a:pt x="3180622" y="524786"/>
                </a:cubicBezTo>
                <a:cubicBezTo>
                  <a:pt x="3177277" y="536158"/>
                  <a:pt x="3160315" y="537814"/>
                  <a:pt x="3148816" y="540689"/>
                </a:cubicBezTo>
                <a:cubicBezTo>
                  <a:pt x="3117535" y="548509"/>
                  <a:pt x="3085206" y="551291"/>
                  <a:pt x="3053401" y="556592"/>
                </a:cubicBezTo>
                <a:cubicBezTo>
                  <a:pt x="3048100" y="564543"/>
                  <a:pt x="3041262" y="571662"/>
                  <a:pt x="3037498" y="580446"/>
                </a:cubicBezTo>
                <a:cubicBezTo>
                  <a:pt x="3033193" y="590490"/>
                  <a:pt x="3033384" y="602019"/>
                  <a:pt x="3029547" y="612251"/>
                </a:cubicBezTo>
                <a:cubicBezTo>
                  <a:pt x="3025385" y="623349"/>
                  <a:pt x="3018945" y="633454"/>
                  <a:pt x="3013644" y="644056"/>
                </a:cubicBezTo>
                <a:cubicBezTo>
                  <a:pt x="3014124" y="648859"/>
                  <a:pt x="3009843" y="731620"/>
                  <a:pt x="3037498" y="747423"/>
                </a:cubicBezTo>
                <a:cubicBezTo>
                  <a:pt x="3049232" y="754128"/>
                  <a:pt x="3064003" y="752724"/>
                  <a:pt x="3077255" y="755374"/>
                </a:cubicBezTo>
                <a:cubicBezTo>
                  <a:pt x="3085206" y="760675"/>
                  <a:pt x="3095808" y="763326"/>
                  <a:pt x="3101109" y="771277"/>
                </a:cubicBezTo>
                <a:cubicBezTo>
                  <a:pt x="3122045" y="802681"/>
                  <a:pt x="3101620" y="815483"/>
                  <a:pt x="3085206" y="842839"/>
                </a:cubicBezTo>
                <a:cubicBezTo>
                  <a:pt x="3077255" y="821635"/>
                  <a:pt x="3067068" y="801140"/>
                  <a:pt x="3061352" y="779228"/>
                </a:cubicBezTo>
                <a:cubicBezTo>
                  <a:pt x="3051118" y="739997"/>
                  <a:pt x="3046293" y="699537"/>
                  <a:pt x="3037498" y="659959"/>
                </a:cubicBezTo>
                <a:cubicBezTo>
                  <a:pt x="3035680" y="651777"/>
                  <a:pt x="3035473" y="642032"/>
                  <a:pt x="3029547" y="636105"/>
                </a:cubicBezTo>
                <a:cubicBezTo>
                  <a:pt x="3023620" y="630178"/>
                  <a:pt x="3013644" y="630804"/>
                  <a:pt x="3005693" y="628153"/>
                </a:cubicBezTo>
                <a:cubicBezTo>
                  <a:pt x="2989790" y="630804"/>
                  <a:pt x="2973626" y="632195"/>
                  <a:pt x="2957985" y="636105"/>
                </a:cubicBezTo>
                <a:cubicBezTo>
                  <a:pt x="2941723" y="640171"/>
                  <a:pt x="2926714" y="648719"/>
                  <a:pt x="2910277" y="652007"/>
                </a:cubicBezTo>
                <a:lnTo>
                  <a:pt x="2870521" y="659959"/>
                </a:lnTo>
                <a:cubicBezTo>
                  <a:pt x="2867871" y="667910"/>
                  <a:pt x="2863948" y="675546"/>
                  <a:pt x="2862570" y="683813"/>
                </a:cubicBezTo>
                <a:cubicBezTo>
                  <a:pt x="2858624" y="707487"/>
                  <a:pt x="2865352" y="733907"/>
                  <a:pt x="2854618" y="755374"/>
                </a:cubicBezTo>
                <a:cubicBezTo>
                  <a:pt x="2850870" y="762871"/>
                  <a:pt x="2838715" y="750073"/>
                  <a:pt x="2830764" y="747423"/>
                </a:cubicBezTo>
                <a:cubicBezTo>
                  <a:pt x="2825463" y="736821"/>
                  <a:pt x="2819024" y="726716"/>
                  <a:pt x="2814862" y="715618"/>
                </a:cubicBezTo>
                <a:cubicBezTo>
                  <a:pt x="2811025" y="705386"/>
                  <a:pt x="2817838" y="683813"/>
                  <a:pt x="2806910" y="683813"/>
                </a:cubicBezTo>
                <a:cubicBezTo>
                  <a:pt x="2795982" y="683813"/>
                  <a:pt x="2805021" y="706525"/>
                  <a:pt x="2798959" y="715618"/>
                </a:cubicBezTo>
                <a:cubicBezTo>
                  <a:pt x="2793658" y="723569"/>
                  <a:pt x="2783056" y="726219"/>
                  <a:pt x="2775105" y="731520"/>
                </a:cubicBezTo>
                <a:cubicBezTo>
                  <a:pt x="2772455" y="720918"/>
                  <a:pt x="2773216" y="708808"/>
                  <a:pt x="2767154" y="699715"/>
                </a:cubicBezTo>
                <a:cubicBezTo>
                  <a:pt x="2746535" y="668787"/>
                  <a:pt x="2722224" y="690838"/>
                  <a:pt x="2695592" y="699715"/>
                </a:cubicBezTo>
                <a:cubicBezTo>
                  <a:pt x="2678005" y="717302"/>
                  <a:pt x="2666907" y="725281"/>
                  <a:pt x="2655836" y="747423"/>
                </a:cubicBezTo>
                <a:cubicBezTo>
                  <a:pt x="2650130" y="758835"/>
                  <a:pt x="2642482" y="792885"/>
                  <a:pt x="2639933" y="803082"/>
                </a:cubicBezTo>
                <a:cubicBezTo>
                  <a:pt x="2634632" y="871993"/>
                  <a:pt x="2647441" y="944787"/>
                  <a:pt x="2624030" y="1009816"/>
                </a:cubicBezTo>
                <a:cubicBezTo>
                  <a:pt x="2617682" y="1027449"/>
                  <a:pt x="2585671" y="1009073"/>
                  <a:pt x="2568371" y="1001865"/>
                </a:cubicBezTo>
                <a:cubicBezTo>
                  <a:pt x="2530411" y="986048"/>
                  <a:pt x="2533608" y="966811"/>
                  <a:pt x="2504761" y="946206"/>
                </a:cubicBezTo>
                <a:cubicBezTo>
                  <a:pt x="2495116" y="939317"/>
                  <a:pt x="2483247" y="936184"/>
                  <a:pt x="2472956" y="930303"/>
                </a:cubicBezTo>
                <a:cubicBezTo>
                  <a:pt x="2464659" y="925562"/>
                  <a:pt x="2457399" y="919141"/>
                  <a:pt x="2449102" y="914400"/>
                </a:cubicBezTo>
                <a:cubicBezTo>
                  <a:pt x="2333288" y="848222"/>
                  <a:pt x="2482641" y="935146"/>
                  <a:pt x="2393443" y="890546"/>
                </a:cubicBezTo>
                <a:cubicBezTo>
                  <a:pt x="2384896" y="886272"/>
                  <a:pt x="2377540" y="879945"/>
                  <a:pt x="2369589" y="874644"/>
                </a:cubicBezTo>
                <a:cubicBezTo>
                  <a:pt x="2364288" y="864042"/>
                  <a:pt x="2362067" y="851220"/>
                  <a:pt x="2353686" y="842839"/>
                </a:cubicBezTo>
                <a:cubicBezTo>
                  <a:pt x="2347759" y="836912"/>
                  <a:pt x="2335759" y="840814"/>
                  <a:pt x="2329832" y="834887"/>
                </a:cubicBezTo>
                <a:cubicBezTo>
                  <a:pt x="2323906" y="828960"/>
                  <a:pt x="2327247" y="817472"/>
                  <a:pt x="2321881" y="811033"/>
                </a:cubicBezTo>
                <a:cubicBezTo>
                  <a:pt x="2313397" y="800852"/>
                  <a:pt x="2300049" y="795906"/>
                  <a:pt x="2290076" y="787179"/>
                </a:cubicBezTo>
                <a:cubicBezTo>
                  <a:pt x="2259223" y="760183"/>
                  <a:pt x="2261672" y="760477"/>
                  <a:pt x="2242368" y="731520"/>
                </a:cubicBezTo>
                <a:cubicBezTo>
                  <a:pt x="2248293" y="630799"/>
                  <a:pt x="2229479" y="609127"/>
                  <a:pt x="2282124" y="540689"/>
                </a:cubicBezTo>
                <a:cubicBezTo>
                  <a:pt x="2295836" y="522863"/>
                  <a:pt x="2312270" y="507030"/>
                  <a:pt x="2329832" y="492981"/>
                </a:cubicBezTo>
                <a:cubicBezTo>
                  <a:pt x="2352219" y="475072"/>
                  <a:pt x="2401394" y="445273"/>
                  <a:pt x="2401394" y="445273"/>
                </a:cubicBezTo>
                <a:cubicBezTo>
                  <a:pt x="2418040" y="411979"/>
                  <a:pt x="2419692" y="403121"/>
                  <a:pt x="2449102" y="373712"/>
                </a:cubicBezTo>
                <a:cubicBezTo>
                  <a:pt x="2455859" y="366955"/>
                  <a:pt x="2465311" y="363543"/>
                  <a:pt x="2472956" y="357809"/>
                </a:cubicBezTo>
                <a:cubicBezTo>
                  <a:pt x="2566666" y="287526"/>
                  <a:pt x="2460016" y="360984"/>
                  <a:pt x="2552469" y="302150"/>
                </a:cubicBezTo>
                <a:cubicBezTo>
                  <a:pt x="2552482" y="302142"/>
                  <a:pt x="2612097" y="262397"/>
                  <a:pt x="2624030" y="254442"/>
                </a:cubicBezTo>
                <a:lnTo>
                  <a:pt x="2647884" y="238539"/>
                </a:lnTo>
                <a:cubicBezTo>
                  <a:pt x="2642583" y="230588"/>
                  <a:pt x="2639933" y="219987"/>
                  <a:pt x="2631982" y="214686"/>
                </a:cubicBezTo>
                <a:cubicBezTo>
                  <a:pt x="2622889" y="208624"/>
                  <a:pt x="2611104" y="206734"/>
                  <a:pt x="2600176" y="206734"/>
                </a:cubicBezTo>
                <a:cubicBezTo>
                  <a:pt x="2562975" y="206734"/>
                  <a:pt x="2525964" y="212035"/>
                  <a:pt x="2488858" y="214686"/>
                </a:cubicBezTo>
                <a:cubicBezTo>
                  <a:pt x="2435914" y="254393"/>
                  <a:pt x="2478650" y="224046"/>
                  <a:pt x="2417296" y="262393"/>
                </a:cubicBezTo>
                <a:cubicBezTo>
                  <a:pt x="2409192" y="267458"/>
                  <a:pt x="2401990" y="274022"/>
                  <a:pt x="2393443" y="278296"/>
                </a:cubicBezTo>
                <a:cubicBezTo>
                  <a:pt x="2380677" y="284679"/>
                  <a:pt x="2366938" y="288898"/>
                  <a:pt x="2353686" y="294199"/>
                </a:cubicBezTo>
                <a:cubicBezTo>
                  <a:pt x="2316338" y="343996"/>
                  <a:pt x="2339203" y="316633"/>
                  <a:pt x="2282124" y="373712"/>
                </a:cubicBezTo>
                <a:cubicBezTo>
                  <a:pt x="2274173" y="381663"/>
                  <a:pt x="2264508" y="388210"/>
                  <a:pt x="2258270" y="397566"/>
                </a:cubicBezTo>
                <a:cubicBezTo>
                  <a:pt x="2247668" y="413468"/>
                  <a:pt x="2236298" y="428884"/>
                  <a:pt x="2226465" y="445273"/>
                </a:cubicBezTo>
                <a:cubicBezTo>
                  <a:pt x="2220367" y="455437"/>
                  <a:pt x="2215232" y="466184"/>
                  <a:pt x="2210563" y="477079"/>
                </a:cubicBezTo>
                <a:cubicBezTo>
                  <a:pt x="2199318" y="503317"/>
                  <a:pt x="2178757" y="556592"/>
                  <a:pt x="2178757" y="556592"/>
                </a:cubicBezTo>
                <a:cubicBezTo>
                  <a:pt x="2176107" y="577795"/>
                  <a:pt x="2173630" y="599021"/>
                  <a:pt x="2170806" y="620202"/>
                </a:cubicBezTo>
                <a:cubicBezTo>
                  <a:pt x="2168329" y="638779"/>
                  <a:pt x="2162855" y="657120"/>
                  <a:pt x="2162855" y="675861"/>
                </a:cubicBezTo>
                <a:cubicBezTo>
                  <a:pt x="2162855" y="728936"/>
                  <a:pt x="2166208" y="782012"/>
                  <a:pt x="2170806" y="834887"/>
                </a:cubicBezTo>
                <a:cubicBezTo>
                  <a:pt x="2171532" y="843237"/>
                  <a:pt x="2173521" y="852196"/>
                  <a:pt x="2178757" y="858741"/>
                </a:cubicBezTo>
                <a:cubicBezTo>
                  <a:pt x="2211272" y="899386"/>
                  <a:pt x="2229848" y="910974"/>
                  <a:pt x="2266222" y="938254"/>
                </a:cubicBezTo>
                <a:cubicBezTo>
                  <a:pt x="2304602" y="995824"/>
                  <a:pt x="2289479" y="968867"/>
                  <a:pt x="2313930" y="1017767"/>
                </a:cubicBezTo>
                <a:cubicBezTo>
                  <a:pt x="2308629" y="1041621"/>
                  <a:pt x="2318643" y="1076210"/>
                  <a:pt x="2298027" y="1089329"/>
                </a:cubicBezTo>
                <a:cubicBezTo>
                  <a:pt x="2277411" y="1102448"/>
                  <a:pt x="2250275" y="1078921"/>
                  <a:pt x="2226465" y="1073426"/>
                </a:cubicBezTo>
                <a:cubicBezTo>
                  <a:pt x="2164794" y="1059194"/>
                  <a:pt x="2226426" y="1070769"/>
                  <a:pt x="2146952" y="1057524"/>
                </a:cubicBezTo>
                <a:cubicBezTo>
                  <a:pt x="2123098" y="1060174"/>
                  <a:pt x="2099112" y="1061826"/>
                  <a:pt x="2075390" y="1065475"/>
                </a:cubicBezTo>
                <a:cubicBezTo>
                  <a:pt x="2064589" y="1067137"/>
                  <a:pt x="2053073" y="1068004"/>
                  <a:pt x="2043585" y="1073426"/>
                </a:cubicBezTo>
                <a:cubicBezTo>
                  <a:pt x="1969892" y="1115536"/>
                  <a:pt x="2071565" y="1084320"/>
                  <a:pt x="1987926" y="1105232"/>
                </a:cubicBezTo>
                <a:cubicBezTo>
                  <a:pt x="1960414" y="1132744"/>
                  <a:pt x="1946504" y="1151683"/>
                  <a:pt x="1900462" y="1160891"/>
                </a:cubicBezTo>
                <a:lnTo>
                  <a:pt x="1820949" y="1176793"/>
                </a:lnTo>
                <a:cubicBezTo>
                  <a:pt x="1810347" y="1190045"/>
                  <a:pt x="1799326" y="1202973"/>
                  <a:pt x="1789143" y="1216550"/>
                </a:cubicBezTo>
                <a:cubicBezTo>
                  <a:pt x="1783409" y="1224195"/>
                  <a:pt x="1779590" y="1233262"/>
                  <a:pt x="1773241" y="1240404"/>
                </a:cubicBezTo>
                <a:cubicBezTo>
                  <a:pt x="1758300" y="1257213"/>
                  <a:pt x="1741436" y="1272209"/>
                  <a:pt x="1725533" y="1288112"/>
                </a:cubicBezTo>
                <a:lnTo>
                  <a:pt x="1685776" y="1327868"/>
                </a:lnTo>
                <a:cubicBezTo>
                  <a:pt x="1677825" y="1335819"/>
                  <a:pt x="1671279" y="1345485"/>
                  <a:pt x="1661923" y="1351722"/>
                </a:cubicBezTo>
                <a:lnTo>
                  <a:pt x="1638069" y="1367625"/>
                </a:lnTo>
                <a:cubicBezTo>
                  <a:pt x="1618527" y="1416479"/>
                  <a:pt x="1619823" y="1404154"/>
                  <a:pt x="1614215" y="1463040"/>
                </a:cubicBezTo>
                <a:cubicBezTo>
                  <a:pt x="1610688" y="1500073"/>
                  <a:pt x="1615285" y="1538269"/>
                  <a:pt x="1606263" y="1574359"/>
                </a:cubicBezTo>
                <a:cubicBezTo>
                  <a:pt x="1603989" y="1583455"/>
                  <a:pt x="1566432" y="1597286"/>
                  <a:pt x="1558556" y="1598213"/>
                </a:cubicBezTo>
                <a:cubicBezTo>
                  <a:pt x="1521610" y="1602560"/>
                  <a:pt x="1484343" y="1603514"/>
                  <a:pt x="1447237" y="1606164"/>
                </a:cubicBezTo>
                <a:cubicBezTo>
                  <a:pt x="1431335" y="1627367"/>
                  <a:pt x="1414232" y="1647721"/>
                  <a:pt x="1399530" y="1669774"/>
                </a:cubicBezTo>
                <a:cubicBezTo>
                  <a:pt x="1394229" y="1677725"/>
                  <a:pt x="1389182" y="1685852"/>
                  <a:pt x="1383627" y="1693628"/>
                </a:cubicBezTo>
                <a:cubicBezTo>
                  <a:pt x="1375924" y="1704412"/>
                  <a:pt x="1370375" y="1717482"/>
                  <a:pt x="1359773" y="1725433"/>
                </a:cubicBezTo>
                <a:cubicBezTo>
                  <a:pt x="1344801" y="1736662"/>
                  <a:pt x="1307119" y="1744560"/>
                  <a:pt x="1288211" y="1749287"/>
                </a:cubicBezTo>
                <a:cubicBezTo>
                  <a:pt x="1277609" y="1757238"/>
                  <a:pt x="1267912" y="1766566"/>
                  <a:pt x="1256406" y="1773141"/>
                </a:cubicBezTo>
                <a:cubicBezTo>
                  <a:pt x="1249129" y="1777299"/>
                  <a:pt x="1239097" y="1775857"/>
                  <a:pt x="1232552" y="1781093"/>
                </a:cubicBezTo>
                <a:cubicBezTo>
                  <a:pt x="1225090" y="1787063"/>
                  <a:pt x="1221951" y="1796995"/>
                  <a:pt x="1216650" y="1804946"/>
                </a:cubicBezTo>
                <a:cubicBezTo>
                  <a:pt x="1203326" y="1858237"/>
                  <a:pt x="1215251" y="1816629"/>
                  <a:pt x="1192796" y="1876508"/>
                </a:cubicBezTo>
                <a:cubicBezTo>
                  <a:pt x="1183999" y="1899968"/>
                  <a:pt x="1187134" y="1909277"/>
                  <a:pt x="1160990" y="1924216"/>
                </a:cubicBezTo>
                <a:cubicBezTo>
                  <a:pt x="1151502" y="1929638"/>
                  <a:pt x="1139787" y="1929517"/>
                  <a:pt x="1129185" y="1932167"/>
                </a:cubicBezTo>
                <a:cubicBezTo>
                  <a:pt x="1107982" y="1942769"/>
                  <a:pt x="1085300" y="1950824"/>
                  <a:pt x="1065575" y="1963973"/>
                </a:cubicBezTo>
                <a:cubicBezTo>
                  <a:pt x="1044062" y="1978315"/>
                  <a:pt x="1035132" y="1985692"/>
                  <a:pt x="1009916" y="1995778"/>
                </a:cubicBezTo>
                <a:cubicBezTo>
                  <a:pt x="994352" y="2002004"/>
                  <a:pt x="978111" y="2006379"/>
                  <a:pt x="962208" y="2011680"/>
                </a:cubicBezTo>
                <a:cubicBezTo>
                  <a:pt x="933177" y="2021357"/>
                  <a:pt x="934247" y="2022099"/>
                  <a:pt x="898597" y="2027583"/>
                </a:cubicBezTo>
                <a:cubicBezTo>
                  <a:pt x="877477" y="2030832"/>
                  <a:pt x="856168" y="2032710"/>
                  <a:pt x="834987" y="2035534"/>
                </a:cubicBezTo>
                <a:cubicBezTo>
                  <a:pt x="729933" y="2049542"/>
                  <a:pt x="826014" y="2039895"/>
                  <a:pt x="675961" y="2051437"/>
                </a:cubicBezTo>
                <a:cubicBezTo>
                  <a:pt x="668010" y="2062039"/>
                  <a:pt x="659131" y="2072004"/>
                  <a:pt x="652107" y="2083242"/>
                </a:cubicBezTo>
                <a:cubicBezTo>
                  <a:pt x="632668" y="2114344"/>
                  <a:pt x="642184" y="2112642"/>
                  <a:pt x="620302" y="2138901"/>
                </a:cubicBezTo>
                <a:cubicBezTo>
                  <a:pt x="613103" y="2147540"/>
                  <a:pt x="605598" y="2156219"/>
                  <a:pt x="596448" y="2162755"/>
                </a:cubicBezTo>
                <a:cubicBezTo>
                  <a:pt x="586803" y="2169645"/>
                  <a:pt x="575004" y="2172902"/>
                  <a:pt x="564643" y="2178658"/>
                </a:cubicBezTo>
                <a:cubicBezTo>
                  <a:pt x="551133" y="2186164"/>
                  <a:pt x="537547" y="2193649"/>
                  <a:pt x="524886" y="2202512"/>
                </a:cubicBezTo>
                <a:cubicBezTo>
                  <a:pt x="510983" y="2212244"/>
                  <a:pt x="499033" y="2224585"/>
                  <a:pt x="485130" y="2234317"/>
                </a:cubicBezTo>
                <a:cubicBezTo>
                  <a:pt x="450989" y="2258216"/>
                  <a:pt x="453091" y="2255598"/>
                  <a:pt x="421519" y="2266122"/>
                </a:cubicBezTo>
                <a:cubicBezTo>
                  <a:pt x="413568" y="2271423"/>
                  <a:pt x="403783" y="2274684"/>
                  <a:pt x="397665" y="2282025"/>
                </a:cubicBezTo>
                <a:cubicBezTo>
                  <a:pt x="381445" y="2301489"/>
                  <a:pt x="372910" y="2330060"/>
                  <a:pt x="389714" y="2353586"/>
                </a:cubicBezTo>
                <a:cubicBezTo>
                  <a:pt x="396603" y="2363231"/>
                  <a:pt x="410917" y="2364188"/>
                  <a:pt x="421519" y="2369489"/>
                </a:cubicBezTo>
                <a:cubicBezTo>
                  <a:pt x="429470" y="2382741"/>
                  <a:pt x="441391" y="2394313"/>
                  <a:pt x="445373" y="2409246"/>
                </a:cubicBezTo>
                <a:cubicBezTo>
                  <a:pt x="452236" y="2434983"/>
                  <a:pt x="455096" y="2462181"/>
                  <a:pt x="453324" y="2488759"/>
                </a:cubicBezTo>
                <a:cubicBezTo>
                  <a:pt x="452375" y="2503000"/>
                  <a:pt x="448840" y="2519951"/>
                  <a:pt x="437422" y="2528515"/>
                </a:cubicBezTo>
                <a:cubicBezTo>
                  <a:pt x="424524" y="2538188"/>
                  <a:pt x="405763" y="2534937"/>
                  <a:pt x="389714" y="2536466"/>
                </a:cubicBezTo>
                <a:cubicBezTo>
                  <a:pt x="350049" y="2540244"/>
                  <a:pt x="310201" y="2541767"/>
                  <a:pt x="270444" y="2544418"/>
                </a:cubicBezTo>
                <a:cubicBezTo>
                  <a:pt x="262493" y="2547068"/>
                  <a:pt x="254087" y="2548621"/>
                  <a:pt x="246590" y="2552369"/>
                </a:cubicBezTo>
                <a:cubicBezTo>
                  <a:pt x="185232" y="2583048"/>
                  <a:pt x="221938" y="2607194"/>
                  <a:pt x="230688" y="2703444"/>
                </a:cubicBezTo>
                <a:cubicBezTo>
                  <a:pt x="231912" y="2716903"/>
                  <a:pt x="230342" y="2732532"/>
                  <a:pt x="238639" y="2743200"/>
                </a:cubicBezTo>
                <a:cubicBezTo>
                  <a:pt x="264645" y="2776637"/>
                  <a:pt x="297115" y="2778032"/>
                  <a:pt x="334055" y="2782957"/>
                </a:cubicBezTo>
                <a:cubicBezTo>
                  <a:pt x="357845" y="2786129"/>
                  <a:pt x="381762" y="2788258"/>
                  <a:pt x="405616" y="2790908"/>
                </a:cubicBezTo>
                <a:cubicBezTo>
                  <a:pt x="428897" y="2787028"/>
                  <a:pt x="459976" y="2788556"/>
                  <a:pt x="477178" y="2767054"/>
                </a:cubicBezTo>
                <a:cubicBezTo>
                  <a:pt x="482414" y="2760509"/>
                  <a:pt x="481828" y="2750904"/>
                  <a:pt x="485130" y="2743200"/>
                </a:cubicBezTo>
                <a:cubicBezTo>
                  <a:pt x="489799" y="2732305"/>
                  <a:pt x="495276" y="2721756"/>
                  <a:pt x="501032" y="2711395"/>
                </a:cubicBezTo>
                <a:cubicBezTo>
                  <a:pt x="508537" y="2697885"/>
                  <a:pt x="518491" y="2685708"/>
                  <a:pt x="524886" y="2671639"/>
                </a:cubicBezTo>
                <a:cubicBezTo>
                  <a:pt x="531823" y="2656379"/>
                  <a:pt x="533292" y="2638924"/>
                  <a:pt x="540789" y="2623931"/>
                </a:cubicBezTo>
                <a:cubicBezTo>
                  <a:pt x="549336" y="2606836"/>
                  <a:pt x="553741" y="2579365"/>
                  <a:pt x="572594" y="2576223"/>
                </a:cubicBezTo>
                <a:lnTo>
                  <a:pt x="620302" y="2568272"/>
                </a:lnTo>
                <a:cubicBezTo>
                  <a:pt x="662704" y="2504666"/>
                  <a:pt x="607053" y="2581520"/>
                  <a:pt x="660058" y="2528515"/>
                </a:cubicBezTo>
                <a:cubicBezTo>
                  <a:pt x="666815" y="2521758"/>
                  <a:pt x="666573" y="2506449"/>
                  <a:pt x="675961" y="2504661"/>
                </a:cubicBezTo>
                <a:cubicBezTo>
                  <a:pt x="725498" y="2495225"/>
                  <a:pt x="776678" y="2499360"/>
                  <a:pt x="827036" y="2496710"/>
                </a:cubicBezTo>
                <a:cubicBezTo>
                  <a:pt x="837638" y="2502011"/>
                  <a:pt x="851253" y="2503507"/>
                  <a:pt x="858841" y="2512613"/>
                </a:cubicBezTo>
                <a:cubicBezTo>
                  <a:pt x="865837" y="2521008"/>
                  <a:pt x="862487" y="2534374"/>
                  <a:pt x="866792" y="2544418"/>
                </a:cubicBezTo>
                <a:cubicBezTo>
                  <a:pt x="870556" y="2553202"/>
                  <a:pt x="877954" y="2559975"/>
                  <a:pt x="882695" y="2568272"/>
                </a:cubicBezTo>
                <a:cubicBezTo>
                  <a:pt x="888576" y="2578563"/>
                  <a:pt x="892315" y="2590026"/>
                  <a:pt x="898597" y="2600077"/>
                </a:cubicBezTo>
                <a:cubicBezTo>
                  <a:pt x="910042" y="2618388"/>
                  <a:pt x="929335" y="2641594"/>
                  <a:pt x="946305" y="2655736"/>
                </a:cubicBezTo>
                <a:cubicBezTo>
                  <a:pt x="953646" y="2661854"/>
                  <a:pt x="962208" y="2666338"/>
                  <a:pt x="970159" y="2671639"/>
                </a:cubicBezTo>
                <a:cubicBezTo>
                  <a:pt x="967509" y="2690192"/>
                  <a:pt x="972141" y="2711405"/>
                  <a:pt x="962208" y="2727298"/>
                </a:cubicBezTo>
                <a:cubicBezTo>
                  <a:pt x="946742" y="2752043"/>
                  <a:pt x="890434" y="2715264"/>
                  <a:pt x="962208" y="2751152"/>
                </a:cubicBezTo>
                <a:cubicBezTo>
                  <a:pt x="972810" y="2743201"/>
                  <a:pt x="984642" y="2736669"/>
                  <a:pt x="994013" y="2727298"/>
                </a:cubicBezTo>
                <a:cubicBezTo>
                  <a:pt x="1000770" y="2720541"/>
                  <a:pt x="1004361" y="2711220"/>
                  <a:pt x="1009916" y="2703444"/>
                </a:cubicBezTo>
                <a:cubicBezTo>
                  <a:pt x="1044322" y="2655277"/>
                  <a:pt x="1024767" y="2689645"/>
                  <a:pt x="1049672" y="2639833"/>
                </a:cubicBezTo>
                <a:cubicBezTo>
                  <a:pt x="1047022" y="2615979"/>
                  <a:pt x="1050634" y="2590556"/>
                  <a:pt x="1041721" y="2568272"/>
                </a:cubicBezTo>
                <a:cubicBezTo>
                  <a:pt x="1038608" y="2560490"/>
                  <a:pt x="1024975" y="2564762"/>
                  <a:pt x="1017867" y="2560320"/>
                </a:cubicBezTo>
                <a:cubicBezTo>
                  <a:pt x="943788" y="2514021"/>
                  <a:pt x="1007928" y="2538454"/>
                  <a:pt x="954256" y="2520564"/>
                </a:cubicBezTo>
                <a:cubicBezTo>
                  <a:pt x="943654" y="2512613"/>
                  <a:pt x="926642" y="2509282"/>
                  <a:pt x="922451" y="2496710"/>
                </a:cubicBezTo>
                <a:cubicBezTo>
                  <a:pt x="905205" y="2444971"/>
                  <a:pt x="933060" y="2448338"/>
                  <a:pt x="962208" y="2441051"/>
                </a:cubicBezTo>
                <a:cubicBezTo>
                  <a:pt x="975460" y="2454303"/>
                  <a:pt x="990719" y="2465814"/>
                  <a:pt x="1001964" y="2480807"/>
                </a:cubicBezTo>
                <a:cubicBezTo>
                  <a:pt x="1044430" y="2537427"/>
                  <a:pt x="962456" y="2469086"/>
                  <a:pt x="1033770" y="2528515"/>
                </a:cubicBezTo>
                <a:cubicBezTo>
                  <a:pt x="1056985" y="2547861"/>
                  <a:pt x="1105331" y="2584174"/>
                  <a:pt x="1105331" y="2584174"/>
                </a:cubicBezTo>
                <a:lnTo>
                  <a:pt x="1137136" y="2647785"/>
                </a:lnTo>
                <a:cubicBezTo>
                  <a:pt x="1142437" y="2658387"/>
                  <a:pt x="1143557" y="2672478"/>
                  <a:pt x="1153039" y="2679590"/>
                </a:cubicBezTo>
                <a:cubicBezTo>
                  <a:pt x="1163641" y="2687541"/>
                  <a:pt x="1175473" y="2694073"/>
                  <a:pt x="1184844" y="2703444"/>
                </a:cubicBezTo>
                <a:cubicBezTo>
                  <a:pt x="1205488" y="2724088"/>
                  <a:pt x="1212004" y="2741860"/>
                  <a:pt x="1224601" y="2767054"/>
                </a:cubicBezTo>
                <a:cubicBezTo>
                  <a:pt x="1231854" y="2756175"/>
                  <a:pt x="1256958" y="2717561"/>
                  <a:pt x="1264357" y="2711395"/>
                </a:cubicBezTo>
                <a:cubicBezTo>
                  <a:pt x="1270796" y="2706029"/>
                  <a:pt x="1280260" y="2706094"/>
                  <a:pt x="1288211" y="2703444"/>
                </a:cubicBezTo>
                <a:cubicBezTo>
                  <a:pt x="1298813" y="2695493"/>
                  <a:pt x="1310166" y="2688455"/>
                  <a:pt x="1320016" y="2679590"/>
                </a:cubicBezTo>
                <a:cubicBezTo>
                  <a:pt x="1336732" y="2664545"/>
                  <a:pt x="1367724" y="2631882"/>
                  <a:pt x="1367724" y="2631882"/>
                </a:cubicBezTo>
                <a:cubicBezTo>
                  <a:pt x="1370375" y="2655736"/>
                  <a:pt x="1371730" y="2679770"/>
                  <a:pt x="1375676" y="2703444"/>
                </a:cubicBezTo>
                <a:cubicBezTo>
                  <a:pt x="1377054" y="2711711"/>
                  <a:pt x="1375445" y="2725480"/>
                  <a:pt x="1383627" y="2727298"/>
                </a:cubicBezTo>
                <a:cubicBezTo>
                  <a:pt x="1404487" y="2731933"/>
                  <a:pt x="1426034" y="2721997"/>
                  <a:pt x="1447237" y="2719346"/>
                </a:cubicBezTo>
                <a:cubicBezTo>
                  <a:pt x="1479042" y="2721997"/>
                  <a:pt x="1513020" y="2715445"/>
                  <a:pt x="1542653" y="2727298"/>
                </a:cubicBezTo>
                <a:cubicBezTo>
                  <a:pt x="1551526" y="2730847"/>
                  <a:pt x="1527701" y="2741643"/>
                  <a:pt x="1526750" y="2751152"/>
                </a:cubicBezTo>
                <a:cubicBezTo>
                  <a:pt x="1524885" y="2769800"/>
                  <a:pt x="1520067" y="2795103"/>
                  <a:pt x="1534702" y="2806811"/>
                </a:cubicBezTo>
                <a:cubicBezTo>
                  <a:pt x="1553443" y="2821804"/>
                  <a:pt x="1582409" y="2812112"/>
                  <a:pt x="1606263" y="2814762"/>
                </a:cubicBezTo>
                <a:cubicBezTo>
                  <a:pt x="1600391" y="2920460"/>
                  <a:pt x="1635757" y="2943267"/>
                  <a:pt x="1566507" y="2981739"/>
                </a:cubicBezTo>
                <a:cubicBezTo>
                  <a:pt x="1554030" y="2988671"/>
                  <a:pt x="1540002" y="2992341"/>
                  <a:pt x="1526750" y="2997642"/>
                </a:cubicBezTo>
                <a:cubicBezTo>
                  <a:pt x="1471091" y="2994992"/>
                  <a:pt x="1414795" y="2998495"/>
                  <a:pt x="1359773" y="2989691"/>
                </a:cubicBezTo>
                <a:cubicBezTo>
                  <a:pt x="1346687" y="2987597"/>
                  <a:pt x="1339474" y="2972412"/>
                  <a:pt x="1327968" y="2965837"/>
                </a:cubicBezTo>
                <a:cubicBezTo>
                  <a:pt x="1302240" y="2951135"/>
                  <a:pt x="1248455" y="2926080"/>
                  <a:pt x="1248455" y="2926080"/>
                </a:cubicBezTo>
                <a:cubicBezTo>
                  <a:pt x="1213999" y="2928731"/>
                  <a:pt x="1177872" y="2923104"/>
                  <a:pt x="1145088" y="2934032"/>
                </a:cubicBezTo>
                <a:cubicBezTo>
                  <a:pt x="1133843" y="2937780"/>
                  <a:pt x="1137566" y="2957456"/>
                  <a:pt x="1129185" y="2965837"/>
                </a:cubicBezTo>
                <a:cubicBezTo>
                  <a:pt x="1119197" y="2975825"/>
                  <a:pt x="1072625" y="2998093"/>
                  <a:pt x="1057623" y="3005593"/>
                </a:cubicBezTo>
                <a:cubicBezTo>
                  <a:pt x="996345" y="2998784"/>
                  <a:pt x="996632" y="3007165"/>
                  <a:pt x="954256" y="2981739"/>
                </a:cubicBezTo>
                <a:cubicBezTo>
                  <a:pt x="937867" y="2971906"/>
                  <a:pt x="906549" y="2949934"/>
                  <a:pt x="906549" y="2949934"/>
                </a:cubicBezTo>
                <a:cubicBezTo>
                  <a:pt x="903898" y="2941983"/>
                  <a:pt x="900630" y="2934211"/>
                  <a:pt x="898597" y="2926080"/>
                </a:cubicBezTo>
                <a:cubicBezTo>
                  <a:pt x="894061" y="2907935"/>
                  <a:pt x="891782" y="2880645"/>
                  <a:pt x="882695" y="2862470"/>
                </a:cubicBezTo>
                <a:cubicBezTo>
                  <a:pt x="875784" y="2848647"/>
                  <a:pt x="868114" y="2835077"/>
                  <a:pt x="858841" y="2822713"/>
                </a:cubicBezTo>
                <a:cubicBezTo>
                  <a:pt x="848289" y="2808644"/>
                  <a:pt x="827296" y="2791038"/>
                  <a:pt x="811133" y="2782957"/>
                </a:cubicBezTo>
                <a:cubicBezTo>
                  <a:pt x="803636" y="2779209"/>
                  <a:pt x="795230" y="2777656"/>
                  <a:pt x="787279" y="2775006"/>
                </a:cubicBezTo>
                <a:lnTo>
                  <a:pt x="652107" y="2790908"/>
                </a:lnTo>
                <a:cubicBezTo>
                  <a:pt x="633510" y="2793232"/>
                  <a:pt x="615061" y="2796669"/>
                  <a:pt x="596448" y="2798859"/>
                </a:cubicBezTo>
                <a:cubicBezTo>
                  <a:pt x="569994" y="2801971"/>
                  <a:pt x="543439" y="2804160"/>
                  <a:pt x="516935" y="2806811"/>
                </a:cubicBezTo>
                <a:cubicBezTo>
                  <a:pt x="459516" y="2825950"/>
                  <a:pt x="527783" y="2805141"/>
                  <a:pt x="413568" y="2822713"/>
                </a:cubicBezTo>
                <a:cubicBezTo>
                  <a:pt x="405284" y="2823987"/>
                  <a:pt x="397933" y="2829021"/>
                  <a:pt x="389714" y="2830665"/>
                </a:cubicBezTo>
                <a:cubicBezTo>
                  <a:pt x="371337" y="2834341"/>
                  <a:pt x="352578" y="2835766"/>
                  <a:pt x="334055" y="2838616"/>
                </a:cubicBezTo>
                <a:cubicBezTo>
                  <a:pt x="318120" y="2841067"/>
                  <a:pt x="302250" y="2843917"/>
                  <a:pt x="286347" y="2846567"/>
                </a:cubicBezTo>
                <a:cubicBezTo>
                  <a:pt x="236820" y="2945621"/>
                  <a:pt x="308522" y="2806958"/>
                  <a:pt x="246590" y="2910178"/>
                </a:cubicBezTo>
                <a:cubicBezTo>
                  <a:pt x="237442" y="2925424"/>
                  <a:pt x="229957" y="2941639"/>
                  <a:pt x="222736" y="2957886"/>
                </a:cubicBezTo>
                <a:cubicBezTo>
                  <a:pt x="219332" y="2965545"/>
                  <a:pt x="218943" y="2974462"/>
                  <a:pt x="214785" y="2981739"/>
                </a:cubicBezTo>
                <a:cubicBezTo>
                  <a:pt x="208210" y="2993245"/>
                  <a:pt x="197955" y="3002307"/>
                  <a:pt x="190931" y="3013545"/>
                </a:cubicBezTo>
                <a:cubicBezTo>
                  <a:pt x="173563" y="3041335"/>
                  <a:pt x="174028" y="3058444"/>
                  <a:pt x="151175" y="3085106"/>
                </a:cubicBezTo>
                <a:cubicBezTo>
                  <a:pt x="144956" y="3092362"/>
                  <a:pt x="135618" y="3096268"/>
                  <a:pt x="127321" y="3101009"/>
                </a:cubicBezTo>
                <a:cubicBezTo>
                  <a:pt x="91868" y="3121268"/>
                  <a:pt x="97515" y="3116512"/>
                  <a:pt x="55759" y="3124863"/>
                </a:cubicBezTo>
                <a:cubicBezTo>
                  <a:pt x="50052" y="3147693"/>
                  <a:pt x="41586" y="3185014"/>
                  <a:pt x="31905" y="3204376"/>
                </a:cubicBezTo>
                <a:lnTo>
                  <a:pt x="16003" y="3236181"/>
                </a:lnTo>
                <a:cubicBezTo>
                  <a:pt x="10702" y="3262685"/>
                  <a:pt x="-1217" y="3288697"/>
                  <a:pt x="100" y="3315694"/>
                </a:cubicBezTo>
                <a:cubicBezTo>
                  <a:pt x="5401" y="3424362"/>
                  <a:pt x="9354" y="3533104"/>
                  <a:pt x="16003" y="3641698"/>
                </a:cubicBezTo>
                <a:cubicBezTo>
                  <a:pt x="21992" y="3739523"/>
                  <a:pt x="13509" y="3676467"/>
                  <a:pt x="39856" y="3729162"/>
                </a:cubicBezTo>
                <a:cubicBezTo>
                  <a:pt x="43604" y="3736659"/>
                  <a:pt x="43159" y="3746042"/>
                  <a:pt x="47808" y="3753016"/>
                </a:cubicBezTo>
                <a:cubicBezTo>
                  <a:pt x="56600" y="3766204"/>
                  <a:pt x="80848" y="3785439"/>
                  <a:pt x="95516" y="3792773"/>
                </a:cubicBezTo>
                <a:cubicBezTo>
                  <a:pt x="137921" y="3813976"/>
                  <a:pt x="101541" y="3783536"/>
                  <a:pt x="151175" y="3816626"/>
                </a:cubicBezTo>
                <a:cubicBezTo>
                  <a:pt x="206319" y="3853389"/>
                  <a:pt x="174552" y="3837801"/>
                  <a:pt x="214785" y="3872286"/>
                </a:cubicBezTo>
                <a:cubicBezTo>
                  <a:pt x="224847" y="3880910"/>
                  <a:pt x="235988" y="3888188"/>
                  <a:pt x="246590" y="3896139"/>
                </a:cubicBezTo>
                <a:cubicBezTo>
                  <a:pt x="294298" y="3893489"/>
                  <a:pt x="342148" y="3892718"/>
                  <a:pt x="389714" y="3888188"/>
                </a:cubicBezTo>
                <a:cubicBezTo>
                  <a:pt x="398058" y="3887393"/>
                  <a:pt x="405386" y="3882055"/>
                  <a:pt x="413568" y="3880237"/>
                </a:cubicBezTo>
                <a:cubicBezTo>
                  <a:pt x="429306" y="3876740"/>
                  <a:pt x="445373" y="3874936"/>
                  <a:pt x="461276" y="3872286"/>
                </a:cubicBezTo>
                <a:cubicBezTo>
                  <a:pt x="474528" y="3866985"/>
                  <a:pt x="487361" y="3860484"/>
                  <a:pt x="501032" y="3856383"/>
                </a:cubicBezTo>
                <a:cubicBezTo>
                  <a:pt x="536747" y="3845668"/>
                  <a:pt x="598267" y="3843206"/>
                  <a:pt x="628253" y="3840480"/>
                </a:cubicBezTo>
                <a:cubicBezTo>
                  <a:pt x="682716" y="3844670"/>
                  <a:pt x="727795" y="3829530"/>
                  <a:pt x="763425" y="3872286"/>
                </a:cubicBezTo>
                <a:cubicBezTo>
                  <a:pt x="768790" y="3878725"/>
                  <a:pt x="768726" y="3888188"/>
                  <a:pt x="771376" y="3896139"/>
                </a:cubicBezTo>
                <a:cubicBezTo>
                  <a:pt x="781978" y="3967701"/>
                  <a:pt x="780306" y="4042194"/>
                  <a:pt x="803182" y="4110825"/>
                </a:cubicBezTo>
                <a:cubicBezTo>
                  <a:pt x="808483" y="4126728"/>
                  <a:pt x="813198" y="4142837"/>
                  <a:pt x="819084" y="4158533"/>
                </a:cubicBezTo>
                <a:cubicBezTo>
                  <a:pt x="829107" y="4185262"/>
                  <a:pt x="841863" y="4210965"/>
                  <a:pt x="850890" y="4238046"/>
                </a:cubicBezTo>
                <a:cubicBezTo>
                  <a:pt x="862589" y="4273144"/>
                  <a:pt x="855093" y="4254403"/>
                  <a:pt x="874743" y="4293705"/>
                </a:cubicBezTo>
                <a:cubicBezTo>
                  <a:pt x="885415" y="4357735"/>
                  <a:pt x="886358" y="4355356"/>
                  <a:pt x="890646" y="4436828"/>
                </a:cubicBezTo>
                <a:cubicBezTo>
                  <a:pt x="894270" y="4505695"/>
                  <a:pt x="892160" y="4574901"/>
                  <a:pt x="898597" y="4643562"/>
                </a:cubicBezTo>
                <a:cubicBezTo>
                  <a:pt x="900162" y="4660252"/>
                  <a:pt x="909500" y="4675270"/>
                  <a:pt x="914500" y="4691270"/>
                </a:cubicBezTo>
                <a:cubicBezTo>
                  <a:pt x="922754" y="4717682"/>
                  <a:pt x="929047" y="4744724"/>
                  <a:pt x="938354" y="4770783"/>
                </a:cubicBezTo>
                <a:cubicBezTo>
                  <a:pt x="942341" y="4781945"/>
                  <a:pt x="949697" y="4791647"/>
                  <a:pt x="954256" y="4802588"/>
                </a:cubicBezTo>
                <a:cubicBezTo>
                  <a:pt x="965498" y="4829569"/>
                  <a:pt x="984641" y="4883448"/>
                  <a:pt x="994013" y="4913906"/>
                </a:cubicBezTo>
                <a:cubicBezTo>
                  <a:pt x="999688" y="4932348"/>
                  <a:pt x="1005236" y="4950846"/>
                  <a:pt x="1009916" y="4969566"/>
                </a:cubicBezTo>
                <a:cubicBezTo>
                  <a:pt x="1013194" y="4982677"/>
                  <a:pt x="1012848" y="4996774"/>
                  <a:pt x="1017867" y="5009322"/>
                </a:cubicBezTo>
                <a:cubicBezTo>
                  <a:pt x="1023607" y="5023671"/>
                  <a:pt x="1034810" y="5035256"/>
                  <a:pt x="1041721" y="5049079"/>
                </a:cubicBezTo>
                <a:cubicBezTo>
                  <a:pt x="1048104" y="5061845"/>
                  <a:pt x="1052611" y="5075471"/>
                  <a:pt x="1057623" y="5088835"/>
                </a:cubicBezTo>
                <a:cubicBezTo>
                  <a:pt x="1060566" y="5096683"/>
                  <a:pt x="1061417" y="5105412"/>
                  <a:pt x="1065575" y="5112689"/>
                </a:cubicBezTo>
                <a:cubicBezTo>
                  <a:pt x="1072150" y="5124195"/>
                  <a:pt x="1080058" y="5135123"/>
                  <a:pt x="1089429" y="5144494"/>
                </a:cubicBezTo>
                <a:cubicBezTo>
                  <a:pt x="1096186" y="5151251"/>
                  <a:pt x="1105332" y="5155096"/>
                  <a:pt x="1113283" y="5160397"/>
                </a:cubicBezTo>
                <a:cubicBezTo>
                  <a:pt x="1203398" y="5149795"/>
                  <a:pt x="1294001" y="5142744"/>
                  <a:pt x="1383627" y="5128592"/>
                </a:cubicBezTo>
                <a:cubicBezTo>
                  <a:pt x="1393719" y="5126998"/>
                  <a:pt x="1451601" y="5091118"/>
                  <a:pt x="1455189" y="5088835"/>
                </a:cubicBezTo>
                <a:cubicBezTo>
                  <a:pt x="1471313" y="5078574"/>
                  <a:pt x="1502896" y="5057030"/>
                  <a:pt x="1502896" y="5057030"/>
                </a:cubicBezTo>
                <a:cubicBezTo>
                  <a:pt x="1508197" y="5038477"/>
                  <a:pt x="1511633" y="5019286"/>
                  <a:pt x="1518799" y="5001371"/>
                </a:cubicBezTo>
                <a:cubicBezTo>
                  <a:pt x="1527603" y="4979360"/>
                  <a:pt x="1544854" y="4960758"/>
                  <a:pt x="1550604" y="4937760"/>
                </a:cubicBezTo>
                <a:cubicBezTo>
                  <a:pt x="1554637" y="4921628"/>
                  <a:pt x="1559665" y="4898066"/>
                  <a:pt x="1566507" y="4882101"/>
                </a:cubicBezTo>
                <a:cubicBezTo>
                  <a:pt x="1571176" y="4871206"/>
                  <a:pt x="1577109" y="4860898"/>
                  <a:pt x="1582410" y="4850296"/>
                </a:cubicBezTo>
                <a:cubicBezTo>
                  <a:pt x="1585060" y="4823792"/>
                  <a:pt x="1584372" y="4796737"/>
                  <a:pt x="1590361" y="4770783"/>
                </a:cubicBezTo>
                <a:cubicBezTo>
                  <a:pt x="1592510" y="4761472"/>
                  <a:pt x="1603241" y="4755995"/>
                  <a:pt x="1606263" y="4746929"/>
                </a:cubicBezTo>
                <a:cubicBezTo>
                  <a:pt x="1611361" y="4731634"/>
                  <a:pt x="1611564" y="4715124"/>
                  <a:pt x="1614215" y="4699221"/>
                </a:cubicBezTo>
                <a:cubicBezTo>
                  <a:pt x="1611564" y="4685969"/>
                  <a:pt x="1609541" y="4672576"/>
                  <a:pt x="1606263" y="4659465"/>
                </a:cubicBezTo>
                <a:cubicBezTo>
                  <a:pt x="1604230" y="4651334"/>
                  <a:pt x="1593283" y="4642316"/>
                  <a:pt x="1598312" y="4635611"/>
                </a:cubicBezTo>
                <a:cubicBezTo>
                  <a:pt x="1604869" y="4626869"/>
                  <a:pt x="1619449" y="4630030"/>
                  <a:pt x="1630117" y="4627659"/>
                </a:cubicBezTo>
                <a:cubicBezTo>
                  <a:pt x="1643310" y="4624727"/>
                  <a:pt x="1656622" y="4622358"/>
                  <a:pt x="1669874" y="4619708"/>
                </a:cubicBezTo>
                <a:cubicBezTo>
                  <a:pt x="1675175" y="4611757"/>
                  <a:pt x="1679658" y="4603195"/>
                  <a:pt x="1685776" y="4595854"/>
                </a:cubicBezTo>
                <a:cubicBezTo>
                  <a:pt x="1692975" y="4587215"/>
                  <a:pt x="1703392" y="4581356"/>
                  <a:pt x="1709630" y="4572000"/>
                </a:cubicBezTo>
                <a:cubicBezTo>
                  <a:pt x="1714279" y="4565026"/>
                  <a:pt x="1713834" y="4555643"/>
                  <a:pt x="1717582" y="4548146"/>
                </a:cubicBezTo>
                <a:cubicBezTo>
                  <a:pt x="1721856" y="4539599"/>
                  <a:pt x="1728183" y="4532244"/>
                  <a:pt x="1733484" y="4524293"/>
                </a:cubicBezTo>
                <a:cubicBezTo>
                  <a:pt x="1747524" y="4397941"/>
                  <a:pt x="1738490" y="4491230"/>
                  <a:pt x="1749387" y="4309607"/>
                </a:cubicBezTo>
                <a:cubicBezTo>
                  <a:pt x="1760225" y="4128969"/>
                  <a:pt x="1695221" y="4092934"/>
                  <a:pt x="1789143" y="4039263"/>
                </a:cubicBezTo>
                <a:cubicBezTo>
                  <a:pt x="1799435" y="4033382"/>
                  <a:pt x="1809399" y="4026025"/>
                  <a:pt x="1820949" y="4023360"/>
                </a:cubicBezTo>
                <a:cubicBezTo>
                  <a:pt x="1844335" y="4017963"/>
                  <a:pt x="1868656" y="4018059"/>
                  <a:pt x="1892510" y="4015409"/>
                </a:cubicBezTo>
                <a:cubicBezTo>
                  <a:pt x="1967240" y="3910788"/>
                  <a:pt x="1900786" y="4013138"/>
                  <a:pt x="1964072" y="3880237"/>
                </a:cubicBezTo>
                <a:cubicBezTo>
                  <a:pt x="1978350" y="3850253"/>
                  <a:pt x="1997639" y="3822822"/>
                  <a:pt x="2011780" y="3792773"/>
                </a:cubicBezTo>
                <a:cubicBezTo>
                  <a:pt x="2018918" y="3777606"/>
                  <a:pt x="2020658" y="3760285"/>
                  <a:pt x="2027683" y="3745065"/>
                </a:cubicBezTo>
                <a:cubicBezTo>
                  <a:pt x="2046873" y="3703487"/>
                  <a:pt x="2058569" y="3690632"/>
                  <a:pt x="2083342" y="3657600"/>
                </a:cubicBezTo>
                <a:cubicBezTo>
                  <a:pt x="2050974" y="3560504"/>
                  <a:pt x="2092017" y="3658797"/>
                  <a:pt x="1852754" y="3625795"/>
                </a:cubicBezTo>
                <a:cubicBezTo>
                  <a:pt x="1844451" y="3624650"/>
                  <a:pt x="1850730" y="3607868"/>
                  <a:pt x="1844803" y="3601941"/>
                </a:cubicBezTo>
                <a:cubicBezTo>
                  <a:pt x="1838876" y="3596014"/>
                  <a:pt x="1828900" y="3596640"/>
                  <a:pt x="1820949" y="3593990"/>
                </a:cubicBezTo>
                <a:cubicBezTo>
                  <a:pt x="1812998" y="3586039"/>
                  <a:pt x="1803999" y="3579012"/>
                  <a:pt x="1797095" y="3570136"/>
                </a:cubicBezTo>
                <a:cubicBezTo>
                  <a:pt x="1785361" y="3555049"/>
                  <a:pt x="1776250" y="3538086"/>
                  <a:pt x="1765290" y="3522428"/>
                </a:cubicBezTo>
                <a:cubicBezTo>
                  <a:pt x="1757690" y="3511571"/>
                  <a:pt x="1749387" y="3501225"/>
                  <a:pt x="1741436" y="3490623"/>
                </a:cubicBezTo>
                <a:cubicBezTo>
                  <a:pt x="1708712" y="3384273"/>
                  <a:pt x="1712393" y="3387826"/>
                  <a:pt x="1669874" y="3283889"/>
                </a:cubicBezTo>
                <a:cubicBezTo>
                  <a:pt x="1659990" y="3259729"/>
                  <a:pt x="1649743" y="3235675"/>
                  <a:pt x="1638069" y="3212327"/>
                </a:cubicBezTo>
                <a:cubicBezTo>
                  <a:pt x="1631158" y="3198504"/>
                  <a:pt x="1621127" y="3186394"/>
                  <a:pt x="1614215" y="3172571"/>
                </a:cubicBezTo>
                <a:cubicBezTo>
                  <a:pt x="1610467" y="3165074"/>
                  <a:pt x="1598312" y="3151368"/>
                  <a:pt x="1606263" y="3148717"/>
                </a:cubicBezTo>
                <a:cubicBezTo>
                  <a:pt x="1617508" y="3144968"/>
                  <a:pt x="1627467" y="3159318"/>
                  <a:pt x="1638069" y="3164619"/>
                </a:cubicBezTo>
                <a:cubicBezTo>
                  <a:pt x="1681745" y="3222855"/>
                  <a:pt x="1654984" y="3177295"/>
                  <a:pt x="1677825" y="3283889"/>
                </a:cubicBezTo>
                <a:cubicBezTo>
                  <a:pt x="1679581" y="3292084"/>
                  <a:pt x="1682207" y="3300159"/>
                  <a:pt x="1685776" y="3307743"/>
                </a:cubicBezTo>
                <a:cubicBezTo>
                  <a:pt x="1703441" y="3345280"/>
                  <a:pt x="1724269" y="3381294"/>
                  <a:pt x="1741436" y="3419061"/>
                </a:cubicBezTo>
                <a:cubicBezTo>
                  <a:pt x="1750807" y="3439677"/>
                  <a:pt x="1755714" y="3462151"/>
                  <a:pt x="1765290" y="3482672"/>
                </a:cubicBezTo>
                <a:cubicBezTo>
                  <a:pt x="1774326" y="3502036"/>
                  <a:pt x="1787539" y="3519218"/>
                  <a:pt x="1797095" y="3538331"/>
                </a:cubicBezTo>
                <a:cubicBezTo>
                  <a:pt x="1800843" y="3545828"/>
                  <a:pt x="1799119" y="3556258"/>
                  <a:pt x="1805046" y="3562185"/>
                </a:cubicBezTo>
                <a:cubicBezTo>
                  <a:pt x="1813427" y="3570566"/>
                  <a:pt x="1826560" y="3572206"/>
                  <a:pt x="1836851" y="3578087"/>
                </a:cubicBezTo>
                <a:cubicBezTo>
                  <a:pt x="1880951" y="3603287"/>
                  <a:pt x="1838605" y="3589570"/>
                  <a:pt x="1900462" y="3601941"/>
                </a:cubicBezTo>
                <a:cubicBezTo>
                  <a:pt x="1948170" y="3596640"/>
                  <a:pt x="1996358" y="3594626"/>
                  <a:pt x="2043585" y="3586039"/>
                </a:cubicBezTo>
                <a:cubicBezTo>
                  <a:pt x="2055247" y="3583919"/>
                  <a:pt x="2065339" y="3576418"/>
                  <a:pt x="2075390" y="3570136"/>
                </a:cubicBezTo>
                <a:cubicBezTo>
                  <a:pt x="2089787" y="3561138"/>
                  <a:pt x="2114236" y="3538786"/>
                  <a:pt x="2131050" y="3530379"/>
                </a:cubicBezTo>
                <a:cubicBezTo>
                  <a:pt x="2160990" y="3515409"/>
                  <a:pt x="2172243" y="3514118"/>
                  <a:pt x="2202611" y="3506526"/>
                </a:cubicBezTo>
                <a:cubicBezTo>
                  <a:pt x="2230679" y="3464424"/>
                  <a:pt x="2207685" y="3489505"/>
                  <a:pt x="2274173" y="3458818"/>
                </a:cubicBezTo>
                <a:cubicBezTo>
                  <a:pt x="2319882" y="3437722"/>
                  <a:pt x="2312756" y="3441047"/>
                  <a:pt x="2345735" y="3419061"/>
                </a:cubicBezTo>
                <a:cubicBezTo>
                  <a:pt x="2348385" y="3408459"/>
                  <a:pt x="2350684" y="3397763"/>
                  <a:pt x="2353686" y="3387256"/>
                </a:cubicBezTo>
                <a:cubicBezTo>
                  <a:pt x="2355988" y="3379197"/>
                  <a:pt x="2361637" y="3371783"/>
                  <a:pt x="2361637" y="3363402"/>
                </a:cubicBezTo>
                <a:cubicBezTo>
                  <a:pt x="2361637" y="3336765"/>
                  <a:pt x="2357453" y="3310258"/>
                  <a:pt x="2353686" y="3283889"/>
                </a:cubicBezTo>
                <a:cubicBezTo>
                  <a:pt x="2352141" y="3273071"/>
                  <a:pt x="2351157" y="3261572"/>
                  <a:pt x="2345735" y="3252084"/>
                </a:cubicBezTo>
                <a:cubicBezTo>
                  <a:pt x="2336237" y="3235462"/>
                  <a:pt x="2307972" y="3216801"/>
                  <a:pt x="2290076" y="3212327"/>
                </a:cubicBezTo>
                <a:cubicBezTo>
                  <a:pt x="2258795" y="3204507"/>
                  <a:pt x="2225941" y="3204246"/>
                  <a:pt x="2194660" y="3196425"/>
                </a:cubicBezTo>
                <a:lnTo>
                  <a:pt x="2162855" y="3188473"/>
                </a:lnTo>
                <a:cubicBezTo>
                  <a:pt x="2157554" y="3180522"/>
                  <a:pt x="2152507" y="3172395"/>
                  <a:pt x="2146952" y="3164619"/>
                </a:cubicBezTo>
                <a:cubicBezTo>
                  <a:pt x="2139249" y="3153835"/>
                  <a:pt x="2130122" y="3144052"/>
                  <a:pt x="2123098" y="3132814"/>
                </a:cubicBezTo>
                <a:cubicBezTo>
                  <a:pt x="2116816" y="3122763"/>
                  <a:pt x="2115577" y="3109390"/>
                  <a:pt x="2107196" y="3101009"/>
                </a:cubicBezTo>
                <a:cubicBezTo>
                  <a:pt x="2098814" y="3092627"/>
                  <a:pt x="2063537" y="3085106"/>
                  <a:pt x="2075390" y="3085106"/>
                </a:cubicBezTo>
                <a:cubicBezTo>
                  <a:pt x="2105023" y="3085106"/>
                  <a:pt x="2133700" y="3095708"/>
                  <a:pt x="2162855" y="3101009"/>
                </a:cubicBezTo>
                <a:cubicBezTo>
                  <a:pt x="2170806" y="3108960"/>
                  <a:pt x="2177713" y="3118116"/>
                  <a:pt x="2186709" y="3124863"/>
                </a:cubicBezTo>
                <a:cubicBezTo>
                  <a:pt x="2199072" y="3134136"/>
                  <a:pt x="2213360" y="3140526"/>
                  <a:pt x="2226465" y="3148717"/>
                </a:cubicBezTo>
                <a:cubicBezTo>
                  <a:pt x="2234569" y="3153782"/>
                  <a:pt x="2242674" y="3158885"/>
                  <a:pt x="2250319" y="3164619"/>
                </a:cubicBezTo>
                <a:cubicBezTo>
                  <a:pt x="2263896" y="3174802"/>
                  <a:pt x="2275955" y="3187011"/>
                  <a:pt x="2290076" y="3196425"/>
                </a:cubicBezTo>
                <a:cubicBezTo>
                  <a:pt x="2311548" y="3210739"/>
                  <a:pt x="2346454" y="3221426"/>
                  <a:pt x="2369589" y="3228230"/>
                </a:cubicBezTo>
                <a:cubicBezTo>
                  <a:pt x="2398581" y="3236757"/>
                  <a:pt x="2426963" y="3249285"/>
                  <a:pt x="2457053" y="3252084"/>
                </a:cubicBezTo>
                <a:cubicBezTo>
                  <a:pt x="2541544" y="3259944"/>
                  <a:pt x="2626681" y="3257385"/>
                  <a:pt x="2711495" y="3260035"/>
                </a:cubicBezTo>
                <a:cubicBezTo>
                  <a:pt x="2714145" y="3281239"/>
                  <a:pt x="2711510" y="3303806"/>
                  <a:pt x="2719446" y="3323646"/>
                </a:cubicBezTo>
                <a:cubicBezTo>
                  <a:pt x="2722995" y="3332519"/>
                  <a:pt x="2736044" y="3333329"/>
                  <a:pt x="2743300" y="3339548"/>
                </a:cubicBezTo>
                <a:cubicBezTo>
                  <a:pt x="2754684" y="3349305"/>
                  <a:pt x="2764503" y="3360751"/>
                  <a:pt x="2775105" y="3371353"/>
                </a:cubicBezTo>
                <a:cubicBezTo>
                  <a:pt x="2777755" y="3384605"/>
                  <a:pt x="2779778" y="3397999"/>
                  <a:pt x="2783056" y="3411110"/>
                </a:cubicBezTo>
                <a:cubicBezTo>
                  <a:pt x="2788636" y="3433428"/>
                  <a:pt x="2799622" y="3452856"/>
                  <a:pt x="2806910" y="3474720"/>
                </a:cubicBezTo>
                <a:cubicBezTo>
                  <a:pt x="2818310" y="3508920"/>
                  <a:pt x="2828544" y="3543502"/>
                  <a:pt x="2838716" y="3578087"/>
                </a:cubicBezTo>
                <a:cubicBezTo>
                  <a:pt x="2865487" y="3669106"/>
                  <a:pt x="2825304" y="3542165"/>
                  <a:pt x="2854618" y="3649649"/>
                </a:cubicBezTo>
                <a:cubicBezTo>
                  <a:pt x="2859029" y="3665821"/>
                  <a:pt x="2865220" y="3681454"/>
                  <a:pt x="2870521" y="3697357"/>
                </a:cubicBezTo>
                <a:lnTo>
                  <a:pt x="2878472" y="3721211"/>
                </a:lnTo>
                <a:cubicBezTo>
                  <a:pt x="2885878" y="3743430"/>
                  <a:pt x="2888882" y="3760824"/>
                  <a:pt x="2910277" y="3776870"/>
                </a:cubicBezTo>
                <a:cubicBezTo>
                  <a:pt x="2921696" y="3785434"/>
                  <a:pt x="2936782" y="3787472"/>
                  <a:pt x="2950034" y="3792773"/>
                </a:cubicBezTo>
                <a:cubicBezTo>
                  <a:pt x="2963286" y="3790122"/>
                  <a:pt x="2978056" y="3791526"/>
                  <a:pt x="2989790" y="3784821"/>
                </a:cubicBezTo>
                <a:cubicBezTo>
                  <a:pt x="3004884" y="3776196"/>
                  <a:pt x="3011232" y="3742426"/>
                  <a:pt x="3013644" y="3729162"/>
                </a:cubicBezTo>
                <a:cubicBezTo>
                  <a:pt x="3024843" y="3667569"/>
                  <a:pt x="3031919" y="3559111"/>
                  <a:pt x="3037498" y="3514477"/>
                </a:cubicBezTo>
                <a:cubicBezTo>
                  <a:pt x="3038853" y="3503633"/>
                  <a:pt x="3040028" y="3492160"/>
                  <a:pt x="3045450" y="3482672"/>
                </a:cubicBezTo>
                <a:cubicBezTo>
                  <a:pt x="3051029" y="3472909"/>
                  <a:pt x="3060427" y="3465722"/>
                  <a:pt x="3069303" y="3458818"/>
                </a:cubicBezTo>
                <a:cubicBezTo>
                  <a:pt x="3086517" y="3445429"/>
                  <a:pt x="3124944" y="3420062"/>
                  <a:pt x="3148816" y="3411110"/>
                </a:cubicBezTo>
                <a:cubicBezTo>
                  <a:pt x="3159048" y="3407273"/>
                  <a:pt x="3170020" y="3405809"/>
                  <a:pt x="3180622" y="3403159"/>
                </a:cubicBezTo>
                <a:cubicBezTo>
                  <a:pt x="3188573" y="3397858"/>
                  <a:pt x="3195743" y="3391137"/>
                  <a:pt x="3204476" y="3387256"/>
                </a:cubicBezTo>
                <a:cubicBezTo>
                  <a:pt x="3219794" y="3380448"/>
                  <a:pt x="3252183" y="3371353"/>
                  <a:pt x="3252183" y="3371353"/>
                </a:cubicBezTo>
                <a:cubicBezTo>
                  <a:pt x="3268086" y="3358101"/>
                  <a:pt x="3282932" y="3343468"/>
                  <a:pt x="3299891" y="3331597"/>
                </a:cubicBezTo>
                <a:cubicBezTo>
                  <a:pt x="3317758" y="3319090"/>
                  <a:pt x="3335608" y="3314390"/>
                  <a:pt x="3355550" y="3307743"/>
                </a:cubicBezTo>
                <a:cubicBezTo>
                  <a:pt x="3366152" y="3313044"/>
                  <a:pt x="3378974" y="3315264"/>
                  <a:pt x="3387356" y="3323646"/>
                </a:cubicBezTo>
                <a:cubicBezTo>
                  <a:pt x="3405063" y="3341353"/>
                  <a:pt x="3403224" y="3365961"/>
                  <a:pt x="3411210" y="3387256"/>
                </a:cubicBezTo>
                <a:cubicBezTo>
                  <a:pt x="3415372" y="3398354"/>
                  <a:pt x="3422950" y="3407963"/>
                  <a:pt x="3427112" y="3419061"/>
                </a:cubicBezTo>
                <a:cubicBezTo>
                  <a:pt x="3430949" y="3429293"/>
                  <a:pt x="3428711" y="3441974"/>
                  <a:pt x="3435063" y="3450866"/>
                </a:cubicBezTo>
                <a:cubicBezTo>
                  <a:pt x="3442766" y="3461650"/>
                  <a:pt x="3456085" y="3467017"/>
                  <a:pt x="3466869" y="3474720"/>
                </a:cubicBezTo>
                <a:cubicBezTo>
                  <a:pt x="3504598" y="3501669"/>
                  <a:pt x="3491310" y="3490770"/>
                  <a:pt x="3554333" y="3506526"/>
                </a:cubicBezTo>
                <a:cubicBezTo>
                  <a:pt x="3562738" y="3527538"/>
                  <a:pt x="3571953" y="3548318"/>
                  <a:pt x="3578187" y="3570136"/>
                </a:cubicBezTo>
                <a:cubicBezTo>
                  <a:pt x="3581189" y="3580643"/>
                  <a:pt x="3583488" y="3591339"/>
                  <a:pt x="3586138" y="3601941"/>
                </a:cubicBezTo>
                <a:cubicBezTo>
                  <a:pt x="3588789" y="3654950"/>
                  <a:pt x="3589492" y="3708092"/>
                  <a:pt x="3594090" y="3760967"/>
                </a:cubicBezTo>
                <a:cubicBezTo>
                  <a:pt x="3594816" y="3769317"/>
                  <a:pt x="3596115" y="3778894"/>
                  <a:pt x="3602041" y="3784821"/>
                </a:cubicBezTo>
                <a:cubicBezTo>
                  <a:pt x="3607968" y="3790748"/>
                  <a:pt x="3617944" y="3790122"/>
                  <a:pt x="3625895" y="3792773"/>
                </a:cubicBezTo>
                <a:cubicBezTo>
                  <a:pt x="3653890" y="3834766"/>
                  <a:pt x="3627576" y="3801028"/>
                  <a:pt x="3673603" y="3840480"/>
                </a:cubicBezTo>
                <a:cubicBezTo>
                  <a:pt x="3682141" y="3847798"/>
                  <a:pt x="3688818" y="3857135"/>
                  <a:pt x="3697456" y="3864334"/>
                </a:cubicBezTo>
                <a:cubicBezTo>
                  <a:pt x="3763883" y="3919692"/>
                  <a:pt x="3675466" y="3834393"/>
                  <a:pt x="3745164" y="3904091"/>
                </a:cubicBezTo>
                <a:cubicBezTo>
                  <a:pt x="3756214" y="3937238"/>
                  <a:pt x="3767739" y="3948107"/>
                  <a:pt x="3697456" y="3919993"/>
                </a:cubicBezTo>
                <a:cubicBezTo>
                  <a:pt x="3687016" y="3915817"/>
                  <a:pt x="3683245" y="3901924"/>
                  <a:pt x="3673603" y="3896139"/>
                </a:cubicBezTo>
                <a:cubicBezTo>
                  <a:pt x="3656294" y="3885754"/>
                  <a:pt x="3635716" y="3881856"/>
                  <a:pt x="3617943" y="3872286"/>
                </a:cubicBezTo>
                <a:cubicBezTo>
                  <a:pt x="3601115" y="3863225"/>
                  <a:pt x="3587331" y="3849027"/>
                  <a:pt x="3570236" y="3840480"/>
                </a:cubicBezTo>
                <a:lnTo>
                  <a:pt x="3538430" y="3824578"/>
                </a:lnTo>
                <a:cubicBezTo>
                  <a:pt x="3529439" y="3878524"/>
                  <a:pt x="3520556" y="3885943"/>
                  <a:pt x="3554333" y="3943847"/>
                </a:cubicBezTo>
                <a:cubicBezTo>
                  <a:pt x="3561010" y="3955294"/>
                  <a:pt x="3576767" y="3958330"/>
                  <a:pt x="3586138" y="3967701"/>
                </a:cubicBezTo>
                <a:cubicBezTo>
                  <a:pt x="3595509" y="3977072"/>
                  <a:pt x="3600621" y="3990135"/>
                  <a:pt x="3609992" y="3999506"/>
                </a:cubicBezTo>
                <a:cubicBezTo>
                  <a:pt x="3628296" y="4017810"/>
                  <a:pt x="3641319" y="4017277"/>
                  <a:pt x="3665651" y="4023360"/>
                </a:cubicBezTo>
                <a:cubicBezTo>
                  <a:pt x="3744756" y="4084886"/>
                  <a:pt x="3720450" y="4053875"/>
                  <a:pt x="3753116" y="4102873"/>
                </a:cubicBezTo>
                <a:cubicBezTo>
                  <a:pt x="3851955" y="4036983"/>
                  <a:pt x="3804472" y="4078855"/>
                  <a:pt x="3745164" y="3808675"/>
                </a:cubicBezTo>
                <a:cubicBezTo>
                  <a:pt x="3740726" y="3788456"/>
                  <a:pt x="3718660" y="3776870"/>
                  <a:pt x="3705408" y="3760967"/>
                </a:cubicBezTo>
                <a:cubicBezTo>
                  <a:pt x="3686759" y="3686376"/>
                  <a:pt x="3712905" y="3777837"/>
                  <a:pt x="3673603" y="3689406"/>
                </a:cubicBezTo>
                <a:cubicBezTo>
                  <a:pt x="3669165" y="3679420"/>
                  <a:pt x="3668302" y="3668202"/>
                  <a:pt x="3665651" y="3657600"/>
                </a:cubicBezTo>
                <a:cubicBezTo>
                  <a:pt x="3668302" y="3641698"/>
                  <a:pt x="3661014" y="3619964"/>
                  <a:pt x="3673603" y="3609893"/>
                </a:cubicBezTo>
                <a:cubicBezTo>
                  <a:pt x="3682859" y="3602489"/>
                  <a:pt x="3694513" y="3621126"/>
                  <a:pt x="3705408" y="3625795"/>
                </a:cubicBezTo>
                <a:cubicBezTo>
                  <a:pt x="3713112" y="3629096"/>
                  <a:pt x="3721080" y="3631928"/>
                  <a:pt x="3729262" y="3633746"/>
                </a:cubicBezTo>
                <a:cubicBezTo>
                  <a:pt x="3745000" y="3637243"/>
                  <a:pt x="3761161" y="3638536"/>
                  <a:pt x="3776970" y="3641698"/>
                </a:cubicBezTo>
                <a:cubicBezTo>
                  <a:pt x="3787686" y="3643841"/>
                  <a:pt x="3798173" y="3646999"/>
                  <a:pt x="3808775" y="3649649"/>
                </a:cubicBezTo>
                <a:cubicBezTo>
                  <a:pt x="3843231" y="3646999"/>
                  <a:pt x="3878751" y="3650602"/>
                  <a:pt x="3912142" y="3641698"/>
                </a:cubicBezTo>
                <a:cubicBezTo>
                  <a:pt x="3921376" y="3639236"/>
                  <a:pt x="3923770" y="3626391"/>
                  <a:pt x="3928044" y="3617844"/>
                </a:cubicBezTo>
                <a:cubicBezTo>
                  <a:pt x="3936196" y="3601540"/>
                  <a:pt x="3940921" y="3569362"/>
                  <a:pt x="3943947" y="3554233"/>
                </a:cubicBezTo>
                <a:cubicBezTo>
                  <a:pt x="3941297" y="3533030"/>
                  <a:pt x="3945552" y="3509735"/>
                  <a:pt x="3935996" y="3490623"/>
                </a:cubicBezTo>
                <a:cubicBezTo>
                  <a:pt x="3917748" y="3454128"/>
                  <a:pt x="3898484" y="3463915"/>
                  <a:pt x="3872385" y="3450866"/>
                </a:cubicBezTo>
                <a:cubicBezTo>
                  <a:pt x="3863838" y="3446592"/>
                  <a:pt x="3856482" y="3440265"/>
                  <a:pt x="3848531" y="3434964"/>
                </a:cubicBezTo>
                <a:cubicBezTo>
                  <a:pt x="3851182" y="3416411"/>
                  <a:pt x="3847509" y="3395758"/>
                  <a:pt x="3856483" y="3379305"/>
                </a:cubicBezTo>
                <a:cubicBezTo>
                  <a:pt x="3877015" y="3341663"/>
                  <a:pt x="3892865" y="3353162"/>
                  <a:pt x="3920093" y="3339548"/>
                </a:cubicBezTo>
                <a:cubicBezTo>
                  <a:pt x="3992018" y="3303586"/>
                  <a:pt x="3964042" y="3305678"/>
                  <a:pt x="4047314" y="3275938"/>
                </a:cubicBezTo>
                <a:cubicBezTo>
                  <a:pt x="4121993" y="3249267"/>
                  <a:pt x="4057688" y="3282849"/>
                  <a:pt x="4110924" y="3260035"/>
                </a:cubicBezTo>
                <a:cubicBezTo>
                  <a:pt x="4121819" y="3255366"/>
                  <a:pt x="4131898" y="3248947"/>
                  <a:pt x="4142730" y="3244133"/>
                </a:cubicBezTo>
                <a:cubicBezTo>
                  <a:pt x="4223175" y="3208380"/>
                  <a:pt x="4138880" y="3253148"/>
                  <a:pt x="4238145" y="3196425"/>
                </a:cubicBezTo>
                <a:cubicBezTo>
                  <a:pt x="4320375" y="3077649"/>
                  <a:pt x="4303781" y="3134544"/>
                  <a:pt x="4317658" y="3037399"/>
                </a:cubicBezTo>
                <a:cubicBezTo>
                  <a:pt x="4312820" y="2976919"/>
                  <a:pt x="4312325" y="2872940"/>
                  <a:pt x="4293804" y="2798859"/>
                </a:cubicBezTo>
                <a:cubicBezTo>
                  <a:pt x="4291771" y="2790728"/>
                  <a:pt x="4288796" y="2782853"/>
                  <a:pt x="4285853" y="2775006"/>
                </a:cubicBezTo>
                <a:cubicBezTo>
                  <a:pt x="4270625" y="2734398"/>
                  <a:pt x="4272117" y="2739583"/>
                  <a:pt x="4254048" y="2703444"/>
                </a:cubicBezTo>
                <a:cubicBezTo>
                  <a:pt x="4259349" y="2695493"/>
                  <a:pt x="4260969" y="2682856"/>
                  <a:pt x="4269950" y="2679590"/>
                </a:cubicBezTo>
                <a:cubicBezTo>
                  <a:pt x="4292506" y="2671388"/>
                  <a:pt x="4317790" y="2675289"/>
                  <a:pt x="4341512" y="2671639"/>
                </a:cubicBezTo>
                <a:cubicBezTo>
                  <a:pt x="4352313" y="2669977"/>
                  <a:pt x="4362850" y="2666827"/>
                  <a:pt x="4373317" y="2663687"/>
                </a:cubicBezTo>
                <a:cubicBezTo>
                  <a:pt x="4389373" y="2658870"/>
                  <a:pt x="4421025" y="2647785"/>
                  <a:pt x="4421025" y="2647785"/>
                </a:cubicBezTo>
                <a:cubicBezTo>
                  <a:pt x="4463538" y="2661955"/>
                  <a:pt x="4440084" y="2646236"/>
                  <a:pt x="4421025" y="2679590"/>
                </a:cubicBezTo>
                <a:cubicBezTo>
                  <a:pt x="4415603" y="2689078"/>
                  <a:pt x="4415724" y="2700793"/>
                  <a:pt x="4413074" y="2711395"/>
                </a:cubicBezTo>
                <a:cubicBezTo>
                  <a:pt x="4415724" y="2724647"/>
                  <a:pt x="4414981" y="2739064"/>
                  <a:pt x="4421025" y="2751152"/>
                </a:cubicBezTo>
                <a:cubicBezTo>
                  <a:pt x="4428678" y="2766458"/>
                  <a:pt x="4455033" y="2781775"/>
                  <a:pt x="4468733" y="2790908"/>
                </a:cubicBezTo>
                <a:cubicBezTo>
                  <a:pt x="4471383" y="2828014"/>
                  <a:pt x="4459047" y="2869472"/>
                  <a:pt x="4476684" y="2902226"/>
                </a:cubicBezTo>
                <a:cubicBezTo>
                  <a:pt x="4484327" y="2916421"/>
                  <a:pt x="4510394" y="2902274"/>
                  <a:pt x="4524392" y="2894275"/>
                </a:cubicBezTo>
                <a:cubicBezTo>
                  <a:pt x="4531669" y="2890117"/>
                  <a:pt x="4529041" y="2878125"/>
                  <a:pt x="4532343" y="2870421"/>
                </a:cubicBezTo>
                <a:cubicBezTo>
                  <a:pt x="4537012" y="2859526"/>
                  <a:pt x="4542945" y="2849218"/>
                  <a:pt x="4548246" y="2838616"/>
                </a:cubicBezTo>
                <a:cubicBezTo>
                  <a:pt x="4556666" y="2737574"/>
                  <a:pt x="4561244" y="2743824"/>
                  <a:pt x="4548246" y="2639833"/>
                </a:cubicBezTo>
                <a:cubicBezTo>
                  <a:pt x="4547206" y="2631516"/>
                  <a:pt x="4542945" y="2623930"/>
                  <a:pt x="4540295" y="2615979"/>
                </a:cubicBezTo>
                <a:cubicBezTo>
                  <a:pt x="4576394" y="2561831"/>
                  <a:pt x="4547716" y="2598876"/>
                  <a:pt x="4643662" y="2528515"/>
                </a:cubicBezTo>
                <a:cubicBezTo>
                  <a:pt x="4693354" y="2492074"/>
                  <a:pt x="4657663" y="2515344"/>
                  <a:pt x="4715223" y="2480807"/>
                </a:cubicBezTo>
                <a:cubicBezTo>
                  <a:pt x="4761330" y="2419331"/>
                  <a:pt x="4761359" y="2413046"/>
                  <a:pt x="4818590" y="2361538"/>
                </a:cubicBezTo>
                <a:cubicBezTo>
                  <a:pt x="4825693" y="2355145"/>
                  <a:pt x="4834493" y="2350936"/>
                  <a:pt x="4842444" y="2345635"/>
                </a:cubicBezTo>
                <a:cubicBezTo>
                  <a:pt x="4845095" y="2335033"/>
                  <a:pt x="4846091" y="2323874"/>
                  <a:pt x="4850396" y="2313830"/>
                </a:cubicBezTo>
                <a:cubicBezTo>
                  <a:pt x="4854160" y="2305046"/>
                  <a:pt x="4863784" y="2299195"/>
                  <a:pt x="4866298" y="2289976"/>
                </a:cubicBezTo>
                <a:cubicBezTo>
                  <a:pt x="4871920" y="2269361"/>
                  <a:pt x="4871599" y="2247569"/>
                  <a:pt x="4874250" y="2226366"/>
                </a:cubicBezTo>
                <a:cubicBezTo>
                  <a:pt x="4875502" y="2205088"/>
                  <a:pt x="4891497" y="2062750"/>
                  <a:pt x="4874250" y="2019632"/>
                </a:cubicBezTo>
                <a:cubicBezTo>
                  <a:pt x="4871137" y="2011850"/>
                  <a:pt x="4858455" y="2013983"/>
                  <a:pt x="4850396" y="2011680"/>
                </a:cubicBezTo>
                <a:cubicBezTo>
                  <a:pt x="4839888" y="2008678"/>
                  <a:pt x="4829192" y="2006379"/>
                  <a:pt x="4818590" y="2003729"/>
                </a:cubicBezTo>
                <a:cubicBezTo>
                  <a:pt x="4773234" y="1943256"/>
                  <a:pt x="4779025" y="1969136"/>
                  <a:pt x="4834493" y="1852654"/>
                </a:cubicBezTo>
                <a:cubicBezTo>
                  <a:pt x="4843393" y="1833964"/>
                  <a:pt x="4860164" y="1820115"/>
                  <a:pt x="4874250" y="1804946"/>
                </a:cubicBezTo>
                <a:cubicBezTo>
                  <a:pt x="4926961" y="1748181"/>
                  <a:pt x="4923397" y="1747604"/>
                  <a:pt x="4977616" y="1717482"/>
                </a:cubicBezTo>
                <a:cubicBezTo>
                  <a:pt x="4987978" y="1711725"/>
                  <a:pt x="4997799" y="1703904"/>
                  <a:pt x="5009422" y="1701579"/>
                </a:cubicBezTo>
                <a:cubicBezTo>
                  <a:pt x="5038128" y="1695838"/>
                  <a:pt x="5067731" y="1696278"/>
                  <a:pt x="5096886" y="1693628"/>
                </a:cubicBezTo>
                <a:cubicBezTo>
                  <a:pt x="5115739" y="1688242"/>
                  <a:pt x="5199321" y="1663694"/>
                  <a:pt x="5216156" y="1661823"/>
                </a:cubicBezTo>
                <a:cubicBezTo>
                  <a:pt x="5266275" y="1656254"/>
                  <a:pt x="5316872" y="1656522"/>
                  <a:pt x="5367230" y="1653872"/>
                </a:cubicBezTo>
                <a:cubicBezTo>
                  <a:pt x="5388632" y="1641031"/>
                  <a:pt x="5414831" y="1633027"/>
                  <a:pt x="5422890" y="1606164"/>
                </a:cubicBezTo>
                <a:cubicBezTo>
                  <a:pt x="5443194" y="1538485"/>
                  <a:pt x="5408067" y="1558097"/>
                  <a:pt x="5454695" y="1542553"/>
                </a:cubicBezTo>
                <a:cubicBezTo>
                  <a:pt x="5464414" y="1545793"/>
                  <a:pt x="5502364" y="1559122"/>
                  <a:pt x="5510354" y="1558456"/>
                </a:cubicBezTo>
                <a:cubicBezTo>
                  <a:pt x="5532134" y="1556641"/>
                  <a:pt x="5552761" y="1547854"/>
                  <a:pt x="5573964" y="1542553"/>
                </a:cubicBezTo>
                <a:cubicBezTo>
                  <a:pt x="5580349" y="1537445"/>
                  <a:pt x="5635403" y="1487100"/>
                  <a:pt x="5653477" y="1494846"/>
                </a:cubicBezTo>
                <a:cubicBezTo>
                  <a:pt x="5666596" y="1500468"/>
                  <a:pt x="5664079" y="1521350"/>
                  <a:pt x="5669380" y="1534602"/>
                </a:cubicBezTo>
                <a:cubicBezTo>
                  <a:pt x="5661429" y="1561106"/>
                  <a:pt x="5663447" y="1593031"/>
                  <a:pt x="5645526" y="1614115"/>
                </a:cubicBezTo>
                <a:cubicBezTo>
                  <a:pt x="5592147" y="1676914"/>
                  <a:pt x="5565565" y="1683176"/>
                  <a:pt x="5510354" y="1701579"/>
                </a:cubicBezTo>
                <a:cubicBezTo>
                  <a:pt x="5462680" y="1733363"/>
                  <a:pt x="5485619" y="1709807"/>
                  <a:pt x="5470597" y="1804946"/>
                </a:cubicBezTo>
                <a:cubicBezTo>
                  <a:pt x="5467264" y="1826053"/>
                  <a:pt x="5466468" y="1847533"/>
                  <a:pt x="5462646" y="1868557"/>
                </a:cubicBezTo>
                <a:cubicBezTo>
                  <a:pt x="5461147" y="1876803"/>
                  <a:pt x="5456998" y="1884352"/>
                  <a:pt x="5454695" y="1892411"/>
                </a:cubicBezTo>
                <a:cubicBezTo>
                  <a:pt x="5451693" y="1902919"/>
                  <a:pt x="5449394" y="1913614"/>
                  <a:pt x="5446743" y="1924216"/>
                </a:cubicBezTo>
                <a:cubicBezTo>
                  <a:pt x="5449520" y="1949206"/>
                  <a:pt x="5437206" y="2004790"/>
                  <a:pt x="5478549" y="2011680"/>
                </a:cubicBezTo>
                <a:cubicBezTo>
                  <a:pt x="5486816" y="2013058"/>
                  <a:pt x="5494452" y="2006379"/>
                  <a:pt x="5502403" y="2003729"/>
                </a:cubicBezTo>
                <a:cubicBezTo>
                  <a:pt x="5510354" y="1990477"/>
                  <a:pt x="5520312" y="1978238"/>
                  <a:pt x="5526256" y="1963973"/>
                </a:cubicBezTo>
                <a:cubicBezTo>
                  <a:pt x="5533677" y="1946161"/>
                  <a:pt x="5536614" y="1926795"/>
                  <a:pt x="5542159" y="1908313"/>
                </a:cubicBezTo>
                <a:cubicBezTo>
                  <a:pt x="5544567" y="1900285"/>
                  <a:pt x="5546097" y="1891817"/>
                  <a:pt x="5550110" y="1884459"/>
                </a:cubicBezTo>
                <a:cubicBezTo>
                  <a:pt x="5562083" y="1862508"/>
                  <a:pt x="5577608" y="1842642"/>
                  <a:pt x="5589867" y="1820849"/>
                </a:cubicBezTo>
                <a:cubicBezTo>
                  <a:pt x="5601489" y="1800187"/>
                  <a:pt x="5607893" y="1776529"/>
                  <a:pt x="5621672" y="1757239"/>
                </a:cubicBezTo>
                <a:cubicBezTo>
                  <a:pt x="5667153" y="1693565"/>
                  <a:pt x="5654485" y="1725919"/>
                  <a:pt x="5693234" y="1693628"/>
                </a:cubicBezTo>
                <a:cubicBezTo>
                  <a:pt x="5764127" y="1634550"/>
                  <a:pt x="5664259" y="1662882"/>
                  <a:pt x="5852260" y="1582310"/>
                </a:cubicBezTo>
                <a:cubicBezTo>
                  <a:pt x="5986016" y="1524986"/>
                  <a:pt x="5806933" y="1597506"/>
                  <a:pt x="6019237" y="1534602"/>
                </a:cubicBezTo>
                <a:cubicBezTo>
                  <a:pt x="6054632" y="1524115"/>
                  <a:pt x="6087582" y="1506521"/>
                  <a:pt x="6122604" y="1494846"/>
                </a:cubicBezTo>
                <a:lnTo>
                  <a:pt x="6146458" y="1486894"/>
                </a:lnTo>
                <a:cubicBezTo>
                  <a:pt x="6138507" y="1476292"/>
                  <a:pt x="6133388" y="1462792"/>
                  <a:pt x="6122604" y="1455089"/>
                </a:cubicBezTo>
                <a:cubicBezTo>
                  <a:pt x="6113712" y="1448737"/>
                  <a:pt x="6101166" y="1450594"/>
                  <a:pt x="6090799" y="1447138"/>
                </a:cubicBezTo>
                <a:cubicBezTo>
                  <a:pt x="6069316" y="1439977"/>
                  <a:pt x="6048392" y="1431235"/>
                  <a:pt x="6027189" y="1423284"/>
                </a:cubicBezTo>
                <a:cubicBezTo>
                  <a:pt x="6021888" y="1415333"/>
                  <a:pt x="6012341" y="1408928"/>
                  <a:pt x="6011286" y="1399430"/>
                </a:cubicBezTo>
                <a:cubicBezTo>
                  <a:pt x="6005320" y="1345737"/>
                  <a:pt x="6029091" y="1343511"/>
                  <a:pt x="6066945" y="1311966"/>
                </a:cubicBezTo>
                <a:cubicBezTo>
                  <a:pt x="6194648" y="1319947"/>
                  <a:pt x="6206635" y="1361840"/>
                  <a:pt x="6186215" y="1280160"/>
                </a:cubicBezTo>
                <a:cubicBezTo>
                  <a:pt x="6184182" y="1272029"/>
                  <a:pt x="6180914" y="1264257"/>
                  <a:pt x="6178263" y="1256306"/>
                </a:cubicBezTo>
                <a:cubicBezTo>
                  <a:pt x="6194166" y="1253656"/>
                  <a:pt x="6209905" y="1247016"/>
                  <a:pt x="6225971" y="1248355"/>
                </a:cubicBezTo>
                <a:cubicBezTo>
                  <a:pt x="6277193" y="1252624"/>
                  <a:pt x="6273332" y="1270999"/>
                  <a:pt x="6313436" y="1296063"/>
                </a:cubicBezTo>
                <a:cubicBezTo>
                  <a:pt x="6320543" y="1300505"/>
                  <a:pt x="6329339" y="1301364"/>
                  <a:pt x="6337290" y="1304014"/>
                </a:cubicBezTo>
                <a:cubicBezTo>
                  <a:pt x="6350507" y="1317231"/>
                  <a:pt x="6381139" y="1351722"/>
                  <a:pt x="6400900" y="1351722"/>
                </a:cubicBezTo>
                <a:cubicBezTo>
                  <a:pt x="6409281" y="1351722"/>
                  <a:pt x="6406646" y="1335954"/>
                  <a:pt x="6408851" y="1327868"/>
                </a:cubicBezTo>
                <a:cubicBezTo>
                  <a:pt x="6414602" y="1306782"/>
                  <a:pt x="6424754" y="1264258"/>
                  <a:pt x="6424754" y="1264258"/>
                </a:cubicBezTo>
                <a:cubicBezTo>
                  <a:pt x="6422104" y="1240404"/>
                  <a:pt x="6425717" y="1214980"/>
                  <a:pt x="6416803" y="1192696"/>
                </a:cubicBezTo>
                <a:cubicBezTo>
                  <a:pt x="6413690" y="1184914"/>
                  <a:pt x="6399654" y="1189774"/>
                  <a:pt x="6392949" y="1184745"/>
                </a:cubicBezTo>
                <a:cubicBezTo>
                  <a:pt x="6377956" y="1173500"/>
                  <a:pt x="6367697" y="1156856"/>
                  <a:pt x="6353192" y="1144988"/>
                </a:cubicBezTo>
                <a:cubicBezTo>
                  <a:pt x="6338400" y="1132885"/>
                  <a:pt x="6319769" y="1125881"/>
                  <a:pt x="6305484" y="1113183"/>
                </a:cubicBezTo>
                <a:cubicBezTo>
                  <a:pt x="6295579" y="1104379"/>
                  <a:pt x="6291001" y="1090749"/>
                  <a:pt x="6281630" y="1081378"/>
                </a:cubicBezTo>
                <a:cubicBezTo>
                  <a:pt x="6194313" y="994061"/>
                  <a:pt x="6259242" y="1070986"/>
                  <a:pt x="6170312" y="993913"/>
                </a:cubicBezTo>
                <a:cubicBezTo>
                  <a:pt x="6100591" y="933488"/>
                  <a:pt x="6132625" y="939141"/>
                  <a:pt x="6074896" y="914400"/>
                </a:cubicBezTo>
                <a:cubicBezTo>
                  <a:pt x="6067193" y="911099"/>
                  <a:pt x="6059399" y="907092"/>
                  <a:pt x="6051043" y="906449"/>
                </a:cubicBezTo>
                <a:cubicBezTo>
                  <a:pt x="5990205" y="901769"/>
                  <a:pt x="5929123" y="901148"/>
                  <a:pt x="5868163" y="898498"/>
                </a:cubicBezTo>
                <a:cubicBezTo>
                  <a:pt x="5860212" y="901148"/>
                  <a:pt x="5849545" y="899904"/>
                  <a:pt x="5844309" y="906449"/>
                </a:cubicBezTo>
                <a:cubicBezTo>
                  <a:pt x="5828138" y="926662"/>
                  <a:pt x="5840324" y="958089"/>
                  <a:pt x="5844309" y="978011"/>
                </a:cubicBezTo>
                <a:cubicBezTo>
                  <a:pt x="5841658" y="988613"/>
                  <a:pt x="5846959" y="1007166"/>
                  <a:pt x="5836357" y="1009816"/>
                </a:cubicBezTo>
                <a:cubicBezTo>
                  <a:pt x="5807956" y="1016916"/>
                  <a:pt x="5777518" y="1007999"/>
                  <a:pt x="5748893" y="1001865"/>
                </a:cubicBezTo>
                <a:cubicBezTo>
                  <a:pt x="5739549" y="999863"/>
                  <a:pt x="5733393" y="990603"/>
                  <a:pt x="5725039" y="985962"/>
                </a:cubicBezTo>
                <a:cubicBezTo>
                  <a:pt x="5709497" y="977327"/>
                  <a:pt x="5693839" y="968711"/>
                  <a:pt x="5677331" y="962108"/>
                </a:cubicBezTo>
                <a:cubicBezTo>
                  <a:pt x="5667185" y="958049"/>
                  <a:pt x="5656128" y="956807"/>
                  <a:pt x="5645526" y="954157"/>
                </a:cubicBezTo>
                <a:cubicBezTo>
                  <a:pt x="5629623" y="956807"/>
                  <a:pt x="5609218" y="950708"/>
                  <a:pt x="5597818" y="962108"/>
                </a:cubicBezTo>
                <a:cubicBezTo>
                  <a:pt x="5584174" y="975752"/>
                  <a:pt x="5586596" y="999048"/>
                  <a:pt x="5581916" y="1017767"/>
                </a:cubicBezTo>
                <a:cubicBezTo>
                  <a:pt x="5568161" y="1072789"/>
                  <a:pt x="5584239" y="1042111"/>
                  <a:pt x="5558062" y="1081378"/>
                </a:cubicBezTo>
                <a:cubicBezTo>
                  <a:pt x="5552761" y="1062825"/>
                  <a:pt x="5548753" y="1043853"/>
                  <a:pt x="5542159" y="1025719"/>
                </a:cubicBezTo>
                <a:cubicBezTo>
                  <a:pt x="5538108" y="1014579"/>
                  <a:pt x="5528740" y="1005503"/>
                  <a:pt x="5526256" y="993913"/>
                </a:cubicBezTo>
                <a:cubicBezTo>
                  <a:pt x="5520675" y="967868"/>
                  <a:pt x="5522072" y="940769"/>
                  <a:pt x="5518305" y="914400"/>
                </a:cubicBezTo>
                <a:cubicBezTo>
                  <a:pt x="5516760" y="903582"/>
                  <a:pt x="5513356" y="893102"/>
                  <a:pt x="5510354" y="882595"/>
                </a:cubicBezTo>
                <a:cubicBezTo>
                  <a:pt x="5508052" y="874536"/>
                  <a:pt x="5509680" y="862899"/>
                  <a:pt x="5502403" y="858741"/>
                </a:cubicBezTo>
                <a:cubicBezTo>
                  <a:pt x="5488405" y="850742"/>
                  <a:pt x="5470433" y="854287"/>
                  <a:pt x="5454695" y="850790"/>
                </a:cubicBezTo>
                <a:cubicBezTo>
                  <a:pt x="5446513" y="848972"/>
                  <a:pt x="5420239" y="849465"/>
                  <a:pt x="5391084" y="84283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5D1CAA22-AB4B-4670-B382-B860B8E2F836}"/>
              </a:ext>
            </a:extLst>
          </p:cNvPr>
          <p:cNvSpPr/>
          <p:nvPr/>
        </p:nvSpPr>
        <p:spPr>
          <a:xfrm>
            <a:off x="5216056" y="725069"/>
            <a:ext cx="445515" cy="185893"/>
          </a:xfrm>
          <a:custGeom>
            <a:avLst/>
            <a:gdLst>
              <a:gd name="connsiteX0" fmla="*/ 206734 w 445515"/>
              <a:gd name="connsiteY0" fmla="*/ 149574 h 185893"/>
              <a:gd name="connsiteX1" fmla="*/ 15902 w 445515"/>
              <a:gd name="connsiteY1" fmla="*/ 117769 h 185893"/>
              <a:gd name="connsiteX2" fmla="*/ 0 w 445515"/>
              <a:gd name="connsiteY2" fmla="*/ 85964 h 185893"/>
              <a:gd name="connsiteX3" fmla="*/ 15902 w 445515"/>
              <a:gd name="connsiteY3" fmla="*/ 6451 h 185893"/>
              <a:gd name="connsiteX4" fmla="*/ 190831 w 445515"/>
              <a:gd name="connsiteY4" fmla="*/ 22354 h 185893"/>
              <a:gd name="connsiteX5" fmla="*/ 246490 w 445515"/>
              <a:gd name="connsiteY5" fmla="*/ 38256 h 185893"/>
              <a:gd name="connsiteX6" fmla="*/ 365760 w 445515"/>
              <a:gd name="connsiteY6" fmla="*/ 62110 h 185893"/>
              <a:gd name="connsiteX7" fmla="*/ 397565 w 445515"/>
              <a:gd name="connsiteY7" fmla="*/ 78013 h 185893"/>
              <a:gd name="connsiteX8" fmla="*/ 421419 w 445515"/>
              <a:gd name="connsiteY8" fmla="*/ 93915 h 185893"/>
              <a:gd name="connsiteX9" fmla="*/ 437321 w 445515"/>
              <a:gd name="connsiteY9" fmla="*/ 133672 h 185893"/>
              <a:gd name="connsiteX10" fmla="*/ 238539 w 445515"/>
              <a:gd name="connsiteY10" fmla="*/ 149574 h 185893"/>
              <a:gd name="connsiteX11" fmla="*/ 190831 w 445515"/>
              <a:gd name="connsiteY11" fmla="*/ 125721 h 185893"/>
              <a:gd name="connsiteX12" fmla="*/ 135172 w 445515"/>
              <a:gd name="connsiteY12" fmla="*/ 101867 h 1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5515" h="185893">
                <a:moveTo>
                  <a:pt x="206734" y="149574"/>
                </a:moveTo>
                <a:cubicBezTo>
                  <a:pt x="65517" y="143155"/>
                  <a:pt x="57101" y="189867"/>
                  <a:pt x="15902" y="117769"/>
                </a:cubicBezTo>
                <a:cubicBezTo>
                  <a:pt x="10021" y="107478"/>
                  <a:pt x="5301" y="96566"/>
                  <a:pt x="0" y="85964"/>
                </a:cubicBezTo>
                <a:cubicBezTo>
                  <a:pt x="5301" y="59460"/>
                  <a:pt x="-9740" y="14998"/>
                  <a:pt x="15902" y="6451"/>
                </a:cubicBezTo>
                <a:cubicBezTo>
                  <a:pt x="71448" y="-12064"/>
                  <a:pt x="132830" y="14354"/>
                  <a:pt x="190831" y="22354"/>
                </a:cubicBezTo>
                <a:cubicBezTo>
                  <a:pt x="209945" y="24990"/>
                  <a:pt x="227609" y="34281"/>
                  <a:pt x="246490" y="38256"/>
                </a:cubicBezTo>
                <a:cubicBezTo>
                  <a:pt x="279529" y="45211"/>
                  <a:pt x="329680" y="46647"/>
                  <a:pt x="365760" y="62110"/>
                </a:cubicBezTo>
                <a:cubicBezTo>
                  <a:pt x="376655" y="66779"/>
                  <a:pt x="387274" y="72132"/>
                  <a:pt x="397565" y="78013"/>
                </a:cubicBezTo>
                <a:cubicBezTo>
                  <a:pt x="405862" y="82754"/>
                  <a:pt x="413468" y="88614"/>
                  <a:pt x="421419" y="93915"/>
                </a:cubicBezTo>
                <a:cubicBezTo>
                  <a:pt x="426720" y="107167"/>
                  <a:pt x="432807" y="120131"/>
                  <a:pt x="437321" y="133672"/>
                </a:cubicBezTo>
                <a:cubicBezTo>
                  <a:pt x="470490" y="233178"/>
                  <a:pt x="402711" y="162203"/>
                  <a:pt x="238539" y="149574"/>
                </a:cubicBezTo>
                <a:cubicBezTo>
                  <a:pt x="194807" y="134997"/>
                  <a:pt x="233986" y="150381"/>
                  <a:pt x="190831" y="125721"/>
                </a:cubicBezTo>
                <a:cubicBezTo>
                  <a:pt x="163316" y="109998"/>
                  <a:pt x="161936" y="110788"/>
                  <a:pt x="135172" y="101867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49DDFFF-78AD-442B-A067-102FE7099DD5}"/>
              </a:ext>
            </a:extLst>
          </p:cNvPr>
          <p:cNvSpPr/>
          <p:nvPr/>
        </p:nvSpPr>
        <p:spPr>
          <a:xfrm>
            <a:off x="1141741" y="1343681"/>
            <a:ext cx="1140319" cy="938343"/>
          </a:xfrm>
          <a:custGeom>
            <a:avLst/>
            <a:gdLst>
              <a:gd name="connsiteX0" fmla="*/ 1140283 w 1140319"/>
              <a:gd name="connsiteY0" fmla="*/ 230677 h 938343"/>
              <a:gd name="connsiteX1" fmla="*/ 1068722 w 1140319"/>
              <a:gd name="connsiteY1" fmla="*/ 222726 h 938343"/>
              <a:gd name="connsiteX2" fmla="*/ 1036916 w 1140319"/>
              <a:gd name="connsiteY2" fmla="*/ 206823 h 938343"/>
              <a:gd name="connsiteX3" fmla="*/ 973306 w 1140319"/>
              <a:gd name="connsiteY3" fmla="*/ 159116 h 938343"/>
              <a:gd name="connsiteX4" fmla="*/ 941501 w 1140319"/>
              <a:gd name="connsiteY4" fmla="*/ 143213 h 938343"/>
              <a:gd name="connsiteX5" fmla="*/ 869939 w 1140319"/>
              <a:gd name="connsiteY5" fmla="*/ 87554 h 938343"/>
              <a:gd name="connsiteX6" fmla="*/ 814280 w 1140319"/>
              <a:gd name="connsiteY6" fmla="*/ 39846 h 938343"/>
              <a:gd name="connsiteX7" fmla="*/ 790426 w 1140319"/>
              <a:gd name="connsiteY7" fmla="*/ 23943 h 938343"/>
              <a:gd name="connsiteX8" fmla="*/ 758621 w 1140319"/>
              <a:gd name="connsiteY8" fmla="*/ 15992 h 938343"/>
              <a:gd name="connsiteX9" fmla="*/ 734767 w 1140319"/>
              <a:gd name="connsiteY9" fmla="*/ 89 h 938343"/>
              <a:gd name="connsiteX10" fmla="*/ 528033 w 1140319"/>
              <a:gd name="connsiteY10" fmla="*/ 71651 h 938343"/>
              <a:gd name="connsiteX11" fmla="*/ 432617 w 1140319"/>
              <a:gd name="connsiteY11" fmla="*/ 119359 h 938343"/>
              <a:gd name="connsiteX12" fmla="*/ 376958 w 1140319"/>
              <a:gd name="connsiteY12" fmla="*/ 143213 h 938343"/>
              <a:gd name="connsiteX13" fmla="*/ 313348 w 1140319"/>
              <a:gd name="connsiteY13" fmla="*/ 167067 h 938343"/>
              <a:gd name="connsiteX14" fmla="*/ 265640 w 1140319"/>
              <a:gd name="connsiteY14" fmla="*/ 198872 h 938343"/>
              <a:gd name="connsiteX15" fmla="*/ 225883 w 1140319"/>
              <a:gd name="connsiteY15" fmla="*/ 294288 h 938343"/>
              <a:gd name="connsiteX16" fmla="*/ 202029 w 1140319"/>
              <a:gd name="connsiteY16" fmla="*/ 341996 h 938343"/>
              <a:gd name="connsiteX17" fmla="*/ 186127 w 1140319"/>
              <a:gd name="connsiteY17" fmla="*/ 381752 h 938343"/>
              <a:gd name="connsiteX18" fmla="*/ 162273 w 1140319"/>
              <a:gd name="connsiteY18" fmla="*/ 516924 h 938343"/>
              <a:gd name="connsiteX19" fmla="*/ 154322 w 1140319"/>
              <a:gd name="connsiteY19" fmla="*/ 540778 h 938343"/>
              <a:gd name="connsiteX20" fmla="*/ 122516 w 1140319"/>
              <a:gd name="connsiteY20" fmla="*/ 604389 h 938343"/>
              <a:gd name="connsiteX21" fmla="*/ 58906 w 1140319"/>
              <a:gd name="connsiteY21" fmla="*/ 636194 h 938343"/>
              <a:gd name="connsiteX22" fmla="*/ 27101 w 1140319"/>
              <a:gd name="connsiteY22" fmla="*/ 652096 h 938343"/>
              <a:gd name="connsiteX23" fmla="*/ 3247 w 1140319"/>
              <a:gd name="connsiteY23" fmla="*/ 707756 h 938343"/>
              <a:gd name="connsiteX24" fmla="*/ 35052 w 1140319"/>
              <a:gd name="connsiteY24" fmla="*/ 866782 h 938343"/>
              <a:gd name="connsiteX25" fmla="*/ 43003 w 1140319"/>
              <a:gd name="connsiteY25" fmla="*/ 898587 h 938343"/>
              <a:gd name="connsiteX26" fmla="*/ 90711 w 1140319"/>
              <a:gd name="connsiteY26" fmla="*/ 922441 h 938343"/>
              <a:gd name="connsiteX27" fmla="*/ 114565 w 1140319"/>
              <a:gd name="connsiteY27" fmla="*/ 938343 h 938343"/>
              <a:gd name="connsiteX28" fmla="*/ 281542 w 1140319"/>
              <a:gd name="connsiteY28" fmla="*/ 922441 h 938343"/>
              <a:gd name="connsiteX29" fmla="*/ 329250 w 1140319"/>
              <a:gd name="connsiteY29" fmla="*/ 906538 h 938343"/>
              <a:gd name="connsiteX30" fmla="*/ 361056 w 1140319"/>
              <a:gd name="connsiteY30" fmla="*/ 898587 h 938343"/>
              <a:gd name="connsiteX31" fmla="*/ 384909 w 1140319"/>
              <a:gd name="connsiteY31" fmla="*/ 811122 h 938343"/>
              <a:gd name="connsiteX32" fmla="*/ 392861 w 1140319"/>
              <a:gd name="connsiteY32" fmla="*/ 787269 h 938343"/>
              <a:gd name="connsiteX33" fmla="*/ 416715 w 1140319"/>
              <a:gd name="connsiteY33" fmla="*/ 493070 h 938343"/>
              <a:gd name="connsiteX34" fmla="*/ 440569 w 1140319"/>
              <a:gd name="connsiteY34" fmla="*/ 469216 h 938343"/>
              <a:gd name="connsiteX35" fmla="*/ 456471 w 1140319"/>
              <a:gd name="connsiteY35" fmla="*/ 445362 h 938343"/>
              <a:gd name="connsiteX36" fmla="*/ 520082 w 1140319"/>
              <a:gd name="connsiteY36" fmla="*/ 429460 h 938343"/>
              <a:gd name="connsiteX37" fmla="*/ 551887 w 1140319"/>
              <a:gd name="connsiteY37" fmla="*/ 485119 h 938343"/>
              <a:gd name="connsiteX38" fmla="*/ 543936 w 1140319"/>
              <a:gd name="connsiteY38" fmla="*/ 612340 h 938343"/>
              <a:gd name="connsiteX39" fmla="*/ 535984 w 1140319"/>
              <a:gd name="connsiteY39" fmla="*/ 660048 h 938343"/>
              <a:gd name="connsiteX40" fmla="*/ 504179 w 1140319"/>
              <a:gd name="connsiteY40" fmla="*/ 715707 h 938343"/>
              <a:gd name="connsiteX41" fmla="*/ 535984 w 1140319"/>
              <a:gd name="connsiteY41" fmla="*/ 731609 h 938343"/>
              <a:gd name="connsiteX42" fmla="*/ 623449 w 1140319"/>
              <a:gd name="connsiteY42" fmla="*/ 755463 h 938343"/>
              <a:gd name="connsiteX43" fmla="*/ 734767 w 1140319"/>
              <a:gd name="connsiteY43" fmla="*/ 747512 h 938343"/>
              <a:gd name="connsiteX44" fmla="*/ 782475 w 1140319"/>
              <a:gd name="connsiteY44" fmla="*/ 707756 h 938343"/>
              <a:gd name="connsiteX45" fmla="*/ 830182 w 1140319"/>
              <a:gd name="connsiteY45" fmla="*/ 699804 h 938343"/>
              <a:gd name="connsiteX46" fmla="*/ 854036 w 1140319"/>
              <a:gd name="connsiteY46" fmla="*/ 691853 h 938343"/>
              <a:gd name="connsiteX47" fmla="*/ 869939 w 1140319"/>
              <a:gd name="connsiteY47" fmla="*/ 596437 h 938343"/>
              <a:gd name="connsiteX48" fmla="*/ 877890 w 1140319"/>
              <a:gd name="connsiteY48" fmla="*/ 564632 h 938343"/>
              <a:gd name="connsiteX49" fmla="*/ 885842 w 1140319"/>
              <a:gd name="connsiteY49" fmla="*/ 508973 h 938343"/>
              <a:gd name="connsiteX50" fmla="*/ 877890 w 1140319"/>
              <a:gd name="connsiteY50" fmla="*/ 397655 h 938343"/>
              <a:gd name="connsiteX51" fmla="*/ 869939 w 1140319"/>
              <a:gd name="connsiteY51" fmla="*/ 373801 h 938343"/>
              <a:gd name="connsiteX52" fmla="*/ 861988 w 1140319"/>
              <a:gd name="connsiteY52" fmla="*/ 341996 h 938343"/>
              <a:gd name="connsiteX53" fmla="*/ 893793 w 1140319"/>
              <a:gd name="connsiteY53" fmla="*/ 334044 h 938343"/>
              <a:gd name="connsiteX54" fmla="*/ 941501 w 1140319"/>
              <a:gd name="connsiteY54" fmla="*/ 349947 h 938343"/>
              <a:gd name="connsiteX55" fmla="*/ 989209 w 1140319"/>
              <a:gd name="connsiteY55" fmla="*/ 357898 h 938343"/>
              <a:gd name="connsiteX56" fmla="*/ 1060770 w 1140319"/>
              <a:gd name="connsiteY56" fmla="*/ 341996 h 938343"/>
              <a:gd name="connsiteX57" fmla="*/ 1076673 w 1140319"/>
              <a:gd name="connsiteY57" fmla="*/ 318142 h 938343"/>
              <a:gd name="connsiteX58" fmla="*/ 1140283 w 1140319"/>
              <a:gd name="connsiteY58" fmla="*/ 230677 h 93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40319" h="938343">
                <a:moveTo>
                  <a:pt x="1140283" y="230677"/>
                </a:moveTo>
                <a:cubicBezTo>
                  <a:pt x="1138958" y="214774"/>
                  <a:pt x="1092108" y="228123"/>
                  <a:pt x="1068722" y="222726"/>
                </a:cubicBezTo>
                <a:cubicBezTo>
                  <a:pt x="1057172" y="220061"/>
                  <a:pt x="1047208" y="212704"/>
                  <a:pt x="1036916" y="206823"/>
                </a:cubicBezTo>
                <a:cubicBezTo>
                  <a:pt x="999688" y="185550"/>
                  <a:pt x="1019199" y="189712"/>
                  <a:pt x="973306" y="159116"/>
                </a:cubicBezTo>
                <a:cubicBezTo>
                  <a:pt x="963444" y="152541"/>
                  <a:pt x="950757" y="150618"/>
                  <a:pt x="941501" y="143213"/>
                </a:cubicBezTo>
                <a:cubicBezTo>
                  <a:pt x="864882" y="81917"/>
                  <a:pt x="923694" y="105472"/>
                  <a:pt x="869939" y="87554"/>
                </a:cubicBezTo>
                <a:cubicBezTo>
                  <a:pt x="841042" y="58657"/>
                  <a:pt x="849981" y="65347"/>
                  <a:pt x="814280" y="39846"/>
                </a:cubicBezTo>
                <a:cubicBezTo>
                  <a:pt x="806504" y="34291"/>
                  <a:pt x="799210" y="27707"/>
                  <a:pt x="790426" y="23943"/>
                </a:cubicBezTo>
                <a:cubicBezTo>
                  <a:pt x="780382" y="19638"/>
                  <a:pt x="769223" y="18642"/>
                  <a:pt x="758621" y="15992"/>
                </a:cubicBezTo>
                <a:cubicBezTo>
                  <a:pt x="750670" y="10691"/>
                  <a:pt x="744243" y="-1147"/>
                  <a:pt x="734767" y="89"/>
                </a:cubicBezTo>
                <a:cubicBezTo>
                  <a:pt x="537526" y="25816"/>
                  <a:pt x="628086" y="16066"/>
                  <a:pt x="528033" y="71651"/>
                </a:cubicBezTo>
                <a:cubicBezTo>
                  <a:pt x="496948" y="88920"/>
                  <a:pt x="464753" y="104136"/>
                  <a:pt x="432617" y="119359"/>
                </a:cubicBezTo>
                <a:cubicBezTo>
                  <a:pt x="414375" y="128000"/>
                  <a:pt x="395699" y="135716"/>
                  <a:pt x="376958" y="143213"/>
                </a:cubicBezTo>
                <a:cubicBezTo>
                  <a:pt x="355932" y="151623"/>
                  <a:pt x="333602" y="156940"/>
                  <a:pt x="313348" y="167067"/>
                </a:cubicBezTo>
                <a:cubicBezTo>
                  <a:pt x="296253" y="175614"/>
                  <a:pt x="265640" y="198872"/>
                  <a:pt x="265640" y="198872"/>
                </a:cubicBezTo>
                <a:cubicBezTo>
                  <a:pt x="230682" y="251308"/>
                  <a:pt x="266197" y="193504"/>
                  <a:pt x="225883" y="294288"/>
                </a:cubicBezTo>
                <a:cubicBezTo>
                  <a:pt x="219280" y="310796"/>
                  <a:pt x="209386" y="325810"/>
                  <a:pt x="202029" y="341996"/>
                </a:cubicBezTo>
                <a:cubicBezTo>
                  <a:pt x="196123" y="354989"/>
                  <a:pt x="191428" y="368500"/>
                  <a:pt x="186127" y="381752"/>
                </a:cubicBezTo>
                <a:cubicBezTo>
                  <a:pt x="185033" y="388316"/>
                  <a:pt x="169409" y="488378"/>
                  <a:pt x="162273" y="516924"/>
                </a:cubicBezTo>
                <a:cubicBezTo>
                  <a:pt x="160240" y="525055"/>
                  <a:pt x="156625" y="532719"/>
                  <a:pt x="154322" y="540778"/>
                </a:cubicBezTo>
                <a:cubicBezTo>
                  <a:pt x="144267" y="575968"/>
                  <a:pt x="151578" y="575327"/>
                  <a:pt x="122516" y="604389"/>
                </a:cubicBezTo>
                <a:cubicBezTo>
                  <a:pt x="105622" y="621283"/>
                  <a:pt x="79402" y="627085"/>
                  <a:pt x="58906" y="636194"/>
                </a:cubicBezTo>
                <a:cubicBezTo>
                  <a:pt x="48075" y="641008"/>
                  <a:pt x="37703" y="646795"/>
                  <a:pt x="27101" y="652096"/>
                </a:cubicBezTo>
                <a:cubicBezTo>
                  <a:pt x="19150" y="670649"/>
                  <a:pt x="5161" y="687662"/>
                  <a:pt x="3247" y="707756"/>
                </a:cubicBezTo>
                <a:cubicBezTo>
                  <a:pt x="-5603" y="800674"/>
                  <a:pt x="3197" y="803071"/>
                  <a:pt x="35052" y="866782"/>
                </a:cubicBezTo>
                <a:cubicBezTo>
                  <a:pt x="37702" y="877384"/>
                  <a:pt x="36941" y="889494"/>
                  <a:pt x="43003" y="898587"/>
                </a:cubicBezTo>
                <a:cubicBezTo>
                  <a:pt x="54395" y="915675"/>
                  <a:pt x="74838" y="914505"/>
                  <a:pt x="90711" y="922441"/>
                </a:cubicBezTo>
                <a:cubicBezTo>
                  <a:pt x="99258" y="926715"/>
                  <a:pt x="106614" y="933042"/>
                  <a:pt x="114565" y="938343"/>
                </a:cubicBezTo>
                <a:cubicBezTo>
                  <a:pt x="170224" y="933042"/>
                  <a:pt x="226235" y="930635"/>
                  <a:pt x="281542" y="922441"/>
                </a:cubicBezTo>
                <a:cubicBezTo>
                  <a:pt x="298124" y="919984"/>
                  <a:pt x="313194" y="911355"/>
                  <a:pt x="329250" y="906538"/>
                </a:cubicBezTo>
                <a:cubicBezTo>
                  <a:pt x="339717" y="903398"/>
                  <a:pt x="350454" y="901237"/>
                  <a:pt x="361056" y="898587"/>
                </a:cubicBezTo>
                <a:cubicBezTo>
                  <a:pt x="371008" y="858780"/>
                  <a:pt x="370736" y="858366"/>
                  <a:pt x="384909" y="811122"/>
                </a:cubicBezTo>
                <a:cubicBezTo>
                  <a:pt x="387317" y="803094"/>
                  <a:pt x="390210" y="795220"/>
                  <a:pt x="392861" y="787269"/>
                </a:cubicBezTo>
                <a:cubicBezTo>
                  <a:pt x="400812" y="689203"/>
                  <a:pt x="402120" y="590370"/>
                  <a:pt x="416715" y="493070"/>
                </a:cubicBezTo>
                <a:cubicBezTo>
                  <a:pt x="418383" y="481950"/>
                  <a:pt x="433370" y="477855"/>
                  <a:pt x="440569" y="469216"/>
                </a:cubicBezTo>
                <a:cubicBezTo>
                  <a:pt x="446687" y="461875"/>
                  <a:pt x="447924" y="449636"/>
                  <a:pt x="456471" y="445362"/>
                </a:cubicBezTo>
                <a:cubicBezTo>
                  <a:pt x="476020" y="435588"/>
                  <a:pt x="520082" y="429460"/>
                  <a:pt x="520082" y="429460"/>
                </a:cubicBezTo>
                <a:cubicBezTo>
                  <a:pt x="530684" y="448013"/>
                  <a:pt x="549123" y="463930"/>
                  <a:pt x="551887" y="485119"/>
                </a:cubicBezTo>
                <a:cubicBezTo>
                  <a:pt x="557383" y="527252"/>
                  <a:pt x="547783" y="570025"/>
                  <a:pt x="543936" y="612340"/>
                </a:cubicBezTo>
                <a:cubicBezTo>
                  <a:pt x="542476" y="628396"/>
                  <a:pt x="541772" y="645001"/>
                  <a:pt x="535984" y="660048"/>
                </a:cubicBezTo>
                <a:cubicBezTo>
                  <a:pt x="528313" y="679992"/>
                  <a:pt x="514781" y="697154"/>
                  <a:pt x="504179" y="715707"/>
                </a:cubicBezTo>
                <a:cubicBezTo>
                  <a:pt x="514781" y="721008"/>
                  <a:pt x="524845" y="727558"/>
                  <a:pt x="535984" y="731609"/>
                </a:cubicBezTo>
                <a:cubicBezTo>
                  <a:pt x="556790" y="739175"/>
                  <a:pt x="598614" y="749255"/>
                  <a:pt x="623449" y="755463"/>
                </a:cubicBezTo>
                <a:cubicBezTo>
                  <a:pt x="660555" y="752813"/>
                  <a:pt x="698133" y="753977"/>
                  <a:pt x="734767" y="747512"/>
                </a:cubicBezTo>
                <a:cubicBezTo>
                  <a:pt x="761156" y="742855"/>
                  <a:pt x="759890" y="717794"/>
                  <a:pt x="782475" y="707756"/>
                </a:cubicBezTo>
                <a:cubicBezTo>
                  <a:pt x="797207" y="701208"/>
                  <a:pt x="814444" y="703301"/>
                  <a:pt x="830182" y="699804"/>
                </a:cubicBezTo>
                <a:cubicBezTo>
                  <a:pt x="838364" y="697986"/>
                  <a:pt x="846085" y="694503"/>
                  <a:pt x="854036" y="691853"/>
                </a:cubicBezTo>
                <a:cubicBezTo>
                  <a:pt x="871929" y="620287"/>
                  <a:pt x="851329" y="708104"/>
                  <a:pt x="869939" y="596437"/>
                </a:cubicBezTo>
                <a:cubicBezTo>
                  <a:pt x="871735" y="585658"/>
                  <a:pt x="875935" y="575384"/>
                  <a:pt x="877890" y="564632"/>
                </a:cubicBezTo>
                <a:cubicBezTo>
                  <a:pt x="881243" y="546193"/>
                  <a:pt x="883191" y="527526"/>
                  <a:pt x="885842" y="508973"/>
                </a:cubicBezTo>
                <a:cubicBezTo>
                  <a:pt x="883191" y="471867"/>
                  <a:pt x="882237" y="434601"/>
                  <a:pt x="877890" y="397655"/>
                </a:cubicBezTo>
                <a:cubicBezTo>
                  <a:pt x="876911" y="389331"/>
                  <a:pt x="872241" y="381860"/>
                  <a:pt x="869939" y="373801"/>
                </a:cubicBezTo>
                <a:cubicBezTo>
                  <a:pt x="866937" y="363294"/>
                  <a:pt x="864638" y="352598"/>
                  <a:pt x="861988" y="341996"/>
                </a:cubicBezTo>
                <a:cubicBezTo>
                  <a:pt x="872590" y="339345"/>
                  <a:pt x="882919" y="332957"/>
                  <a:pt x="893793" y="334044"/>
                </a:cubicBezTo>
                <a:cubicBezTo>
                  <a:pt x="910473" y="335712"/>
                  <a:pt x="924966" y="347191"/>
                  <a:pt x="941501" y="349947"/>
                </a:cubicBezTo>
                <a:lnTo>
                  <a:pt x="989209" y="357898"/>
                </a:lnTo>
                <a:cubicBezTo>
                  <a:pt x="989697" y="357817"/>
                  <a:pt x="1050468" y="350237"/>
                  <a:pt x="1060770" y="341996"/>
                </a:cubicBezTo>
                <a:cubicBezTo>
                  <a:pt x="1068232" y="336026"/>
                  <a:pt x="1071118" y="325918"/>
                  <a:pt x="1076673" y="318142"/>
                </a:cubicBezTo>
                <a:cubicBezTo>
                  <a:pt x="1106888" y="275841"/>
                  <a:pt x="1141608" y="246580"/>
                  <a:pt x="1140283" y="23067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ABD760F-09A2-4807-885B-ECA200A1AB76}"/>
              </a:ext>
            </a:extLst>
          </p:cNvPr>
          <p:cNvSpPr/>
          <p:nvPr/>
        </p:nvSpPr>
        <p:spPr>
          <a:xfrm>
            <a:off x="794966" y="2250219"/>
            <a:ext cx="198947" cy="405517"/>
          </a:xfrm>
          <a:custGeom>
            <a:avLst/>
            <a:gdLst>
              <a:gd name="connsiteX0" fmla="*/ 164 w 198947"/>
              <a:gd name="connsiteY0" fmla="*/ 47708 h 405517"/>
              <a:gd name="connsiteX1" fmla="*/ 8116 w 198947"/>
              <a:gd name="connsiteY1" fmla="*/ 87464 h 405517"/>
              <a:gd name="connsiteX2" fmla="*/ 16067 w 198947"/>
              <a:gd name="connsiteY2" fmla="*/ 143124 h 405517"/>
              <a:gd name="connsiteX3" fmla="*/ 39921 w 198947"/>
              <a:gd name="connsiteY3" fmla="*/ 166978 h 405517"/>
              <a:gd name="connsiteX4" fmla="*/ 79677 w 198947"/>
              <a:gd name="connsiteY4" fmla="*/ 254442 h 405517"/>
              <a:gd name="connsiteX5" fmla="*/ 87629 w 198947"/>
              <a:gd name="connsiteY5" fmla="*/ 349858 h 405517"/>
              <a:gd name="connsiteX6" fmla="*/ 95580 w 198947"/>
              <a:gd name="connsiteY6" fmla="*/ 397565 h 405517"/>
              <a:gd name="connsiteX7" fmla="*/ 127385 w 198947"/>
              <a:gd name="connsiteY7" fmla="*/ 405517 h 405517"/>
              <a:gd name="connsiteX8" fmla="*/ 167142 w 198947"/>
              <a:gd name="connsiteY8" fmla="*/ 397565 h 405517"/>
              <a:gd name="connsiteX9" fmla="*/ 198947 w 198947"/>
              <a:gd name="connsiteY9" fmla="*/ 333955 h 405517"/>
              <a:gd name="connsiteX10" fmla="*/ 190996 w 198947"/>
              <a:gd name="connsiteY10" fmla="*/ 238539 h 405517"/>
              <a:gd name="connsiteX11" fmla="*/ 167142 w 198947"/>
              <a:gd name="connsiteY11" fmla="*/ 214685 h 405517"/>
              <a:gd name="connsiteX12" fmla="*/ 151239 w 198947"/>
              <a:gd name="connsiteY12" fmla="*/ 190831 h 405517"/>
              <a:gd name="connsiteX13" fmla="*/ 119434 w 198947"/>
              <a:gd name="connsiteY13" fmla="*/ 151075 h 405517"/>
              <a:gd name="connsiteX14" fmla="*/ 103531 w 198947"/>
              <a:gd name="connsiteY14" fmla="*/ 79513 h 405517"/>
              <a:gd name="connsiteX15" fmla="*/ 63775 w 198947"/>
              <a:gd name="connsiteY15" fmla="*/ 31805 h 405517"/>
              <a:gd name="connsiteX16" fmla="*/ 47872 w 198947"/>
              <a:gd name="connsiteY16" fmla="*/ 7951 h 405517"/>
              <a:gd name="connsiteX17" fmla="*/ 16067 w 198947"/>
              <a:gd name="connsiteY17" fmla="*/ 0 h 405517"/>
              <a:gd name="connsiteX18" fmla="*/ 164 w 198947"/>
              <a:gd name="connsiteY18" fmla="*/ 47708 h 40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947" h="405517">
                <a:moveTo>
                  <a:pt x="164" y="47708"/>
                </a:moveTo>
                <a:cubicBezTo>
                  <a:pt x="-1161" y="62285"/>
                  <a:pt x="5894" y="74133"/>
                  <a:pt x="8116" y="87464"/>
                </a:cubicBezTo>
                <a:cubicBezTo>
                  <a:pt x="11197" y="105951"/>
                  <a:pt x="9107" y="125723"/>
                  <a:pt x="16067" y="143124"/>
                </a:cubicBezTo>
                <a:cubicBezTo>
                  <a:pt x="20243" y="153565"/>
                  <a:pt x="33174" y="157982"/>
                  <a:pt x="39921" y="166978"/>
                </a:cubicBezTo>
                <a:cubicBezTo>
                  <a:pt x="65905" y="201622"/>
                  <a:pt x="65933" y="213208"/>
                  <a:pt x="79677" y="254442"/>
                </a:cubicBezTo>
                <a:cubicBezTo>
                  <a:pt x="82328" y="286247"/>
                  <a:pt x="84104" y="318138"/>
                  <a:pt x="87629" y="349858"/>
                </a:cubicBezTo>
                <a:cubicBezTo>
                  <a:pt x="89409" y="365881"/>
                  <a:pt x="86210" y="384446"/>
                  <a:pt x="95580" y="397565"/>
                </a:cubicBezTo>
                <a:cubicBezTo>
                  <a:pt x="101932" y="406458"/>
                  <a:pt x="116783" y="402866"/>
                  <a:pt x="127385" y="405517"/>
                </a:cubicBezTo>
                <a:cubicBezTo>
                  <a:pt x="140637" y="402866"/>
                  <a:pt x="155681" y="404728"/>
                  <a:pt x="167142" y="397565"/>
                </a:cubicBezTo>
                <a:cubicBezTo>
                  <a:pt x="191171" y="382547"/>
                  <a:pt x="193045" y="357565"/>
                  <a:pt x="198947" y="333955"/>
                </a:cubicBezTo>
                <a:cubicBezTo>
                  <a:pt x="196297" y="302150"/>
                  <a:pt x="199219" y="269377"/>
                  <a:pt x="190996" y="238539"/>
                </a:cubicBezTo>
                <a:cubicBezTo>
                  <a:pt x="188099" y="227674"/>
                  <a:pt x="174341" y="223324"/>
                  <a:pt x="167142" y="214685"/>
                </a:cubicBezTo>
                <a:cubicBezTo>
                  <a:pt x="161024" y="207344"/>
                  <a:pt x="156973" y="198476"/>
                  <a:pt x="151239" y="190831"/>
                </a:cubicBezTo>
                <a:cubicBezTo>
                  <a:pt x="141056" y="177254"/>
                  <a:pt x="130036" y="164327"/>
                  <a:pt x="119434" y="151075"/>
                </a:cubicBezTo>
                <a:cubicBezTo>
                  <a:pt x="118017" y="143992"/>
                  <a:pt x="107745" y="89344"/>
                  <a:pt x="103531" y="79513"/>
                </a:cubicBezTo>
                <a:cubicBezTo>
                  <a:pt x="93079" y="55124"/>
                  <a:pt x="80634" y="52036"/>
                  <a:pt x="63775" y="31805"/>
                </a:cubicBezTo>
                <a:cubicBezTo>
                  <a:pt x="57657" y="24464"/>
                  <a:pt x="55823" y="13252"/>
                  <a:pt x="47872" y="7951"/>
                </a:cubicBezTo>
                <a:cubicBezTo>
                  <a:pt x="38779" y="1889"/>
                  <a:pt x="26669" y="2650"/>
                  <a:pt x="16067" y="0"/>
                </a:cubicBezTo>
                <a:cubicBezTo>
                  <a:pt x="-5763" y="43658"/>
                  <a:pt x="1489" y="33131"/>
                  <a:pt x="164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7E89F9BB-E71E-47B3-B2A3-0EF1326BBAC8}"/>
              </a:ext>
            </a:extLst>
          </p:cNvPr>
          <p:cNvSpPr/>
          <p:nvPr/>
        </p:nvSpPr>
        <p:spPr>
          <a:xfrm>
            <a:off x="667910" y="2417165"/>
            <a:ext cx="103367" cy="175075"/>
          </a:xfrm>
          <a:custGeom>
            <a:avLst/>
            <a:gdLst>
              <a:gd name="connsiteX0" fmla="*/ 47707 w 103367"/>
              <a:gd name="connsiteY0" fmla="*/ 32 h 175075"/>
              <a:gd name="connsiteX1" fmla="*/ 15902 w 103367"/>
              <a:gd name="connsiteY1" fmla="*/ 47739 h 175075"/>
              <a:gd name="connsiteX2" fmla="*/ 7951 w 103367"/>
              <a:gd name="connsiteY2" fmla="*/ 103398 h 175075"/>
              <a:gd name="connsiteX3" fmla="*/ 0 w 103367"/>
              <a:gd name="connsiteY3" fmla="*/ 143155 h 175075"/>
              <a:gd name="connsiteX4" fmla="*/ 15902 w 103367"/>
              <a:gd name="connsiteY4" fmla="*/ 174960 h 175075"/>
              <a:gd name="connsiteX5" fmla="*/ 103367 w 103367"/>
              <a:gd name="connsiteY5" fmla="*/ 103398 h 175075"/>
              <a:gd name="connsiteX6" fmla="*/ 79513 w 103367"/>
              <a:gd name="connsiteY6" fmla="*/ 47739 h 175075"/>
              <a:gd name="connsiteX7" fmla="*/ 55659 w 103367"/>
              <a:gd name="connsiteY7" fmla="*/ 39788 h 175075"/>
              <a:gd name="connsiteX8" fmla="*/ 47707 w 103367"/>
              <a:gd name="connsiteY8" fmla="*/ 32 h 17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67" h="175075">
                <a:moveTo>
                  <a:pt x="47707" y="32"/>
                </a:moveTo>
                <a:cubicBezTo>
                  <a:pt x="41081" y="1357"/>
                  <a:pt x="22763" y="29901"/>
                  <a:pt x="15902" y="47739"/>
                </a:cubicBezTo>
                <a:cubicBezTo>
                  <a:pt x="9174" y="65231"/>
                  <a:pt x="11032" y="84912"/>
                  <a:pt x="7951" y="103398"/>
                </a:cubicBezTo>
                <a:cubicBezTo>
                  <a:pt x="5729" y="116729"/>
                  <a:pt x="2650" y="129903"/>
                  <a:pt x="0" y="143155"/>
                </a:cubicBezTo>
                <a:cubicBezTo>
                  <a:pt x="5301" y="153757"/>
                  <a:pt x="4210" y="176909"/>
                  <a:pt x="15902" y="174960"/>
                </a:cubicBezTo>
                <a:cubicBezTo>
                  <a:pt x="89341" y="162720"/>
                  <a:pt x="89236" y="145788"/>
                  <a:pt x="103367" y="103398"/>
                </a:cubicBezTo>
                <a:cubicBezTo>
                  <a:pt x="95416" y="84845"/>
                  <a:pt x="91624" y="63887"/>
                  <a:pt x="79513" y="47739"/>
                </a:cubicBezTo>
                <a:cubicBezTo>
                  <a:pt x="74484" y="41034"/>
                  <a:pt x="63156" y="43536"/>
                  <a:pt x="55659" y="39788"/>
                </a:cubicBezTo>
                <a:cubicBezTo>
                  <a:pt x="52306" y="38112"/>
                  <a:pt x="54333" y="-1293"/>
                  <a:pt x="47707" y="3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055A8D4-D9ED-4349-8569-EF95F478338A}"/>
              </a:ext>
            </a:extLst>
          </p:cNvPr>
          <p:cNvSpPr/>
          <p:nvPr/>
        </p:nvSpPr>
        <p:spPr>
          <a:xfrm>
            <a:off x="262393" y="1653871"/>
            <a:ext cx="302848" cy="202487"/>
          </a:xfrm>
          <a:custGeom>
            <a:avLst/>
            <a:gdLst>
              <a:gd name="connsiteX0" fmla="*/ 79513 w 302848"/>
              <a:gd name="connsiteY0" fmla="*/ 15903 h 202487"/>
              <a:gd name="connsiteX1" fmla="*/ 190831 w 302848"/>
              <a:gd name="connsiteY1" fmla="*/ 0 h 202487"/>
              <a:gd name="connsiteX2" fmla="*/ 294198 w 302848"/>
              <a:gd name="connsiteY2" fmla="*/ 7952 h 202487"/>
              <a:gd name="connsiteX3" fmla="*/ 286247 w 302848"/>
              <a:gd name="connsiteY3" fmla="*/ 159026 h 202487"/>
              <a:gd name="connsiteX4" fmla="*/ 174929 w 302848"/>
              <a:gd name="connsiteY4" fmla="*/ 190832 h 202487"/>
              <a:gd name="connsiteX5" fmla="*/ 39757 w 302848"/>
              <a:gd name="connsiteY5" fmla="*/ 166978 h 202487"/>
              <a:gd name="connsiteX6" fmla="*/ 23854 w 302848"/>
              <a:gd name="connsiteY6" fmla="*/ 143124 h 202487"/>
              <a:gd name="connsiteX7" fmla="*/ 7951 w 302848"/>
              <a:gd name="connsiteY7" fmla="*/ 71562 h 202487"/>
              <a:gd name="connsiteX8" fmla="*/ 0 w 302848"/>
              <a:gd name="connsiteY8" fmla="*/ 39757 h 202487"/>
              <a:gd name="connsiteX9" fmla="*/ 79513 w 302848"/>
              <a:gd name="connsiteY9" fmla="*/ 15903 h 2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2848" h="202487">
                <a:moveTo>
                  <a:pt x="79513" y="15903"/>
                </a:moveTo>
                <a:cubicBezTo>
                  <a:pt x="111318" y="9277"/>
                  <a:pt x="153063" y="0"/>
                  <a:pt x="190831" y="0"/>
                </a:cubicBezTo>
                <a:cubicBezTo>
                  <a:pt x="225388" y="0"/>
                  <a:pt x="259742" y="5301"/>
                  <a:pt x="294198" y="7952"/>
                </a:cubicBezTo>
                <a:cubicBezTo>
                  <a:pt x="300355" y="57201"/>
                  <a:pt x="313560" y="111229"/>
                  <a:pt x="286247" y="159026"/>
                </a:cubicBezTo>
                <a:cubicBezTo>
                  <a:pt x="270827" y="186011"/>
                  <a:pt x="194406" y="188397"/>
                  <a:pt x="174929" y="190832"/>
                </a:cubicBezTo>
                <a:cubicBezTo>
                  <a:pt x="119570" y="209284"/>
                  <a:pt x="135627" y="208921"/>
                  <a:pt x="39757" y="166978"/>
                </a:cubicBezTo>
                <a:cubicBezTo>
                  <a:pt x="31002" y="163148"/>
                  <a:pt x="29155" y="151075"/>
                  <a:pt x="23854" y="143124"/>
                </a:cubicBezTo>
                <a:cubicBezTo>
                  <a:pt x="4463" y="65559"/>
                  <a:pt x="28140" y="162412"/>
                  <a:pt x="7951" y="71562"/>
                </a:cubicBezTo>
                <a:cubicBezTo>
                  <a:pt x="5580" y="60894"/>
                  <a:pt x="2650" y="50359"/>
                  <a:pt x="0" y="39757"/>
                </a:cubicBezTo>
                <a:cubicBezTo>
                  <a:pt x="20523" y="-21814"/>
                  <a:pt x="47708" y="22529"/>
                  <a:pt x="79513" y="1590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68ACBF0-E090-48A0-944E-B608C956D63E}"/>
              </a:ext>
            </a:extLst>
          </p:cNvPr>
          <p:cNvSpPr/>
          <p:nvPr/>
        </p:nvSpPr>
        <p:spPr>
          <a:xfrm>
            <a:off x="5432928" y="2458520"/>
            <a:ext cx="117082" cy="395998"/>
          </a:xfrm>
          <a:custGeom>
            <a:avLst/>
            <a:gdLst>
              <a:gd name="connsiteX0" fmla="*/ 21667 w 117082"/>
              <a:gd name="connsiteY0" fmla="*/ 6384 h 395998"/>
              <a:gd name="connsiteX1" fmla="*/ 5764 w 117082"/>
              <a:gd name="connsiteY1" fmla="*/ 197216 h 395998"/>
              <a:gd name="connsiteX2" fmla="*/ 45521 w 117082"/>
              <a:gd name="connsiteY2" fmla="*/ 395998 h 395998"/>
              <a:gd name="connsiteX3" fmla="*/ 69375 w 117082"/>
              <a:gd name="connsiteY3" fmla="*/ 388047 h 395998"/>
              <a:gd name="connsiteX4" fmla="*/ 77326 w 117082"/>
              <a:gd name="connsiteY4" fmla="*/ 244923 h 395998"/>
              <a:gd name="connsiteX5" fmla="*/ 93229 w 117082"/>
              <a:gd name="connsiteY5" fmla="*/ 221070 h 395998"/>
              <a:gd name="connsiteX6" fmla="*/ 117082 w 117082"/>
              <a:gd name="connsiteY6" fmla="*/ 213118 h 395998"/>
              <a:gd name="connsiteX7" fmla="*/ 93229 w 117082"/>
              <a:gd name="connsiteY7" fmla="*/ 125654 h 395998"/>
              <a:gd name="connsiteX8" fmla="*/ 45521 w 117082"/>
              <a:gd name="connsiteY8" fmla="*/ 77946 h 395998"/>
              <a:gd name="connsiteX9" fmla="*/ 37569 w 117082"/>
              <a:gd name="connsiteY9" fmla="*/ 46141 h 395998"/>
              <a:gd name="connsiteX10" fmla="*/ 21667 w 117082"/>
              <a:gd name="connsiteY10" fmla="*/ 6384 h 39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082" h="395998">
                <a:moveTo>
                  <a:pt x="21667" y="6384"/>
                </a:moveTo>
                <a:cubicBezTo>
                  <a:pt x="16366" y="31563"/>
                  <a:pt x="3505" y="104613"/>
                  <a:pt x="5764" y="197216"/>
                </a:cubicBezTo>
                <a:cubicBezTo>
                  <a:pt x="10258" y="381459"/>
                  <a:pt x="-27336" y="347429"/>
                  <a:pt x="45521" y="395998"/>
                </a:cubicBezTo>
                <a:cubicBezTo>
                  <a:pt x="53472" y="393348"/>
                  <a:pt x="67648" y="396249"/>
                  <a:pt x="69375" y="388047"/>
                </a:cubicBezTo>
                <a:cubicBezTo>
                  <a:pt x="79218" y="341290"/>
                  <a:pt x="70569" y="292224"/>
                  <a:pt x="77326" y="244923"/>
                </a:cubicBezTo>
                <a:cubicBezTo>
                  <a:pt x="78677" y="235463"/>
                  <a:pt x="85767" y="227040"/>
                  <a:pt x="93229" y="221070"/>
                </a:cubicBezTo>
                <a:cubicBezTo>
                  <a:pt x="99774" y="215834"/>
                  <a:pt x="109131" y="215769"/>
                  <a:pt x="117082" y="213118"/>
                </a:cubicBezTo>
                <a:cubicBezTo>
                  <a:pt x="111331" y="167111"/>
                  <a:pt x="119470" y="155175"/>
                  <a:pt x="93229" y="125654"/>
                </a:cubicBezTo>
                <a:cubicBezTo>
                  <a:pt x="78288" y="108845"/>
                  <a:pt x="45521" y="77946"/>
                  <a:pt x="45521" y="77946"/>
                </a:cubicBezTo>
                <a:cubicBezTo>
                  <a:pt x="42870" y="67344"/>
                  <a:pt x="40571" y="56649"/>
                  <a:pt x="37569" y="46141"/>
                </a:cubicBezTo>
                <a:cubicBezTo>
                  <a:pt x="35266" y="38082"/>
                  <a:pt x="26968" y="-18795"/>
                  <a:pt x="21667" y="638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F94909F7-B4BF-44AA-93B4-897F6A725062}"/>
              </a:ext>
            </a:extLst>
          </p:cNvPr>
          <p:cNvSpPr/>
          <p:nvPr/>
        </p:nvSpPr>
        <p:spPr>
          <a:xfrm>
            <a:off x="5390984" y="2878372"/>
            <a:ext cx="206734" cy="168775"/>
          </a:xfrm>
          <a:custGeom>
            <a:avLst/>
            <a:gdLst>
              <a:gd name="connsiteX0" fmla="*/ 47708 w 206734"/>
              <a:gd name="connsiteY0" fmla="*/ 0 h 168775"/>
              <a:gd name="connsiteX1" fmla="*/ 31806 w 206734"/>
              <a:gd name="connsiteY1" fmla="*/ 39757 h 168775"/>
              <a:gd name="connsiteX2" fmla="*/ 15903 w 206734"/>
              <a:gd name="connsiteY2" fmla="*/ 63611 h 168775"/>
              <a:gd name="connsiteX3" fmla="*/ 0 w 206734"/>
              <a:gd name="connsiteY3" fmla="*/ 127221 h 168775"/>
              <a:gd name="connsiteX4" fmla="*/ 7952 w 206734"/>
              <a:gd name="connsiteY4" fmla="*/ 159026 h 168775"/>
              <a:gd name="connsiteX5" fmla="*/ 95416 w 206734"/>
              <a:gd name="connsiteY5" fmla="*/ 135172 h 168775"/>
              <a:gd name="connsiteX6" fmla="*/ 206734 w 206734"/>
              <a:gd name="connsiteY6" fmla="*/ 119270 h 168775"/>
              <a:gd name="connsiteX7" fmla="*/ 198783 w 206734"/>
              <a:gd name="connsiteY7" fmla="*/ 79513 h 168775"/>
              <a:gd name="connsiteX8" fmla="*/ 174929 w 206734"/>
              <a:gd name="connsiteY8" fmla="*/ 63611 h 168775"/>
              <a:gd name="connsiteX9" fmla="*/ 95416 w 206734"/>
              <a:gd name="connsiteY9" fmla="*/ 47708 h 168775"/>
              <a:gd name="connsiteX10" fmla="*/ 63611 w 206734"/>
              <a:gd name="connsiteY10" fmla="*/ 39757 h 168775"/>
              <a:gd name="connsiteX11" fmla="*/ 47708 w 206734"/>
              <a:gd name="connsiteY11" fmla="*/ 0 h 16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734" h="168775">
                <a:moveTo>
                  <a:pt x="47708" y="0"/>
                </a:moveTo>
                <a:cubicBezTo>
                  <a:pt x="42407" y="13252"/>
                  <a:pt x="38189" y="26991"/>
                  <a:pt x="31806" y="39757"/>
                </a:cubicBezTo>
                <a:cubicBezTo>
                  <a:pt x="27532" y="48305"/>
                  <a:pt x="20177" y="55064"/>
                  <a:pt x="15903" y="63611"/>
                </a:cubicBezTo>
                <a:cubicBezTo>
                  <a:pt x="7755" y="79908"/>
                  <a:pt x="3024" y="112105"/>
                  <a:pt x="0" y="127221"/>
                </a:cubicBezTo>
                <a:cubicBezTo>
                  <a:pt x="2651" y="137823"/>
                  <a:pt x="-2415" y="155570"/>
                  <a:pt x="7952" y="159026"/>
                </a:cubicBezTo>
                <a:cubicBezTo>
                  <a:pt x="92755" y="187294"/>
                  <a:pt x="48545" y="146200"/>
                  <a:pt x="95416" y="135172"/>
                </a:cubicBezTo>
                <a:cubicBezTo>
                  <a:pt x="131902" y="126587"/>
                  <a:pt x="206734" y="119270"/>
                  <a:pt x="206734" y="119270"/>
                </a:cubicBezTo>
                <a:cubicBezTo>
                  <a:pt x="204084" y="106018"/>
                  <a:pt x="205488" y="91247"/>
                  <a:pt x="198783" y="79513"/>
                </a:cubicBezTo>
                <a:cubicBezTo>
                  <a:pt x="194042" y="71216"/>
                  <a:pt x="183476" y="67885"/>
                  <a:pt x="174929" y="63611"/>
                </a:cubicBezTo>
                <a:cubicBezTo>
                  <a:pt x="151597" y="51945"/>
                  <a:pt x="118449" y="51896"/>
                  <a:pt x="95416" y="47708"/>
                </a:cubicBezTo>
                <a:cubicBezTo>
                  <a:pt x="84664" y="45753"/>
                  <a:pt x="74213" y="42407"/>
                  <a:pt x="63611" y="39757"/>
                </a:cubicBezTo>
                <a:lnTo>
                  <a:pt x="47708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18C1580-34DC-40CB-A0B1-9F6BA4F99604}"/>
              </a:ext>
            </a:extLst>
          </p:cNvPr>
          <p:cNvSpPr/>
          <p:nvPr/>
        </p:nvSpPr>
        <p:spPr>
          <a:xfrm>
            <a:off x="5047365" y="3101009"/>
            <a:ext cx="377281" cy="314104"/>
          </a:xfrm>
          <a:custGeom>
            <a:avLst/>
            <a:gdLst>
              <a:gd name="connsiteX0" fmla="*/ 1713 w 377281"/>
              <a:gd name="connsiteY0" fmla="*/ 310101 h 314104"/>
              <a:gd name="connsiteX1" fmla="*/ 25567 w 377281"/>
              <a:gd name="connsiteY1" fmla="*/ 230588 h 314104"/>
              <a:gd name="connsiteX2" fmla="*/ 33518 w 377281"/>
              <a:gd name="connsiteY2" fmla="*/ 206734 h 314104"/>
              <a:gd name="connsiteX3" fmla="*/ 57372 w 377281"/>
              <a:gd name="connsiteY3" fmla="*/ 182880 h 314104"/>
              <a:gd name="connsiteX4" fmla="*/ 113032 w 377281"/>
              <a:gd name="connsiteY4" fmla="*/ 135172 h 314104"/>
              <a:gd name="connsiteX5" fmla="*/ 168691 w 377281"/>
              <a:gd name="connsiteY5" fmla="*/ 111318 h 314104"/>
              <a:gd name="connsiteX6" fmla="*/ 192545 w 377281"/>
              <a:gd name="connsiteY6" fmla="*/ 87464 h 314104"/>
              <a:gd name="connsiteX7" fmla="*/ 216398 w 377281"/>
              <a:gd name="connsiteY7" fmla="*/ 79513 h 314104"/>
              <a:gd name="connsiteX8" fmla="*/ 240252 w 377281"/>
              <a:gd name="connsiteY8" fmla="*/ 63610 h 314104"/>
              <a:gd name="connsiteX9" fmla="*/ 280009 w 377281"/>
              <a:gd name="connsiteY9" fmla="*/ 47708 h 314104"/>
              <a:gd name="connsiteX10" fmla="*/ 327717 w 377281"/>
              <a:gd name="connsiteY10" fmla="*/ 15902 h 314104"/>
              <a:gd name="connsiteX11" fmla="*/ 351571 w 377281"/>
              <a:gd name="connsiteY11" fmla="*/ 0 h 314104"/>
              <a:gd name="connsiteX12" fmla="*/ 375425 w 377281"/>
              <a:gd name="connsiteY12" fmla="*/ 23854 h 314104"/>
              <a:gd name="connsiteX13" fmla="*/ 367473 w 377281"/>
              <a:gd name="connsiteY13" fmla="*/ 127221 h 314104"/>
              <a:gd name="connsiteX14" fmla="*/ 343619 w 377281"/>
              <a:gd name="connsiteY14" fmla="*/ 143123 h 314104"/>
              <a:gd name="connsiteX15" fmla="*/ 311814 w 377281"/>
              <a:gd name="connsiteY15" fmla="*/ 159026 h 314104"/>
              <a:gd name="connsiteX16" fmla="*/ 200496 w 377281"/>
              <a:gd name="connsiteY16" fmla="*/ 174928 h 314104"/>
              <a:gd name="connsiteX17" fmla="*/ 184593 w 377281"/>
              <a:gd name="connsiteY17" fmla="*/ 198782 h 314104"/>
              <a:gd name="connsiteX18" fmla="*/ 136885 w 377281"/>
              <a:gd name="connsiteY18" fmla="*/ 262393 h 314104"/>
              <a:gd name="connsiteX19" fmla="*/ 113032 w 377281"/>
              <a:gd name="connsiteY19" fmla="*/ 270344 h 314104"/>
              <a:gd name="connsiteX20" fmla="*/ 57372 w 377281"/>
              <a:gd name="connsiteY20" fmla="*/ 302149 h 314104"/>
              <a:gd name="connsiteX21" fmla="*/ 1713 w 377281"/>
              <a:gd name="connsiteY21" fmla="*/ 310101 h 31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7281" h="314104">
                <a:moveTo>
                  <a:pt x="1713" y="310101"/>
                </a:moveTo>
                <a:cubicBezTo>
                  <a:pt x="-3588" y="298174"/>
                  <a:pt x="3151" y="290366"/>
                  <a:pt x="25567" y="230588"/>
                </a:cubicBezTo>
                <a:cubicBezTo>
                  <a:pt x="28510" y="222740"/>
                  <a:pt x="28869" y="213708"/>
                  <a:pt x="33518" y="206734"/>
                </a:cubicBezTo>
                <a:cubicBezTo>
                  <a:pt x="39755" y="197378"/>
                  <a:pt x="49014" y="190402"/>
                  <a:pt x="57372" y="182880"/>
                </a:cubicBezTo>
                <a:cubicBezTo>
                  <a:pt x="75535" y="166533"/>
                  <a:pt x="93270" y="149545"/>
                  <a:pt x="113032" y="135172"/>
                </a:cubicBezTo>
                <a:cubicBezTo>
                  <a:pt x="129662" y="123078"/>
                  <a:pt x="149623" y="117674"/>
                  <a:pt x="168691" y="111318"/>
                </a:cubicBezTo>
                <a:cubicBezTo>
                  <a:pt x="176642" y="103367"/>
                  <a:pt x="183189" y="93702"/>
                  <a:pt x="192545" y="87464"/>
                </a:cubicBezTo>
                <a:cubicBezTo>
                  <a:pt x="199518" y="82815"/>
                  <a:pt x="208902" y="83261"/>
                  <a:pt x="216398" y="79513"/>
                </a:cubicBezTo>
                <a:cubicBezTo>
                  <a:pt x="224945" y="75239"/>
                  <a:pt x="231704" y="67884"/>
                  <a:pt x="240252" y="63610"/>
                </a:cubicBezTo>
                <a:cubicBezTo>
                  <a:pt x="253018" y="57227"/>
                  <a:pt x="267479" y="54543"/>
                  <a:pt x="280009" y="47708"/>
                </a:cubicBezTo>
                <a:cubicBezTo>
                  <a:pt x="296788" y="38556"/>
                  <a:pt x="311814" y="26504"/>
                  <a:pt x="327717" y="15902"/>
                </a:cubicBezTo>
                <a:lnTo>
                  <a:pt x="351571" y="0"/>
                </a:lnTo>
                <a:cubicBezTo>
                  <a:pt x="359522" y="7951"/>
                  <a:pt x="374030" y="12696"/>
                  <a:pt x="375425" y="23854"/>
                </a:cubicBezTo>
                <a:cubicBezTo>
                  <a:pt x="379711" y="58145"/>
                  <a:pt x="376377" y="93830"/>
                  <a:pt x="367473" y="127221"/>
                </a:cubicBezTo>
                <a:cubicBezTo>
                  <a:pt x="365011" y="136455"/>
                  <a:pt x="351916" y="138382"/>
                  <a:pt x="343619" y="143123"/>
                </a:cubicBezTo>
                <a:cubicBezTo>
                  <a:pt x="333328" y="149004"/>
                  <a:pt x="323059" y="155278"/>
                  <a:pt x="311814" y="159026"/>
                </a:cubicBezTo>
                <a:cubicBezTo>
                  <a:pt x="286499" y="167464"/>
                  <a:pt x="218047" y="172978"/>
                  <a:pt x="200496" y="174928"/>
                </a:cubicBezTo>
                <a:cubicBezTo>
                  <a:pt x="195195" y="182879"/>
                  <a:pt x="189334" y="190485"/>
                  <a:pt x="184593" y="198782"/>
                </a:cubicBezTo>
                <a:cubicBezTo>
                  <a:pt x="165291" y="232561"/>
                  <a:pt x="172892" y="236674"/>
                  <a:pt x="136885" y="262393"/>
                </a:cubicBezTo>
                <a:cubicBezTo>
                  <a:pt x="130065" y="267264"/>
                  <a:pt x="120983" y="267694"/>
                  <a:pt x="113032" y="270344"/>
                </a:cubicBezTo>
                <a:cubicBezTo>
                  <a:pt x="92590" y="285675"/>
                  <a:pt x="82371" y="298578"/>
                  <a:pt x="57372" y="302149"/>
                </a:cubicBezTo>
                <a:cubicBezTo>
                  <a:pt x="46877" y="303648"/>
                  <a:pt x="7014" y="322028"/>
                  <a:pt x="1713" y="31010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E7DB5704-97D3-47A7-B77B-D781D7FFAFF4}"/>
              </a:ext>
            </a:extLst>
          </p:cNvPr>
          <p:cNvSpPr/>
          <p:nvPr/>
        </p:nvSpPr>
        <p:spPr>
          <a:xfrm>
            <a:off x="5128591" y="4495567"/>
            <a:ext cx="508884" cy="251362"/>
          </a:xfrm>
          <a:custGeom>
            <a:avLst/>
            <a:gdLst>
              <a:gd name="connsiteX0" fmla="*/ 127221 w 508884"/>
              <a:gd name="connsiteY0" fmla="*/ 4871 h 251362"/>
              <a:gd name="connsiteX1" fmla="*/ 302150 w 508884"/>
              <a:gd name="connsiteY1" fmla="*/ 20774 h 251362"/>
              <a:gd name="connsiteX2" fmla="*/ 365760 w 508884"/>
              <a:gd name="connsiteY2" fmla="*/ 36676 h 251362"/>
              <a:gd name="connsiteX3" fmla="*/ 437322 w 508884"/>
              <a:gd name="connsiteY3" fmla="*/ 140043 h 251362"/>
              <a:gd name="connsiteX4" fmla="*/ 477079 w 508884"/>
              <a:gd name="connsiteY4" fmla="*/ 187751 h 251362"/>
              <a:gd name="connsiteX5" fmla="*/ 508884 w 508884"/>
              <a:gd name="connsiteY5" fmla="*/ 243410 h 251362"/>
              <a:gd name="connsiteX6" fmla="*/ 477079 w 508884"/>
              <a:gd name="connsiteY6" fmla="*/ 251362 h 251362"/>
              <a:gd name="connsiteX7" fmla="*/ 413468 w 508884"/>
              <a:gd name="connsiteY7" fmla="*/ 243410 h 251362"/>
              <a:gd name="connsiteX8" fmla="*/ 341906 w 508884"/>
              <a:gd name="connsiteY8" fmla="*/ 219556 h 251362"/>
              <a:gd name="connsiteX9" fmla="*/ 318052 w 508884"/>
              <a:gd name="connsiteY9" fmla="*/ 203654 h 251362"/>
              <a:gd name="connsiteX10" fmla="*/ 254442 w 508884"/>
              <a:gd name="connsiteY10" fmla="*/ 211605 h 251362"/>
              <a:gd name="connsiteX11" fmla="*/ 230588 w 508884"/>
              <a:gd name="connsiteY11" fmla="*/ 219556 h 251362"/>
              <a:gd name="connsiteX12" fmla="*/ 198783 w 508884"/>
              <a:gd name="connsiteY12" fmla="*/ 227508 h 251362"/>
              <a:gd name="connsiteX13" fmla="*/ 174929 w 508884"/>
              <a:gd name="connsiteY13" fmla="*/ 211605 h 251362"/>
              <a:gd name="connsiteX14" fmla="*/ 166978 w 508884"/>
              <a:gd name="connsiteY14" fmla="*/ 187751 h 251362"/>
              <a:gd name="connsiteX15" fmla="*/ 119270 w 508884"/>
              <a:gd name="connsiteY15" fmla="*/ 76433 h 251362"/>
              <a:gd name="connsiteX16" fmla="*/ 0 w 508884"/>
              <a:gd name="connsiteY16" fmla="*/ 60530 h 251362"/>
              <a:gd name="connsiteX17" fmla="*/ 39757 w 508884"/>
              <a:gd name="connsiteY17" fmla="*/ 36676 h 251362"/>
              <a:gd name="connsiteX18" fmla="*/ 127221 w 508884"/>
              <a:gd name="connsiteY18" fmla="*/ 4871 h 2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8884" h="251362">
                <a:moveTo>
                  <a:pt x="127221" y="4871"/>
                </a:moveTo>
                <a:cubicBezTo>
                  <a:pt x="170953" y="2221"/>
                  <a:pt x="39834" y="-10703"/>
                  <a:pt x="302150" y="20774"/>
                </a:cubicBezTo>
                <a:cubicBezTo>
                  <a:pt x="323850" y="23378"/>
                  <a:pt x="365760" y="36676"/>
                  <a:pt x="365760" y="36676"/>
                </a:cubicBezTo>
                <a:cubicBezTo>
                  <a:pt x="439891" y="110807"/>
                  <a:pt x="393704" y="52808"/>
                  <a:pt x="437322" y="140043"/>
                </a:cubicBezTo>
                <a:cubicBezTo>
                  <a:pt x="452129" y="169656"/>
                  <a:pt x="455098" y="161373"/>
                  <a:pt x="477079" y="187751"/>
                </a:cubicBezTo>
                <a:cubicBezTo>
                  <a:pt x="491125" y="204606"/>
                  <a:pt x="499165" y="223972"/>
                  <a:pt x="508884" y="243410"/>
                </a:cubicBezTo>
                <a:cubicBezTo>
                  <a:pt x="498282" y="246061"/>
                  <a:pt x="488007" y="251362"/>
                  <a:pt x="477079" y="251362"/>
                </a:cubicBezTo>
                <a:cubicBezTo>
                  <a:pt x="455710" y="251362"/>
                  <a:pt x="434546" y="246923"/>
                  <a:pt x="413468" y="243410"/>
                </a:cubicBezTo>
                <a:cubicBezTo>
                  <a:pt x="390689" y="239613"/>
                  <a:pt x="361934" y="229570"/>
                  <a:pt x="341906" y="219556"/>
                </a:cubicBezTo>
                <a:cubicBezTo>
                  <a:pt x="333359" y="215282"/>
                  <a:pt x="326003" y="208955"/>
                  <a:pt x="318052" y="203654"/>
                </a:cubicBezTo>
                <a:cubicBezTo>
                  <a:pt x="296849" y="206304"/>
                  <a:pt x="275466" y="207783"/>
                  <a:pt x="254442" y="211605"/>
                </a:cubicBezTo>
                <a:cubicBezTo>
                  <a:pt x="246196" y="213104"/>
                  <a:pt x="238647" y="217253"/>
                  <a:pt x="230588" y="219556"/>
                </a:cubicBezTo>
                <a:cubicBezTo>
                  <a:pt x="220080" y="222558"/>
                  <a:pt x="209385" y="224857"/>
                  <a:pt x="198783" y="227508"/>
                </a:cubicBezTo>
                <a:cubicBezTo>
                  <a:pt x="190832" y="222207"/>
                  <a:pt x="180899" y="219067"/>
                  <a:pt x="174929" y="211605"/>
                </a:cubicBezTo>
                <a:cubicBezTo>
                  <a:pt x="169693" y="205060"/>
                  <a:pt x="169138" y="195849"/>
                  <a:pt x="166978" y="187751"/>
                </a:cubicBezTo>
                <a:cubicBezTo>
                  <a:pt x="161051" y="165526"/>
                  <a:pt x="164500" y="86484"/>
                  <a:pt x="119270" y="76433"/>
                </a:cubicBezTo>
                <a:cubicBezTo>
                  <a:pt x="80117" y="67732"/>
                  <a:pt x="39757" y="65831"/>
                  <a:pt x="0" y="60530"/>
                </a:cubicBezTo>
                <a:cubicBezTo>
                  <a:pt x="13252" y="52579"/>
                  <a:pt x="25634" y="42953"/>
                  <a:pt x="39757" y="36676"/>
                </a:cubicBezTo>
                <a:cubicBezTo>
                  <a:pt x="67771" y="24225"/>
                  <a:pt x="83489" y="7521"/>
                  <a:pt x="127221" y="487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5B01D08-4B72-4E33-87CE-0D93DB407893}"/>
              </a:ext>
            </a:extLst>
          </p:cNvPr>
          <p:cNvSpPr/>
          <p:nvPr/>
        </p:nvSpPr>
        <p:spPr>
          <a:xfrm>
            <a:off x="4412974" y="4272793"/>
            <a:ext cx="278105" cy="299207"/>
          </a:xfrm>
          <a:custGeom>
            <a:avLst/>
            <a:gdLst>
              <a:gd name="connsiteX0" fmla="*/ 166977 w 278105"/>
              <a:gd name="connsiteY0" fmla="*/ 12960 h 299207"/>
              <a:gd name="connsiteX1" fmla="*/ 143123 w 278105"/>
              <a:gd name="connsiteY1" fmla="*/ 52717 h 299207"/>
              <a:gd name="connsiteX2" fmla="*/ 119269 w 278105"/>
              <a:gd name="connsiteY2" fmla="*/ 60668 h 299207"/>
              <a:gd name="connsiteX3" fmla="*/ 63610 w 278105"/>
              <a:gd name="connsiteY3" fmla="*/ 84522 h 299207"/>
              <a:gd name="connsiteX4" fmla="*/ 31805 w 278105"/>
              <a:gd name="connsiteY4" fmla="*/ 132230 h 299207"/>
              <a:gd name="connsiteX5" fmla="*/ 0 w 278105"/>
              <a:gd name="connsiteY5" fmla="*/ 179937 h 299207"/>
              <a:gd name="connsiteX6" fmla="*/ 23854 w 278105"/>
              <a:gd name="connsiteY6" fmla="*/ 259450 h 299207"/>
              <a:gd name="connsiteX7" fmla="*/ 135172 w 278105"/>
              <a:gd name="connsiteY7" fmla="*/ 299207 h 299207"/>
              <a:gd name="connsiteX8" fmla="*/ 230588 w 278105"/>
              <a:gd name="connsiteY8" fmla="*/ 275353 h 299207"/>
              <a:gd name="connsiteX9" fmla="*/ 238539 w 278105"/>
              <a:gd name="connsiteY9" fmla="*/ 243548 h 299207"/>
              <a:gd name="connsiteX10" fmla="*/ 246490 w 278105"/>
              <a:gd name="connsiteY10" fmla="*/ 187889 h 299207"/>
              <a:gd name="connsiteX11" fmla="*/ 254442 w 278105"/>
              <a:gd name="connsiteY11" fmla="*/ 148132 h 299207"/>
              <a:gd name="connsiteX12" fmla="*/ 270344 w 278105"/>
              <a:gd name="connsiteY12" fmla="*/ 12960 h 299207"/>
              <a:gd name="connsiteX13" fmla="*/ 166977 w 278105"/>
              <a:gd name="connsiteY13" fmla="*/ 12960 h 29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8105" h="299207">
                <a:moveTo>
                  <a:pt x="166977" y="12960"/>
                </a:moveTo>
                <a:cubicBezTo>
                  <a:pt x="145774" y="19586"/>
                  <a:pt x="154051" y="41789"/>
                  <a:pt x="143123" y="52717"/>
                </a:cubicBezTo>
                <a:cubicBezTo>
                  <a:pt x="137196" y="58644"/>
                  <a:pt x="126973" y="57367"/>
                  <a:pt x="119269" y="60668"/>
                </a:cubicBezTo>
                <a:cubicBezTo>
                  <a:pt x="50478" y="90149"/>
                  <a:pt x="119561" y="65870"/>
                  <a:pt x="63610" y="84522"/>
                </a:cubicBezTo>
                <a:cubicBezTo>
                  <a:pt x="10670" y="137462"/>
                  <a:pt x="60574" y="80446"/>
                  <a:pt x="31805" y="132230"/>
                </a:cubicBezTo>
                <a:cubicBezTo>
                  <a:pt x="22523" y="148937"/>
                  <a:pt x="0" y="179937"/>
                  <a:pt x="0" y="179937"/>
                </a:cubicBezTo>
                <a:cubicBezTo>
                  <a:pt x="7951" y="206441"/>
                  <a:pt x="5025" y="239173"/>
                  <a:pt x="23854" y="259450"/>
                </a:cubicBezTo>
                <a:cubicBezTo>
                  <a:pt x="40119" y="276967"/>
                  <a:pt x="103769" y="291357"/>
                  <a:pt x="135172" y="299207"/>
                </a:cubicBezTo>
                <a:cubicBezTo>
                  <a:pt x="166977" y="291256"/>
                  <a:pt x="201722" y="290896"/>
                  <a:pt x="230588" y="275353"/>
                </a:cubicBezTo>
                <a:cubicBezTo>
                  <a:pt x="240210" y="270172"/>
                  <a:pt x="236584" y="254300"/>
                  <a:pt x="238539" y="243548"/>
                </a:cubicBezTo>
                <a:cubicBezTo>
                  <a:pt x="241891" y="225109"/>
                  <a:pt x="243409" y="206375"/>
                  <a:pt x="246490" y="187889"/>
                </a:cubicBezTo>
                <a:cubicBezTo>
                  <a:pt x="248712" y="174558"/>
                  <a:pt x="252616" y="161523"/>
                  <a:pt x="254442" y="148132"/>
                </a:cubicBezTo>
                <a:cubicBezTo>
                  <a:pt x="260572" y="103180"/>
                  <a:pt x="292586" y="52502"/>
                  <a:pt x="270344" y="12960"/>
                </a:cubicBezTo>
                <a:cubicBezTo>
                  <a:pt x="255992" y="-12555"/>
                  <a:pt x="188180" y="6334"/>
                  <a:pt x="166977" y="1296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80F284D-8902-4930-99A1-44B2534EC502}"/>
              </a:ext>
            </a:extLst>
          </p:cNvPr>
          <p:cNvSpPr/>
          <p:nvPr/>
        </p:nvSpPr>
        <p:spPr>
          <a:xfrm>
            <a:off x="4760460" y="3852543"/>
            <a:ext cx="42128" cy="221059"/>
          </a:xfrm>
          <a:custGeom>
            <a:avLst/>
            <a:gdLst>
              <a:gd name="connsiteX0" fmla="*/ 2371 w 42128"/>
              <a:gd name="connsiteY0" fmla="*/ 3840 h 221059"/>
              <a:gd name="connsiteX1" fmla="*/ 10323 w 42128"/>
              <a:gd name="connsiteY1" fmla="*/ 218525 h 221059"/>
              <a:gd name="connsiteX2" fmla="*/ 26225 w 42128"/>
              <a:gd name="connsiteY2" fmla="*/ 186720 h 221059"/>
              <a:gd name="connsiteX3" fmla="*/ 34177 w 42128"/>
              <a:gd name="connsiteY3" fmla="*/ 146963 h 221059"/>
              <a:gd name="connsiteX4" fmla="*/ 42128 w 42128"/>
              <a:gd name="connsiteY4" fmla="*/ 123109 h 221059"/>
              <a:gd name="connsiteX5" fmla="*/ 2371 w 42128"/>
              <a:gd name="connsiteY5" fmla="*/ 3840 h 22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8" h="221059">
                <a:moveTo>
                  <a:pt x="2371" y="3840"/>
                </a:moveTo>
                <a:cubicBezTo>
                  <a:pt x="-2930" y="19743"/>
                  <a:pt x="1061" y="147516"/>
                  <a:pt x="10323" y="218525"/>
                </a:cubicBezTo>
                <a:cubicBezTo>
                  <a:pt x="11856" y="230278"/>
                  <a:pt x="22477" y="197965"/>
                  <a:pt x="26225" y="186720"/>
                </a:cubicBezTo>
                <a:cubicBezTo>
                  <a:pt x="30499" y="173899"/>
                  <a:pt x="30899" y="160074"/>
                  <a:pt x="34177" y="146963"/>
                </a:cubicBezTo>
                <a:cubicBezTo>
                  <a:pt x="36210" y="138832"/>
                  <a:pt x="39478" y="131060"/>
                  <a:pt x="42128" y="123109"/>
                </a:cubicBezTo>
                <a:cubicBezTo>
                  <a:pt x="33554" y="20223"/>
                  <a:pt x="7672" y="-12063"/>
                  <a:pt x="2371" y="384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CA8B9F9-6A59-4E3A-9CC0-E33DC664F6E6}"/>
              </a:ext>
            </a:extLst>
          </p:cNvPr>
          <p:cNvSpPr/>
          <p:nvPr/>
        </p:nvSpPr>
        <p:spPr>
          <a:xfrm>
            <a:off x="4905955" y="4198289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6D9C32D9-82A5-4B3F-9037-DB392EE429E9}"/>
              </a:ext>
            </a:extLst>
          </p:cNvPr>
          <p:cNvSpPr/>
          <p:nvPr/>
        </p:nvSpPr>
        <p:spPr>
          <a:xfrm>
            <a:off x="4753465" y="4436424"/>
            <a:ext cx="25691" cy="202633"/>
          </a:xfrm>
          <a:custGeom>
            <a:avLst/>
            <a:gdLst>
              <a:gd name="connsiteX0" fmla="*/ 1415 w 25691"/>
              <a:gd name="connsiteY0" fmla="*/ 404 h 202633"/>
              <a:gd name="connsiteX1" fmla="*/ 9366 w 25691"/>
              <a:gd name="connsiteY1" fmla="*/ 199186 h 202633"/>
              <a:gd name="connsiteX2" fmla="*/ 25269 w 25691"/>
              <a:gd name="connsiteY2" fmla="*/ 151479 h 202633"/>
              <a:gd name="connsiteX3" fmla="*/ 1415 w 25691"/>
              <a:gd name="connsiteY3" fmla="*/ 404 h 20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91" h="202633">
                <a:moveTo>
                  <a:pt x="1415" y="404"/>
                </a:moveTo>
                <a:cubicBezTo>
                  <a:pt x="-1235" y="8355"/>
                  <a:pt x="-976" y="133684"/>
                  <a:pt x="9366" y="199186"/>
                </a:cubicBezTo>
                <a:cubicBezTo>
                  <a:pt x="11980" y="215743"/>
                  <a:pt x="23877" y="168184"/>
                  <a:pt x="25269" y="151479"/>
                </a:cubicBezTo>
                <a:cubicBezTo>
                  <a:pt x="29231" y="103936"/>
                  <a:pt x="4065" y="-7547"/>
                  <a:pt x="1415" y="40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A9AF5965-0E99-434C-9D16-49F6CBA8CA8C}"/>
              </a:ext>
            </a:extLst>
          </p:cNvPr>
          <p:cNvSpPr/>
          <p:nvPr/>
        </p:nvSpPr>
        <p:spPr>
          <a:xfrm>
            <a:off x="4516341" y="4801997"/>
            <a:ext cx="1272209" cy="986553"/>
          </a:xfrm>
          <a:custGeom>
            <a:avLst/>
            <a:gdLst>
              <a:gd name="connsiteX0" fmla="*/ 954156 w 1272209"/>
              <a:gd name="connsiteY0" fmla="*/ 591 h 986553"/>
              <a:gd name="connsiteX1" fmla="*/ 962108 w 1272209"/>
              <a:gd name="connsiteY1" fmla="*/ 40347 h 986553"/>
              <a:gd name="connsiteX2" fmla="*/ 970059 w 1272209"/>
              <a:gd name="connsiteY2" fmla="*/ 103958 h 986553"/>
              <a:gd name="connsiteX3" fmla="*/ 985962 w 1272209"/>
              <a:gd name="connsiteY3" fmla="*/ 135763 h 986553"/>
              <a:gd name="connsiteX4" fmla="*/ 1001864 w 1272209"/>
              <a:gd name="connsiteY4" fmla="*/ 183471 h 986553"/>
              <a:gd name="connsiteX5" fmla="*/ 1057523 w 1272209"/>
              <a:gd name="connsiteY5" fmla="*/ 231179 h 986553"/>
              <a:gd name="connsiteX6" fmla="*/ 1121134 w 1272209"/>
              <a:gd name="connsiteY6" fmla="*/ 294789 h 986553"/>
              <a:gd name="connsiteX7" fmla="*/ 1176793 w 1272209"/>
              <a:gd name="connsiteY7" fmla="*/ 334546 h 986553"/>
              <a:gd name="connsiteX8" fmla="*/ 1240403 w 1272209"/>
              <a:gd name="connsiteY8" fmla="*/ 406107 h 986553"/>
              <a:gd name="connsiteX9" fmla="*/ 1272209 w 1272209"/>
              <a:gd name="connsiteY9" fmla="*/ 604890 h 986553"/>
              <a:gd name="connsiteX10" fmla="*/ 1232452 w 1272209"/>
              <a:gd name="connsiteY10" fmla="*/ 827526 h 986553"/>
              <a:gd name="connsiteX11" fmla="*/ 1216549 w 1272209"/>
              <a:gd name="connsiteY11" fmla="*/ 851380 h 986553"/>
              <a:gd name="connsiteX12" fmla="*/ 1168842 w 1272209"/>
              <a:gd name="connsiteY12" fmla="*/ 914991 h 986553"/>
              <a:gd name="connsiteX13" fmla="*/ 1137036 w 1272209"/>
              <a:gd name="connsiteY13" fmla="*/ 954747 h 986553"/>
              <a:gd name="connsiteX14" fmla="*/ 1049572 w 1272209"/>
              <a:gd name="connsiteY14" fmla="*/ 986553 h 986553"/>
              <a:gd name="connsiteX15" fmla="*/ 946205 w 1272209"/>
              <a:gd name="connsiteY15" fmla="*/ 978601 h 986553"/>
              <a:gd name="connsiteX16" fmla="*/ 874643 w 1272209"/>
              <a:gd name="connsiteY16" fmla="*/ 907040 h 986553"/>
              <a:gd name="connsiteX17" fmla="*/ 850789 w 1272209"/>
              <a:gd name="connsiteY17" fmla="*/ 883186 h 986553"/>
              <a:gd name="connsiteX18" fmla="*/ 811033 w 1272209"/>
              <a:gd name="connsiteY18" fmla="*/ 875234 h 986553"/>
              <a:gd name="connsiteX19" fmla="*/ 771276 w 1272209"/>
              <a:gd name="connsiteY19" fmla="*/ 843429 h 986553"/>
              <a:gd name="connsiteX20" fmla="*/ 739471 w 1272209"/>
              <a:gd name="connsiteY20" fmla="*/ 827526 h 986553"/>
              <a:gd name="connsiteX21" fmla="*/ 683812 w 1272209"/>
              <a:gd name="connsiteY21" fmla="*/ 748013 h 986553"/>
              <a:gd name="connsiteX22" fmla="*/ 667909 w 1272209"/>
              <a:gd name="connsiteY22" fmla="*/ 716208 h 986553"/>
              <a:gd name="connsiteX23" fmla="*/ 628153 w 1272209"/>
              <a:gd name="connsiteY23" fmla="*/ 700306 h 986553"/>
              <a:gd name="connsiteX24" fmla="*/ 341906 w 1272209"/>
              <a:gd name="connsiteY24" fmla="*/ 755965 h 986553"/>
              <a:gd name="connsiteX25" fmla="*/ 270344 w 1272209"/>
              <a:gd name="connsiteY25" fmla="*/ 779819 h 986553"/>
              <a:gd name="connsiteX26" fmla="*/ 174929 w 1272209"/>
              <a:gd name="connsiteY26" fmla="*/ 803673 h 986553"/>
              <a:gd name="connsiteX27" fmla="*/ 135172 w 1272209"/>
              <a:gd name="connsiteY27" fmla="*/ 827526 h 986553"/>
              <a:gd name="connsiteX28" fmla="*/ 103367 w 1272209"/>
              <a:gd name="connsiteY28" fmla="*/ 835478 h 986553"/>
              <a:gd name="connsiteX29" fmla="*/ 87464 w 1272209"/>
              <a:gd name="connsiteY29" fmla="*/ 684403 h 986553"/>
              <a:gd name="connsiteX30" fmla="*/ 55659 w 1272209"/>
              <a:gd name="connsiteY30" fmla="*/ 573085 h 986553"/>
              <a:gd name="connsiteX31" fmla="*/ 39756 w 1272209"/>
              <a:gd name="connsiteY31" fmla="*/ 517426 h 986553"/>
              <a:gd name="connsiteX32" fmla="*/ 31805 w 1272209"/>
              <a:gd name="connsiteY32" fmla="*/ 485620 h 986553"/>
              <a:gd name="connsiteX33" fmla="*/ 15902 w 1272209"/>
              <a:gd name="connsiteY33" fmla="*/ 453815 h 986553"/>
              <a:gd name="connsiteX34" fmla="*/ 7951 w 1272209"/>
              <a:gd name="connsiteY34" fmla="*/ 406107 h 986553"/>
              <a:gd name="connsiteX35" fmla="*/ 0 w 1272209"/>
              <a:gd name="connsiteY35" fmla="*/ 374302 h 986553"/>
              <a:gd name="connsiteX36" fmla="*/ 7951 w 1272209"/>
              <a:gd name="connsiteY36" fmla="*/ 342497 h 986553"/>
              <a:gd name="connsiteX37" fmla="*/ 103367 w 1272209"/>
              <a:gd name="connsiteY37" fmla="*/ 302740 h 986553"/>
              <a:gd name="connsiteX38" fmla="*/ 174929 w 1272209"/>
              <a:gd name="connsiteY38" fmla="*/ 278886 h 986553"/>
              <a:gd name="connsiteX39" fmla="*/ 198782 w 1272209"/>
              <a:gd name="connsiteY39" fmla="*/ 262984 h 986553"/>
              <a:gd name="connsiteX40" fmla="*/ 238539 w 1272209"/>
              <a:gd name="connsiteY40" fmla="*/ 247081 h 986553"/>
              <a:gd name="connsiteX41" fmla="*/ 286247 w 1272209"/>
              <a:gd name="connsiteY41" fmla="*/ 183471 h 986553"/>
              <a:gd name="connsiteX42" fmla="*/ 318052 w 1272209"/>
              <a:gd name="connsiteY42" fmla="*/ 127812 h 986553"/>
              <a:gd name="connsiteX43" fmla="*/ 413468 w 1272209"/>
              <a:gd name="connsiteY43" fmla="*/ 591 h 986553"/>
              <a:gd name="connsiteX44" fmla="*/ 429370 w 1272209"/>
              <a:gd name="connsiteY44" fmla="*/ 32396 h 986553"/>
              <a:gd name="connsiteX45" fmla="*/ 500932 w 1272209"/>
              <a:gd name="connsiteY45" fmla="*/ 96006 h 986553"/>
              <a:gd name="connsiteX46" fmla="*/ 532737 w 1272209"/>
              <a:gd name="connsiteY46" fmla="*/ 111909 h 986553"/>
              <a:gd name="connsiteX47" fmla="*/ 612250 w 1272209"/>
              <a:gd name="connsiteY47" fmla="*/ 48299 h 986553"/>
              <a:gd name="connsiteX48" fmla="*/ 707666 w 1272209"/>
              <a:gd name="connsiteY48" fmla="*/ 16493 h 986553"/>
              <a:gd name="connsiteX49" fmla="*/ 763325 w 1272209"/>
              <a:gd name="connsiteY49" fmla="*/ 24445 h 986553"/>
              <a:gd name="connsiteX50" fmla="*/ 763325 w 1272209"/>
              <a:gd name="connsiteY50" fmla="*/ 191422 h 986553"/>
              <a:gd name="connsiteX51" fmla="*/ 866692 w 1272209"/>
              <a:gd name="connsiteY51" fmla="*/ 167568 h 986553"/>
              <a:gd name="connsiteX52" fmla="*/ 898497 w 1272209"/>
              <a:gd name="connsiteY52" fmla="*/ 119860 h 986553"/>
              <a:gd name="connsiteX53" fmla="*/ 914400 w 1272209"/>
              <a:gd name="connsiteY53" fmla="*/ 96006 h 986553"/>
              <a:gd name="connsiteX54" fmla="*/ 922351 w 1272209"/>
              <a:gd name="connsiteY54" fmla="*/ 72153 h 986553"/>
              <a:gd name="connsiteX55" fmla="*/ 954156 w 1272209"/>
              <a:gd name="connsiteY55" fmla="*/ 591 h 9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72209" h="986553">
                <a:moveTo>
                  <a:pt x="954156" y="591"/>
                </a:moveTo>
                <a:cubicBezTo>
                  <a:pt x="960782" y="-4710"/>
                  <a:pt x="960053" y="26990"/>
                  <a:pt x="962108" y="40347"/>
                </a:cubicBezTo>
                <a:cubicBezTo>
                  <a:pt x="965357" y="61467"/>
                  <a:pt x="964876" y="83227"/>
                  <a:pt x="970059" y="103958"/>
                </a:cubicBezTo>
                <a:cubicBezTo>
                  <a:pt x="972934" y="115457"/>
                  <a:pt x="981560" y="124758"/>
                  <a:pt x="985962" y="135763"/>
                </a:cubicBezTo>
                <a:cubicBezTo>
                  <a:pt x="992188" y="151327"/>
                  <a:pt x="991806" y="170061"/>
                  <a:pt x="1001864" y="183471"/>
                </a:cubicBezTo>
                <a:cubicBezTo>
                  <a:pt x="1016525" y="203020"/>
                  <a:pt x="1039659" y="214506"/>
                  <a:pt x="1057523" y="231179"/>
                </a:cubicBezTo>
                <a:cubicBezTo>
                  <a:pt x="1079445" y="251639"/>
                  <a:pt x="1096184" y="278155"/>
                  <a:pt x="1121134" y="294789"/>
                </a:cubicBezTo>
                <a:cubicBezTo>
                  <a:pt x="1140012" y="307375"/>
                  <a:pt x="1159534" y="319753"/>
                  <a:pt x="1176793" y="334546"/>
                </a:cubicBezTo>
                <a:cubicBezTo>
                  <a:pt x="1199246" y="353792"/>
                  <a:pt x="1222972" y="385190"/>
                  <a:pt x="1240403" y="406107"/>
                </a:cubicBezTo>
                <a:cubicBezTo>
                  <a:pt x="1267338" y="567717"/>
                  <a:pt x="1257416" y="501351"/>
                  <a:pt x="1272209" y="604890"/>
                </a:cubicBezTo>
                <a:cubicBezTo>
                  <a:pt x="1256527" y="730348"/>
                  <a:pt x="1275242" y="752646"/>
                  <a:pt x="1232452" y="827526"/>
                </a:cubicBezTo>
                <a:cubicBezTo>
                  <a:pt x="1227711" y="835823"/>
                  <a:pt x="1221850" y="843429"/>
                  <a:pt x="1216549" y="851380"/>
                </a:cubicBezTo>
                <a:cubicBezTo>
                  <a:pt x="1201470" y="896618"/>
                  <a:pt x="1217211" y="861248"/>
                  <a:pt x="1168842" y="914991"/>
                </a:cubicBezTo>
                <a:cubicBezTo>
                  <a:pt x="1157489" y="927605"/>
                  <a:pt x="1149036" y="942747"/>
                  <a:pt x="1137036" y="954747"/>
                </a:cubicBezTo>
                <a:cubicBezTo>
                  <a:pt x="1113680" y="978103"/>
                  <a:pt x="1079724" y="979015"/>
                  <a:pt x="1049572" y="986553"/>
                </a:cubicBezTo>
                <a:cubicBezTo>
                  <a:pt x="1015116" y="983902"/>
                  <a:pt x="979502" y="987850"/>
                  <a:pt x="946205" y="978601"/>
                </a:cubicBezTo>
                <a:cubicBezTo>
                  <a:pt x="919946" y="971307"/>
                  <a:pt x="890301" y="924935"/>
                  <a:pt x="874643" y="907040"/>
                </a:cubicBezTo>
                <a:cubicBezTo>
                  <a:pt x="867238" y="898577"/>
                  <a:pt x="860847" y="888215"/>
                  <a:pt x="850789" y="883186"/>
                </a:cubicBezTo>
                <a:cubicBezTo>
                  <a:pt x="838701" y="877142"/>
                  <a:pt x="824285" y="877885"/>
                  <a:pt x="811033" y="875234"/>
                </a:cubicBezTo>
                <a:cubicBezTo>
                  <a:pt x="797781" y="864632"/>
                  <a:pt x="785397" y="852843"/>
                  <a:pt x="771276" y="843429"/>
                </a:cubicBezTo>
                <a:cubicBezTo>
                  <a:pt x="761414" y="836854"/>
                  <a:pt x="748471" y="835240"/>
                  <a:pt x="739471" y="827526"/>
                </a:cubicBezTo>
                <a:cubicBezTo>
                  <a:pt x="730515" y="819850"/>
                  <a:pt x="684942" y="749897"/>
                  <a:pt x="683812" y="748013"/>
                </a:cubicBezTo>
                <a:cubicBezTo>
                  <a:pt x="677714" y="737849"/>
                  <a:pt x="676909" y="723922"/>
                  <a:pt x="667909" y="716208"/>
                </a:cubicBezTo>
                <a:cubicBezTo>
                  <a:pt x="657072" y="706919"/>
                  <a:pt x="641405" y="705607"/>
                  <a:pt x="628153" y="700306"/>
                </a:cubicBezTo>
                <a:cubicBezTo>
                  <a:pt x="267272" y="750082"/>
                  <a:pt x="497576" y="697589"/>
                  <a:pt x="341906" y="755965"/>
                </a:cubicBezTo>
                <a:cubicBezTo>
                  <a:pt x="318363" y="764794"/>
                  <a:pt x="294738" y="773721"/>
                  <a:pt x="270344" y="779819"/>
                </a:cubicBezTo>
                <a:lnTo>
                  <a:pt x="174929" y="803673"/>
                </a:lnTo>
                <a:cubicBezTo>
                  <a:pt x="161677" y="811624"/>
                  <a:pt x="149295" y="821249"/>
                  <a:pt x="135172" y="827526"/>
                </a:cubicBezTo>
                <a:cubicBezTo>
                  <a:pt x="125186" y="831964"/>
                  <a:pt x="106823" y="845845"/>
                  <a:pt x="103367" y="835478"/>
                </a:cubicBezTo>
                <a:cubicBezTo>
                  <a:pt x="87354" y="787440"/>
                  <a:pt x="96522" y="734223"/>
                  <a:pt x="87464" y="684403"/>
                </a:cubicBezTo>
                <a:cubicBezTo>
                  <a:pt x="80561" y="646435"/>
                  <a:pt x="65018" y="610524"/>
                  <a:pt x="55659" y="573085"/>
                </a:cubicBezTo>
                <a:cubicBezTo>
                  <a:pt x="30800" y="473644"/>
                  <a:pt x="62573" y="597286"/>
                  <a:pt x="39756" y="517426"/>
                </a:cubicBezTo>
                <a:cubicBezTo>
                  <a:pt x="36754" y="506918"/>
                  <a:pt x="35642" y="495852"/>
                  <a:pt x="31805" y="485620"/>
                </a:cubicBezTo>
                <a:cubicBezTo>
                  <a:pt x="27643" y="474522"/>
                  <a:pt x="21203" y="464417"/>
                  <a:pt x="15902" y="453815"/>
                </a:cubicBezTo>
                <a:cubicBezTo>
                  <a:pt x="13252" y="437912"/>
                  <a:pt x="11113" y="421916"/>
                  <a:pt x="7951" y="406107"/>
                </a:cubicBezTo>
                <a:cubicBezTo>
                  <a:pt x="5808" y="395391"/>
                  <a:pt x="0" y="385230"/>
                  <a:pt x="0" y="374302"/>
                </a:cubicBezTo>
                <a:cubicBezTo>
                  <a:pt x="0" y="363374"/>
                  <a:pt x="-217" y="349757"/>
                  <a:pt x="7951" y="342497"/>
                </a:cubicBezTo>
                <a:cubicBezTo>
                  <a:pt x="47795" y="307081"/>
                  <a:pt x="64025" y="315854"/>
                  <a:pt x="103367" y="302740"/>
                </a:cubicBezTo>
                <a:cubicBezTo>
                  <a:pt x="193188" y="272799"/>
                  <a:pt x="98712" y="297942"/>
                  <a:pt x="174929" y="278886"/>
                </a:cubicBezTo>
                <a:cubicBezTo>
                  <a:pt x="182880" y="273585"/>
                  <a:pt x="190235" y="267258"/>
                  <a:pt x="198782" y="262984"/>
                </a:cubicBezTo>
                <a:cubicBezTo>
                  <a:pt x="211548" y="256601"/>
                  <a:pt x="227978" y="256682"/>
                  <a:pt x="238539" y="247081"/>
                </a:cubicBezTo>
                <a:cubicBezTo>
                  <a:pt x="258151" y="229252"/>
                  <a:pt x="270344" y="204674"/>
                  <a:pt x="286247" y="183471"/>
                </a:cubicBezTo>
                <a:cubicBezTo>
                  <a:pt x="303540" y="131588"/>
                  <a:pt x="281023" y="190761"/>
                  <a:pt x="318052" y="127812"/>
                </a:cubicBezTo>
                <a:cubicBezTo>
                  <a:pt x="390036" y="5439"/>
                  <a:pt x="336601" y="46711"/>
                  <a:pt x="413468" y="591"/>
                </a:cubicBezTo>
                <a:cubicBezTo>
                  <a:pt x="418769" y="11193"/>
                  <a:pt x="421966" y="23140"/>
                  <a:pt x="429370" y="32396"/>
                </a:cubicBezTo>
                <a:cubicBezTo>
                  <a:pt x="449713" y="57825"/>
                  <a:pt x="472864" y="79967"/>
                  <a:pt x="500932" y="96006"/>
                </a:cubicBezTo>
                <a:cubicBezTo>
                  <a:pt x="511223" y="101887"/>
                  <a:pt x="522135" y="106608"/>
                  <a:pt x="532737" y="111909"/>
                </a:cubicBezTo>
                <a:cubicBezTo>
                  <a:pt x="559241" y="90706"/>
                  <a:pt x="582452" y="64552"/>
                  <a:pt x="612250" y="48299"/>
                </a:cubicBezTo>
                <a:cubicBezTo>
                  <a:pt x="641682" y="32245"/>
                  <a:pt x="707666" y="16493"/>
                  <a:pt x="707666" y="16493"/>
                </a:cubicBezTo>
                <a:cubicBezTo>
                  <a:pt x="726219" y="19144"/>
                  <a:pt x="761460" y="5797"/>
                  <a:pt x="763325" y="24445"/>
                </a:cubicBezTo>
                <a:cubicBezTo>
                  <a:pt x="782308" y="214271"/>
                  <a:pt x="658125" y="149343"/>
                  <a:pt x="763325" y="191422"/>
                </a:cubicBezTo>
                <a:cubicBezTo>
                  <a:pt x="797781" y="183471"/>
                  <a:pt x="835440" y="184113"/>
                  <a:pt x="866692" y="167568"/>
                </a:cubicBezTo>
                <a:cubicBezTo>
                  <a:pt x="883583" y="158625"/>
                  <a:pt x="887895" y="135763"/>
                  <a:pt x="898497" y="119860"/>
                </a:cubicBezTo>
                <a:lnTo>
                  <a:pt x="914400" y="96006"/>
                </a:lnTo>
                <a:cubicBezTo>
                  <a:pt x="917050" y="88055"/>
                  <a:pt x="917702" y="79126"/>
                  <a:pt x="922351" y="72153"/>
                </a:cubicBezTo>
                <a:cubicBezTo>
                  <a:pt x="948079" y="33561"/>
                  <a:pt x="947530" y="5892"/>
                  <a:pt x="954156" y="5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B2F20FB-B647-4624-9CFD-36864C211E72}"/>
              </a:ext>
            </a:extLst>
          </p:cNvPr>
          <p:cNvSpPr/>
          <p:nvPr/>
        </p:nvSpPr>
        <p:spPr>
          <a:xfrm>
            <a:off x="5526157" y="5834351"/>
            <a:ext cx="119269" cy="137079"/>
          </a:xfrm>
          <a:custGeom>
            <a:avLst/>
            <a:gdLst>
              <a:gd name="connsiteX0" fmla="*/ 0 w 119269"/>
              <a:gd name="connsiteY0" fmla="*/ 1906 h 137079"/>
              <a:gd name="connsiteX1" fmla="*/ 23853 w 119269"/>
              <a:gd name="connsiteY1" fmla="*/ 89371 h 137079"/>
              <a:gd name="connsiteX2" fmla="*/ 31805 w 119269"/>
              <a:gd name="connsiteY2" fmla="*/ 113225 h 137079"/>
              <a:gd name="connsiteX3" fmla="*/ 39756 w 119269"/>
              <a:gd name="connsiteY3" fmla="*/ 137079 h 137079"/>
              <a:gd name="connsiteX4" fmla="*/ 87464 w 119269"/>
              <a:gd name="connsiteY4" fmla="*/ 129127 h 137079"/>
              <a:gd name="connsiteX5" fmla="*/ 95415 w 119269"/>
              <a:gd name="connsiteY5" fmla="*/ 89371 h 137079"/>
              <a:gd name="connsiteX6" fmla="*/ 119269 w 119269"/>
              <a:gd name="connsiteY6" fmla="*/ 49614 h 137079"/>
              <a:gd name="connsiteX7" fmla="*/ 0 w 119269"/>
              <a:gd name="connsiteY7" fmla="*/ 1906 h 13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269" h="137079">
                <a:moveTo>
                  <a:pt x="0" y="1906"/>
                </a:moveTo>
                <a:cubicBezTo>
                  <a:pt x="11237" y="58095"/>
                  <a:pt x="3679" y="28848"/>
                  <a:pt x="23853" y="89371"/>
                </a:cubicBezTo>
                <a:lnTo>
                  <a:pt x="31805" y="113225"/>
                </a:lnTo>
                <a:lnTo>
                  <a:pt x="39756" y="137079"/>
                </a:lnTo>
                <a:cubicBezTo>
                  <a:pt x="55659" y="134428"/>
                  <a:pt x="75223" y="139619"/>
                  <a:pt x="87464" y="129127"/>
                </a:cubicBezTo>
                <a:cubicBezTo>
                  <a:pt x="97725" y="120332"/>
                  <a:pt x="90396" y="101919"/>
                  <a:pt x="95415" y="89371"/>
                </a:cubicBezTo>
                <a:cubicBezTo>
                  <a:pt x="101155" y="75022"/>
                  <a:pt x="111318" y="62866"/>
                  <a:pt x="119269" y="49614"/>
                </a:cubicBezTo>
                <a:cubicBezTo>
                  <a:pt x="104041" y="-26527"/>
                  <a:pt x="124832" y="9858"/>
                  <a:pt x="0" y="1906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D5B79AD-D524-43B2-BAAF-59AE115E240B}"/>
              </a:ext>
            </a:extLst>
          </p:cNvPr>
          <p:cNvSpPr/>
          <p:nvPr/>
        </p:nvSpPr>
        <p:spPr>
          <a:xfrm>
            <a:off x="2329394" y="4826442"/>
            <a:ext cx="213649" cy="446180"/>
          </a:xfrm>
          <a:custGeom>
            <a:avLst/>
            <a:gdLst>
              <a:gd name="connsiteX0" fmla="*/ 16241 w 213649"/>
              <a:gd name="connsiteY0" fmla="*/ 143123 h 446180"/>
              <a:gd name="connsiteX1" fmla="*/ 55997 w 213649"/>
              <a:gd name="connsiteY1" fmla="*/ 151075 h 446180"/>
              <a:gd name="connsiteX2" fmla="*/ 79851 w 213649"/>
              <a:gd name="connsiteY2" fmla="*/ 127221 h 446180"/>
              <a:gd name="connsiteX3" fmla="*/ 127559 w 213649"/>
              <a:gd name="connsiteY3" fmla="*/ 63610 h 446180"/>
              <a:gd name="connsiteX4" fmla="*/ 135510 w 213649"/>
              <a:gd name="connsiteY4" fmla="*/ 39756 h 446180"/>
              <a:gd name="connsiteX5" fmla="*/ 183218 w 213649"/>
              <a:gd name="connsiteY5" fmla="*/ 0 h 446180"/>
              <a:gd name="connsiteX6" fmla="*/ 207072 w 213649"/>
              <a:gd name="connsiteY6" fmla="*/ 23854 h 446180"/>
              <a:gd name="connsiteX7" fmla="*/ 191169 w 213649"/>
              <a:gd name="connsiteY7" fmla="*/ 174928 h 446180"/>
              <a:gd name="connsiteX8" fmla="*/ 183218 w 213649"/>
              <a:gd name="connsiteY8" fmla="*/ 214685 h 446180"/>
              <a:gd name="connsiteX9" fmla="*/ 167316 w 213649"/>
              <a:gd name="connsiteY9" fmla="*/ 270344 h 446180"/>
              <a:gd name="connsiteX10" fmla="*/ 159364 w 213649"/>
              <a:gd name="connsiteY10" fmla="*/ 310101 h 446180"/>
              <a:gd name="connsiteX11" fmla="*/ 119608 w 213649"/>
              <a:gd name="connsiteY11" fmla="*/ 389614 h 446180"/>
              <a:gd name="connsiteX12" fmla="*/ 111656 w 213649"/>
              <a:gd name="connsiteY12" fmla="*/ 429370 h 446180"/>
              <a:gd name="connsiteX13" fmla="*/ 24192 w 213649"/>
              <a:gd name="connsiteY13" fmla="*/ 437321 h 446180"/>
              <a:gd name="connsiteX14" fmla="*/ 8289 w 213649"/>
              <a:gd name="connsiteY14" fmla="*/ 381662 h 446180"/>
              <a:gd name="connsiteX15" fmla="*/ 338 w 213649"/>
              <a:gd name="connsiteY15" fmla="*/ 341906 h 446180"/>
              <a:gd name="connsiteX16" fmla="*/ 16241 w 213649"/>
              <a:gd name="connsiteY16" fmla="*/ 143123 h 44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649" h="446180">
                <a:moveTo>
                  <a:pt x="16241" y="143123"/>
                </a:moveTo>
                <a:cubicBezTo>
                  <a:pt x="25518" y="111318"/>
                  <a:pt x="42886" y="154353"/>
                  <a:pt x="55997" y="151075"/>
                </a:cubicBezTo>
                <a:cubicBezTo>
                  <a:pt x="66906" y="148348"/>
                  <a:pt x="73104" y="136217"/>
                  <a:pt x="79851" y="127221"/>
                </a:cubicBezTo>
                <a:cubicBezTo>
                  <a:pt x="139130" y="48182"/>
                  <a:pt x="71211" y="119958"/>
                  <a:pt x="127559" y="63610"/>
                </a:cubicBezTo>
                <a:cubicBezTo>
                  <a:pt x="130209" y="55659"/>
                  <a:pt x="130861" y="46730"/>
                  <a:pt x="135510" y="39756"/>
                </a:cubicBezTo>
                <a:cubicBezTo>
                  <a:pt x="147755" y="21388"/>
                  <a:pt x="165616" y="11734"/>
                  <a:pt x="183218" y="0"/>
                </a:cubicBezTo>
                <a:cubicBezTo>
                  <a:pt x="191169" y="7951"/>
                  <a:pt x="205895" y="12671"/>
                  <a:pt x="207072" y="23854"/>
                </a:cubicBezTo>
                <a:cubicBezTo>
                  <a:pt x="222640" y="171744"/>
                  <a:pt x="207817" y="108339"/>
                  <a:pt x="191169" y="174928"/>
                </a:cubicBezTo>
                <a:cubicBezTo>
                  <a:pt x="187891" y="188039"/>
                  <a:pt x="186496" y="201574"/>
                  <a:pt x="183218" y="214685"/>
                </a:cubicBezTo>
                <a:cubicBezTo>
                  <a:pt x="178538" y="233404"/>
                  <a:pt x="171996" y="251625"/>
                  <a:pt x="167316" y="270344"/>
                </a:cubicBezTo>
                <a:cubicBezTo>
                  <a:pt x="164038" y="283455"/>
                  <a:pt x="164383" y="297553"/>
                  <a:pt x="159364" y="310101"/>
                </a:cubicBezTo>
                <a:cubicBezTo>
                  <a:pt x="148359" y="337614"/>
                  <a:pt x="119608" y="389614"/>
                  <a:pt x="119608" y="389614"/>
                </a:cubicBezTo>
                <a:cubicBezTo>
                  <a:pt x="116957" y="402866"/>
                  <a:pt x="118361" y="417636"/>
                  <a:pt x="111656" y="429370"/>
                </a:cubicBezTo>
                <a:cubicBezTo>
                  <a:pt x="94077" y="460134"/>
                  <a:pt x="43499" y="439735"/>
                  <a:pt x="24192" y="437321"/>
                </a:cubicBezTo>
                <a:cubicBezTo>
                  <a:pt x="15339" y="410761"/>
                  <a:pt x="14944" y="411610"/>
                  <a:pt x="8289" y="381662"/>
                </a:cubicBezTo>
                <a:cubicBezTo>
                  <a:pt x="5357" y="368469"/>
                  <a:pt x="804" y="355412"/>
                  <a:pt x="338" y="341906"/>
                </a:cubicBezTo>
                <a:cubicBezTo>
                  <a:pt x="-1854" y="278333"/>
                  <a:pt x="6964" y="174928"/>
                  <a:pt x="16241" y="14312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59EBC4B-8142-4463-9B26-332E03BCD12F}"/>
              </a:ext>
            </a:extLst>
          </p:cNvPr>
          <p:cNvSpPr/>
          <p:nvPr/>
        </p:nvSpPr>
        <p:spPr>
          <a:xfrm>
            <a:off x="6421928" y="5524538"/>
            <a:ext cx="209460" cy="319671"/>
          </a:xfrm>
          <a:custGeom>
            <a:avLst/>
            <a:gdLst>
              <a:gd name="connsiteX0" fmla="*/ 2726 w 209460"/>
              <a:gd name="connsiteY0" fmla="*/ 1619 h 319671"/>
              <a:gd name="connsiteX1" fmla="*/ 42482 w 209460"/>
              <a:gd name="connsiteY1" fmla="*/ 33424 h 319671"/>
              <a:gd name="connsiteX2" fmla="*/ 66336 w 209460"/>
              <a:gd name="connsiteY2" fmla="*/ 57278 h 319671"/>
              <a:gd name="connsiteX3" fmla="*/ 98142 w 209460"/>
              <a:gd name="connsiteY3" fmla="*/ 73180 h 319671"/>
              <a:gd name="connsiteX4" fmla="*/ 121995 w 209460"/>
              <a:gd name="connsiteY4" fmla="*/ 89083 h 319671"/>
              <a:gd name="connsiteX5" fmla="*/ 185606 w 209460"/>
              <a:gd name="connsiteY5" fmla="*/ 128839 h 319671"/>
              <a:gd name="connsiteX6" fmla="*/ 209460 w 209460"/>
              <a:gd name="connsiteY6" fmla="*/ 176547 h 319671"/>
              <a:gd name="connsiteX7" fmla="*/ 169703 w 209460"/>
              <a:gd name="connsiteY7" fmla="*/ 256060 h 319671"/>
              <a:gd name="connsiteX8" fmla="*/ 137898 w 209460"/>
              <a:gd name="connsiteY8" fmla="*/ 279914 h 319671"/>
              <a:gd name="connsiteX9" fmla="*/ 82239 w 209460"/>
              <a:gd name="connsiteY9" fmla="*/ 311719 h 319671"/>
              <a:gd name="connsiteX10" fmla="*/ 58385 w 209460"/>
              <a:gd name="connsiteY10" fmla="*/ 319671 h 319671"/>
              <a:gd name="connsiteX11" fmla="*/ 34531 w 209460"/>
              <a:gd name="connsiteY11" fmla="*/ 303768 h 319671"/>
              <a:gd name="connsiteX12" fmla="*/ 26580 w 209460"/>
              <a:gd name="connsiteY12" fmla="*/ 120888 h 319671"/>
              <a:gd name="connsiteX13" fmla="*/ 18629 w 209460"/>
              <a:gd name="connsiteY13" fmla="*/ 65229 h 319671"/>
              <a:gd name="connsiteX14" fmla="*/ 2726 w 209460"/>
              <a:gd name="connsiteY14" fmla="*/ 9570 h 319671"/>
              <a:gd name="connsiteX15" fmla="*/ 2726 w 209460"/>
              <a:gd name="connsiteY15" fmla="*/ 1619 h 3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460" h="319671">
                <a:moveTo>
                  <a:pt x="2726" y="1619"/>
                </a:moveTo>
                <a:cubicBezTo>
                  <a:pt x="9352" y="5595"/>
                  <a:pt x="29710" y="22249"/>
                  <a:pt x="42482" y="33424"/>
                </a:cubicBezTo>
                <a:cubicBezTo>
                  <a:pt x="50945" y="40829"/>
                  <a:pt x="57186" y="50742"/>
                  <a:pt x="66336" y="57278"/>
                </a:cubicBezTo>
                <a:cubicBezTo>
                  <a:pt x="75981" y="64167"/>
                  <a:pt x="87850" y="67299"/>
                  <a:pt x="98142" y="73180"/>
                </a:cubicBezTo>
                <a:cubicBezTo>
                  <a:pt x="106439" y="77921"/>
                  <a:pt x="114350" y="83349"/>
                  <a:pt x="121995" y="89083"/>
                </a:cubicBezTo>
                <a:cubicBezTo>
                  <a:pt x="173850" y="127975"/>
                  <a:pt x="142909" y="114607"/>
                  <a:pt x="185606" y="128839"/>
                </a:cubicBezTo>
                <a:cubicBezTo>
                  <a:pt x="193647" y="140900"/>
                  <a:pt x="209460" y="160086"/>
                  <a:pt x="209460" y="176547"/>
                </a:cubicBezTo>
                <a:cubicBezTo>
                  <a:pt x="209460" y="213655"/>
                  <a:pt x="195788" y="229975"/>
                  <a:pt x="169703" y="256060"/>
                </a:cubicBezTo>
                <a:cubicBezTo>
                  <a:pt x="160332" y="265431"/>
                  <a:pt x="148682" y="272211"/>
                  <a:pt x="137898" y="279914"/>
                </a:cubicBezTo>
                <a:cubicBezTo>
                  <a:pt x="117932" y="294176"/>
                  <a:pt x="105537" y="301734"/>
                  <a:pt x="82239" y="311719"/>
                </a:cubicBezTo>
                <a:cubicBezTo>
                  <a:pt x="74535" y="315021"/>
                  <a:pt x="66336" y="317020"/>
                  <a:pt x="58385" y="319671"/>
                </a:cubicBezTo>
                <a:cubicBezTo>
                  <a:pt x="50434" y="314370"/>
                  <a:pt x="36041" y="313204"/>
                  <a:pt x="34531" y="303768"/>
                </a:cubicBezTo>
                <a:cubicBezTo>
                  <a:pt x="24891" y="243517"/>
                  <a:pt x="30639" y="181770"/>
                  <a:pt x="26580" y="120888"/>
                </a:cubicBezTo>
                <a:cubicBezTo>
                  <a:pt x="25333" y="102188"/>
                  <a:pt x="22556" y="83554"/>
                  <a:pt x="18629" y="65229"/>
                </a:cubicBezTo>
                <a:cubicBezTo>
                  <a:pt x="14586" y="46362"/>
                  <a:pt x="333" y="28716"/>
                  <a:pt x="2726" y="9570"/>
                </a:cubicBezTo>
                <a:cubicBezTo>
                  <a:pt x="3766" y="1253"/>
                  <a:pt x="-3900" y="-2357"/>
                  <a:pt x="2726" y="161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287543E9-E0E9-449B-93B6-0DD6B4A16CC3}"/>
              </a:ext>
            </a:extLst>
          </p:cNvPr>
          <p:cNvSpPr/>
          <p:nvPr/>
        </p:nvSpPr>
        <p:spPr>
          <a:xfrm>
            <a:off x="6154266" y="5828306"/>
            <a:ext cx="302193" cy="326004"/>
          </a:xfrm>
          <a:custGeom>
            <a:avLst/>
            <a:gdLst>
              <a:gd name="connsiteX0" fmla="*/ 44 w 302193"/>
              <a:gd name="connsiteY0" fmla="*/ 246491 h 326004"/>
              <a:gd name="connsiteX1" fmla="*/ 39800 w 302193"/>
              <a:gd name="connsiteY1" fmla="*/ 206734 h 326004"/>
              <a:gd name="connsiteX2" fmla="*/ 79557 w 302193"/>
              <a:gd name="connsiteY2" fmla="*/ 151075 h 326004"/>
              <a:gd name="connsiteX3" fmla="*/ 103411 w 302193"/>
              <a:gd name="connsiteY3" fmla="*/ 103367 h 326004"/>
              <a:gd name="connsiteX4" fmla="*/ 135216 w 302193"/>
              <a:gd name="connsiteY4" fmla="*/ 55659 h 326004"/>
              <a:gd name="connsiteX5" fmla="*/ 151118 w 302193"/>
              <a:gd name="connsiteY5" fmla="*/ 23854 h 326004"/>
              <a:gd name="connsiteX6" fmla="*/ 182924 w 302193"/>
              <a:gd name="connsiteY6" fmla="*/ 15903 h 326004"/>
              <a:gd name="connsiteX7" fmla="*/ 254485 w 302193"/>
              <a:gd name="connsiteY7" fmla="*/ 0 h 326004"/>
              <a:gd name="connsiteX8" fmla="*/ 286291 w 302193"/>
              <a:gd name="connsiteY8" fmla="*/ 7951 h 326004"/>
              <a:gd name="connsiteX9" fmla="*/ 294242 w 302193"/>
              <a:gd name="connsiteY9" fmla="*/ 47708 h 326004"/>
              <a:gd name="connsiteX10" fmla="*/ 302193 w 302193"/>
              <a:gd name="connsiteY10" fmla="*/ 71562 h 326004"/>
              <a:gd name="connsiteX11" fmla="*/ 294242 w 302193"/>
              <a:gd name="connsiteY11" fmla="*/ 111318 h 326004"/>
              <a:gd name="connsiteX12" fmla="*/ 246534 w 302193"/>
              <a:gd name="connsiteY12" fmla="*/ 159026 h 326004"/>
              <a:gd name="connsiteX13" fmla="*/ 222680 w 302193"/>
              <a:gd name="connsiteY13" fmla="*/ 166977 h 326004"/>
              <a:gd name="connsiteX14" fmla="*/ 174972 w 302193"/>
              <a:gd name="connsiteY14" fmla="*/ 254442 h 326004"/>
              <a:gd name="connsiteX15" fmla="*/ 135216 w 302193"/>
              <a:gd name="connsiteY15" fmla="*/ 310101 h 326004"/>
              <a:gd name="connsiteX16" fmla="*/ 95459 w 302193"/>
              <a:gd name="connsiteY16" fmla="*/ 326004 h 326004"/>
              <a:gd name="connsiteX17" fmla="*/ 79557 w 302193"/>
              <a:gd name="connsiteY17" fmla="*/ 286247 h 326004"/>
              <a:gd name="connsiteX18" fmla="*/ 71605 w 302193"/>
              <a:gd name="connsiteY18" fmla="*/ 262393 h 326004"/>
              <a:gd name="connsiteX19" fmla="*/ 47751 w 302193"/>
              <a:gd name="connsiteY19" fmla="*/ 246491 h 326004"/>
              <a:gd name="connsiteX20" fmla="*/ 44 w 302193"/>
              <a:gd name="connsiteY20" fmla="*/ 246491 h 32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2193" h="326004">
                <a:moveTo>
                  <a:pt x="44" y="246491"/>
                </a:moveTo>
                <a:cubicBezTo>
                  <a:pt x="-1281" y="239865"/>
                  <a:pt x="27349" y="220742"/>
                  <a:pt x="39800" y="206734"/>
                </a:cubicBezTo>
                <a:cubicBezTo>
                  <a:pt x="45923" y="199845"/>
                  <a:pt x="73224" y="162475"/>
                  <a:pt x="79557" y="151075"/>
                </a:cubicBezTo>
                <a:cubicBezTo>
                  <a:pt x="88192" y="135533"/>
                  <a:pt x="94452" y="118725"/>
                  <a:pt x="103411" y="103367"/>
                </a:cubicBezTo>
                <a:cubicBezTo>
                  <a:pt x="113041" y="86858"/>
                  <a:pt x="125383" y="72048"/>
                  <a:pt x="135216" y="55659"/>
                </a:cubicBezTo>
                <a:cubicBezTo>
                  <a:pt x="141314" y="45495"/>
                  <a:pt x="142012" y="31442"/>
                  <a:pt x="151118" y="23854"/>
                </a:cubicBezTo>
                <a:cubicBezTo>
                  <a:pt x="159513" y="16858"/>
                  <a:pt x="172256" y="18274"/>
                  <a:pt x="182924" y="15903"/>
                </a:cubicBezTo>
                <a:cubicBezTo>
                  <a:pt x="273763" y="-4284"/>
                  <a:pt x="176928" y="19389"/>
                  <a:pt x="254485" y="0"/>
                </a:cubicBezTo>
                <a:cubicBezTo>
                  <a:pt x="265087" y="2650"/>
                  <a:pt x="279295" y="-444"/>
                  <a:pt x="286291" y="7951"/>
                </a:cubicBezTo>
                <a:cubicBezTo>
                  <a:pt x="294943" y="18333"/>
                  <a:pt x="290964" y="34597"/>
                  <a:pt x="294242" y="47708"/>
                </a:cubicBezTo>
                <a:cubicBezTo>
                  <a:pt x="296275" y="55839"/>
                  <a:pt x="299543" y="63611"/>
                  <a:pt x="302193" y="71562"/>
                </a:cubicBezTo>
                <a:cubicBezTo>
                  <a:pt x="299543" y="84814"/>
                  <a:pt x="299731" y="98968"/>
                  <a:pt x="294242" y="111318"/>
                </a:cubicBezTo>
                <a:cubicBezTo>
                  <a:pt x="284759" y="132656"/>
                  <a:pt x="266918" y="148835"/>
                  <a:pt x="246534" y="159026"/>
                </a:cubicBezTo>
                <a:cubicBezTo>
                  <a:pt x="239037" y="162774"/>
                  <a:pt x="230631" y="164327"/>
                  <a:pt x="222680" y="166977"/>
                </a:cubicBezTo>
                <a:cubicBezTo>
                  <a:pt x="173684" y="281303"/>
                  <a:pt x="224016" y="175970"/>
                  <a:pt x="174972" y="254442"/>
                </a:cubicBezTo>
                <a:cubicBezTo>
                  <a:pt x="158522" y="280763"/>
                  <a:pt x="163201" y="292610"/>
                  <a:pt x="135216" y="310101"/>
                </a:cubicBezTo>
                <a:cubicBezTo>
                  <a:pt x="123112" y="317666"/>
                  <a:pt x="108711" y="320703"/>
                  <a:pt x="95459" y="326004"/>
                </a:cubicBezTo>
                <a:cubicBezTo>
                  <a:pt x="90158" y="312752"/>
                  <a:pt x="84569" y="299611"/>
                  <a:pt x="79557" y="286247"/>
                </a:cubicBezTo>
                <a:cubicBezTo>
                  <a:pt x="76614" y="278399"/>
                  <a:pt x="76841" y="268938"/>
                  <a:pt x="71605" y="262393"/>
                </a:cubicBezTo>
                <a:cubicBezTo>
                  <a:pt x="65635" y="254931"/>
                  <a:pt x="55702" y="251792"/>
                  <a:pt x="47751" y="246491"/>
                </a:cubicBezTo>
                <a:cubicBezTo>
                  <a:pt x="29770" y="219518"/>
                  <a:pt x="1369" y="253117"/>
                  <a:pt x="44" y="2464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A081305-4A36-4F79-A17B-D030B970FD4E}"/>
              </a:ext>
            </a:extLst>
          </p:cNvPr>
          <p:cNvSpPr/>
          <p:nvPr/>
        </p:nvSpPr>
        <p:spPr>
          <a:xfrm>
            <a:off x="7012968" y="1298211"/>
            <a:ext cx="3530462" cy="2669490"/>
          </a:xfrm>
          <a:custGeom>
            <a:avLst/>
            <a:gdLst>
              <a:gd name="connsiteX0" fmla="*/ 1168924 w 3530462"/>
              <a:gd name="connsiteY0" fmla="*/ 1150791 h 2669490"/>
              <a:gd name="connsiteX1" fmla="*/ 1129168 w 3530462"/>
              <a:gd name="connsiteY1" fmla="*/ 1063326 h 2669490"/>
              <a:gd name="connsiteX2" fmla="*/ 1097362 w 3530462"/>
              <a:gd name="connsiteY2" fmla="*/ 1031521 h 2669490"/>
              <a:gd name="connsiteX3" fmla="*/ 1057606 w 3530462"/>
              <a:gd name="connsiteY3" fmla="*/ 991765 h 2669490"/>
              <a:gd name="connsiteX4" fmla="*/ 1009898 w 3530462"/>
              <a:gd name="connsiteY4" fmla="*/ 967911 h 2669490"/>
              <a:gd name="connsiteX5" fmla="*/ 962190 w 3530462"/>
              <a:gd name="connsiteY5" fmla="*/ 952008 h 2669490"/>
              <a:gd name="connsiteX6" fmla="*/ 930385 w 3530462"/>
              <a:gd name="connsiteY6" fmla="*/ 928154 h 2669490"/>
              <a:gd name="connsiteX7" fmla="*/ 890629 w 3530462"/>
              <a:gd name="connsiteY7" fmla="*/ 912252 h 2669490"/>
              <a:gd name="connsiteX8" fmla="*/ 858823 w 3530462"/>
              <a:gd name="connsiteY8" fmla="*/ 896349 h 2669490"/>
              <a:gd name="connsiteX9" fmla="*/ 834969 w 3530462"/>
              <a:gd name="connsiteY9" fmla="*/ 880446 h 2669490"/>
              <a:gd name="connsiteX10" fmla="*/ 811115 w 3530462"/>
              <a:gd name="connsiteY10" fmla="*/ 856592 h 2669490"/>
              <a:gd name="connsiteX11" fmla="*/ 763408 w 3530462"/>
              <a:gd name="connsiteY11" fmla="*/ 840690 h 2669490"/>
              <a:gd name="connsiteX12" fmla="*/ 731602 w 3530462"/>
              <a:gd name="connsiteY12" fmla="*/ 824787 h 2669490"/>
              <a:gd name="connsiteX13" fmla="*/ 660041 w 3530462"/>
              <a:gd name="connsiteY13" fmla="*/ 808885 h 2669490"/>
              <a:gd name="connsiteX14" fmla="*/ 604382 w 3530462"/>
              <a:gd name="connsiteY14" fmla="*/ 785031 h 2669490"/>
              <a:gd name="connsiteX15" fmla="*/ 516917 w 3530462"/>
              <a:gd name="connsiteY15" fmla="*/ 808885 h 2669490"/>
              <a:gd name="connsiteX16" fmla="*/ 485112 w 3530462"/>
              <a:gd name="connsiteY16" fmla="*/ 816836 h 2669490"/>
              <a:gd name="connsiteX17" fmla="*/ 381745 w 3530462"/>
              <a:gd name="connsiteY17" fmla="*/ 872495 h 2669490"/>
              <a:gd name="connsiteX18" fmla="*/ 357891 w 3530462"/>
              <a:gd name="connsiteY18" fmla="*/ 880446 h 2669490"/>
              <a:gd name="connsiteX19" fmla="*/ 334037 w 3530462"/>
              <a:gd name="connsiteY19" fmla="*/ 896349 h 2669490"/>
              <a:gd name="connsiteX20" fmla="*/ 190914 w 3530462"/>
              <a:gd name="connsiteY20" fmla="*/ 896349 h 2669490"/>
              <a:gd name="connsiteX21" fmla="*/ 167060 w 3530462"/>
              <a:gd name="connsiteY21" fmla="*/ 888398 h 2669490"/>
              <a:gd name="connsiteX22" fmla="*/ 87547 w 3530462"/>
              <a:gd name="connsiteY22" fmla="*/ 769128 h 2669490"/>
              <a:gd name="connsiteX23" fmla="*/ 47790 w 3530462"/>
              <a:gd name="connsiteY23" fmla="*/ 665761 h 2669490"/>
              <a:gd name="connsiteX24" fmla="*/ 55742 w 3530462"/>
              <a:gd name="connsiteY24" fmla="*/ 633956 h 2669490"/>
              <a:gd name="connsiteX25" fmla="*/ 119352 w 3530462"/>
              <a:gd name="connsiteY25" fmla="*/ 610102 h 2669490"/>
              <a:gd name="connsiteX26" fmla="*/ 190914 w 3530462"/>
              <a:gd name="connsiteY26" fmla="*/ 554443 h 2669490"/>
              <a:gd name="connsiteX27" fmla="*/ 151157 w 3530462"/>
              <a:gd name="connsiteY27" fmla="*/ 538540 h 2669490"/>
              <a:gd name="connsiteX28" fmla="*/ 15985 w 3530462"/>
              <a:gd name="connsiteY28" fmla="*/ 514686 h 2669490"/>
              <a:gd name="connsiteX29" fmla="*/ 82 w 3530462"/>
              <a:gd name="connsiteY29" fmla="*/ 482881 h 2669490"/>
              <a:gd name="connsiteX30" fmla="*/ 167060 w 3530462"/>
              <a:gd name="connsiteY30" fmla="*/ 427222 h 2669490"/>
              <a:gd name="connsiteX31" fmla="*/ 198865 w 3530462"/>
              <a:gd name="connsiteY31" fmla="*/ 411319 h 2669490"/>
              <a:gd name="connsiteX32" fmla="*/ 182962 w 3530462"/>
              <a:gd name="connsiteY32" fmla="*/ 379514 h 2669490"/>
              <a:gd name="connsiteX33" fmla="*/ 95498 w 3530462"/>
              <a:gd name="connsiteY33" fmla="*/ 307952 h 2669490"/>
              <a:gd name="connsiteX34" fmla="*/ 31888 w 3530462"/>
              <a:gd name="connsiteY34" fmla="*/ 236391 h 2669490"/>
              <a:gd name="connsiteX35" fmla="*/ 23936 w 3530462"/>
              <a:gd name="connsiteY35" fmla="*/ 212537 h 2669490"/>
              <a:gd name="connsiteX36" fmla="*/ 87547 w 3530462"/>
              <a:gd name="connsiteY36" fmla="*/ 101219 h 2669490"/>
              <a:gd name="connsiteX37" fmla="*/ 135255 w 3530462"/>
              <a:gd name="connsiteY37" fmla="*/ 77365 h 2669490"/>
              <a:gd name="connsiteX38" fmla="*/ 167060 w 3530462"/>
              <a:gd name="connsiteY38" fmla="*/ 69413 h 2669490"/>
              <a:gd name="connsiteX39" fmla="*/ 246573 w 3530462"/>
              <a:gd name="connsiteY39" fmla="*/ 53511 h 2669490"/>
              <a:gd name="connsiteX40" fmla="*/ 318135 w 3530462"/>
              <a:gd name="connsiteY40" fmla="*/ 37608 h 2669490"/>
              <a:gd name="connsiteX41" fmla="*/ 341989 w 3530462"/>
              <a:gd name="connsiteY41" fmla="*/ 21706 h 2669490"/>
              <a:gd name="connsiteX42" fmla="*/ 572576 w 3530462"/>
              <a:gd name="connsiteY42" fmla="*/ 13754 h 2669490"/>
              <a:gd name="connsiteX43" fmla="*/ 596430 w 3530462"/>
              <a:gd name="connsiteY43" fmla="*/ 29657 h 2669490"/>
              <a:gd name="connsiteX44" fmla="*/ 675943 w 3530462"/>
              <a:gd name="connsiteY44" fmla="*/ 61462 h 2669490"/>
              <a:gd name="connsiteX45" fmla="*/ 739554 w 3530462"/>
              <a:gd name="connsiteY45" fmla="*/ 101219 h 2669490"/>
              <a:gd name="connsiteX46" fmla="*/ 811115 w 3530462"/>
              <a:gd name="connsiteY46" fmla="*/ 125072 h 2669490"/>
              <a:gd name="connsiteX47" fmla="*/ 858823 w 3530462"/>
              <a:gd name="connsiteY47" fmla="*/ 148926 h 2669490"/>
              <a:gd name="connsiteX48" fmla="*/ 978093 w 3530462"/>
              <a:gd name="connsiteY48" fmla="*/ 172780 h 2669490"/>
              <a:gd name="connsiteX49" fmla="*/ 1121216 w 3530462"/>
              <a:gd name="connsiteY49" fmla="*/ 164829 h 2669490"/>
              <a:gd name="connsiteX50" fmla="*/ 1192778 w 3530462"/>
              <a:gd name="connsiteY50" fmla="*/ 148926 h 2669490"/>
              <a:gd name="connsiteX51" fmla="*/ 1240486 w 3530462"/>
              <a:gd name="connsiteY51" fmla="*/ 140975 h 2669490"/>
              <a:gd name="connsiteX52" fmla="*/ 1319999 w 3530462"/>
              <a:gd name="connsiteY52" fmla="*/ 117121 h 2669490"/>
              <a:gd name="connsiteX53" fmla="*/ 1486976 w 3530462"/>
              <a:gd name="connsiteY53" fmla="*/ 125072 h 2669490"/>
              <a:gd name="connsiteX54" fmla="*/ 1526733 w 3530462"/>
              <a:gd name="connsiteY54" fmla="*/ 140975 h 2669490"/>
              <a:gd name="connsiteX55" fmla="*/ 1598295 w 3530462"/>
              <a:gd name="connsiteY55" fmla="*/ 164829 h 2669490"/>
              <a:gd name="connsiteX56" fmla="*/ 1701662 w 3530462"/>
              <a:gd name="connsiteY56" fmla="*/ 236391 h 2669490"/>
              <a:gd name="connsiteX57" fmla="*/ 1733467 w 3530462"/>
              <a:gd name="connsiteY57" fmla="*/ 252293 h 2669490"/>
              <a:gd name="connsiteX58" fmla="*/ 1797077 w 3530462"/>
              <a:gd name="connsiteY58" fmla="*/ 284099 h 2669490"/>
              <a:gd name="connsiteX59" fmla="*/ 1876590 w 3530462"/>
              <a:gd name="connsiteY59" fmla="*/ 276147 h 2669490"/>
              <a:gd name="connsiteX60" fmla="*/ 1924298 w 3530462"/>
              <a:gd name="connsiteY60" fmla="*/ 244342 h 2669490"/>
              <a:gd name="connsiteX61" fmla="*/ 1948152 w 3530462"/>
              <a:gd name="connsiteY61" fmla="*/ 236391 h 2669490"/>
              <a:gd name="connsiteX62" fmla="*/ 1987909 w 3530462"/>
              <a:gd name="connsiteY62" fmla="*/ 220488 h 2669490"/>
              <a:gd name="connsiteX63" fmla="*/ 2202594 w 3530462"/>
              <a:gd name="connsiteY63" fmla="*/ 212537 h 2669490"/>
              <a:gd name="connsiteX64" fmla="*/ 2266204 w 3530462"/>
              <a:gd name="connsiteY64" fmla="*/ 236391 h 2669490"/>
              <a:gd name="connsiteX65" fmla="*/ 2417279 w 3530462"/>
              <a:gd name="connsiteY65" fmla="*/ 220488 h 2669490"/>
              <a:gd name="connsiteX66" fmla="*/ 2464987 w 3530462"/>
              <a:gd name="connsiteY66" fmla="*/ 180732 h 2669490"/>
              <a:gd name="connsiteX67" fmla="*/ 2528597 w 3530462"/>
              <a:gd name="connsiteY67" fmla="*/ 133024 h 2669490"/>
              <a:gd name="connsiteX68" fmla="*/ 2655818 w 3530462"/>
              <a:gd name="connsiteY68" fmla="*/ 164829 h 2669490"/>
              <a:gd name="connsiteX69" fmla="*/ 2671721 w 3530462"/>
              <a:gd name="connsiteY69" fmla="*/ 188683 h 2669490"/>
              <a:gd name="connsiteX70" fmla="*/ 2687623 w 3530462"/>
              <a:gd name="connsiteY70" fmla="*/ 252293 h 2669490"/>
              <a:gd name="connsiteX71" fmla="*/ 2671721 w 3530462"/>
              <a:gd name="connsiteY71" fmla="*/ 435173 h 2669490"/>
              <a:gd name="connsiteX72" fmla="*/ 2655818 w 3530462"/>
              <a:gd name="connsiteY72" fmla="*/ 474930 h 2669490"/>
              <a:gd name="connsiteX73" fmla="*/ 2608110 w 3530462"/>
              <a:gd name="connsiteY73" fmla="*/ 570346 h 2669490"/>
              <a:gd name="connsiteX74" fmla="*/ 2536549 w 3530462"/>
              <a:gd name="connsiteY74" fmla="*/ 633956 h 2669490"/>
              <a:gd name="connsiteX75" fmla="*/ 2480889 w 3530462"/>
              <a:gd name="connsiteY75" fmla="*/ 657810 h 2669490"/>
              <a:gd name="connsiteX76" fmla="*/ 2449084 w 3530462"/>
              <a:gd name="connsiteY76" fmla="*/ 689615 h 2669490"/>
              <a:gd name="connsiteX77" fmla="*/ 2425230 w 3530462"/>
              <a:gd name="connsiteY77" fmla="*/ 705518 h 2669490"/>
              <a:gd name="connsiteX78" fmla="*/ 2393425 w 3530462"/>
              <a:gd name="connsiteY78" fmla="*/ 737323 h 2669490"/>
              <a:gd name="connsiteX79" fmla="*/ 2377522 w 3530462"/>
              <a:gd name="connsiteY79" fmla="*/ 785031 h 2669490"/>
              <a:gd name="connsiteX80" fmla="*/ 2369571 w 3530462"/>
              <a:gd name="connsiteY80" fmla="*/ 816836 h 2669490"/>
              <a:gd name="connsiteX81" fmla="*/ 2464987 w 3530462"/>
              <a:gd name="connsiteY81" fmla="*/ 912252 h 2669490"/>
              <a:gd name="connsiteX82" fmla="*/ 2480889 w 3530462"/>
              <a:gd name="connsiteY82" fmla="*/ 944057 h 2669490"/>
              <a:gd name="connsiteX83" fmla="*/ 2536549 w 3530462"/>
              <a:gd name="connsiteY83" fmla="*/ 975862 h 2669490"/>
              <a:gd name="connsiteX84" fmla="*/ 2576305 w 3530462"/>
              <a:gd name="connsiteY84" fmla="*/ 991765 h 2669490"/>
              <a:gd name="connsiteX85" fmla="*/ 2624013 w 3530462"/>
              <a:gd name="connsiteY85" fmla="*/ 1007667 h 2669490"/>
              <a:gd name="connsiteX86" fmla="*/ 2655818 w 3530462"/>
              <a:gd name="connsiteY86" fmla="*/ 1023570 h 2669490"/>
              <a:gd name="connsiteX87" fmla="*/ 2671721 w 3530462"/>
              <a:gd name="connsiteY87" fmla="*/ 1047424 h 2669490"/>
              <a:gd name="connsiteX88" fmla="*/ 2703526 w 3530462"/>
              <a:gd name="connsiteY88" fmla="*/ 1118986 h 2669490"/>
              <a:gd name="connsiteX89" fmla="*/ 2711477 w 3530462"/>
              <a:gd name="connsiteY89" fmla="*/ 1158742 h 2669490"/>
              <a:gd name="connsiteX90" fmla="*/ 2751234 w 3530462"/>
              <a:gd name="connsiteY90" fmla="*/ 1278012 h 2669490"/>
              <a:gd name="connsiteX91" fmla="*/ 2759185 w 3530462"/>
              <a:gd name="connsiteY91" fmla="*/ 1246206 h 2669490"/>
              <a:gd name="connsiteX92" fmla="*/ 2775088 w 3530462"/>
              <a:gd name="connsiteY92" fmla="*/ 1111034 h 2669490"/>
              <a:gd name="connsiteX93" fmla="*/ 2806893 w 3530462"/>
              <a:gd name="connsiteY93" fmla="*/ 967911 h 2669490"/>
              <a:gd name="connsiteX94" fmla="*/ 2814844 w 3530462"/>
              <a:gd name="connsiteY94" fmla="*/ 745274 h 2669490"/>
              <a:gd name="connsiteX95" fmla="*/ 2862552 w 3530462"/>
              <a:gd name="connsiteY95" fmla="*/ 729372 h 2669490"/>
              <a:gd name="connsiteX96" fmla="*/ 3029529 w 3530462"/>
              <a:gd name="connsiteY96" fmla="*/ 745274 h 2669490"/>
              <a:gd name="connsiteX97" fmla="*/ 3101091 w 3530462"/>
              <a:gd name="connsiteY97" fmla="*/ 761177 h 2669490"/>
              <a:gd name="connsiteX98" fmla="*/ 3156750 w 3530462"/>
              <a:gd name="connsiteY98" fmla="*/ 800933 h 2669490"/>
              <a:gd name="connsiteX99" fmla="*/ 3180604 w 3530462"/>
              <a:gd name="connsiteY99" fmla="*/ 808885 h 2669490"/>
              <a:gd name="connsiteX100" fmla="*/ 3188555 w 3530462"/>
              <a:gd name="connsiteY100" fmla="*/ 888398 h 2669490"/>
              <a:gd name="connsiteX101" fmla="*/ 3164702 w 3530462"/>
              <a:gd name="connsiteY101" fmla="*/ 912252 h 2669490"/>
              <a:gd name="connsiteX102" fmla="*/ 3204458 w 3530462"/>
              <a:gd name="connsiteY102" fmla="*/ 896349 h 2669490"/>
              <a:gd name="connsiteX103" fmla="*/ 3212409 w 3530462"/>
              <a:gd name="connsiteY103" fmla="*/ 848641 h 2669490"/>
              <a:gd name="connsiteX104" fmla="*/ 3220361 w 3530462"/>
              <a:gd name="connsiteY104" fmla="*/ 808885 h 2669490"/>
              <a:gd name="connsiteX105" fmla="*/ 3252166 w 3530462"/>
              <a:gd name="connsiteY105" fmla="*/ 816836 h 2669490"/>
              <a:gd name="connsiteX106" fmla="*/ 3268069 w 3530462"/>
              <a:gd name="connsiteY106" fmla="*/ 840690 h 2669490"/>
              <a:gd name="connsiteX107" fmla="*/ 3291922 w 3530462"/>
              <a:gd name="connsiteY107" fmla="*/ 864544 h 2669490"/>
              <a:gd name="connsiteX108" fmla="*/ 3315776 w 3530462"/>
              <a:gd name="connsiteY108" fmla="*/ 920203 h 2669490"/>
              <a:gd name="connsiteX109" fmla="*/ 3355533 w 3530462"/>
              <a:gd name="connsiteY109" fmla="*/ 1047424 h 2669490"/>
              <a:gd name="connsiteX110" fmla="*/ 3371435 w 3530462"/>
              <a:gd name="connsiteY110" fmla="*/ 1071278 h 2669490"/>
              <a:gd name="connsiteX111" fmla="*/ 3411192 w 3530462"/>
              <a:gd name="connsiteY111" fmla="*/ 1103083 h 2669490"/>
              <a:gd name="connsiteX112" fmla="*/ 3435046 w 3530462"/>
              <a:gd name="connsiteY112" fmla="*/ 1118986 h 2669490"/>
              <a:gd name="connsiteX113" fmla="*/ 3530462 w 3530462"/>
              <a:gd name="connsiteY113" fmla="*/ 1206450 h 2669490"/>
              <a:gd name="connsiteX114" fmla="*/ 3427095 w 3530462"/>
              <a:gd name="connsiteY114" fmla="*/ 1270060 h 2669490"/>
              <a:gd name="connsiteX115" fmla="*/ 3387338 w 3530462"/>
              <a:gd name="connsiteY115" fmla="*/ 1293914 h 2669490"/>
              <a:gd name="connsiteX116" fmla="*/ 3339630 w 3530462"/>
              <a:gd name="connsiteY116" fmla="*/ 1357525 h 2669490"/>
              <a:gd name="connsiteX117" fmla="*/ 3299874 w 3530462"/>
              <a:gd name="connsiteY117" fmla="*/ 1381379 h 2669490"/>
              <a:gd name="connsiteX118" fmla="*/ 3268069 w 3530462"/>
              <a:gd name="connsiteY118" fmla="*/ 1405232 h 2669490"/>
              <a:gd name="connsiteX119" fmla="*/ 3212409 w 3530462"/>
              <a:gd name="connsiteY119" fmla="*/ 1413184 h 2669490"/>
              <a:gd name="connsiteX120" fmla="*/ 3180604 w 3530462"/>
              <a:gd name="connsiteY120" fmla="*/ 1421135 h 2669490"/>
              <a:gd name="connsiteX121" fmla="*/ 3212409 w 3530462"/>
              <a:gd name="connsiteY121" fmla="*/ 1429086 h 2669490"/>
              <a:gd name="connsiteX122" fmla="*/ 3236263 w 3530462"/>
              <a:gd name="connsiteY122" fmla="*/ 1572210 h 2669490"/>
              <a:gd name="connsiteX123" fmla="*/ 3212409 w 3530462"/>
              <a:gd name="connsiteY123" fmla="*/ 1596064 h 2669490"/>
              <a:gd name="connsiteX124" fmla="*/ 3140848 w 3530462"/>
              <a:gd name="connsiteY124" fmla="*/ 1635820 h 2669490"/>
              <a:gd name="connsiteX125" fmla="*/ 3109042 w 3530462"/>
              <a:gd name="connsiteY125" fmla="*/ 1659674 h 2669490"/>
              <a:gd name="connsiteX126" fmla="*/ 3013627 w 3530462"/>
              <a:gd name="connsiteY126" fmla="*/ 1731236 h 2669490"/>
              <a:gd name="connsiteX127" fmla="*/ 2997724 w 3530462"/>
              <a:gd name="connsiteY127" fmla="*/ 1755090 h 2669490"/>
              <a:gd name="connsiteX128" fmla="*/ 2981822 w 3530462"/>
              <a:gd name="connsiteY128" fmla="*/ 1826652 h 2669490"/>
              <a:gd name="connsiteX129" fmla="*/ 2918211 w 3530462"/>
              <a:gd name="connsiteY129" fmla="*/ 1961824 h 2669490"/>
              <a:gd name="connsiteX130" fmla="*/ 2910260 w 3530462"/>
              <a:gd name="connsiteY130" fmla="*/ 1985678 h 2669490"/>
              <a:gd name="connsiteX131" fmla="*/ 2886406 w 3530462"/>
              <a:gd name="connsiteY131" fmla="*/ 2025434 h 2669490"/>
              <a:gd name="connsiteX132" fmla="*/ 2870503 w 3530462"/>
              <a:gd name="connsiteY132" fmla="*/ 2057239 h 2669490"/>
              <a:gd name="connsiteX133" fmla="*/ 2806893 w 3530462"/>
              <a:gd name="connsiteY133" fmla="*/ 2089045 h 2669490"/>
              <a:gd name="connsiteX134" fmla="*/ 2711477 w 3530462"/>
              <a:gd name="connsiteY134" fmla="*/ 2256022 h 2669490"/>
              <a:gd name="connsiteX135" fmla="*/ 2679672 w 3530462"/>
              <a:gd name="connsiteY135" fmla="*/ 2303730 h 2669490"/>
              <a:gd name="connsiteX136" fmla="*/ 2719429 w 3530462"/>
              <a:gd name="connsiteY136" fmla="*/ 2375292 h 2669490"/>
              <a:gd name="connsiteX137" fmla="*/ 2663769 w 3530462"/>
              <a:gd name="connsiteY137" fmla="*/ 2311681 h 2669490"/>
              <a:gd name="connsiteX138" fmla="*/ 2647867 w 3530462"/>
              <a:gd name="connsiteY138" fmla="*/ 2263973 h 2669490"/>
              <a:gd name="connsiteX139" fmla="*/ 2631964 w 3530462"/>
              <a:gd name="connsiteY139" fmla="*/ 2176509 h 2669490"/>
              <a:gd name="connsiteX140" fmla="*/ 2552451 w 3530462"/>
              <a:gd name="connsiteY140" fmla="*/ 2184460 h 2669490"/>
              <a:gd name="connsiteX141" fmla="*/ 2488841 w 3530462"/>
              <a:gd name="connsiteY141" fmla="*/ 2192412 h 2669490"/>
              <a:gd name="connsiteX142" fmla="*/ 2409328 w 3530462"/>
              <a:gd name="connsiteY142" fmla="*/ 2256022 h 2669490"/>
              <a:gd name="connsiteX143" fmla="*/ 2321863 w 3530462"/>
              <a:gd name="connsiteY143" fmla="*/ 2295779 h 2669490"/>
              <a:gd name="connsiteX144" fmla="*/ 2290058 w 3530462"/>
              <a:gd name="connsiteY144" fmla="*/ 2311681 h 2669490"/>
              <a:gd name="connsiteX145" fmla="*/ 2234399 w 3530462"/>
              <a:gd name="connsiteY145" fmla="*/ 2327584 h 2669490"/>
              <a:gd name="connsiteX146" fmla="*/ 2210545 w 3530462"/>
              <a:gd name="connsiteY146" fmla="*/ 2335535 h 2669490"/>
              <a:gd name="connsiteX147" fmla="*/ 2234399 w 3530462"/>
              <a:gd name="connsiteY147" fmla="*/ 2494561 h 2669490"/>
              <a:gd name="connsiteX148" fmla="*/ 2266204 w 3530462"/>
              <a:gd name="connsiteY148" fmla="*/ 2550220 h 2669490"/>
              <a:gd name="connsiteX149" fmla="*/ 2298009 w 3530462"/>
              <a:gd name="connsiteY149" fmla="*/ 2566123 h 2669490"/>
              <a:gd name="connsiteX150" fmla="*/ 2361620 w 3530462"/>
              <a:gd name="connsiteY150" fmla="*/ 2605879 h 2669490"/>
              <a:gd name="connsiteX151" fmla="*/ 2353669 w 3530462"/>
              <a:gd name="connsiteY151" fmla="*/ 2653587 h 2669490"/>
              <a:gd name="connsiteX152" fmla="*/ 2321863 w 3530462"/>
              <a:gd name="connsiteY152" fmla="*/ 2661539 h 2669490"/>
              <a:gd name="connsiteX153" fmla="*/ 2282107 w 3530462"/>
              <a:gd name="connsiteY153" fmla="*/ 2669490 h 2669490"/>
              <a:gd name="connsiteX154" fmla="*/ 2131032 w 3530462"/>
              <a:gd name="connsiteY154" fmla="*/ 2629733 h 2669490"/>
              <a:gd name="connsiteX155" fmla="*/ 2059470 w 3530462"/>
              <a:gd name="connsiteY155" fmla="*/ 2597928 h 2669490"/>
              <a:gd name="connsiteX156" fmla="*/ 1956103 w 3530462"/>
              <a:gd name="connsiteY156" fmla="*/ 2526366 h 2669490"/>
              <a:gd name="connsiteX157" fmla="*/ 1900444 w 3530462"/>
              <a:gd name="connsiteY157" fmla="*/ 2462756 h 2669490"/>
              <a:gd name="connsiteX158" fmla="*/ 1868639 w 3530462"/>
              <a:gd name="connsiteY158" fmla="*/ 2415048 h 2669490"/>
              <a:gd name="connsiteX159" fmla="*/ 1836834 w 3530462"/>
              <a:gd name="connsiteY159" fmla="*/ 2383243 h 2669490"/>
              <a:gd name="connsiteX160" fmla="*/ 1812980 w 3530462"/>
              <a:gd name="connsiteY160" fmla="*/ 2327584 h 2669490"/>
              <a:gd name="connsiteX161" fmla="*/ 1781175 w 3530462"/>
              <a:gd name="connsiteY161" fmla="*/ 2271925 h 2669490"/>
              <a:gd name="connsiteX162" fmla="*/ 1757321 w 3530462"/>
              <a:gd name="connsiteY162" fmla="*/ 2224217 h 2669490"/>
              <a:gd name="connsiteX163" fmla="*/ 1709613 w 3530462"/>
              <a:gd name="connsiteY163" fmla="*/ 2128801 h 2669490"/>
              <a:gd name="connsiteX164" fmla="*/ 1725515 w 3530462"/>
              <a:gd name="connsiteY164" fmla="*/ 2224217 h 2669490"/>
              <a:gd name="connsiteX165" fmla="*/ 1789126 w 3530462"/>
              <a:gd name="connsiteY165" fmla="*/ 2375292 h 2669490"/>
              <a:gd name="connsiteX166" fmla="*/ 1828882 w 3530462"/>
              <a:gd name="connsiteY166" fmla="*/ 2462756 h 2669490"/>
              <a:gd name="connsiteX167" fmla="*/ 1781175 w 3530462"/>
              <a:gd name="connsiteY167" fmla="*/ 2470707 h 2669490"/>
              <a:gd name="connsiteX168" fmla="*/ 1701662 w 3530462"/>
              <a:gd name="connsiteY168" fmla="*/ 2335535 h 2669490"/>
              <a:gd name="connsiteX169" fmla="*/ 1693710 w 3530462"/>
              <a:gd name="connsiteY169" fmla="*/ 2287827 h 2669490"/>
              <a:gd name="connsiteX170" fmla="*/ 1677808 w 3530462"/>
              <a:gd name="connsiteY170" fmla="*/ 2263973 h 2669490"/>
              <a:gd name="connsiteX171" fmla="*/ 1598295 w 3530462"/>
              <a:gd name="connsiteY171" fmla="*/ 2160606 h 2669490"/>
              <a:gd name="connsiteX172" fmla="*/ 1502879 w 3530462"/>
              <a:gd name="connsiteY172" fmla="*/ 1985678 h 2669490"/>
              <a:gd name="connsiteX173" fmla="*/ 1455171 w 3530462"/>
              <a:gd name="connsiteY173" fmla="*/ 1937970 h 2669490"/>
              <a:gd name="connsiteX174" fmla="*/ 1431317 w 3530462"/>
              <a:gd name="connsiteY174" fmla="*/ 1930019 h 2669490"/>
              <a:gd name="connsiteX175" fmla="*/ 1399512 w 3530462"/>
              <a:gd name="connsiteY175" fmla="*/ 1890262 h 2669490"/>
              <a:gd name="connsiteX176" fmla="*/ 1391561 w 3530462"/>
              <a:gd name="connsiteY176" fmla="*/ 1866408 h 2669490"/>
              <a:gd name="connsiteX177" fmla="*/ 1383609 w 3530462"/>
              <a:gd name="connsiteY177" fmla="*/ 1834603 h 2669490"/>
              <a:gd name="connsiteX178" fmla="*/ 1375658 w 3530462"/>
              <a:gd name="connsiteY178" fmla="*/ 1810749 h 2669490"/>
              <a:gd name="connsiteX179" fmla="*/ 1359755 w 3530462"/>
              <a:gd name="connsiteY179" fmla="*/ 1747139 h 2669490"/>
              <a:gd name="connsiteX180" fmla="*/ 1351804 w 3530462"/>
              <a:gd name="connsiteY180" fmla="*/ 1437038 h 2669490"/>
              <a:gd name="connsiteX181" fmla="*/ 1335902 w 3530462"/>
              <a:gd name="connsiteY181" fmla="*/ 1381379 h 2669490"/>
              <a:gd name="connsiteX182" fmla="*/ 1312048 w 3530462"/>
              <a:gd name="connsiteY182" fmla="*/ 1341622 h 2669490"/>
              <a:gd name="connsiteX183" fmla="*/ 1272291 w 3530462"/>
              <a:gd name="connsiteY183" fmla="*/ 1293914 h 2669490"/>
              <a:gd name="connsiteX184" fmla="*/ 1248437 w 3530462"/>
              <a:gd name="connsiteY184" fmla="*/ 1254158 h 2669490"/>
              <a:gd name="connsiteX185" fmla="*/ 1232535 w 3530462"/>
              <a:gd name="connsiteY185" fmla="*/ 1214401 h 2669490"/>
              <a:gd name="connsiteX186" fmla="*/ 1184827 w 3530462"/>
              <a:gd name="connsiteY186" fmla="*/ 1174645 h 2669490"/>
              <a:gd name="connsiteX187" fmla="*/ 1168924 w 3530462"/>
              <a:gd name="connsiteY187" fmla="*/ 1150791 h 266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3530462" h="2669490">
                <a:moveTo>
                  <a:pt x="1168924" y="1150791"/>
                </a:moveTo>
                <a:cubicBezTo>
                  <a:pt x="1159647" y="1132238"/>
                  <a:pt x="1154429" y="1095804"/>
                  <a:pt x="1129168" y="1063326"/>
                </a:cubicBezTo>
                <a:cubicBezTo>
                  <a:pt x="1119963" y="1051491"/>
                  <a:pt x="1107120" y="1042905"/>
                  <a:pt x="1097362" y="1031521"/>
                </a:cubicBezTo>
                <a:cubicBezTo>
                  <a:pt x="1070374" y="1000035"/>
                  <a:pt x="1095197" y="1012649"/>
                  <a:pt x="1057606" y="991765"/>
                </a:cubicBezTo>
                <a:cubicBezTo>
                  <a:pt x="1042064" y="983131"/>
                  <a:pt x="1026310" y="974749"/>
                  <a:pt x="1009898" y="967911"/>
                </a:cubicBezTo>
                <a:cubicBezTo>
                  <a:pt x="994425" y="961464"/>
                  <a:pt x="962190" y="952008"/>
                  <a:pt x="962190" y="952008"/>
                </a:cubicBezTo>
                <a:cubicBezTo>
                  <a:pt x="951588" y="944057"/>
                  <a:pt x="941969" y="934590"/>
                  <a:pt x="930385" y="928154"/>
                </a:cubicBezTo>
                <a:cubicBezTo>
                  <a:pt x="917908" y="921223"/>
                  <a:pt x="903672" y="918049"/>
                  <a:pt x="890629" y="912252"/>
                </a:cubicBezTo>
                <a:cubicBezTo>
                  <a:pt x="879797" y="907438"/>
                  <a:pt x="869115" y="902230"/>
                  <a:pt x="858823" y="896349"/>
                </a:cubicBezTo>
                <a:cubicBezTo>
                  <a:pt x="850526" y="891608"/>
                  <a:pt x="842310" y="886564"/>
                  <a:pt x="834969" y="880446"/>
                </a:cubicBezTo>
                <a:cubicBezTo>
                  <a:pt x="826330" y="873247"/>
                  <a:pt x="820945" y="862053"/>
                  <a:pt x="811115" y="856592"/>
                </a:cubicBezTo>
                <a:cubicBezTo>
                  <a:pt x="796462" y="848451"/>
                  <a:pt x="778972" y="846915"/>
                  <a:pt x="763408" y="840690"/>
                </a:cubicBezTo>
                <a:cubicBezTo>
                  <a:pt x="752402" y="836288"/>
                  <a:pt x="742701" y="828949"/>
                  <a:pt x="731602" y="824787"/>
                </a:cubicBezTo>
                <a:cubicBezTo>
                  <a:pt x="718770" y="819975"/>
                  <a:pt x="670835" y="811044"/>
                  <a:pt x="660041" y="808885"/>
                </a:cubicBezTo>
                <a:cubicBezTo>
                  <a:pt x="641488" y="800934"/>
                  <a:pt x="624332" y="788100"/>
                  <a:pt x="604382" y="785031"/>
                </a:cubicBezTo>
                <a:cubicBezTo>
                  <a:pt x="574784" y="780477"/>
                  <a:pt x="543145" y="800142"/>
                  <a:pt x="516917" y="808885"/>
                </a:cubicBezTo>
                <a:cubicBezTo>
                  <a:pt x="506550" y="812341"/>
                  <a:pt x="495714" y="814186"/>
                  <a:pt x="485112" y="816836"/>
                </a:cubicBezTo>
                <a:cubicBezTo>
                  <a:pt x="456579" y="833955"/>
                  <a:pt x="410780" y="862817"/>
                  <a:pt x="381745" y="872495"/>
                </a:cubicBezTo>
                <a:lnTo>
                  <a:pt x="357891" y="880446"/>
                </a:lnTo>
                <a:cubicBezTo>
                  <a:pt x="349940" y="885747"/>
                  <a:pt x="343103" y="893327"/>
                  <a:pt x="334037" y="896349"/>
                </a:cubicBezTo>
                <a:cubicBezTo>
                  <a:pt x="286525" y="912186"/>
                  <a:pt x="239687" y="900413"/>
                  <a:pt x="190914" y="896349"/>
                </a:cubicBezTo>
                <a:cubicBezTo>
                  <a:pt x="182963" y="893699"/>
                  <a:pt x="172987" y="894325"/>
                  <a:pt x="167060" y="888398"/>
                </a:cubicBezTo>
                <a:cubicBezTo>
                  <a:pt x="131641" y="852979"/>
                  <a:pt x="106585" y="814343"/>
                  <a:pt x="87547" y="769128"/>
                </a:cubicBezTo>
                <a:cubicBezTo>
                  <a:pt x="73221" y="735105"/>
                  <a:pt x="47790" y="665761"/>
                  <a:pt x="47790" y="665761"/>
                </a:cubicBezTo>
                <a:cubicBezTo>
                  <a:pt x="50441" y="655159"/>
                  <a:pt x="48746" y="642351"/>
                  <a:pt x="55742" y="633956"/>
                </a:cubicBezTo>
                <a:cubicBezTo>
                  <a:pt x="66685" y="620825"/>
                  <a:pt x="104293" y="613867"/>
                  <a:pt x="119352" y="610102"/>
                </a:cubicBezTo>
                <a:cubicBezTo>
                  <a:pt x="176416" y="572060"/>
                  <a:pt x="153545" y="591812"/>
                  <a:pt x="190914" y="554443"/>
                </a:cubicBezTo>
                <a:cubicBezTo>
                  <a:pt x="177662" y="549142"/>
                  <a:pt x="165256" y="540766"/>
                  <a:pt x="151157" y="538540"/>
                </a:cubicBezTo>
                <a:cubicBezTo>
                  <a:pt x="9768" y="516215"/>
                  <a:pt x="76068" y="554742"/>
                  <a:pt x="15985" y="514686"/>
                </a:cubicBezTo>
                <a:cubicBezTo>
                  <a:pt x="10684" y="504084"/>
                  <a:pt x="-1097" y="494675"/>
                  <a:pt x="82" y="482881"/>
                </a:cubicBezTo>
                <a:cubicBezTo>
                  <a:pt x="8924" y="394457"/>
                  <a:pt x="103953" y="430728"/>
                  <a:pt x="167060" y="427222"/>
                </a:cubicBezTo>
                <a:cubicBezTo>
                  <a:pt x="177662" y="421921"/>
                  <a:pt x="195117" y="422564"/>
                  <a:pt x="198865" y="411319"/>
                </a:cubicBezTo>
                <a:cubicBezTo>
                  <a:pt x="202613" y="400074"/>
                  <a:pt x="190935" y="388285"/>
                  <a:pt x="182962" y="379514"/>
                </a:cubicBezTo>
                <a:cubicBezTo>
                  <a:pt x="53852" y="237494"/>
                  <a:pt x="162572" y="366642"/>
                  <a:pt x="95498" y="307952"/>
                </a:cubicBezTo>
                <a:cubicBezTo>
                  <a:pt x="59770" y="276690"/>
                  <a:pt x="57513" y="270557"/>
                  <a:pt x="31888" y="236391"/>
                </a:cubicBezTo>
                <a:cubicBezTo>
                  <a:pt x="29237" y="228440"/>
                  <a:pt x="23240" y="220890"/>
                  <a:pt x="23936" y="212537"/>
                </a:cubicBezTo>
                <a:cubicBezTo>
                  <a:pt x="29679" y="143613"/>
                  <a:pt x="33477" y="137265"/>
                  <a:pt x="87547" y="101219"/>
                </a:cubicBezTo>
                <a:cubicBezTo>
                  <a:pt x="102341" y="91357"/>
                  <a:pt x="118747" y="83968"/>
                  <a:pt x="135255" y="77365"/>
                </a:cubicBezTo>
                <a:cubicBezTo>
                  <a:pt x="145401" y="73306"/>
                  <a:pt x="156375" y="71703"/>
                  <a:pt x="167060" y="69413"/>
                </a:cubicBezTo>
                <a:cubicBezTo>
                  <a:pt x="193489" y="63750"/>
                  <a:pt x="220351" y="60067"/>
                  <a:pt x="246573" y="53511"/>
                </a:cubicBezTo>
                <a:cubicBezTo>
                  <a:pt x="291489" y="42281"/>
                  <a:pt x="267662" y="47702"/>
                  <a:pt x="318135" y="37608"/>
                </a:cubicBezTo>
                <a:cubicBezTo>
                  <a:pt x="326086" y="32307"/>
                  <a:pt x="333442" y="25980"/>
                  <a:pt x="341989" y="21706"/>
                </a:cubicBezTo>
                <a:cubicBezTo>
                  <a:pt x="422607" y="-18603"/>
                  <a:pt x="448889" y="8601"/>
                  <a:pt x="572576" y="13754"/>
                </a:cubicBezTo>
                <a:cubicBezTo>
                  <a:pt x="580527" y="19055"/>
                  <a:pt x="587753" y="25652"/>
                  <a:pt x="596430" y="29657"/>
                </a:cubicBezTo>
                <a:cubicBezTo>
                  <a:pt x="622349" y="41619"/>
                  <a:pt x="653106" y="44335"/>
                  <a:pt x="675943" y="61462"/>
                </a:cubicBezTo>
                <a:cubicBezTo>
                  <a:pt x="701814" y="80865"/>
                  <a:pt x="709685" y="89731"/>
                  <a:pt x="739554" y="101219"/>
                </a:cubicBezTo>
                <a:cubicBezTo>
                  <a:pt x="763022" y="110245"/>
                  <a:pt x="787769" y="115734"/>
                  <a:pt x="811115" y="125072"/>
                </a:cubicBezTo>
                <a:cubicBezTo>
                  <a:pt x="827623" y="131675"/>
                  <a:pt x="842228" y="142543"/>
                  <a:pt x="858823" y="148926"/>
                </a:cubicBezTo>
                <a:cubicBezTo>
                  <a:pt x="906000" y="167071"/>
                  <a:pt x="927483" y="166454"/>
                  <a:pt x="978093" y="172780"/>
                </a:cubicBezTo>
                <a:cubicBezTo>
                  <a:pt x="1025801" y="170130"/>
                  <a:pt x="1073727" y="170106"/>
                  <a:pt x="1121216" y="164829"/>
                </a:cubicBezTo>
                <a:cubicBezTo>
                  <a:pt x="1145502" y="162130"/>
                  <a:pt x="1168817" y="153718"/>
                  <a:pt x="1192778" y="148926"/>
                </a:cubicBezTo>
                <a:cubicBezTo>
                  <a:pt x="1208587" y="145764"/>
                  <a:pt x="1224583" y="143625"/>
                  <a:pt x="1240486" y="140975"/>
                </a:cubicBezTo>
                <a:cubicBezTo>
                  <a:pt x="1243264" y="140049"/>
                  <a:pt x="1307980" y="117121"/>
                  <a:pt x="1319999" y="117121"/>
                </a:cubicBezTo>
                <a:cubicBezTo>
                  <a:pt x="1375721" y="117121"/>
                  <a:pt x="1431317" y="122422"/>
                  <a:pt x="1486976" y="125072"/>
                </a:cubicBezTo>
                <a:cubicBezTo>
                  <a:pt x="1500228" y="130373"/>
                  <a:pt x="1513062" y="136874"/>
                  <a:pt x="1526733" y="140975"/>
                </a:cubicBezTo>
                <a:cubicBezTo>
                  <a:pt x="1571712" y="154469"/>
                  <a:pt x="1560015" y="140060"/>
                  <a:pt x="1598295" y="164829"/>
                </a:cubicBezTo>
                <a:cubicBezTo>
                  <a:pt x="1633479" y="187595"/>
                  <a:pt x="1664179" y="217650"/>
                  <a:pt x="1701662" y="236391"/>
                </a:cubicBezTo>
                <a:cubicBezTo>
                  <a:pt x="1712264" y="241692"/>
                  <a:pt x="1723106" y="246537"/>
                  <a:pt x="1733467" y="252293"/>
                </a:cubicBezTo>
                <a:cubicBezTo>
                  <a:pt x="1789802" y="283590"/>
                  <a:pt x="1753468" y="269561"/>
                  <a:pt x="1797077" y="284099"/>
                </a:cubicBezTo>
                <a:cubicBezTo>
                  <a:pt x="1823581" y="281448"/>
                  <a:pt x="1851166" y="284092"/>
                  <a:pt x="1876590" y="276147"/>
                </a:cubicBezTo>
                <a:cubicBezTo>
                  <a:pt x="1894833" y="270446"/>
                  <a:pt x="1906166" y="250386"/>
                  <a:pt x="1924298" y="244342"/>
                </a:cubicBezTo>
                <a:cubicBezTo>
                  <a:pt x="1932249" y="241692"/>
                  <a:pt x="1940304" y="239334"/>
                  <a:pt x="1948152" y="236391"/>
                </a:cubicBezTo>
                <a:cubicBezTo>
                  <a:pt x="1961516" y="231379"/>
                  <a:pt x="1973698" y="221820"/>
                  <a:pt x="1987909" y="220488"/>
                </a:cubicBezTo>
                <a:cubicBezTo>
                  <a:pt x="2059207" y="213804"/>
                  <a:pt x="2131032" y="215187"/>
                  <a:pt x="2202594" y="212537"/>
                </a:cubicBezTo>
                <a:cubicBezTo>
                  <a:pt x="2223797" y="220488"/>
                  <a:pt x="2243574" y="235553"/>
                  <a:pt x="2266204" y="236391"/>
                </a:cubicBezTo>
                <a:cubicBezTo>
                  <a:pt x="2316806" y="238265"/>
                  <a:pt x="2367459" y="229546"/>
                  <a:pt x="2417279" y="220488"/>
                </a:cubicBezTo>
                <a:cubicBezTo>
                  <a:pt x="2431952" y="217820"/>
                  <a:pt x="2456188" y="188431"/>
                  <a:pt x="2464987" y="180732"/>
                </a:cubicBezTo>
                <a:cubicBezTo>
                  <a:pt x="2495213" y="154284"/>
                  <a:pt x="2500190" y="151961"/>
                  <a:pt x="2528597" y="133024"/>
                </a:cubicBezTo>
                <a:cubicBezTo>
                  <a:pt x="2553223" y="137128"/>
                  <a:pt x="2625494" y="139559"/>
                  <a:pt x="2655818" y="164829"/>
                </a:cubicBezTo>
                <a:cubicBezTo>
                  <a:pt x="2663159" y="170947"/>
                  <a:pt x="2666420" y="180732"/>
                  <a:pt x="2671721" y="188683"/>
                </a:cubicBezTo>
                <a:cubicBezTo>
                  <a:pt x="2677022" y="209886"/>
                  <a:pt x="2687623" y="230437"/>
                  <a:pt x="2687623" y="252293"/>
                </a:cubicBezTo>
                <a:cubicBezTo>
                  <a:pt x="2687623" y="313483"/>
                  <a:pt x="2680374" y="374598"/>
                  <a:pt x="2671721" y="435173"/>
                </a:cubicBezTo>
                <a:cubicBezTo>
                  <a:pt x="2669702" y="449303"/>
                  <a:pt x="2661896" y="462015"/>
                  <a:pt x="2655818" y="474930"/>
                </a:cubicBezTo>
                <a:cubicBezTo>
                  <a:pt x="2640677" y="507105"/>
                  <a:pt x="2633254" y="545202"/>
                  <a:pt x="2608110" y="570346"/>
                </a:cubicBezTo>
                <a:cubicBezTo>
                  <a:pt x="2582492" y="595964"/>
                  <a:pt x="2567426" y="613371"/>
                  <a:pt x="2536549" y="633956"/>
                </a:cubicBezTo>
                <a:cubicBezTo>
                  <a:pt x="2516897" y="647057"/>
                  <a:pt x="2502094" y="650742"/>
                  <a:pt x="2480889" y="657810"/>
                </a:cubicBezTo>
                <a:cubicBezTo>
                  <a:pt x="2470287" y="668412"/>
                  <a:pt x="2460468" y="679858"/>
                  <a:pt x="2449084" y="689615"/>
                </a:cubicBezTo>
                <a:cubicBezTo>
                  <a:pt x="2441828" y="695834"/>
                  <a:pt x="2432486" y="699299"/>
                  <a:pt x="2425230" y="705518"/>
                </a:cubicBezTo>
                <a:cubicBezTo>
                  <a:pt x="2413846" y="715275"/>
                  <a:pt x="2404027" y="726721"/>
                  <a:pt x="2393425" y="737323"/>
                </a:cubicBezTo>
                <a:cubicBezTo>
                  <a:pt x="2388124" y="753226"/>
                  <a:pt x="2382339" y="768975"/>
                  <a:pt x="2377522" y="785031"/>
                </a:cubicBezTo>
                <a:cubicBezTo>
                  <a:pt x="2374382" y="795498"/>
                  <a:pt x="2365512" y="806690"/>
                  <a:pt x="2369571" y="816836"/>
                </a:cubicBezTo>
                <a:cubicBezTo>
                  <a:pt x="2381133" y="845740"/>
                  <a:pt x="2445360" y="895428"/>
                  <a:pt x="2464987" y="912252"/>
                </a:cubicBezTo>
                <a:cubicBezTo>
                  <a:pt x="2470288" y="922854"/>
                  <a:pt x="2472030" y="936182"/>
                  <a:pt x="2480889" y="944057"/>
                </a:cubicBezTo>
                <a:cubicBezTo>
                  <a:pt x="2496860" y="958254"/>
                  <a:pt x="2517436" y="966306"/>
                  <a:pt x="2536549" y="975862"/>
                </a:cubicBezTo>
                <a:cubicBezTo>
                  <a:pt x="2549315" y="982245"/>
                  <a:pt x="2562891" y="986887"/>
                  <a:pt x="2576305" y="991765"/>
                </a:cubicBezTo>
                <a:cubicBezTo>
                  <a:pt x="2592059" y="997494"/>
                  <a:pt x="2609020" y="1000170"/>
                  <a:pt x="2624013" y="1007667"/>
                </a:cubicBezTo>
                <a:lnTo>
                  <a:pt x="2655818" y="1023570"/>
                </a:lnTo>
                <a:cubicBezTo>
                  <a:pt x="2661119" y="1031521"/>
                  <a:pt x="2666980" y="1039127"/>
                  <a:pt x="2671721" y="1047424"/>
                </a:cubicBezTo>
                <a:cubicBezTo>
                  <a:pt x="2686576" y="1073420"/>
                  <a:pt x="2692168" y="1090593"/>
                  <a:pt x="2703526" y="1118986"/>
                </a:cubicBezTo>
                <a:cubicBezTo>
                  <a:pt x="2706176" y="1132238"/>
                  <a:pt x="2707594" y="1145798"/>
                  <a:pt x="2711477" y="1158742"/>
                </a:cubicBezTo>
                <a:cubicBezTo>
                  <a:pt x="2723519" y="1198882"/>
                  <a:pt x="2751234" y="1278012"/>
                  <a:pt x="2751234" y="1278012"/>
                </a:cubicBezTo>
                <a:cubicBezTo>
                  <a:pt x="2753884" y="1267410"/>
                  <a:pt x="2757741" y="1257038"/>
                  <a:pt x="2759185" y="1246206"/>
                </a:cubicBezTo>
                <a:cubicBezTo>
                  <a:pt x="2766252" y="1193200"/>
                  <a:pt x="2763613" y="1159800"/>
                  <a:pt x="2775088" y="1111034"/>
                </a:cubicBezTo>
                <a:cubicBezTo>
                  <a:pt x="2809978" y="962757"/>
                  <a:pt x="2790883" y="1079987"/>
                  <a:pt x="2806893" y="967911"/>
                </a:cubicBezTo>
                <a:cubicBezTo>
                  <a:pt x="2809543" y="893699"/>
                  <a:pt x="2797970" y="817591"/>
                  <a:pt x="2814844" y="745274"/>
                </a:cubicBezTo>
                <a:cubicBezTo>
                  <a:pt x="2818653" y="728950"/>
                  <a:pt x="2845815" y="730302"/>
                  <a:pt x="2862552" y="729372"/>
                </a:cubicBezTo>
                <a:cubicBezTo>
                  <a:pt x="2882442" y="728267"/>
                  <a:pt x="3001029" y="742107"/>
                  <a:pt x="3029529" y="745274"/>
                </a:cubicBezTo>
                <a:cubicBezTo>
                  <a:pt x="3053383" y="750575"/>
                  <a:pt x="3078704" y="751383"/>
                  <a:pt x="3101091" y="761177"/>
                </a:cubicBezTo>
                <a:cubicBezTo>
                  <a:pt x="3121979" y="770316"/>
                  <a:pt x="3137199" y="789203"/>
                  <a:pt x="3156750" y="800933"/>
                </a:cubicBezTo>
                <a:cubicBezTo>
                  <a:pt x="3163937" y="805245"/>
                  <a:pt x="3172653" y="806234"/>
                  <a:pt x="3180604" y="808885"/>
                </a:cubicBezTo>
                <a:cubicBezTo>
                  <a:pt x="3197295" y="842266"/>
                  <a:pt x="3207191" y="846467"/>
                  <a:pt x="3188555" y="888398"/>
                </a:cubicBezTo>
                <a:cubicBezTo>
                  <a:pt x="3183988" y="898674"/>
                  <a:pt x="3154644" y="907223"/>
                  <a:pt x="3164702" y="912252"/>
                </a:cubicBezTo>
                <a:cubicBezTo>
                  <a:pt x="3177468" y="918635"/>
                  <a:pt x="3191206" y="901650"/>
                  <a:pt x="3204458" y="896349"/>
                </a:cubicBezTo>
                <a:cubicBezTo>
                  <a:pt x="3207108" y="880446"/>
                  <a:pt x="3209525" y="864503"/>
                  <a:pt x="3212409" y="848641"/>
                </a:cubicBezTo>
                <a:cubicBezTo>
                  <a:pt x="3214827" y="835345"/>
                  <a:pt x="3209808" y="817327"/>
                  <a:pt x="3220361" y="808885"/>
                </a:cubicBezTo>
                <a:cubicBezTo>
                  <a:pt x="3228894" y="802058"/>
                  <a:pt x="3241564" y="814186"/>
                  <a:pt x="3252166" y="816836"/>
                </a:cubicBezTo>
                <a:cubicBezTo>
                  <a:pt x="3257467" y="824787"/>
                  <a:pt x="3261951" y="833349"/>
                  <a:pt x="3268069" y="840690"/>
                </a:cubicBezTo>
                <a:cubicBezTo>
                  <a:pt x="3275268" y="849328"/>
                  <a:pt x="3286137" y="854902"/>
                  <a:pt x="3291922" y="864544"/>
                </a:cubicBezTo>
                <a:cubicBezTo>
                  <a:pt x="3302307" y="881853"/>
                  <a:pt x="3308987" y="901194"/>
                  <a:pt x="3315776" y="920203"/>
                </a:cubicBezTo>
                <a:cubicBezTo>
                  <a:pt x="3324344" y="944194"/>
                  <a:pt x="3344137" y="1030329"/>
                  <a:pt x="3355533" y="1047424"/>
                </a:cubicBezTo>
                <a:cubicBezTo>
                  <a:pt x="3360834" y="1055375"/>
                  <a:pt x="3364678" y="1064521"/>
                  <a:pt x="3371435" y="1071278"/>
                </a:cubicBezTo>
                <a:cubicBezTo>
                  <a:pt x="3383435" y="1083278"/>
                  <a:pt x="3397615" y="1092900"/>
                  <a:pt x="3411192" y="1103083"/>
                </a:cubicBezTo>
                <a:cubicBezTo>
                  <a:pt x="3418837" y="1108817"/>
                  <a:pt x="3428001" y="1112529"/>
                  <a:pt x="3435046" y="1118986"/>
                </a:cubicBezTo>
                <a:cubicBezTo>
                  <a:pt x="3539472" y="1214709"/>
                  <a:pt x="3471144" y="1166904"/>
                  <a:pt x="3530462" y="1206450"/>
                </a:cubicBezTo>
                <a:cubicBezTo>
                  <a:pt x="3467403" y="1237978"/>
                  <a:pt x="3522089" y="1208992"/>
                  <a:pt x="3427095" y="1270060"/>
                </a:cubicBezTo>
                <a:cubicBezTo>
                  <a:pt x="3414095" y="1278417"/>
                  <a:pt x="3387338" y="1293914"/>
                  <a:pt x="3387338" y="1293914"/>
                </a:cubicBezTo>
                <a:cubicBezTo>
                  <a:pt x="3374591" y="1313034"/>
                  <a:pt x="3355081" y="1343790"/>
                  <a:pt x="3339630" y="1357525"/>
                </a:cubicBezTo>
                <a:cubicBezTo>
                  <a:pt x="3328079" y="1367792"/>
                  <a:pt x="3312733" y="1372806"/>
                  <a:pt x="3299874" y="1381379"/>
                </a:cubicBezTo>
                <a:cubicBezTo>
                  <a:pt x="3288848" y="1388730"/>
                  <a:pt x="3280523" y="1400703"/>
                  <a:pt x="3268069" y="1405232"/>
                </a:cubicBezTo>
                <a:cubicBezTo>
                  <a:pt x="3250456" y="1411637"/>
                  <a:pt x="3230848" y="1409831"/>
                  <a:pt x="3212409" y="1413184"/>
                </a:cubicBezTo>
                <a:cubicBezTo>
                  <a:pt x="3201657" y="1415139"/>
                  <a:pt x="3191206" y="1418485"/>
                  <a:pt x="3180604" y="1421135"/>
                </a:cubicBezTo>
                <a:cubicBezTo>
                  <a:pt x="3191206" y="1423785"/>
                  <a:pt x="3202635" y="1424199"/>
                  <a:pt x="3212409" y="1429086"/>
                </a:cubicBezTo>
                <a:cubicBezTo>
                  <a:pt x="3273106" y="1459434"/>
                  <a:pt x="3254072" y="1492070"/>
                  <a:pt x="3236263" y="1572210"/>
                </a:cubicBezTo>
                <a:cubicBezTo>
                  <a:pt x="3233824" y="1583187"/>
                  <a:pt x="3220947" y="1588746"/>
                  <a:pt x="3212409" y="1596064"/>
                </a:cubicBezTo>
                <a:cubicBezTo>
                  <a:pt x="3159609" y="1641321"/>
                  <a:pt x="3203222" y="1601168"/>
                  <a:pt x="3140848" y="1635820"/>
                </a:cubicBezTo>
                <a:cubicBezTo>
                  <a:pt x="3129263" y="1642256"/>
                  <a:pt x="3119899" y="1652074"/>
                  <a:pt x="3109042" y="1659674"/>
                </a:cubicBezTo>
                <a:cubicBezTo>
                  <a:pt x="3068899" y="1687774"/>
                  <a:pt x="3049170" y="1695693"/>
                  <a:pt x="3013627" y="1731236"/>
                </a:cubicBezTo>
                <a:cubicBezTo>
                  <a:pt x="3006870" y="1737993"/>
                  <a:pt x="3003025" y="1747139"/>
                  <a:pt x="2997724" y="1755090"/>
                </a:cubicBezTo>
                <a:cubicBezTo>
                  <a:pt x="2992423" y="1778944"/>
                  <a:pt x="2989549" y="1803470"/>
                  <a:pt x="2981822" y="1826652"/>
                </a:cubicBezTo>
                <a:cubicBezTo>
                  <a:pt x="2932641" y="1974195"/>
                  <a:pt x="2961353" y="1875539"/>
                  <a:pt x="2918211" y="1961824"/>
                </a:cubicBezTo>
                <a:cubicBezTo>
                  <a:pt x="2914463" y="1969321"/>
                  <a:pt x="2914008" y="1978181"/>
                  <a:pt x="2910260" y="1985678"/>
                </a:cubicBezTo>
                <a:cubicBezTo>
                  <a:pt x="2903349" y="1999501"/>
                  <a:pt x="2893911" y="2011924"/>
                  <a:pt x="2886406" y="2025434"/>
                </a:cubicBezTo>
                <a:cubicBezTo>
                  <a:pt x="2880650" y="2035795"/>
                  <a:pt x="2879759" y="2049834"/>
                  <a:pt x="2870503" y="2057239"/>
                </a:cubicBezTo>
                <a:cubicBezTo>
                  <a:pt x="2851992" y="2072048"/>
                  <a:pt x="2806893" y="2089045"/>
                  <a:pt x="2806893" y="2089045"/>
                </a:cubicBezTo>
                <a:cubicBezTo>
                  <a:pt x="2775088" y="2144704"/>
                  <a:pt x="2745453" y="2201661"/>
                  <a:pt x="2711477" y="2256022"/>
                </a:cubicBezTo>
                <a:cubicBezTo>
                  <a:pt x="2668935" y="2324089"/>
                  <a:pt x="2700691" y="2240671"/>
                  <a:pt x="2679672" y="2303730"/>
                </a:cubicBezTo>
                <a:cubicBezTo>
                  <a:pt x="2692924" y="2327584"/>
                  <a:pt x="2743836" y="2363089"/>
                  <a:pt x="2719429" y="2375292"/>
                </a:cubicBezTo>
                <a:cubicBezTo>
                  <a:pt x="2694228" y="2387892"/>
                  <a:pt x="2679005" y="2335381"/>
                  <a:pt x="2663769" y="2311681"/>
                </a:cubicBezTo>
                <a:cubicBezTo>
                  <a:pt x="2654704" y="2297580"/>
                  <a:pt x="2652278" y="2280145"/>
                  <a:pt x="2647867" y="2263973"/>
                </a:cubicBezTo>
                <a:cubicBezTo>
                  <a:pt x="2643101" y="2246497"/>
                  <a:pt x="2634564" y="2192110"/>
                  <a:pt x="2631964" y="2176509"/>
                </a:cubicBezTo>
                <a:lnTo>
                  <a:pt x="2552451" y="2184460"/>
                </a:lnTo>
                <a:cubicBezTo>
                  <a:pt x="2531213" y="2186820"/>
                  <a:pt x="2507953" y="2182856"/>
                  <a:pt x="2488841" y="2192412"/>
                </a:cubicBezTo>
                <a:cubicBezTo>
                  <a:pt x="2458482" y="2207591"/>
                  <a:pt x="2437298" y="2236793"/>
                  <a:pt x="2409328" y="2256022"/>
                </a:cubicBezTo>
                <a:cubicBezTo>
                  <a:pt x="2382691" y="2274335"/>
                  <a:pt x="2350964" y="2282845"/>
                  <a:pt x="2321863" y="2295779"/>
                </a:cubicBezTo>
                <a:cubicBezTo>
                  <a:pt x="2311032" y="2300593"/>
                  <a:pt x="2301197" y="2307630"/>
                  <a:pt x="2290058" y="2311681"/>
                </a:cubicBezTo>
                <a:cubicBezTo>
                  <a:pt x="2271924" y="2318275"/>
                  <a:pt x="2252881" y="2322039"/>
                  <a:pt x="2234399" y="2327584"/>
                </a:cubicBezTo>
                <a:cubicBezTo>
                  <a:pt x="2226371" y="2329992"/>
                  <a:pt x="2218496" y="2332885"/>
                  <a:pt x="2210545" y="2335535"/>
                </a:cubicBezTo>
                <a:cubicBezTo>
                  <a:pt x="2219192" y="2447951"/>
                  <a:pt x="2209440" y="2411364"/>
                  <a:pt x="2234399" y="2494561"/>
                </a:cubicBezTo>
                <a:cubicBezTo>
                  <a:pt x="2241394" y="2517877"/>
                  <a:pt x="2245459" y="2532438"/>
                  <a:pt x="2266204" y="2550220"/>
                </a:cubicBezTo>
                <a:cubicBezTo>
                  <a:pt x="2275204" y="2557934"/>
                  <a:pt x="2287958" y="2559841"/>
                  <a:pt x="2298009" y="2566123"/>
                </a:cubicBezTo>
                <a:cubicBezTo>
                  <a:pt x="2380574" y="2617726"/>
                  <a:pt x="2281044" y="2565592"/>
                  <a:pt x="2361620" y="2605879"/>
                </a:cubicBezTo>
                <a:cubicBezTo>
                  <a:pt x="2358970" y="2621782"/>
                  <a:pt x="2363040" y="2640468"/>
                  <a:pt x="2353669" y="2653587"/>
                </a:cubicBezTo>
                <a:cubicBezTo>
                  <a:pt x="2347317" y="2662480"/>
                  <a:pt x="2332531" y="2659168"/>
                  <a:pt x="2321863" y="2661539"/>
                </a:cubicBezTo>
                <a:cubicBezTo>
                  <a:pt x="2308670" y="2664471"/>
                  <a:pt x="2295359" y="2666840"/>
                  <a:pt x="2282107" y="2669490"/>
                </a:cubicBezTo>
                <a:cubicBezTo>
                  <a:pt x="2273768" y="2667405"/>
                  <a:pt x="2155946" y="2639076"/>
                  <a:pt x="2131032" y="2629733"/>
                </a:cubicBezTo>
                <a:cubicBezTo>
                  <a:pt x="2106590" y="2620567"/>
                  <a:pt x="2082540" y="2610142"/>
                  <a:pt x="2059470" y="2597928"/>
                </a:cubicBezTo>
                <a:cubicBezTo>
                  <a:pt x="2021996" y="2578089"/>
                  <a:pt x="1987877" y="2554168"/>
                  <a:pt x="1956103" y="2526366"/>
                </a:cubicBezTo>
                <a:cubicBezTo>
                  <a:pt x="1935645" y="2508465"/>
                  <a:pt x="1916038" y="2484198"/>
                  <a:pt x="1900444" y="2462756"/>
                </a:cubicBezTo>
                <a:cubicBezTo>
                  <a:pt x="1889203" y="2447299"/>
                  <a:pt x="1880578" y="2429972"/>
                  <a:pt x="1868639" y="2415048"/>
                </a:cubicBezTo>
                <a:cubicBezTo>
                  <a:pt x="1859273" y="2403340"/>
                  <a:pt x="1847436" y="2393845"/>
                  <a:pt x="1836834" y="2383243"/>
                </a:cubicBezTo>
                <a:cubicBezTo>
                  <a:pt x="1828883" y="2364690"/>
                  <a:pt x="1822007" y="2345638"/>
                  <a:pt x="1812980" y="2327584"/>
                </a:cubicBezTo>
                <a:cubicBezTo>
                  <a:pt x="1803424" y="2308472"/>
                  <a:pt x="1791306" y="2290739"/>
                  <a:pt x="1781175" y="2271925"/>
                </a:cubicBezTo>
                <a:cubicBezTo>
                  <a:pt x="1772746" y="2256270"/>
                  <a:pt x="1765750" y="2239871"/>
                  <a:pt x="1757321" y="2224217"/>
                </a:cubicBezTo>
                <a:cubicBezTo>
                  <a:pt x="1711953" y="2139963"/>
                  <a:pt x="1737780" y="2199221"/>
                  <a:pt x="1709613" y="2128801"/>
                </a:cubicBezTo>
                <a:cubicBezTo>
                  <a:pt x="1714914" y="2160606"/>
                  <a:pt x="1715616" y="2193530"/>
                  <a:pt x="1725515" y="2224217"/>
                </a:cubicBezTo>
                <a:cubicBezTo>
                  <a:pt x="1742290" y="2276219"/>
                  <a:pt x="1761013" y="2328439"/>
                  <a:pt x="1789126" y="2375292"/>
                </a:cubicBezTo>
                <a:cubicBezTo>
                  <a:pt x="1821605" y="2429422"/>
                  <a:pt x="1808093" y="2400387"/>
                  <a:pt x="1828882" y="2462756"/>
                </a:cubicBezTo>
                <a:cubicBezTo>
                  <a:pt x="1812980" y="2465406"/>
                  <a:pt x="1792575" y="2482107"/>
                  <a:pt x="1781175" y="2470707"/>
                </a:cubicBezTo>
                <a:cubicBezTo>
                  <a:pt x="1744211" y="2433743"/>
                  <a:pt x="1701662" y="2335535"/>
                  <a:pt x="1701662" y="2335535"/>
                </a:cubicBezTo>
                <a:cubicBezTo>
                  <a:pt x="1699011" y="2319632"/>
                  <a:pt x="1698808" y="2303122"/>
                  <a:pt x="1693710" y="2287827"/>
                </a:cubicBezTo>
                <a:cubicBezTo>
                  <a:pt x="1690688" y="2278761"/>
                  <a:pt x="1683542" y="2271618"/>
                  <a:pt x="1677808" y="2263973"/>
                </a:cubicBezTo>
                <a:cubicBezTo>
                  <a:pt x="1651726" y="2229197"/>
                  <a:pt x="1621220" y="2197540"/>
                  <a:pt x="1598295" y="2160606"/>
                </a:cubicBezTo>
                <a:cubicBezTo>
                  <a:pt x="1563069" y="2103854"/>
                  <a:pt x="1546095" y="2037538"/>
                  <a:pt x="1502879" y="1985678"/>
                </a:cubicBezTo>
                <a:cubicBezTo>
                  <a:pt x="1488481" y="1968401"/>
                  <a:pt x="1476507" y="1945082"/>
                  <a:pt x="1455171" y="1937970"/>
                </a:cubicBezTo>
                <a:lnTo>
                  <a:pt x="1431317" y="1930019"/>
                </a:lnTo>
                <a:cubicBezTo>
                  <a:pt x="1420715" y="1916767"/>
                  <a:pt x="1408507" y="1904654"/>
                  <a:pt x="1399512" y="1890262"/>
                </a:cubicBezTo>
                <a:cubicBezTo>
                  <a:pt x="1395070" y="1883155"/>
                  <a:pt x="1393864" y="1874467"/>
                  <a:pt x="1391561" y="1866408"/>
                </a:cubicBezTo>
                <a:cubicBezTo>
                  <a:pt x="1388559" y="1855900"/>
                  <a:pt x="1386611" y="1845111"/>
                  <a:pt x="1383609" y="1834603"/>
                </a:cubicBezTo>
                <a:cubicBezTo>
                  <a:pt x="1381306" y="1826544"/>
                  <a:pt x="1377863" y="1818835"/>
                  <a:pt x="1375658" y="1810749"/>
                </a:cubicBezTo>
                <a:cubicBezTo>
                  <a:pt x="1369907" y="1789663"/>
                  <a:pt x="1359755" y="1747139"/>
                  <a:pt x="1359755" y="1747139"/>
                </a:cubicBezTo>
                <a:cubicBezTo>
                  <a:pt x="1357105" y="1643772"/>
                  <a:pt x="1356608" y="1540327"/>
                  <a:pt x="1351804" y="1437038"/>
                </a:cubicBezTo>
                <a:cubicBezTo>
                  <a:pt x="1351543" y="1431419"/>
                  <a:pt x="1339853" y="1389280"/>
                  <a:pt x="1335902" y="1381379"/>
                </a:cubicBezTo>
                <a:cubicBezTo>
                  <a:pt x="1328990" y="1367556"/>
                  <a:pt x="1319554" y="1355132"/>
                  <a:pt x="1312048" y="1341622"/>
                </a:cubicBezTo>
                <a:cubicBezTo>
                  <a:pt x="1288311" y="1298896"/>
                  <a:pt x="1308877" y="1318305"/>
                  <a:pt x="1272291" y="1293914"/>
                </a:cubicBezTo>
                <a:cubicBezTo>
                  <a:pt x="1264340" y="1280662"/>
                  <a:pt x="1255348" y="1267981"/>
                  <a:pt x="1248437" y="1254158"/>
                </a:cubicBezTo>
                <a:cubicBezTo>
                  <a:pt x="1242054" y="1241392"/>
                  <a:pt x="1240100" y="1226505"/>
                  <a:pt x="1232535" y="1214401"/>
                </a:cubicBezTo>
                <a:cubicBezTo>
                  <a:pt x="1218369" y="1191734"/>
                  <a:pt x="1204062" y="1190033"/>
                  <a:pt x="1184827" y="1174645"/>
                </a:cubicBezTo>
                <a:cubicBezTo>
                  <a:pt x="1178973" y="1169962"/>
                  <a:pt x="1178201" y="1169344"/>
                  <a:pt x="1168924" y="11507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D114B6CB-4184-4D89-9AFB-DC5306ABF8B4}"/>
              </a:ext>
            </a:extLst>
          </p:cNvPr>
          <p:cNvSpPr/>
          <p:nvPr/>
        </p:nvSpPr>
        <p:spPr>
          <a:xfrm>
            <a:off x="10455965" y="2676626"/>
            <a:ext cx="203781" cy="183021"/>
          </a:xfrm>
          <a:custGeom>
            <a:avLst/>
            <a:gdLst>
              <a:gd name="connsiteX0" fmla="*/ 39757 w 203781"/>
              <a:gd name="connsiteY0" fmla="*/ 2964 h 183021"/>
              <a:gd name="connsiteX1" fmla="*/ 15903 w 203781"/>
              <a:gd name="connsiteY1" fmla="*/ 74525 h 183021"/>
              <a:gd name="connsiteX2" fmla="*/ 7952 w 203781"/>
              <a:gd name="connsiteY2" fmla="*/ 98379 h 183021"/>
              <a:gd name="connsiteX3" fmla="*/ 0 w 203781"/>
              <a:gd name="connsiteY3" fmla="*/ 122233 h 183021"/>
              <a:gd name="connsiteX4" fmla="*/ 198783 w 203781"/>
              <a:gd name="connsiteY4" fmla="*/ 138136 h 183021"/>
              <a:gd name="connsiteX5" fmla="*/ 135172 w 203781"/>
              <a:gd name="connsiteY5" fmla="*/ 66574 h 183021"/>
              <a:gd name="connsiteX6" fmla="*/ 127221 w 203781"/>
              <a:gd name="connsiteY6" fmla="*/ 42720 h 183021"/>
              <a:gd name="connsiteX7" fmla="*/ 103367 w 203781"/>
              <a:gd name="connsiteY7" fmla="*/ 18866 h 183021"/>
              <a:gd name="connsiteX8" fmla="*/ 63611 w 203781"/>
              <a:gd name="connsiteY8" fmla="*/ 2964 h 183021"/>
              <a:gd name="connsiteX9" fmla="*/ 39757 w 203781"/>
              <a:gd name="connsiteY9" fmla="*/ 2964 h 18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781" h="183021">
                <a:moveTo>
                  <a:pt x="39757" y="2964"/>
                </a:moveTo>
                <a:lnTo>
                  <a:pt x="15903" y="74525"/>
                </a:lnTo>
                <a:lnTo>
                  <a:pt x="7952" y="98379"/>
                </a:lnTo>
                <a:lnTo>
                  <a:pt x="0" y="122233"/>
                </a:lnTo>
                <a:cubicBezTo>
                  <a:pt x="25672" y="199244"/>
                  <a:pt x="17914" y="201440"/>
                  <a:pt x="198783" y="138136"/>
                </a:cubicBezTo>
                <a:cubicBezTo>
                  <a:pt x="225482" y="128791"/>
                  <a:pt x="136605" y="67649"/>
                  <a:pt x="135172" y="66574"/>
                </a:cubicBezTo>
                <a:cubicBezTo>
                  <a:pt x="132522" y="58623"/>
                  <a:pt x="131870" y="49694"/>
                  <a:pt x="127221" y="42720"/>
                </a:cubicBezTo>
                <a:cubicBezTo>
                  <a:pt x="120984" y="33364"/>
                  <a:pt x="112903" y="24826"/>
                  <a:pt x="103367" y="18866"/>
                </a:cubicBezTo>
                <a:cubicBezTo>
                  <a:pt x="91264" y="11301"/>
                  <a:pt x="76730" y="8586"/>
                  <a:pt x="63611" y="2964"/>
                </a:cubicBezTo>
                <a:cubicBezTo>
                  <a:pt x="58163" y="629"/>
                  <a:pt x="53009" y="-2337"/>
                  <a:pt x="39757" y="296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5673F218-5E8A-4B7B-8880-07F2C82F447C}"/>
              </a:ext>
            </a:extLst>
          </p:cNvPr>
          <p:cNvSpPr/>
          <p:nvPr/>
        </p:nvSpPr>
        <p:spPr>
          <a:xfrm>
            <a:off x="10017945" y="0"/>
            <a:ext cx="2064627" cy="2157812"/>
          </a:xfrm>
          <a:custGeom>
            <a:avLst/>
            <a:gdLst>
              <a:gd name="connsiteX0" fmla="*/ 74135 w 2064627"/>
              <a:gd name="connsiteY0" fmla="*/ 787179 h 2157812"/>
              <a:gd name="connsiteX1" fmla="*/ 416041 w 2064627"/>
              <a:gd name="connsiteY1" fmla="*/ 803081 h 2157812"/>
              <a:gd name="connsiteX2" fmla="*/ 463749 w 2064627"/>
              <a:gd name="connsiteY2" fmla="*/ 858741 h 2157812"/>
              <a:gd name="connsiteX3" fmla="*/ 503505 w 2064627"/>
              <a:gd name="connsiteY3" fmla="*/ 914400 h 2157812"/>
              <a:gd name="connsiteX4" fmla="*/ 511457 w 2064627"/>
              <a:gd name="connsiteY4" fmla="*/ 938254 h 2157812"/>
              <a:gd name="connsiteX5" fmla="*/ 519408 w 2064627"/>
              <a:gd name="connsiteY5" fmla="*/ 1041621 h 2157812"/>
              <a:gd name="connsiteX6" fmla="*/ 527359 w 2064627"/>
              <a:gd name="connsiteY6" fmla="*/ 1105231 h 2157812"/>
              <a:gd name="connsiteX7" fmla="*/ 551213 w 2064627"/>
              <a:gd name="connsiteY7" fmla="*/ 1137036 h 2157812"/>
              <a:gd name="connsiteX8" fmla="*/ 559165 w 2064627"/>
              <a:gd name="connsiteY8" fmla="*/ 1160890 h 2157812"/>
              <a:gd name="connsiteX9" fmla="*/ 614824 w 2064627"/>
              <a:gd name="connsiteY9" fmla="*/ 1224501 h 2157812"/>
              <a:gd name="connsiteX10" fmla="*/ 638678 w 2064627"/>
              <a:gd name="connsiteY10" fmla="*/ 1232452 h 2157812"/>
              <a:gd name="connsiteX11" fmla="*/ 678434 w 2064627"/>
              <a:gd name="connsiteY11" fmla="*/ 1256306 h 2157812"/>
              <a:gd name="connsiteX12" fmla="*/ 726142 w 2064627"/>
              <a:gd name="connsiteY12" fmla="*/ 1272208 h 2157812"/>
              <a:gd name="connsiteX13" fmla="*/ 742045 w 2064627"/>
              <a:gd name="connsiteY13" fmla="*/ 1296062 h 2157812"/>
              <a:gd name="connsiteX14" fmla="*/ 718191 w 2064627"/>
              <a:gd name="connsiteY14" fmla="*/ 1494845 h 2157812"/>
              <a:gd name="connsiteX15" fmla="*/ 710239 w 2064627"/>
              <a:gd name="connsiteY15" fmla="*/ 1534601 h 2157812"/>
              <a:gd name="connsiteX16" fmla="*/ 678434 w 2064627"/>
              <a:gd name="connsiteY16" fmla="*/ 1542553 h 2157812"/>
              <a:gd name="connsiteX17" fmla="*/ 638678 w 2064627"/>
              <a:gd name="connsiteY17" fmla="*/ 1550504 h 2157812"/>
              <a:gd name="connsiteX18" fmla="*/ 598921 w 2064627"/>
              <a:gd name="connsiteY18" fmla="*/ 1566407 h 2157812"/>
              <a:gd name="connsiteX19" fmla="*/ 590970 w 2064627"/>
              <a:gd name="connsiteY19" fmla="*/ 1590261 h 2157812"/>
              <a:gd name="connsiteX20" fmla="*/ 622775 w 2064627"/>
              <a:gd name="connsiteY20" fmla="*/ 1717481 h 2157812"/>
              <a:gd name="connsiteX21" fmla="*/ 630726 w 2064627"/>
              <a:gd name="connsiteY21" fmla="*/ 1741335 h 2157812"/>
              <a:gd name="connsiteX22" fmla="*/ 678434 w 2064627"/>
              <a:gd name="connsiteY22" fmla="*/ 1804946 h 2157812"/>
              <a:gd name="connsiteX23" fmla="*/ 710239 w 2064627"/>
              <a:gd name="connsiteY23" fmla="*/ 1900361 h 2157812"/>
              <a:gd name="connsiteX24" fmla="*/ 757947 w 2064627"/>
              <a:gd name="connsiteY24" fmla="*/ 1987826 h 2157812"/>
              <a:gd name="connsiteX25" fmla="*/ 797704 w 2064627"/>
              <a:gd name="connsiteY25" fmla="*/ 2043485 h 2157812"/>
              <a:gd name="connsiteX26" fmla="*/ 845412 w 2064627"/>
              <a:gd name="connsiteY26" fmla="*/ 2075290 h 2157812"/>
              <a:gd name="connsiteX27" fmla="*/ 893119 w 2064627"/>
              <a:gd name="connsiteY27" fmla="*/ 2107095 h 2157812"/>
              <a:gd name="connsiteX28" fmla="*/ 980584 w 2064627"/>
              <a:gd name="connsiteY28" fmla="*/ 2154803 h 2157812"/>
              <a:gd name="connsiteX29" fmla="*/ 1028292 w 2064627"/>
              <a:gd name="connsiteY29" fmla="*/ 2035534 h 2157812"/>
              <a:gd name="connsiteX30" fmla="*/ 1060097 w 2064627"/>
              <a:gd name="connsiteY30" fmla="*/ 1940118 h 2157812"/>
              <a:gd name="connsiteX31" fmla="*/ 1068048 w 2064627"/>
              <a:gd name="connsiteY31" fmla="*/ 1908313 h 2157812"/>
              <a:gd name="connsiteX32" fmla="*/ 1091902 w 2064627"/>
              <a:gd name="connsiteY32" fmla="*/ 1860605 h 2157812"/>
              <a:gd name="connsiteX33" fmla="*/ 1099853 w 2064627"/>
              <a:gd name="connsiteY33" fmla="*/ 1820848 h 2157812"/>
              <a:gd name="connsiteX34" fmla="*/ 1115756 w 2064627"/>
              <a:gd name="connsiteY34" fmla="*/ 1717481 h 2157812"/>
              <a:gd name="connsiteX35" fmla="*/ 1123707 w 2064627"/>
              <a:gd name="connsiteY35" fmla="*/ 1693628 h 2157812"/>
              <a:gd name="connsiteX36" fmla="*/ 1147561 w 2064627"/>
              <a:gd name="connsiteY36" fmla="*/ 1677725 h 2157812"/>
              <a:gd name="connsiteX37" fmla="*/ 1179366 w 2064627"/>
              <a:gd name="connsiteY37" fmla="*/ 1669774 h 2157812"/>
              <a:gd name="connsiteX38" fmla="*/ 1274782 w 2064627"/>
              <a:gd name="connsiteY38" fmla="*/ 1653871 h 2157812"/>
              <a:gd name="connsiteX39" fmla="*/ 1338392 w 2064627"/>
              <a:gd name="connsiteY39" fmla="*/ 1566407 h 2157812"/>
              <a:gd name="connsiteX40" fmla="*/ 1362246 w 2064627"/>
              <a:gd name="connsiteY40" fmla="*/ 1550504 h 2157812"/>
              <a:gd name="connsiteX41" fmla="*/ 1394052 w 2064627"/>
              <a:gd name="connsiteY41" fmla="*/ 1526650 h 2157812"/>
              <a:gd name="connsiteX42" fmla="*/ 1417905 w 2064627"/>
              <a:gd name="connsiteY42" fmla="*/ 1518699 h 2157812"/>
              <a:gd name="connsiteX43" fmla="*/ 1473565 w 2064627"/>
              <a:gd name="connsiteY43" fmla="*/ 1486894 h 2157812"/>
              <a:gd name="connsiteX44" fmla="*/ 1545126 w 2064627"/>
              <a:gd name="connsiteY44" fmla="*/ 1447137 h 2157812"/>
              <a:gd name="connsiteX45" fmla="*/ 1616688 w 2064627"/>
              <a:gd name="connsiteY45" fmla="*/ 1399429 h 2157812"/>
              <a:gd name="connsiteX46" fmla="*/ 1648493 w 2064627"/>
              <a:gd name="connsiteY46" fmla="*/ 1351721 h 2157812"/>
              <a:gd name="connsiteX47" fmla="*/ 1656445 w 2064627"/>
              <a:gd name="connsiteY47" fmla="*/ 1327868 h 2157812"/>
              <a:gd name="connsiteX48" fmla="*/ 1672347 w 2064627"/>
              <a:gd name="connsiteY48" fmla="*/ 1296062 h 2157812"/>
              <a:gd name="connsiteX49" fmla="*/ 1648493 w 2064627"/>
              <a:gd name="connsiteY49" fmla="*/ 1192695 h 2157812"/>
              <a:gd name="connsiteX50" fmla="*/ 1584883 w 2064627"/>
              <a:gd name="connsiteY50" fmla="*/ 1152939 h 2157812"/>
              <a:gd name="connsiteX51" fmla="*/ 1561029 w 2064627"/>
              <a:gd name="connsiteY51" fmla="*/ 1137036 h 2157812"/>
              <a:gd name="connsiteX52" fmla="*/ 1545126 w 2064627"/>
              <a:gd name="connsiteY52" fmla="*/ 1113182 h 2157812"/>
              <a:gd name="connsiteX53" fmla="*/ 1537175 w 2064627"/>
              <a:gd name="connsiteY53" fmla="*/ 1057523 h 2157812"/>
              <a:gd name="connsiteX54" fmla="*/ 1592834 w 2064627"/>
              <a:gd name="connsiteY54" fmla="*/ 1041621 h 2157812"/>
              <a:gd name="connsiteX55" fmla="*/ 1680298 w 2064627"/>
              <a:gd name="connsiteY55" fmla="*/ 1049572 h 2157812"/>
              <a:gd name="connsiteX56" fmla="*/ 1704152 w 2064627"/>
              <a:gd name="connsiteY56" fmla="*/ 1065474 h 2157812"/>
              <a:gd name="connsiteX57" fmla="*/ 1712104 w 2064627"/>
              <a:gd name="connsiteY57" fmla="*/ 1033669 h 2157812"/>
              <a:gd name="connsiteX58" fmla="*/ 1720055 w 2064627"/>
              <a:gd name="connsiteY58" fmla="*/ 970059 h 2157812"/>
              <a:gd name="connsiteX59" fmla="*/ 1704152 w 2064627"/>
              <a:gd name="connsiteY59" fmla="*/ 946205 h 2157812"/>
              <a:gd name="connsiteX60" fmla="*/ 1696201 w 2064627"/>
              <a:gd name="connsiteY60" fmla="*/ 914400 h 2157812"/>
              <a:gd name="connsiteX61" fmla="*/ 1712104 w 2064627"/>
              <a:gd name="connsiteY61" fmla="*/ 890546 h 2157812"/>
              <a:gd name="connsiteX62" fmla="*/ 1728006 w 2064627"/>
              <a:gd name="connsiteY62" fmla="*/ 763325 h 2157812"/>
              <a:gd name="connsiteX63" fmla="*/ 1704152 w 2064627"/>
              <a:gd name="connsiteY63" fmla="*/ 747422 h 2157812"/>
              <a:gd name="connsiteX64" fmla="*/ 1720055 w 2064627"/>
              <a:gd name="connsiteY64" fmla="*/ 707666 h 2157812"/>
              <a:gd name="connsiteX65" fmla="*/ 1728006 w 2064627"/>
              <a:gd name="connsiteY65" fmla="*/ 675861 h 2157812"/>
              <a:gd name="connsiteX66" fmla="*/ 1720055 w 2064627"/>
              <a:gd name="connsiteY66" fmla="*/ 636104 h 2157812"/>
              <a:gd name="connsiteX67" fmla="*/ 1696201 w 2064627"/>
              <a:gd name="connsiteY67" fmla="*/ 604299 h 2157812"/>
              <a:gd name="connsiteX68" fmla="*/ 1759812 w 2064627"/>
              <a:gd name="connsiteY68" fmla="*/ 516834 h 2157812"/>
              <a:gd name="connsiteX69" fmla="*/ 1783665 w 2064627"/>
              <a:gd name="connsiteY69" fmla="*/ 500932 h 2157812"/>
              <a:gd name="connsiteX70" fmla="*/ 1823422 w 2064627"/>
              <a:gd name="connsiteY70" fmla="*/ 461175 h 2157812"/>
              <a:gd name="connsiteX71" fmla="*/ 1871130 w 2064627"/>
              <a:gd name="connsiteY71" fmla="*/ 389614 h 2157812"/>
              <a:gd name="connsiteX72" fmla="*/ 1910886 w 2064627"/>
              <a:gd name="connsiteY72" fmla="*/ 365760 h 2157812"/>
              <a:gd name="connsiteX73" fmla="*/ 1990399 w 2064627"/>
              <a:gd name="connsiteY73" fmla="*/ 286247 h 2157812"/>
              <a:gd name="connsiteX74" fmla="*/ 2054010 w 2064627"/>
              <a:gd name="connsiteY74" fmla="*/ 238539 h 2157812"/>
              <a:gd name="connsiteX75" fmla="*/ 2061961 w 2064627"/>
              <a:gd name="connsiteY75" fmla="*/ 214685 h 2157812"/>
              <a:gd name="connsiteX76" fmla="*/ 1720055 w 2064627"/>
              <a:gd name="connsiteY76" fmla="*/ 198782 h 2157812"/>
              <a:gd name="connsiteX77" fmla="*/ 1696201 w 2064627"/>
              <a:gd name="connsiteY77" fmla="*/ 174928 h 2157812"/>
              <a:gd name="connsiteX78" fmla="*/ 1529224 w 2064627"/>
              <a:gd name="connsiteY78" fmla="*/ 103367 h 2157812"/>
              <a:gd name="connsiteX79" fmla="*/ 1489467 w 2064627"/>
              <a:gd name="connsiteY79" fmla="*/ 71561 h 2157812"/>
              <a:gd name="connsiteX80" fmla="*/ 1553078 w 2064627"/>
              <a:gd name="connsiteY80" fmla="*/ 55659 h 2157812"/>
              <a:gd name="connsiteX81" fmla="*/ 1521272 w 2064627"/>
              <a:gd name="connsiteY81" fmla="*/ 39756 h 2157812"/>
              <a:gd name="connsiteX82" fmla="*/ 1394052 w 2064627"/>
              <a:gd name="connsiteY82" fmla="*/ 15902 h 2157812"/>
              <a:gd name="connsiteX83" fmla="*/ 1322490 w 2064627"/>
              <a:gd name="connsiteY83" fmla="*/ 0 h 2157812"/>
              <a:gd name="connsiteX84" fmla="*/ 1171415 w 2064627"/>
              <a:gd name="connsiteY84" fmla="*/ 15902 h 2157812"/>
              <a:gd name="connsiteX85" fmla="*/ 1107805 w 2064627"/>
              <a:gd name="connsiteY85" fmla="*/ 47708 h 2157812"/>
              <a:gd name="connsiteX86" fmla="*/ 1075999 w 2064627"/>
              <a:gd name="connsiteY86" fmla="*/ 63610 h 2157812"/>
              <a:gd name="connsiteX87" fmla="*/ 1044194 w 2064627"/>
              <a:gd name="connsiteY87" fmla="*/ 119269 h 2157812"/>
              <a:gd name="connsiteX88" fmla="*/ 1036243 w 2064627"/>
              <a:gd name="connsiteY88" fmla="*/ 143123 h 2157812"/>
              <a:gd name="connsiteX89" fmla="*/ 964681 w 2064627"/>
              <a:gd name="connsiteY89" fmla="*/ 151074 h 2157812"/>
              <a:gd name="connsiteX90" fmla="*/ 940827 w 2064627"/>
              <a:gd name="connsiteY90" fmla="*/ 182880 h 2157812"/>
              <a:gd name="connsiteX91" fmla="*/ 916973 w 2064627"/>
              <a:gd name="connsiteY91" fmla="*/ 190831 h 2157812"/>
              <a:gd name="connsiteX92" fmla="*/ 909022 w 2064627"/>
              <a:gd name="connsiteY92" fmla="*/ 302149 h 2157812"/>
              <a:gd name="connsiteX93" fmla="*/ 797704 w 2064627"/>
              <a:gd name="connsiteY93" fmla="*/ 349857 h 2157812"/>
              <a:gd name="connsiteX94" fmla="*/ 710239 w 2064627"/>
              <a:gd name="connsiteY94" fmla="*/ 326003 h 2157812"/>
              <a:gd name="connsiteX95" fmla="*/ 686385 w 2064627"/>
              <a:gd name="connsiteY95" fmla="*/ 254441 h 2157812"/>
              <a:gd name="connsiteX96" fmla="*/ 694337 w 2064627"/>
              <a:gd name="connsiteY96" fmla="*/ 190831 h 2157812"/>
              <a:gd name="connsiteX97" fmla="*/ 543262 w 2064627"/>
              <a:gd name="connsiteY97" fmla="*/ 198782 h 2157812"/>
              <a:gd name="connsiteX98" fmla="*/ 495554 w 2064627"/>
              <a:gd name="connsiteY98" fmla="*/ 206734 h 2157812"/>
              <a:gd name="connsiteX99" fmla="*/ 431944 w 2064627"/>
              <a:gd name="connsiteY99" fmla="*/ 214685 h 2157812"/>
              <a:gd name="connsiteX100" fmla="*/ 304723 w 2064627"/>
              <a:gd name="connsiteY100" fmla="*/ 238539 h 2157812"/>
              <a:gd name="connsiteX101" fmla="*/ 249064 w 2064627"/>
              <a:gd name="connsiteY101" fmla="*/ 262393 h 2157812"/>
              <a:gd name="connsiteX102" fmla="*/ 233161 w 2064627"/>
              <a:gd name="connsiteY102" fmla="*/ 302149 h 2157812"/>
              <a:gd name="connsiteX103" fmla="*/ 288820 w 2064627"/>
              <a:gd name="connsiteY103" fmla="*/ 341906 h 2157812"/>
              <a:gd name="connsiteX104" fmla="*/ 264966 w 2064627"/>
              <a:gd name="connsiteY104" fmla="*/ 365760 h 2157812"/>
              <a:gd name="connsiteX105" fmla="*/ 193405 w 2064627"/>
              <a:gd name="connsiteY105" fmla="*/ 373711 h 2157812"/>
              <a:gd name="connsiteX106" fmla="*/ 209307 w 2064627"/>
              <a:gd name="connsiteY106" fmla="*/ 485029 h 2157812"/>
              <a:gd name="connsiteX107" fmla="*/ 241112 w 2064627"/>
              <a:gd name="connsiteY107" fmla="*/ 508883 h 2157812"/>
              <a:gd name="connsiteX108" fmla="*/ 280869 w 2064627"/>
              <a:gd name="connsiteY108" fmla="*/ 516834 h 2157812"/>
              <a:gd name="connsiteX109" fmla="*/ 304723 w 2064627"/>
              <a:gd name="connsiteY109" fmla="*/ 524786 h 2157812"/>
              <a:gd name="connsiteX110" fmla="*/ 129794 w 2064627"/>
              <a:gd name="connsiteY110" fmla="*/ 548640 h 2157812"/>
              <a:gd name="connsiteX111" fmla="*/ 90038 w 2064627"/>
              <a:gd name="connsiteY111" fmla="*/ 564542 h 2157812"/>
              <a:gd name="connsiteX112" fmla="*/ 10525 w 2064627"/>
              <a:gd name="connsiteY112" fmla="*/ 580445 h 2157812"/>
              <a:gd name="connsiteX113" fmla="*/ 2573 w 2064627"/>
              <a:gd name="connsiteY113" fmla="*/ 620201 h 2157812"/>
              <a:gd name="connsiteX114" fmla="*/ 58232 w 2064627"/>
              <a:gd name="connsiteY114" fmla="*/ 644055 h 2157812"/>
              <a:gd name="connsiteX115" fmla="*/ 82086 w 2064627"/>
              <a:gd name="connsiteY115" fmla="*/ 659958 h 2157812"/>
              <a:gd name="connsiteX116" fmla="*/ 66184 w 2064627"/>
              <a:gd name="connsiteY116" fmla="*/ 683812 h 2157812"/>
              <a:gd name="connsiteX117" fmla="*/ 74135 w 2064627"/>
              <a:gd name="connsiteY117" fmla="*/ 707666 h 2157812"/>
              <a:gd name="connsiteX118" fmla="*/ 74135 w 2064627"/>
              <a:gd name="connsiteY118" fmla="*/ 787179 h 215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064627" h="2157812">
                <a:moveTo>
                  <a:pt x="74135" y="787179"/>
                </a:moveTo>
                <a:cubicBezTo>
                  <a:pt x="131119" y="803081"/>
                  <a:pt x="323809" y="762980"/>
                  <a:pt x="416041" y="803081"/>
                </a:cubicBezTo>
                <a:cubicBezTo>
                  <a:pt x="438451" y="812824"/>
                  <a:pt x="448275" y="839829"/>
                  <a:pt x="463749" y="858741"/>
                </a:cubicBezTo>
                <a:cubicBezTo>
                  <a:pt x="468384" y="864405"/>
                  <a:pt x="498246" y="903882"/>
                  <a:pt x="503505" y="914400"/>
                </a:cubicBezTo>
                <a:cubicBezTo>
                  <a:pt x="507253" y="921897"/>
                  <a:pt x="508806" y="930303"/>
                  <a:pt x="511457" y="938254"/>
                </a:cubicBezTo>
                <a:cubicBezTo>
                  <a:pt x="514107" y="972710"/>
                  <a:pt x="516132" y="1007219"/>
                  <a:pt x="519408" y="1041621"/>
                </a:cubicBezTo>
                <a:cubicBezTo>
                  <a:pt x="521434" y="1062893"/>
                  <a:pt x="520602" y="1084959"/>
                  <a:pt x="527359" y="1105231"/>
                </a:cubicBezTo>
                <a:cubicBezTo>
                  <a:pt x="531550" y="1117803"/>
                  <a:pt x="543262" y="1126434"/>
                  <a:pt x="551213" y="1137036"/>
                </a:cubicBezTo>
                <a:cubicBezTo>
                  <a:pt x="553864" y="1144987"/>
                  <a:pt x="555007" y="1153613"/>
                  <a:pt x="559165" y="1160890"/>
                </a:cubicBezTo>
                <a:cubicBezTo>
                  <a:pt x="568760" y="1177682"/>
                  <a:pt x="599957" y="1213882"/>
                  <a:pt x="614824" y="1224501"/>
                </a:cubicBezTo>
                <a:cubicBezTo>
                  <a:pt x="621644" y="1229373"/>
                  <a:pt x="631181" y="1228704"/>
                  <a:pt x="638678" y="1232452"/>
                </a:cubicBezTo>
                <a:cubicBezTo>
                  <a:pt x="652501" y="1239363"/>
                  <a:pt x="664365" y="1249911"/>
                  <a:pt x="678434" y="1256306"/>
                </a:cubicBezTo>
                <a:cubicBezTo>
                  <a:pt x="693694" y="1263242"/>
                  <a:pt x="726142" y="1272208"/>
                  <a:pt x="726142" y="1272208"/>
                </a:cubicBezTo>
                <a:cubicBezTo>
                  <a:pt x="731443" y="1280159"/>
                  <a:pt x="741364" y="1286530"/>
                  <a:pt x="742045" y="1296062"/>
                </a:cubicBezTo>
                <a:cubicBezTo>
                  <a:pt x="744135" y="1325323"/>
                  <a:pt x="721030" y="1476862"/>
                  <a:pt x="718191" y="1494845"/>
                </a:cubicBezTo>
                <a:cubicBezTo>
                  <a:pt x="716083" y="1508194"/>
                  <a:pt x="718891" y="1524219"/>
                  <a:pt x="710239" y="1534601"/>
                </a:cubicBezTo>
                <a:cubicBezTo>
                  <a:pt x="703243" y="1542996"/>
                  <a:pt x="689102" y="1540182"/>
                  <a:pt x="678434" y="1542553"/>
                </a:cubicBezTo>
                <a:cubicBezTo>
                  <a:pt x="665241" y="1545485"/>
                  <a:pt x="651930" y="1547854"/>
                  <a:pt x="638678" y="1550504"/>
                </a:cubicBezTo>
                <a:cubicBezTo>
                  <a:pt x="625426" y="1555805"/>
                  <a:pt x="609886" y="1557269"/>
                  <a:pt x="598921" y="1566407"/>
                </a:cubicBezTo>
                <a:cubicBezTo>
                  <a:pt x="592482" y="1571773"/>
                  <a:pt x="589663" y="1581982"/>
                  <a:pt x="590970" y="1590261"/>
                </a:cubicBezTo>
                <a:cubicBezTo>
                  <a:pt x="597787" y="1633438"/>
                  <a:pt x="611651" y="1675208"/>
                  <a:pt x="622775" y="1717481"/>
                </a:cubicBezTo>
                <a:cubicBezTo>
                  <a:pt x="624908" y="1725586"/>
                  <a:pt x="626226" y="1734264"/>
                  <a:pt x="630726" y="1741335"/>
                </a:cubicBezTo>
                <a:cubicBezTo>
                  <a:pt x="644956" y="1763696"/>
                  <a:pt x="662531" y="1783742"/>
                  <a:pt x="678434" y="1804946"/>
                </a:cubicBezTo>
                <a:cubicBezTo>
                  <a:pt x="689036" y="1836751"/>
                  <a:pt x="695246" y="1870375"/>
                  <a:pt x="710239" y="1900361"/>
                </a:cubicBezTo>
                <a:cubicBezTo>
                  <a:pt x="730471" y="1940825"/>
                  <a:pt x="729684" y="1940721"/>
                  <a:pt x="757947" y="1987826"/>
                </a:cubicBezTo>
                <a:cubicBezTo>
                  <a:pt x="764025" y="1997956"/>
                  <a:pt x="791934" y="2038356"/>
                  <a:pt x="797704" y="2043485"/>
                </a:cubicBezTo>
                <a:cubicBezTo>
                  <a:pt x="811989" y="2056183"/>
                  <a:pt x="831898" y="2061775"/>
                  <a:pt x="845412" y="2075290"/>
                </a:cubicBezTo>
                <a:cubicBezTo>
                  <a:pt x="875191" y="2105071"/>
                  <a:pt x="858597" y="2095588"/>
                  <a:pt x="893119" y="2107095"/>
                </a:cubicBezTo>
                <a:cubicBezTo>
                  <a:pt x="897372" y="2110497"/>
                  <a:pt x="964772" y="2171932"/>
                  <a:pt x="980584" y="2154803"/>
                </a:cubicBezTo>
                <a:cubicBezTo>
                  <a:pt x="1009627" y="2123340"/>
                  <a:pt x="1013420" y="2075687"/>
                  <a:pt x="1028292" y="2035534"/>
                </a:cubicBezTo>
                <a:cubicBezTo>
                  <a:pt x="1039936" y="2004095"/>
                  <a:pt x="1051966" y="1972643"/>
                  <a:pt x="1060097" y="1940118"/>
                </a:cubicBezTo>
                <a:cubicBezTo>
                  <a:pt x="1062747" y="1929516"/>
                  <a:pt x="1063989" y="1918459"/>
                  <a:pt x="1068048" y="1908313"/>
                </a:cubicBezTo>
                <a:cubicBezTo>
                  <a:pt x="1074651" y="1891805"/>
                  <a:pt x="1083951" y="1876508"/>
                  <a:pt x="1091902" y="1860605"/>
                </a:cubicBezTo>
                <a:cubicBezTo>
                  <a:pt x="1094552" y="1847353"/>
                  <a:pt x="1097631" y="1834179"/>
                  <a:pt x="1099853" y="1820848"/>
                </a:cubicBezTo>
                <a:cubicBezTo>
                  <a:pt x="1105584" y="1786461"/>
                  <a:pt x="1109331" y="1751745"/>
                  <a:pt x="1115756" y="1717481"/>
                </a:cubicBezTo>
                <a:cubicBezTo>
                  <a:pt x="1117301" y="1709243"/>
                  <a:pt x="1118471" y="1700173"/>
                  <a:pt x="1123707" y="1693628"/>
                </a:cubicBezTo>
                <a:cubicBezTo>
                  <a:pt x="1129677" y="1686166"/>
                  <a:pt x="1138777" y="1681489"/>
                  <a:pt x="1147561" y="1677725"/>
                </a:cubicBezTo>
                <a:cubicBezTo>
                  <a:pt x="1157605" y="1673420"/>
                  <a:pt x="1168625" y="1671788"/>
                  <a:pt x="1179366" y="1669774"/>
                </a:cubicBezTo>
                <a:cubicBezTo>
                  <a:pt x="1211058" y="1663832"/>
                  <a:pt x="1242977" y="1659172"/>
                  <a:pt x="1274782" y="1653871"/>
                </a:cubicBezTo>
                <a:cubicBezTo>
                  <a:pt x="1295985" y="1624716"/>
                  <a:pt x="1308397" y="1586404"/>
                  <a:pt x="1338392" y="1566407"/>
                </a:cubicBezTo>
                <a:cubicBezTo>
                  <a:pt x="1346343" y="1561106"/>
                  <a:pt x="1354470" y="1556059"/>
                  <a:pt x="1362246" y="1550504"/>
                </a:cubicBezTo>
                <a:cubicBezTo>
                  <a:pt x="1373030" y="1542801"/>
                  <a:pt x="1382546" y="1533225"/>
                  <a:pt x="1394052" y="1526650"/>
                </a:cubicBezTo>
                <a:cubicBezTo>
                  <a:pt x="1401329" y="1522492"/>
                  <a:pt x="1410202" y="1522000"/>
                  <a:pt x="1417905" y="1518699"/>
                </a:cubicBezTo>
                <a:cubicBezTo>
                  <a:pt x="1462146" y="1499739"/>
                  <a:pt x="1436714" y="1508390"/>
                  <a:pt x="1473565" y="1486894"/>
                </a:cubicBezTo>
                <a:cubicBezTo>
                  <a:pt x="1497136" y="1473144"/>
                  <a:pt x="1522690" y="1462669"/>
                  <a:pt x="1545126" y="1447137"/>
                </a:cubicBezTo>
                <a:cubicBezTo>
                  <a:pt x="1631126" y="1387599"/>
                  <a:pt x="1521029" y="1437694"/>
                  <a:pt x="1616688" y="1399429"/>
                </a:cubicBezTo>
                <a:cubicBezTo>
                  <a:pt x="1627290" y="1383526"/>
                  <a:pt x="1639211" y="1368428"/>
                  <a:pt x="1648493" y="1351721"/>
                </a:cubicBezTo>
                <a:cubicBezTo>
                  <a:pt x="1652563" y="1344395"/>
                  <a:pt x="1653143" y="1335572"/>
                  <a:pt x="1656445" y="1327868"/>
                </a:cubicBezTo>
                <a:cubicBezTo>
                  <a:pt x="1661114" y="1316973"/>
                  <a:pt x="1667046" y="1306664"/>
                  <a:pt x="1672347" y="1296062"/>
                </a:cubicBezTo>
                <a:cubicBezTo>
                  <a:pt x="1664396" y="1261606"/>
                  <a:pt x="1660909" y="1225805"/>
                  <a:pt x="1648493" y="1192695"/>
                </a:cubicBezTo>
                <a:cubicBezTo>
                  <a:pt x="1638834" y="1166937"/>
                  <a:pt x="1604253" y="1162624"/>
                  <a:pt x="1584883" y="1152939"/>
                </a:cubicBezTo>
                <a:cubicBezTo>
                  <a:pt x="1576336" y="1148665"/>
                  <a:pt x="1568980" y="1142337"/>
                  <a:pt x="1561029" y="1137036"/>
                </a:cubicBezTo>
                <a:cubicBezTo>
                  <a:pt x="1555728" y="1129085"/>
                  <a:pt x="1549867" y="1121479"/>
                  <a:pt x="1545126" y="1113182"/>
                </a:cubicBezTo>
                <a:cubicBezTo>
                  <a:pt x="1535722" y="1096726"/>
                  <a:pt x="1518230" y="1076468"/>
                  <a:pt x="1537175" y="1057523"/>
                </a:cubicBezTo>
                <a:cubicBezTo>
                  <a:pt x="1540977" y="1053721"/>
                  <a:pt x="1592559" y="1041690"/>
                  <a:pt x="1592834" y="1041621"/>
                </a:cubicBezTo>
                <a:cubicBezTo>
                  <a:pt x="1621989" y="1044271"/>
                  <a:pt x="1651673" y="1043438"/>
                  <a:pt x="1680298" y="1049572"/>
                </a:cubicBezTo>
                <a:cubicBezTo>
                  <a:pt x="1689642" y="1051574"/>
                  <a:pt x="1695605" y="1069748"/>
                  <a:pt x="1704152" y="1065474"/>
                </a:cubicBezTo>
                <a:cubicBezTo>
                  <a:pt x="1713926" y="1060587"/>
                  <a:pt x="1709453" y="1044271"/>
                  <a:pt x="1712104" y="1033669"/>
                </a:cubicBezTo>
                <a:cubicBezTo>
                  <a:pt x="1714754" y="1012466"/>
                  <a:pt x="1721990" y="991340"/>
                  <a:pt x="1720055" y="970059"/>
                </a:cubicBezTo>
                <a:cubicBezTo>
                  <a:pt x="1719190" y="960542"/>
                  <a:pt x="1707916" y="954989"/>
                  <a:pt x="1704152" y="946205"/>
                </a:cubicBezTo>
                <a:cubicBezTo>
                  <a:pt x="1699847" y="936161"/>
                  <a:pt x="1698851" y="925002"/>
                  <a:pt x="1696201" y="914400"/>
                </a:cubicBezTo>
                <a:cubicBezTo>
                  <a:pt x="1701502" y="906449"/>
                  <a:pt x="1708340" y="899330"/>
                  <a:pt x="1712104" y="890546"/>
                </a:cubicBezTo>
                <a:cubicBezTo>
                  <a:pt x="1725090" y="860246"/>
                  <a:pt x="1727049" y="774809"/>
                  <a:pt x="1728006" y="763325"/>
                </a:cubicBezTo>
                <a:cubicBezTo>
                  <a:pt x="1720055" y="758024"/>
                  <a:pt x="1705503" y="756882"/>
                  <a:pt x="1704152" y="747422"/>
                </a:cubicBezTo>
                <a:cubicBezTo>
                  <a:pt x="1702134" y="733293"/>
                  <a:pt x="1715541" y="721206"/>
                  <a:pt x="1720055" y="707666"/>
                </a:cubicBezTo>
                <a:cubicBezTo>
                  <a:pt x="1723511" y="697299"/>
                  <a:pt x="1725356" y="686463"/>
                  <a:pt x="1728006" y="675861"/>
                </a:cubicBezTo>
                <a:cubicBezTo>
                  <a:pt x="1725356" y="662609"/>
                  <a:pt x="1725544" y="648454"/>
                  <a:pt x="1720055" y="636104"/>
                </a:cubicBezTo>
                <a:cubicBezTo>
                  <a:pt x="1714673" y="623994"/>
                  <a:pt x="1695101" y="617505"/>
                  <a:pt x="1696201" y="604299"/>
                </a:cubicBezTo>
                <a:cubicBezTo>
                  <a:pt x="1700212" y="556163"/>
                  <a:pt x="1727891" y="539634"/>
                  <a:pt x="1759812" y="516834"/>
                </a:cubicBezTo>
                <a:cubicBezTo>
                  <a:pt x="1767588" y="511280"/>
                  <a:pt x="1775714" y="506233"/>
                  <a:pt x="1783665" y="500932"/>
                </a:cubicBezTo>
                <a:cubicBezTo>
                  <a:pt x="1852579" y="397564"/>
                  <a:pt x="1743907" y="553942"/>
                  <a:pt x="1823422" y="461175"/>
                </a:cubicBezTo>
                <a:cubicBezTo>
                  <a:pt x="1845968" y="434872"/>
                  <a:pt x="1844972" y="412503"/>
                  <a:pt x="1871130" y="389614"/>
                </a:cubicBezTo>
                <a:cubicBezTo>
                  <a:pt x="1882761" y="379437"/>
                  <a:pt x="1899207" y="375882"/>
                  <a:pt x="1910886" y="365760"/>
                </a:cubicBezTo>
                <a:cubicBezTo>
                  <a:pt x="1939211" y="341211"/>
                  <a:pt x="1962997" y="311822"/>
                  <a:pt x="1990399" y="286247"/>
                </a:cubicBezTo>
                <a:cubicBezTo>
                  <a:pt x="2014013" y="264208"/>
                  <a:pt x="2029327" y="254994"/>
                  <a:pt x="2054010" y="238539"/>
                </a:cubicBezTo>
                <a:cubicBezTo>
                  <a:pt x="2056660" y="230588"/>
                  <a:pt x="2070299" y="215540"/>
                  <a:pt x="2061961" y="214685"/>
                </a:cubicBezTo>
                <a:cubicBezTo>
                  <a:pt x="1625826" y="169954"/>
                  <a:pt x="1853187" y="243163"/>
                  <a:pt x="1720055" y="198782"/>
                </a:cubicBezTo>
                <a:cubicBezTo>
                  <a:pt x="1712104" y="190831"/>
                  <a:pt x="1701230" y="184986"/>
                  <a:pt x="1696201" y="174928"/>
                </a:cubicBezTo>
                <a:cubicBezTo>
                  <a:pt x="1642785" y="68097"/>
                  <a:pt x="1761425" y="127808"/>
                  <a:pt x="1529224" y="103367"/>
                </a:cubicBezTo>
                <a:cubicBezTo>
                  <a:pt x="1515972" y="92765"/>
                  <a:pt x="1481877" y="86741"/>
                  <a:pt x="1489467" y="71561"/>
                </a:cubicBezTo>
                <a:cubicBezTo>
                  <a:pt x="1499241" y="52012"/>
                  <a:pt x="1553078" y="55659"/>
                  <a:pt x="1553078" y="55659"/>
                </a:cubicBezTo>
                <a:cubicBezTo>
                  <a:pt x="1542476" y="50358"/>
                  <a:pt x="1532771" y="42631"/>
                  <a:pt x="1521272" y="39756"/>
                </a:cubicBezTo>
                <a:cubicBezTo>
                  <a:pt x="1479415" y="29292"/>
                  <a:pt x="1436502" y="23620"/>
                  <a:pt x="1394052" y="15902"/>
                </a:cubicBezTo>
                <a:cubicBezTo>
                  <a:pt x="1332476" y="4706"/>
                  <a:pt x="1364550" y="14019"/>
                  <a:pt x="1322490" y="0"/>
                </a:cubicBezTo>
                <a:cubicBezTo>
                  <a:pt x="1314662" y="522"/>
                  <a:pt x="1208321" y="524"/>
                  <a:pt x="1171415" y="15902"/>
                </a:cubicBezTo>
                <a:cubicBezTo>
                  <a:pt x="1149532" y="25020"/>
                  <a:pt x="1129008" y="37106"/>
                  <a:pt x="1107805" y="47708"/>
                </a:cubicBezTo>
                <a:lnTo>
                  <a:pt x="1075999" y="63610"/>
                </a:lnTo>
                <a:cubicBezTo>
                  <a:pt x="1042220" y="97389"/>
                  <a:pt x="1057008" y="74419"/>
                  <a:pt x="1044194" y="119269"/>
                </a:cubicBezTo>
                <a:cubicBezTo>
                  <a:pt x="1041892" y="127328"/>
                  <a:pt x="1044025" y="140010"/>
                  <a:pt x="1036243" y="143123"/>
                </a:cubicBezTo>
                <a:cubicBezTo>
                  <a:pt x="1013959" y="152037"/>
                  <a:pt x="988535" y="148424"/>
                  <a:pt x="964681" y="151074"/>
                </a:cubicBezTo>
                <a:cubicBezTo>
                  <a:pt x="956730" y="161676"/>
                  <a:pt x="951008" y="174396"/>
                  <a:pt x="940827" y="182880"/>
                </a:cubicBezTo>
                <a:cubicBezTo>
                  <a:pt x="934388" y="188246"/>
                  <a:pt x="919133" y="182733"/>
                  <a:pt x="916973" y="190831"/>
                </a:cubicBezTo>
                <a:cubicBezTo>
                  <a:pt x="907388" y="226775"/>
                  <a:pt x="922505" y="267478"/>
                  <a:pt x="909022" y="302149"/>
                </a:cubicBezTo>
                <a:cubicBezTo>
                  <a:pt x="897195" y="332560"/>
                  <a:pt x="818029" y="344776"/>
                  <a:pt x="797704" y="349857"/>
                </a:cubicBezTo>
                <a:cubicBezTo>
                  <a:pt x="768549" y="341906"/>
                  <a:pt x="733184" y="345670"/>
                  <a:pt x="710239" y="326003"/>
                </a:cubicBezTo>
                <a:cubicBezTo>
                  <a:pt x="691148" y="309639"/>
                  <a:pt x="686385" y="254441"/>
                  <a:pt x="686385" y="254441"/>
                </a:cubicBezTo>
                <a:cubicBezTo>
                  <a:pt x="689036" y="233238"/>
                  <a:pt x="714252" y="198576"/>
                  <a:pt x="694337" y="190831"/>
                </a:cubicBezTo>
                <a:cubicBezTo>
                  <a:pt x="647338" y="172554"/>
                  <a:pt x="593529" y="194761"/>
                  <a:pt x="543262" y="198782"/>
                </a:cubicBezTo>
                <a:cubicBezTo>
                  <a:pt x="527191" y="200068"/>
                  <a:pt x="511514" y="204454"/>
                  <a:pt x="495554" y="206734"/>
                </a:cubicBezTo>
                <a:cubicBezTo>
                  <a:pt x="474400" y="209756"/>
                  <a:pt x="452946" y="210747"/>
                  <a:pt x="431944" y="214685"/>
                </a:cubicBezTo>
                <a:cubicBezTo>
                  <a:pt x="263263" y="246313"/>
                  <a:pt x="472478" y="217570"/>
                  <a:pt x="304723" y="238539"/>
                </a:cubicBezTo>
                <a:cubicBezTo>
                  <a:pt x="291855" y="242828"/>
                  <a:pt x="256926" y="253221"/>
                  <a:pt x="249064" y="262393"/>
                </a:cubicBezTo>
                <a:cubicBezTo>
                  <a:pt x="239775" y="273230"/>
                  <a:pt x="238462" y="288897"/>
                  <a:pt x="233161" y="302149"/>
                </a:cubicBezTo>
                <a:cubicBezTo>
                  <a:pt x="251714" y="315401"/>
                  <a:pt x="278624" y="321513"/>
                  <a:pt x="288820" y="341906"/>
                </a:cubicBezTo>
                <a:cubicBezTo>
                  <a:pt x="293849" y="351964"/>
                  <a:pt x="275634" y="362204"/>
                  <a:pt x="264966" y="365760"/>
                </a:cubicBezTo>
                <a:cubicBezTo>
                  <a:pt x="242197" y="373350"/>
                  <a:pt x="217259" y="371061"/>
                  <a:pt x="193405" y="373711"/>
                </a:cubicBezTo>
                <a:cubicBezTo>
                  <a:pt x="198706" y="410817"/>
                  <a:pt x="196832" y="449683"/>
                  <a:pt x="209307" y="485029"/>
                </a:cubicBezTo>
                <a:cubicBezTo>
                  <a:pt x="213718" y="497526"/>
                  <a:pt x="229002" y="503501"/>
                  <a:pt x="241112" y="508883"/>
                </a:cubicBezTo>
                <a:cubicBezTo>
                  <a:pt x="253462" y="514372"/>
                  <a:pt x="267758" y="513556"/>
                  <a:pt x="280869" y="516834"/>
                </a:cubicBezTo>
                <a:cubicBezTo>
                  <a:pt x="289000" y="518867"/>
                  <a:pt x="296772" y="522135"/>
                  <a:pt x="304723" y="524786"/>
                </a:cubicBezTo>
                <a:cubicBezTo>
                  <a:pt x="131594" y="568066"/>
                  <a:pt x="387892" y="507887"/>
                  <a:pt x="129794" y="548640"/>
                </a:cubicBezTo>
                <a:cubicBezTo>
                  <a:pt x="115696" y="550866"/>
                  <a:pt x="103829" y="560864"/>
                  <a:pt x="90038" y="564542"/>
                </a:cubicBezTo>
                <a:cubicBezTo>
                  <a:pt x="63921" y="571506"/>
                  <a:pt x="37029" y="575144"/>
                  <a:pt x="10525" y="580445"/>
                </a:cubicBezTo>
                <a:cubicBezTo>
                  <a:pt x="7874" y="593697"/>
                  <a:pt x="-5536" y="609389"/>
                  <a:pt x="2573" y="620201"/>
                </a:cubicBezTo>
                <a:cubicBezTo>
                  <a:pt x="14684" y="636349"/>
                  <a:pt x="40178" y="635028"/>
                  <a:pt x="58232" y="644055"/>
                </a:cubicBezTo>
                <a:cubicBezTo>
                  <a:pt x="66779" y="648329"/>
                  <a:pt x="74135" y="654657"/>
                  <a:pt x="82086" y="659958"/>
                </a:cubicBezTo>
                <a:cubicBezTo>
                  <a:pt x="76785" y="667909"/>
                  <a:pt x="67755" y="674386"/>
                  <a:pt x="66184" y="683812"/>
                </a:cubicBezTo>
                <a:cubicBezTo>
                  <a:pt x="64806" y="692079"/>
                  <a:pt x="73209" y="699336"/>
                  <a:pt x="74135" y="707666"/>
                </a:cubicBezTo>
                <a:cubicBezTo>
                  <a:pt x="75891" y="723471"/>
                  <a:pt x="17151" y="771277"/>
                  <a:pt x="74135" y="7871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F53B308-F1DC-4654-BBD5-CBCA69FCD949}"/>
              </a:ext>
            </a:extLst>
          </p:cNvPr>
          <p:cNvSpPr/>
          <p:nvPr/>
        </p:nvSpPr>
        <p:spPr>
          <a:xfrm>
            <a:off x="9668331" y="3697357"/>
            <a:ext cx="232139" cy="135172"/>
          </a:xfrm>
          <a:custGeom>
            <a:avLst/>
            <a:gdLst>
              <a:gd name="connsiteX0" fmla="*/ 16358 w 232139"/>
              <a:gd name="connsiteY0" fmla="*/ 0 h 135172"/>
              <a:gd name="connsiteX1" fmla="*/ 127676 w 232139"/>
              <a:gd name="connsiteY1" fmla="*/ 23853 h 135172"/>
              <a:gd name="connsiteX2" fmla="*/ 151530 w 232139"/>
              <a:gd name="connsiteY2" fmla="*/ 31805 h 135172"/>
              <a:gd name="connsiteX3" fmla="*/ 223092 w 232139"/>
              <a:gd name="connsiteY3" fmla="*/ 87464 h 135172"/>
              <a:gd name="connsiteX4" fmla="*/ 231043 w 232139"/>
              <a:gd name="connsiteY4" fmla="*/ 111318 h 135172"/>
              <a:gd name="connsiteX5" fmla="*/ 159481 w 232139"/>
              <a:gd name="connsiteY5" fmla="*/ 135172 h 135172"/>
              <a:gd name="connsiteX6" fmla="*/ 111773 w 232139"/>
              <a:gd name="connsiteY6" fmla="*/ 127220 h 135172"/>
              <a:gd name="connsiteX7" fmla="*/ 72017 w 232139"/>
              <a:gd name="connsiteY7" fmla="*/ 111318 h 135172"/>
              <a:gd name="connsiteX8" fmla="*/ 40212 w 232139"/>
              <a:gd name="connsiteY8" fmla="*/ 103366 h 135172"/>
              <a:gd name="connsiteX9" fmla="*/ 455 w 232139"/>
              <a:gd name="connsiteY9" fmla="*/ 47707 h 135172"/>
              <a:gd name="connsiteX10" fmla="*/ 16358 w 232139"/>
              <a:gd name="connsiteY10" fmla="*/ 0 h 1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2139" h="135172">
                <a:moveTo>
                  <a:pt x="16358" y="0"/>
                </a:moveTo>
                <a:cubicBezTo>
                  <a:pt x="96596" y="10029"/>
                  <a:pt x="59701" y="1195"/>
                  <a:pt x="127676" y="23853"/>
                </a:cubicBezTo>
                <a:lnTo>
                  <a:pt x="151530" y="31805"/>
                </a:lnTo>
                <a:cubicBezTo>
                  <a:pt x="205165" y="85440"/>
                  <a:pt x="177902" y="72401"/>
                  <a:pt x="223092" y="87464"/>
                </a:cubicBezTo>
                <a:cubicBezTo>
                  <a:pt x="225742" y="95415"/>
                  <a:pt x="235355" y="104131"/>
                  <a:pt x="231043" y="111318"/>
                </a:cubicBezTo>
                <a:cubicBezTo>
                  <a:pt x="222066" y="126280"/>
                  <a:pt x="171050" y="132858"/>
                  <a:pt x="159481" y="135172"/>
                </a:cubicBezTo>
                <a:cubicBezTo>
                  <a:pt x="143578" y="132521"/>
                  <a:pt x="127327" y="131462"/>
                  <a:pt x="111773" y="127220"/>
                </a:cubicBezTo>
                <a:cubicBezTo>
                  <a:pt x="98003" y="123465"/>
                  <a:pt x="85557" y="115832"/>
                  <a:pt x="72017" y="111318"/>
                </a:cubicBezTo>
                <a:cubicBezTo>
                  <a:pt x="61650" y="107862"/>
                  <a:pt x="50814" y="106017"/>
                  <a:pt x="40212" y="103366"/>
                </a:cubicBezTo>
                <a:cubicBezTo>
                  <a:pt x="34267" y="97421"/>
                  <a:pt x="-4623" y="68016"/>
                  <a:pt x="455" y="47707"/>
                </a:cubicBezTo>
                <a:cubicBezTo>
                  <a:pt x="1893" y="41957"/>
                  <a:pt x="11057" y="42406"/>
                  <a:pt x="1635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4047E230-3BF4-44CD-94B3-88CABCA508DD}"/>
              </a:ext>
            </a:extLst>
          </p:cNvPr>
          <p:cNvSpPr/>
          <p:nvPr/>
        </p:nvSpPr>
        <p:spPr>
          <a:xfrm>
            <a:off x="8204795" y="3676826"/>
            <a:ext cx="231270" cy="348071"/>
          </a:xfrm>
          <a:custGeom>
            <a:avLst/>
            <a:gdLst>
              <a:gd name="connsiteX0" fmla="*/ 8634 w 231270"/>
              <a:gd name="connsiteY0" fmla="*/ 21479 h 348071"/>
              <a:gd name="connsiteX1" fmla="*/ 16585 w 231270"/>
              <a:gd name="connsiteY1" fmla="*/ 339531 h 348071"/>
              <a:gd name="connsiteX2" fmla="*/ 88147 w 231270"/>
              <a:gd name="connsiteY2" fmla="*/ 315677 h 348071"/>
              <a:gd name="connsiteX3" fmla="*/ 175611 w 231270"/>
              <a:gd name="connsiteY3" fmla="*/ 228212 h 348071"/>
              <a:gd name="connsiteX4" fmla="*/ 231270 w 231270"/>
              <a:gd name="connsiteY4" fmla="*/ 164602 h 348071"/>
              <a:gd name="connsiteX5" fmla="*/ 207417 w 231270"/>
              <a:gd name="connsiteY5" fmla="*/ 132797 h 348071"/>
              <a:gd name="connsiteX6" fmla="*/ 119952 w 231270"/>
              <a:gd name="connsiteY6" fmla="*/ 93040 h 348071"/>
              <a:gd name="connsiteX7" fmla="*/ 683 w 231270"/>
              <a:gd name="connsiteY7" fmla="*/ 29430 h 348071"/>
              <a:gd name="connsiteX8" fmla="*/ 8634 w 231270"/>
              <a:gd name="connsiteY8" fmla="*/ 21479 h 3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270" h="348071">
                <a:moveTo>
                  <a:pt x="8634" y="21479"/>
                </a:moveTo>
                <a:cubicBezTo>
                  <a:pt x="11284" y="73163"/>
                  <a:pt x="-11085" y="237154"/>
                  <a:pt x="16585" y="339531"/>
                </a:cubicBezTo>
                <a:cubicBezTo>
                  <a:pt x="23145" y="363804"/>
                  <a:pt x="67548" y="330096"/>
                  <a:pt x="88147" y="315677"/>
                </a:cubicBezTo>
                <a:cubicBezTo>
                  <a:pt x="121925" y="292032"/>
                  <a:pt x="152739" y="262518"/>
                  <a:pt x="175611" y="228212"/>
                </a:cubicBezTo>
                <a:cubicBezTo>
                  <a:pt x="212718" y="172554"/>
                  <a:pt x="191515" y="191107"/>
                  <a:pt x="231270" y="164602"/>
                </a:cubicBezTo>
                <a:cubicBezTo>
                  <a:pt x="223319" y="154000"/>
                  <a:pt x="217390" y="141523"/>
                  <a:pt x="207417" y="132797"/>
                </a:cubicBezTo>
                <a:cubicBezTo>
                  <a:pt x="173622" y="103226"/>
                  <a:pt x="160264" y="110676"/>
                  <a:pt x="119952" y="93040"/>
                </a:cubicBezTo>
                <a:cubicBezTo>
                  <a:pt x="88411" y="79241"/>
                  <a:pt x="33621" y="51388"/>
                  <a:pt x="683" y="29430"/>
                </a:cubicBezTo>
                <a:cubicBezTo>
                  <a:pt x="-2436" y="27351"/>
                  <a:pt x="5984" y="-30205"/>
                  <a:pt x="8634" y="214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B76BA962-CD0D-4BBA-8935-081BD97F17E1}"/>
              </a:ext>
            </a:extLst>
          </p:cNvPr>
          <p:cNvSpPr/>
          <p:nvPr/>
        </p:nvSpPr>
        <p:spPr>
          <a:xfrm>
            <a:off x="8081386" y="3609892"/>
            <a:ext cx="96492" cy="51555"/>
          </a:xfrm>
          <a:custGeom>
            <a:avLst/>
            <a:gdLst>
              <a:gd name="connsiteX0" fmla="*/ 52798 w 96492"/>
              <a:gd name="connsiteY0" fmla="*/ 47708 h 51555"/>
              <a:gd name="connsiteX1" fmla="*/ 5091 w 96492"/>
              <a:gd name="connsiteY1" fmla="*/ 39757 h 51555"/>
              <a:gd name="connsiteX2" fmla="*/ 52798 w 96492"/>
              <a:gd name="connsiteY2" fmla="*/ 0 h 51555"/>
              <a:gd name="connsiteX3" fmla="*/ 92555 w 96492"/>
              <a:gd name="connsiteY3" fmla="*/ 47708 h 51555"/>
              <a:gd name="connsiteX4" fmla="*/ 52798 w 96492"/>
              <a:gd name="connsiteY4" fmla="*/ 47708 h 5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92" h="51555">
                <a:moveTo>
                  <a:pt x="52798" y="47708"/>
                </a:moveTo>
                <a:cubicBezTo>
                  <a:pt x="38221" y="46383"/>
                  <a:pt x="15162" y="52346"/>
                  <a:pt x="5091" y="39757"/>
                </a:cubicBezTo>
                <a:cubicBezTo>
                  <a:pt x="-19164" y="9437"/>
                  <a:pt x="51021" y="444"/>
                  <a:pt x="52798" y="0"/>
                </a:cubicBezTo>
                <a:cubicBezTo>
                  <a:pt x="77623" y="6206"/>
                  <a:pt x="107309" y="3447"/>
                  <a:pt x="92555" y="47708"/>
                </a:cubicBezTo>
                <a:cubicBezTo>
                  <a:pt x="89905" y="55659"/>
                  <a:pt x="67375" y="49033"/>
                  <a:pt x="52798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6AD0A157-4126-4844-8E18-168A5343B38F}"/>
              </a:ext>
            </a:extLst>
          </p:cNvPr>
          <p:cNvSpPr/>
          <p:nvPr/>
        </p:nvSpPr>
        <p:spPr>
          <a:xfrm>
            <a:off x="7717567" y="3482671"/>
            <a:ext cx="90775" cy="50387"/>
          </a:xfrm>
          <a:custGeom>
            <a:avLst/>
            <a:gdLst>
              <a:gd name="connsiteX0" fmla="*/ 82663 w 90775"/>
              <a:gd name="connsiteY0" fmla="*/ 47708 h 50387"/>
              <a:gd name="connsiteX1" fmla="*/ 11101 w 90775"/>
              <a:gd name="connsiteY1" fmla="*/ 39757 h 50387"/>
              <a:gd name="connsiteX2" fmla="*/ 3150 w 90775"/>
              <a:gd name="connsiteY2" fmla="*/ 7952 h 50387"/>
              <a:gd name="connsiteX3" fmla="*/ 42906 w 90775"/>
              <a:gd name="connsiteY3" fmla="*/ 0 h 50387"/>
              <a:gd name="connsiteX4" fmla="*/ 82663 w 90775"/>
              <a:gd name="connsiteY4" fmla="*/ 7952 h 50387"/>
              <a:gd name="connsiteX5" fmla="*/ 82663 w 90775"/>
              <a:gd name="connsiteY5" fmla="*/ 47708 h 5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775" h="50387">
                <a:moveTo>
                  <a:pt x="82663" y="47708"/>
                </a:moveTo>
                <a:cubicBezTo>
                  <a:pt x="70736" y="53009"/>
                  <a:pt x="32568" y="50490"/>
                  <a:pt x="11101" y="39757"/>
                </a:cubicBezTo>
                <a:cubicBezTo>
                  <a:pt x="1327" y="34870"/>
                  <a:pt x="-3677" y="16485"/>
                  <a:pt x="3150" y="7952"/>
                </a:cubicBezTo>
                <a:cubicBezTo>
                  <a:pt x="11592" y="-2601"/>
                  <a:pt x="29654" y="2651"/>
                  <a:pt x="42906" y="0"/>
                </a:cubicBezTo>
                <a:cubicBezTo>
                  <a:pt x="56158" y="2651"/>
                  <a:pt x="71666" y="97"/>
                  <a:pt x="82663" y="7952"/>
                </a:cubicBezTo>
                <a:cubicBezTo>
                  <a:pt x="92308" y="14841"/>
                  <a:pt x="94590" y="42407"/>
                  <a:pt x="82663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5FAC4314-9992-4B02-9F2A-0CDD966B389B}"/>
              </a:ext>
            </a:extLst>
          </p:cNvPr>
          <p:cNvSpPr/>
          <p:nvPr/>
        </p:nvSpPr>
        <p:spPr>
          <a:xfrm>
            <a:off x="7418567" y="3331019"/>
            <a:ext cx="132027" cy="93398"/>
          </a:xfrm>
          <a:custGeom>
            <a:avLst/>
            <a:gdLst>
              <a:gd name="connsiteX0" fmla="*/ 111318 w 132027"/>
              <a:gd name="connsiteY0" fmla="*/ 88042 h 93398"/>
              <a:gd name="connsiteX1" fmla="*/ 7951 w 132027"/>
              <a:gd name="connsiteY1" fmla="*/ 80091 h 93398"/>
              <a:gd name="connsiteX2" fmla="*/ 0 w 132027"/>
              <a:gd name="connsiteY2" fmla="*/ 56237 h 93398"/>
              <a:gd name="connsiteX3" fmla="*/ 39756 w 132027"/>
              <a:gd name="connsiteY3" fmla="*/ 578 h 93398"/>
              <a:gd name="connsiteX4" fmla="*/ 127221 w 132027"/>
              <a:gd name="connsiteY4" fmla="*/ 8529 h 93398"/>
              <a:gd name="connsiteX5" fmla="*/ 111318 w 132027"/>
              <a:gd name="connsiteY5" fmla="*/ 88042 h 9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27" h="93398">
                <a:moveTo>
                  <a:pt x="111318" y="88042"/>
                </a:moveTo>
                <a:cubicBezTo>
                  <a:pt x="91440" y="99969"/>
                  <a:pt x="41179" y="89585"/>
                  <a:pt x="7951" y="80091"/>
                </a:cubicBezTo>
                <a:cubicBezTo>
                  <a:pt x="-108" y="77788"/>
                  <a:pt x="0" y="64618"/>
                  <a:pt x="0" y="56237"/>
                </a:cubicBezTo>
                <a:cubicBezTo>
                  <a:pt x="0" y="9995"/>
                  <a:pt x="4875" y="18018"/>
                  <a:pt x="39756" y="578"/>
                </a:cubicBezTo>
                <a:cubicBezTo>
                  <a:pt x="68911" y="3228"/>
                  <a:pt x="101934" y="-6222"/>
                  <a:pt x="127221" y="8529"/>
                </a:cubicBezTo>
                <a:cubicBezTo>
                  <a:pt x="137351" y="14438"/>
                  <a:pt x="131196" y="76115"/>
                  <a:pt x="111318" y="8804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B734A1F2-7374-4E49-8509-14F653D0C2EA}"/>
              </a:ext>
            </a:extLst>
          </p:cNvPr>
          <p:cNvSpPr/>
          <p:nvPr/>
        </p:nvSpPr>
        <p:spPr>
          <a:xfrm>
            <a:off x="9413639" y="3745064"/>
            <a:ext cx="144020" cy="151075"/>
          </a:xfrm>
          <a:custGeom>
            <a:avLst/>
            <a:gdLst>
              <a:gd name="connsiteX0" fmla="*/ 40462 w 144020"/>
              <a:gd name="connsiteY0" fmla="*/ 135173 h 151075"/>
              <a:gd name="connsiteX1" fmla="*/ 705 w 144020"/>
              <a:gd name="connsiteY1" fmla="*/ 103367 h 151075"/>
              <a:gd name="connsiteX2" fmla="*/ 72267 w 144020"/>
              <a:gd name="connsiteY2" fmla="*/ 0 h 151075"/>
              <a:gd name="connsiteX3" fmla="*/ 135878 w 144020"/>
              <a:gd name="connsiteY3" fmla="*/ 23854 h 151075"/>
              <a:gd name="connsiteX4" fmla="*/ 143829 w 144020"/>
              <a:gd name="connsiteY4" fmla="*/ 63611 h 151075"/>
              <a:gd name="connsiteX5" fmla="*/ 135878 w 144020"/>
              <a:gd name="connsiteY5" fmla="*/ 151075 h 151075"/>
              <a:gd name="connsiteX6" fmla="*/ 40462 w 144020"/>
              <a:gd name="connsiteY6" fmla="*/ 135173 h 15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20" h="151075">
                <a:moveTo>
                  <a:pt x="40462" y="135173"/>
                </a:moveTo>
                <a:cubicBezTo>
                  <a:pt x="17933" y="127222"/>
                  <a:pt x="1834" y="120301"/>
                  <a:pt x="705" y="103367"/>
                </a:cubicBezTo>
                <a:cubicBezTo>
                  <a:pt x="-4892" y="19403"/>
                  <a:pt x="23160" y="19643"/>
                  <a:pt x="72267" y="0"/>
                </a:cubicBezTo>
                <a:cubicBezTo>
                  <a:pt x="93471" y="7951"/>
                  <a:pt x="118953" y="8809"/>
                  <a:pt x="135878" y="23854"/>
                </a:cubicBezTo>
                <a:cubicBezTo>
                  <a:pt x="145979" y="32833"/>
                  <a:pt x="143829" y="50096"/>
                  <a:pt x="143829" y="63611"/>
                </a:cubicBezTo>
                <a:cubicBezTo>
                  <a:pt x="143829" y="92886"/>
                  <a:pt x="138528" y="121920"/>
                  <a:pt x="135878" y="151075"/>
                </a:cubicBezTo>
                <a:cubicBezTo>
                  <a:pt x="13964" y="142948"/>
                  <a:pt x="62991" y="143124"/>
                  <a:pt x="40462" y="13517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8AF44488-FF6C-4275-9FDC-5E78011C5F0C}"/>
              </a:ext>
            </a:extLst>
          </p:cNvPr>
          <p:cNvSpPr/>
          <p:nvPr/>
        </p:nvSpPr>
        <p:spPr>
          <a:xfrm>
            <a:off x="9760356" y="4083660"/>
            <a:ext cx="1518803" cy="2457056"/>
          </a:xfrm>
          <a:custGeom>
            <a:avLst/>
            <a:gdLst>
              <a:gd name="connsiteX0" fmla="*/ 270344 w 1518803"/>
              <a:gd name="connsiteY0" fmla="*/ 0 h 2457056"/>
              <a:gd name="connsiteX1" fmla="*/ 318052 w 1518803"/>
              <a:gd name="connsiteY1" fmla="*/ 15903 h 2457056"/>
              <a:gd name="connsiteX2" fmla="*/ 429370 w 1518803"/>
              <a:gd name="connsiteY2" fmla="*/ 31805 h 2457056"/>
              <a:gd name="connsiteX3" fmla="*/ 492981 w 1518803"/>
              <a:gd name="connsiteY3" fmla="*/ 47708 h 2457056"/>
              <a:gd name="connsiteX4" fmla="*/ 580445 w 1518803"/>
              <a:gd name="connsiteY4" fmla="*/ 63610 h 2457056"/>
              <a:gd name="connsiteX5" fmla="*/ 628153 w 1518803"/>
              <a:gd name="connsiteY5" fmla="*/ 79513 h 2457056"/>
              <a:gd name="connsiteX6" fmla="*/ 652007 w 1518803"/>
              <a:gd name="connsiteY6" fmla="*/ 103367 h 2457056"/>
              <a:gd name="connsiteX7" fmla="*/ 723569 w 1518803"/>
              <a:gd name="connsiteY7" fmla="*/ 151075 h 2457056"/>
              <a:gd name="connsiteX8" fmla="*/ 771276 w 1518803"/>
              <a:gd name="connsiteY8" fmla="*/ 206734 h 2457056"/>
              <a:gd name="connsiteX9" fmla="*/ 850789 w 1518803"/>
              <a:gd name="connsiteY9" fmla="*/ 198783 h 2457056"/>
              <a:gd name="connsiteX10" fmla="*/ 978010 w 1518803"/>
              <a:gd name="connsiteY10" fmla="*/ 238539 h 2457056"/>
              <a:gd name="connsiteX11" fmla="*/ 985962 w 1518803"/>
              <a:gd name="connsiteY11" fmla="*/ 262393 h 2457056"/>
              <a:gd name="connsiteX12" fmla="*/ 962108 w 1518803"/>
              <a:gd name="connsiteY12" fmla="*/ 373711 h 2457056"/>
              <a:gd name="connsiteX13" fmla="*/ 946205 w 1518803"/>
              <a:gd name="connsiteY13" fmla="*/ 405517 h 2457056"/>
              <a:gd name="connsiteX14" fmla="*/ 1081377 w 1518803"/>
              <a:gd name="connsiteY14" fmla="*/ 397565 h 2457056"/>
              <a:gd name="connsiteX15" fmla="*/ 1160890 w 1518803"/>
              <a:gd name="connsiteY15" fmla="*/ 413468 h 2457056"/>
              <a:gd name="connsiteX16" fmla="*/ 1224501 w 1518803"/>
              <a:gd name="connsiteY16" fmla="*/ 445273 h 2457056"/>
              <a:gd name="connsiteX17" fmla="*/ 1296062 w 1518803"/>
              <a:gd name="connsiteY17" fmla="*/ 453224 h 2457056"/>
              <a:gd name="connsiteX18" fmla="*/ 1359673 w 1518803"/>
              <a:gd name="connsiteY18" fmla="*/ 485030 h 2457056"/>
              <a:gd name="connsiteX19" fmla="*/ 1510748 w 1518803"/>
              <a:gd name="connsiteY19" fmla="*/ 548640 h 2457056"/>
              <a:gd name="connsiteX20" fmla="*/ 1518699 w 1518803"/>
              <a:gd name="connsiteY20" fmla="*/ 580445 h 2457056"/>
              <a:gd name="connsiteX21" fmla="*/ 1502796 w 1518803"/>
              <a:gd name="connsiteY21" fmla="*/ 636104 h 2457056"/>
              <a:gd name="connsiteX22" fmla="*/ 1439186 w 1518803"/>
              <a:gd name="connsiteY22" fmla="*/ 675861 h 2457056"/>
              <a:gd name="connsiteX23" fmla="*/ 1383527 w 1518803"/>
              <a:gd name="connsiteY23" fmla="*/ 691764 h 2457056"/>
              <a:gd name="connsiteX24" fmla="*/ 1367624 w 1518803"/>
              <a:gd name="connsiteY24" fmla="*/ 866692 h 2457056"/>
              <a:gd name="connsiteX25" fmla="*/ 1359673 w 1518803"/>
              <a:gd name="connsiteY25" fmla="*/ 906449 h 2457056"/>
              <a:gd name="connsiteX26" fmla="*/ 1335819 w 1518803"/>
              <a:gd name="connsiteY26" fmla="*/ 930303 h 2457056"/>
              <a:gd name="connsiteX27" fmla="*/ 1288111 w 1518803"/>
              <a:gd name="connsiteY27" fmla="*/ 1105231 h 2457056"/>
              <a:gd name="connsiteX28" fmla="*/ 1232452 w 1518803"/>
              <a:gd name="connsiteY28" fmla="*/ 1176793 h 2457056"/>
              <a:gd name="connsiteX29" fmla="*/ 1144988 w 1518803"/>
              <a:gd name="connsiteY29" fmla="*/ 1184744 h 2457056"/>
              <a:gd name="connsiteX30" fmla="*/ 1065475 w 1518803"/>
              <a:gd name="connsiteY30" fmla="*/ 1296063 h 2457056"/>
              <a:gd name="connsiteX31" fmla="*/ 1041621 w 1518803"/>
              <a:gd name="connsiteY31" fmla="*/ 1367624 h 2457056"/>
              <a:gd name="connsiteX32" fmla="*/ 1017767 w 1518803"/>
              <a:gd name="connsiteY32" fmla="*/ 1383527 h 2457056"/>
              <a:gd name="connsiteX33" fmla="*/ 946205 w 1518803"/>
              <a:gd name="connsiteY33" fmla="*/ 1423284 h 2457056"/>
              <a:gd name="connsiteX34" fmla="*/ 866692 w 1518803"/>
              <a:gd name="connsiteY34" fmla="*/ 1502797 h 2457056"/>
              <a:gd name="connsiteX35" fmla="*/ 834887 w 1518803"/>
              <a:gd name="connsiteY35" fmla="*/ 1542553 h 2457056"/>
              <a:gd name="connsiteX36" fmla="*/ 803082 w 1518803"/>
              <a:gd name="connsiteY36" fmla="*/ 1558456 h 2457056"/>
              <a:gd name="connsiteX37" fmla="*/ 763325 w 1518803"/>
              <a:gd name="connsiteY37" fmla="*/ 1582310 h 2457056"/>
              <a:gd name="connsiteX38" fmla="*/ 739471 w 1518803"/>
              <a:gd name="connsiteY38" fmla="*/ 1606164 h 2457056"/>
              <a:gd name="connsiteX39" fmla="*/ 715617 w 1518803"/>
              <a:gd name="connsiteY39" fmla="*/ 1622066 h 2457056"/>
              <a:gd name="connsiteX40" fmla="*/ 683812 w 1518803"/>
              <a:gd name="connsiteY40" fmla="*/ 1645920 h 2457056"/>
              <a:gd name="connsiteX41" fmla="*/ 644055 w 1518803"/>
              <a:gd name="connsiteY41" fmla="*/ 1653871 h 2457056"/>
              <a:gd name="connsiteX42" fmla="*/ 596348 w 1518803"/>
              <a:gd name="connsiteY42" fmla="*/ 1669774 h 2457056"/>
              <a:gd name="connsiteX43" fmla="*/ 580445 w 1518803"/>
              <a:gd name="connsiteY43" fmla="*/ 1693628 h 2457056"/>
              <a:gd name="connsiteX44" fmla="*/ 556591 w 1518803"/>
              <a:gd name="connsiteY44" fmla="*/ 1709530 h 2457056"/>
              <a:gd name="connsiteX45" fmla="*/ 508883 w 1518803"/>
              <a:gd name="connsiteY45" fmla="*/ 1765190 h 2457056"/>
              <a:gd name="connsiteX46" fmla="*/ 500932 w 1518803"/>
              <a:gd name="connsiteY46" fmla="*/ 1789044 h 2457056"/>
              <a:gd name="connsiteX47" fmla="*/ 492981 w 1518803"/>
              <a:gd name="connsiteY47" fmla="*/ 1844703 h 2457056"/>
              <a:gd name="connsiteX48" fmla="*/ 485029 w 1518803"/>
              <a:gd name="connsiteY48" fmla="*/ 1892410 h 2457056"/>
              <a:gd name="connsiteX49" fmla="*/ 477078 w 1518803"/>
              <a:gd name="connsiteY49" fmla="*/ 1932167 h 2457056"/>
              <a:gd name="connsiteX50" fmla="*/ 437322 w 1518803"/>
              <a:gd name="connsiteY50" fmla="*/ 1948070 h 2457056"/>
              <a:gd name="connsiteX51" fmla="*/ 453224 w 1518803"/>
              <a:gd name="connsiteY51" fmla="*/ 1987826 h 2457056"/>
              <a:gd name="connsiteX52" fmla="*/ 429370 w 1518803"/>
              <a:gd name="connsiteY52" fmla="*/ 2043485 h 2457056"/>
              <a:gd name="connsiteX53" fmla="*/ 437322 w 1518803"/>
              <a:gd name="connsiteY53" fmla="*/ 2154804 h 2457056"/>
              <a:gd name="connsiteX54" fmla="*/ 437322 w 1518803"/>
              <a:gd name="connsiteY54" fmla="*/ 2250219 h 2457056"/>
              <a:gd name="connsiteX55" fmla="*/ 397565 w 1518803"/>
              <a:gd name="connsiteY55" fmla="*/ 2282024 h 2457056"/>
              <a:gd name="connsiteX56" fmla="*/ 437322 w 1518803"/>
              <a:gd name="connsiteY56" fmla="*/ 2337684 h 2457056"/>
              <a:gd name="connsiteX57" fmla="*/ 453224 w 1518803"/>
              <a:gd name="connsiteY57" fmla="*/ 2441050 h 2457056"/>
              <a:gd name="connsiteX58" fmla="*/ 294198 w 1518803"/>
              <a:gd name="connsiteY58" fmla="*/ 2425148 h 2457056"/>
              <a:gd name="connsiteX59" fmla="*/ 278295 w 1518803"/>
              <a:gd name="connsiteY59" fmla="*/ 2313830 h 2457056"/>
              <a:gd name="connsiteX60" fmla="*/ 214685 w 1518803"/>
              <a:gd name="connsiteY60" fmla="*/ 2202511 h 2457056"/>
              <a:gd name="connsiteX61" fmla="*/ 159026 w 1518803"/>
              <a:gd name="connsiteY61" fmla="*/ 2035534 h 2457056"/>
              <a:gd name="connsiteX62" fmla="*/ 166977 w 1518803"/>
              <a:gd name="connsiteY62" fmla="*/ 1463040 h 2457056"/>
              <a:gd name="connsiteX63" fmla="*/ 182880 w 1518803"/>
              <a:gd name="connsiteY63" fmla="*/ 1383527 h 2457056"/>
              <a:gd name="connsiteX64" fmla="*/ 206734 w 1518803"/>
              <a:gd name="connsiteY64" fmla="*/ 1272209 h 2457056"/>
              <a:gd name="connsiteX65" fmla="*/ 270344 w 1518803"/>
              <a:gd name="connsiteY65" fmla="*/ 1144988 h 2457056"/>
              <a:gd name="connsiteX66" fmla="*/ 310101 w 1518803"/>
              <a:gd name="connsiteY66" fmla="*/ 1017767 h 2457056"/>
              <a:gd name="connsiteX67" fmla="*/ 302149 w 1518803"/>
              <a:gd name="connsiteY67" fmla="*/ 890546 h 2457056"/>
              <a:gd name="connsiteX68" fmla="*/ 270344 w 1518803"/>
              <a:gd name="connsiteY68" fmla="*/ 866692 h 2457056"/>
              <a:gd name="connsiteX69" fmla="*/ 230588 w 1518803"/>
              <a:gd name="connsiteY69" fmla="*/ 850790 h 2457056"/>
              <a:gd name="connsiteX70" fmla="*/ 198782 w 1518803"/>
              <a:gd name="connsiteY70" fmla="*/ 834887 h 2457056"/>
              <a:gd name="connsiteX71" fmla="*/ 151075 w 1518803"/>
              <a:gd name="connsiteY71" fmla="*/ 826936 h 2457056"/>
              <a:gd name="connsiteX72" fmla="*/ 119269 w 1518803"/>
              <a:gd name="connsiteY72" fmla="*/ 818984 h 2457056"/>
              <a:gd name="connsiteX73" fmla="*/ 87464 w 1518803"/>
              <a:gd name="connsiteY73" fmla="*/ 795130 h 2457056"/>
              <a:gd name="connsiteX74" fmla="*/ 71562 w 1518803"/>
              <a:gd name="connsiteY74" fmla="*/ 763325 h 2457056"/>
              <a:gd name="connsiteX75" fmla="*/ 47708 w 1518803"/>
              <a:gd name="connsiteY75" fmla="*/ 723569 h 2457056"/>
              <a:gd name="connsiteX76" fmla="*/ 23854 w 1518803"/>
              <a:gd name="connsiteY76" fmla="*/ 620202 h 2457056"/>
              <a:gd name="connsiteX77" fmla="*/ 0 w 1518803"/>
              <a:gd name="connsiteY77" fmla="*/ 596348 h 2457056"/>
              <a:gd name="connsiteX78" fmla="*/ 15902 w 1518803"/>
              <a:gd name="connsiteY78" fmla="*/ 357809 h 2457056"/>
              <a:gd name="connsiteX79" fmla="*/ 39756 w 1518803"/>
              <a:gd name="connsiteY79" fmla="*/ 318052 h 2457056"/>
              <a:gd name="connsiteX80" fmla="*/ 55659 w 1518803"/>
              <a:gd name="connsiteY80" fmla="*/ 270344 h 2457056"/>
              <a:gd name="connsiteX81" fmla="*/ 95415 w 1518803"/>
              <a:gd name="connsiteY81" fmla="*/ 190831 h 2457056"/>
              <a:gd name="connsiteX82" fmla="*/ 111318 w 1518803"/>
              <a:gd name="connsiteY82" fmla="*/ 151075 h 2457056"/>
              <a:gd name="connsiteX83" fmla="*/ 135172 w 1518803"/>
              <a:gd name="connsiteY83" fmla="*/ 119270 h 2457056"/>
              <a:gd name="connsiteX84" fmla="*/ 151075 w 1518803"/>
              <a:gd name="connsiteY84" fmla="*/ 87464 h 2457056"/>
              <a:gd name="connsiteX85" fmla="*/ 238539 w 1518803"/>
              <a:gd name="connsiteY85" fmla="*/ 23854 h 2457056"/>
              <a:gd name="connsiteX86" fmla="*/ 326003 w 1518803"/>
              <a:gd name="connsiteY86" fmla="*/ 23854 h 24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518803" h="2457056">
                <a:moveTo>
                  <a:pt x="270344" y="0"/>
                </a:moveTo>
                <a:cubicBezTo>
                  <a:pt x="286247" y="5301"/>
                  <a:pt x="301790" y="11837"/>
                  <a:pt x="318052" y="15903"/>
                </a:cubicBezTo>
                <a:cubicBezTo>
                  <a:pt x="340978" y="21635"/>
                  <a:pt x="410545" y="29452"/>
                  <a:pt x="429370" y="31805"/>
                </a:cubicBezTo>
                <a:cubicBezTo>
                  <a:pt x="450574" y="37106"/>
                  <a:pt x="471610" y="43128"/>
                  <a:pt x="492981" y="47708"/>
                </a:cubicBezTo>
                <a:cubicBezTo>
                  <a:pt x="521265" y="53769"/>
                  <a:pt x="552337" y="55944"/>
                  <a:pt x="580445" y="63610"/>
                </a:cubicBezTo>
                <a:cubicBezTo>
                  <a:pt x="596617" y="68021"/>
                  <a:pt x="628153" y="79513"/>
                  <a:pt x="628153" y="79513"/>
                </a:cubicBezTo>
                <a:cubicBezTo>
                  <a:pt x="636104" y="87464"/>
                  <a:pt x="643469" y="96049"/>
                  <a:pt x="652007" y="103367"/>
                </a:cubicBezTo>
                <a:cubicBezTo>
                  <a:pt x="677773" y="125453"/>
                  <a:pt x="693909" y="133279"/>
                  <a:pt x="723569" y="151075"/>
                </a:cubicBezTo>
                <a:cubicBezTo>
                  <a:pt x="726081" y="154424"/>
                  <a:pt x="761886" y="205289"/>
                  <a:pt x="771276" y="206734"/>
                </a:cubicBezTo>
                <a:cubicBezTo>
                  <a:pt x="797603" y="210784"/>
                  <a:pt x="824285" y="201433"/>
                  <a:pt x="850789" y="198783"/>
                </a:cubicBezTo>
                <a:cubicBezTo>
                  <a:pt x="893196" y="212035"/>
                  <a:pt x="937809" y="219621"/>
                  <a:pt x="978010" y="238539"/>
                </a:cubicBezTo>
                <a:cubicBezTo>
                  <a:pt x="985594" y="242108"/>
                  <a:pt x="985962" y="254011"/>
                  <a:pt x="985962" y="262393"/>
                </a:cubicBezTo>
                <a:cubicBezTo>
                  <a:pt x="985962" y="316268"/>
                  <a:pt x="981257" y="330625"/>
                  <a:pt x="962108" y="373711"/>
                </a:cubicBezTo>
                <a:cubicBezTo>
                  <a:pt x="957294" y="384543"/>
                  <a:pt x="934582" y="403192"/>
                  <a:pt x="946205" y="405517"/>
                </a:cubicBezTo>
                <a:cubicBezTo>
                  <a:pt x="990464" y="414369"/>
                  <a:pt x="1036320" y="400216"/>
                  <a:pt x="1081377" y="397565"/>
                </a:cubicBezTo>
                <a:cubicBezTo>
                  <a:pt x="1107881" y="402866"/>
                  <a:pt x="1135248" y="404921"/>
                  <a:pt x="1160890" y="413468"/>
                </a:cubicBezTo>
                <a:cubicBezTo>
                  <a:pt x="1183380" y="420965"/>
                  <a:pt x="1200940" y="442655"/>
                  <a:pt x="1224501" y="445273"/>
                </a:cubicBezTo>
                <a:lnTo>
                  <a:pt x="1296062" y="453224"/>
                </a:lnTo>
                <a:cubicBezTo>
                  <a:pt x="1317266" y="463826"/>
                  <a:pt x="1337790" y="475912"/>
                  <a:pt x="1359673" y="485030"/>
                </a:cubicBezTo>
                <a:cubicBezTo>
                  <a:pt x="1518538" y="551224"/>
                  <a:pt x="1444421" y="504421"/>
                  <a:pt x="1510748" y="548640"/>
                </a:cubicBezTo>
                <a:cubicBezTo>
                  <a:pt x="1513398" y="559242"/>
                  <a:pt x="1519688" y="569562"/>
                  <a:pt x="1518699" y="580445"/>
                </a:cubicBezTo>
                <a:cubicBezTo>
                  <a:pt x="1516952" y="599661"/>
                  <a:pt x="1513155" y="619825"/>
                  <a:pt x="1502796" y="636104"/>
                </a:cubicBezTo>
                <a:cubicBezTo>
                  <a:pt x="1486707" y="661387"/>
                  <a:pt x="1464220" y="668351"/>
                  <a:pt x="1439186" y="675861"/>
                </a:cubicBezTo>
                <a:cubicBezTo>
                  <a:pt x="1420704" y="681406"/>
                  <a:pt x="1402080" y="686463"/>
                  <a:pt x="1383527" y="691764"/>
                </a:cubicBezTo>
                <a:cubicBezTo>
                  <a:pt x="1377538" y="781589"/>
                  <a:pt x="1379700" y="794234"/>
                  <a:pt x="1367624" y="866692"/>
                </a:cubicBezTo>
                <a:cubicBezTo>
                  <a:pt x="1365402" y="880023"/>
                  <a:pt x="1365717" y="894361"/>
                  <a:pt x="1359673" y="906449"/>
                </a:cubicBezTo>
                <a:cubicBezTo>
                  <a:pt x="1354644" y="916507"/>
                  <a:pt x="1343770" y="922352"/>
                  <a:pt x="1335819" y="930303"/>
                </a:cubicBezTo>
                <a:cubicBezTo>
                  <a:pt x="1302768" y="1084541"/>
                  <a:pt x="1327947" y="993690"/>
                  <a:pt x="1288111" y="1105231"/>
                </a:cubicBezTo>
                <a:cubicBezTo>
                  <a:pt x="1273749" y="1145445"/>
                  <a:pt x="1280657" y="1164742"/>
                  <a:pt x="1232452" y="1176793"/>
                </a:cubicBezTo>
                <a:cubicBezTo>
                  <a:pt x="1204051" y="1183893"/>
                  <a:pt x="1174143" y="1182094"/>
                  <a:pt x="1144988" y="1184744"/>
                </a:cubicBezTo>
                <a:cubicBezTo>
                  <a:pt x="1100373" y="1229359"/>
                  <a:pt x="1086407" y="1233267"/>
                  <a:pt x="1065475" y="1296063"/>
                </a:cubicBezTo>
                <a:cubicBezTo>
                  <a:pt x="1057524" y="1319917"/>
                  <a:pt x="1062542" y="1353676"/>
                  <a:pt x="1041621" y="1367624"/>
                </a:cubicBezTo>
                <a:cubicBezTo>
                  <a:pt x="1033670" y="1372925"/>
                  <a:pt x="1026064" y="1378786"/>
                  <a:pt x="1017767" y="1383527"/>
                </a:cubicBezTo>
                <a:cubicBezTo>
                  <a:pt x="995684" y="1396146"/>
                  <a:pt x="965427" y="1406625"/>
                  <a:pt x="946205" y="1423284"/>
                </a:cubicBezTo>
                <a:cubicBezTo>
                  <a:pt x="917880" y="1447833"/>
                  <a:pt x="892267" y="1475395"/>
                  <a:pt x="866692" y="1502797"/>
                </a:cubicBezTo>
                <a:cubicBezTo>
                  <a:pt x="855112" y="1515204"/>
                  <a:pt x="847659" y="1531378"/>
                  <a:pt x="834887" y="1542553"/>
                </a:cubicBezTo>
                <a:cubicBezTo>
                  <a:pt x="825967" y="1550358"/>
                  <a:pt x="813443" y="1552700"/>
                  <a:pt x="803082" y="1558456"/>
                </a:cubicBezTo>
                <a:cubicBezTo>
                  <a:pt x="789572" y="1565962"/>
                  <a:pt x="775689" y="1573037"/>
                  <a:pt x="763325" y="1582310"/>
                </a:cubicBezTo>
                <a:cubicBezTo>
                  <a:pt x="754329" y="1589057"/>
                  <a:pt x="748110" y="1598965"/>
                  <a:pt x="739471" y="1606164"/>
                </a:cubicBezTo>
                <a:cubicBezTo>
                  <a:pt x="732130" y="1612282"/>
                  <a:pt x="723393" y="1616512"/>
                  <a:pt x="715617" y="1622066"/>
                </a:cubicBezTo>
                <a:cubicBezTo>
                  <a:pt x="704833" y="1629769"/>
                  <a:pt x="695922" y="1640538"/>
                  <a:pt x="683812" y="1645920"/>
                </a:cubicBezTo>
                <a:cubicBezTo>
                  <a:pt x="671462" y="1651409"/>
                  <a:pt x="657094" y="1650315"/>
                  <a:pt x="644055" y="1653871"/>
                </a:cubicBezTo>
                <a:cubicBezTo>
                  <a:pt x="627883" y="1658282"/>
                  <a:pt x="596348" y="1669774"/>
                  <a:pt x="596348" y="1669774"/>
                </a:cubicBezTo>
                <a:cubicBezTo>
                  <a:pt x="591047" y="1677725"/>
                  <a:pt x="587202" y="1686871"/>
                  <a:pt x="580445" y="1693628"/>
                </a:cubicBezTo>
                <a:cubicBezTo>
                  <a:pt x="573688" y="1700385"/>
                  <a:pt x="562709" y="1702189"/>
                  <a:pt x="556591" y="1709530"/>
                </a:cubicBezTo>
                <a:cubicBezTo>
                  <a:pt x="495955" y="1782295"/>
                  <a:pt x="593561" y="1701683"/>
                  <a:pt x="508883" y="1765190"/>
                </a:cubicBezTo>
                <a:cubicBezTo>
                  <a:pt x="506233" y="1773141"/>
                  <a:pt x="502576" y="1780825"/>
                  <a:pt x="500932" y="1789044"/>
                </a:cubicBezTo>
                <a:cubicBezTo>
                  <a:pt x="497257" y="1807421"/>
                  <a:pt x="495831" y="1826180"/>
                  <a:pt x="492981" y="1844703"/>
                </a:cubicBezTo>
                <a:cubicBezTo>
                  <a:pt x="490529" y="1860637"/>
                  <a:pt x="487913" y="1876548"/>
                  <a:pt x="485029" y="1892410"/>
                </a:cubicBezTo>
                <a:cubicBezTo>
                  <a:pt x="482611" y="1905707"/>
                  <a:pt x="485873" y="1921906"/>
                  <a:pt x="477078" y="1932167"/>
                </a:cubicBezTo>
                <a:cubicBezTo>
                  <a:pt x="467789" y="1943004"/>
                  <a:pt x="450574" y="1942769"/>
                  <a:pt x="437322" y="1948070"/>
                </a:cubicBezTo>
                <a:cubicBezTo>
                  <a:pt x="442623" y="1961322"/>
                  <a:pt x="451648" y="1973641"/>
                  <a:pt x="453224" y="1987826"/>
                </a:cubicBezTo>
                <a:cubicBezTo>
                  <a:pt x="455669" y="2009832"/>
                  <a:pt x="440217" y="2027215"/>
                  <a:pt x="429370" y="2043485"/>
                </a:cubicBezTo>
                <a:cubicBezTo>
                  <a:pt x="432021" y="2080591"/>
                  <a:pt x="430857" y="2118169"/>
                  <a:pt x="437322" y="2154804"/>
                </a:cubicBezTo>
                <a:cubicBezTo>
                  <a:pt x="447996" y="2215292"/>
                  <a:pt x="503326" y="2127640"/>
                  <a:pt x="437322" y="2250219"/>
                </a:cubicBezTo>
                <a:cubicBezTo>
                  <a:pt x="429276" y="2265162"/>
                  <a:pt x="410817" y="2271422"/>
                  <a:pt x="397565" y="2282024"/>
                </a:cubicBezTo>
                <a:cubicBezTo>
                  <a:pt x="410817" y="2300577"/>
                  <a:pt x="421579" y="2321191"/>
                  <a:pt x="437322" y="2337684"/>
                </a:cubicBezTo>
                <a:cubicBezTo>
                  <a:pt x="580685" y="2487874"/>
                  <a:pt x="629310" y="2461766"/>
                  <a:pt x="453224" y="2441050"/>
                </a:cubicBezTo>
                <a:cubicBezTo>
                  <a:pt x="400316" y="2434826"/>
                  <a:pt x="347207" y="2430449"/>
                  <a:pt x="294198" y="2425148"/>
                </a:cubicBezTo>
                <a:cubicBezTo>
                  <a:pt x="288897" y="2388042"/>
                  <a:pt x="286017" y="2350509"/>
                  <a:pt x="278295" y="2313830"/>
                </a:cubicBezTo>
                <a:cubicBezTo>
                  <a:pt x="268784" y="2268652"/>
                  <a:pt x="236088" y="2243372"/>
                  <a:pt x="214685" y="2202511"/>
                </a:cubicBezTo>
                <a:cubicBezTo>
                  <a:pt x="174845" y="2126452"/>
                  <a:pt x="175798" y="2111006"/>
                  <a:pt x="159026" y="2035534"/>
                </a:cubicBezTo>
                <a:cubicBezTo>
                  <a:pt x="161676" y="1844703"/>
                  <a:pt x="159999" y="1653762"/>
                  <a:pt x="166977" y="1463040"/>
                </a:cubicBezTo>
                <a:cubicBezTo>
                  <a:pt x="167965" y="1436029"/>
                  <a:pt x="177899" y="1410093"/>
                  <a:pt x="182880" y="1383527"/>
                </a:cubicBezTo>
                <a:cubicBezTo>
                  <a:pt x="189077" y="1350475"/>
                  <a:pt x="194169" y="1302365"/>
                  <a:pt x="206734" y="1272209"/>
                </a:cubicBezTo>
                <a:cubicBezTo>
                  <a:pt x="224970" y="1228444"/>
                  <a:pt x="256202" y="1190242"/>
                  <a:pt x="270344" y="1144988"/>
                </a:cubicBezTo>
                <a:lnTo>
                  <a:pt x="310101" y="1017767"/>
                </a:lnTo>
                <a:cubicBezTo>
                  <a:pt x="307450" y="975360"/>
                  <a:pt x="312962" y="931637"/>
                  <a:pt x="302149" y="890546"/>
                </a:cubicBezTo>
                <a:cubicBezTo>
                  <a:pt x="298776" y="877730"/>
                  <a:pt x="281928" y="873128"/>
                  <a:pt x="270344" y="866692"/>
                </a:cubicBezTo>
                <a:cubicBezTo>
                  <a:pt x="257867" y="859761"/>
                  <a:pt x="243631" y="856587"/>
                  <a:pt x="230588" y="850790"/>
                </a:cubicBezTo>
                <a:cubicBezTo>
                  <a:pt x="219756" y="845976"/>
                  <a:pt x="210135" y="838293"/>
                  <a:pt x="198782" y="834887"/>
                </a:cubicBezTo>
                <a:cubicBezTo>
                  <a:pt x="183340" y="830254"/>
                  <a:pt x="166884" y="830098"/>
                  <a:pt x="151075" y="826936"/>
                </a:cubicBezTo>
                <a:cubicBezTo>
                  <a:pt x="140359" y="824793"/>
                  <a:pt x="129871" y="821635"/>
                  <a:pt x="119269" y="818984"/>
                </a:cubicBezTo>
                <a:cubicBezTo>
                  <a:pt x="108667" y="811033"/>
                  <a:pt x="96088" y="805192"/>
                  <a:pt x="87464" y="795130"/>
                </a:cubicBezTo>
                <a:cubicBezTo>
                  <a:pt x="79750" y="786131"/>
                  <a:pt x="77318" y="773686"/>
                  <a:pt x="71562" y="763325"/>
                </a:cubicBezTo>
                <a:cubicBezTo>
                  <a:pt x="64057" y="749815"/>
                  <a:pt x="55659" y="736821"/>
                  <a:pt x="47708" y="723569"/>
                </a:cubicBezTo>
                <a:cubicBezTo>
                  <a:pt x="43095" y="700507"/>
                  <a:pt x="30701" y="635266"/>
                  <a:pt x="23854" y="620202"/>
                </a:cubicBezTo>
                <a:cubicBezTo>
                  <a:pt x="19201" y="609965"/>
                  <a:pt x="7951" y="604299"/>
                  <a:pt x="0" y="596348"/>
                </a:cubicBezTo>
                <a:cubicBezTo>
                  <a:pt x="5301" y="516835"/>
                  <a:pt x="4632" y="436698"/>
                  <a:pt x="15902" y="357809"/>
                </a:cubicBezTo>
                <a:cubicBezTo>
                  <a:pt x="18088" y="342510"/>
                  <a:pt x="33361" y="332121"/>
                  <a:pt x="39756" y="318052"/>
                </a:cubicBezTo>
                <a:cubicBezTo>
                  <a:pt x="46693" y="302792"/>
                  <a:pt x="48940" y="285701"/>
                  <a:pt x="55659" y="270344"/>
                </a:cubicBezTo>
                <a:cubicBezTo>
                  <a:pt x="67536" y="243196"/>
                  <a:pt x="84409" y="218344"/>
                  <a:pt x="95415" y="190831"/>
                </a:cubicBezTo>
                <a:cubicBezTo>
                  <a:pt x="100716" y="177579"/>
                  <a:pt x="104386" y="163552"/>
                  <a:pt x="111318" y="151075"/>
                </a:cubicBezTo>
                <a:cubicBezTo>
                  <a:pt x="117754" y="139491"/>
                  <a:pt x="128148" y="130508"/>
                  <a:pt x="135172" y="119270"/>
                </a:cubicBezTo>
                <a:cubicBezTo>
                  <a:pt x="141454" y="109218"/>
                  <a:pt x="143963" y="96947"/>
                  <a:pt x="151075" y="87464"/>
                </a:cubicBezTo>
                <a:cubicBezTo>
                  <a:pt x="168771" y="63869"/>
                  <a:pt x="211506" y="29861"/>
                  <a:pt x="238539" y="23854"/>
                </a:cubicBezTo>
                <a:cubicBezTo>
                  <a:pt x="266999" y="17529"/>
                  <a:pt x="296848" y="23854"/>
                  <a:pt x="326003" y="23854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4AEB26C-65B6-4482-9FB7-B8E535FE1D85}"/>
              </a:ext>
            </a:extLst>
          </p:cNvPr>
          <p:cNvGrpSpPr/>
          <p:nvPr/>
        </p:nvGrpSpPr>
        <p:grpSpPr>
          <a:xfrm rot="2741949">
            <a:off x="1451456" y="3416135"/>
            <a:ext cx="323850" cy="324000"/>
            <a:chOff x="921988" y="3410671"/>
            <a:chExt cx="323850" cy="32400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45429CF-230D-4852-BDE5-CFE62748D268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15EB86B-1BC0-4206-AB9B-EF3BAE4C1B63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A166139-617A-4145-AA84-53DDBF55981B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76699D1-878A-4E51-A19C-E34288D41A49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4C2448-6D30-4AC2-9016-76C65BD94218}"/>
              </a:ext>
            </a:extLst>
          </p:cNvPr>
          <p:cNvGrpSpPr/>
          <p:nvPr/>
        </p:nvGrpSpPr>
        <p:grpSpPr>
          <a:xfrm>
            <a:off x="3692782" y="2164518"/>
            <a:ext cx="1260000" cy="1260000"/>
            <a:chOff x="921988" y="3410671"/>
            <a:chExt cx="323850" cy="324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954D233-F9CF-4FC6-BC5C-ECEF98C7482D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9882D83-57A6-44A3-B93B-F3445169785A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BA281D8-1CB5-40C4-B99D-F8BEB83E8C0D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C22DB6C-A8E3-4BCB-A308-7CAD6E596EC9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Std Bold" panose="020B0804020101010102" pitchFamily="34" charset="0"/>
                  <a:cs typeface="Circular Std Bold" panose="020B0804020101010102" pitchFamily="34" charset="0"/>
                </a:rPr>
                <a:t>B</a:t>
              </a:r>
            </a:p>
          </p:txBody>
        </p:sp>
      </p:grpSp>
      <p:sp>
        <p:nvSpPr>
          <p:cNvPr id="1033" name="자유형: 도형 1032">
            <a:extLst>
              <a:ext uri="{FF2B5EF4-FFF2-40B4-BE49-F238E27FC236}">
                <a16:creationId xmlns:a16="http://schemas.microsoft.com/office/drawing/2014/main" id="{240315E6-1AB1-4594-8B18-CB01C1B56096}"/>
              </a:ext>
            </a:extLst>
          </p:cNvPr>
          <p:cNvSpPr/>
          <p:nvPr/>
        </p:nvSpPr>
        <p:spPr>
          <a:xfrm>
            <a:off x="6614160" y="4777740"/>
            <a:ext cx="373970" cy="76200"/>
          </a:xfrm>
          <a:custGeom>
            <a:avLst/>
            <a:gdLst>
              <a:gd name="connsiteX0" fmla="*/ 121920 w 373970"/>
              <a:gd name="connsiteY0" fmla="*/ 0 h 76200"/>
              <a:gd name="connsiteX1" fmla="*/ 289560 w 373970"/>
              <a:gd name="connsiteY1" fmla="*/ 7620 h 76200"/>
              <a:gd name="connsiteX2" fmla="*/ 327660 w 373970"/>
              <a:gd name="connsiteY2" fmla="*/ 22860 h 76200"/>
              <a:gd name="connsiteX3" fmla="*/ 358140 w 373970"/>
              <a:gd name="connsiteY3" fmla="*/ 30480 h 76200"/>
              <a:gd name="connsiteX4" fmla="*/ 373380 w 373970"/>
              <a:gd name="connsiteY4" fmla="*/ 60960 h 76200"/>
              <a:gd name="connsiteX5" fmla="*/ 342900 w 373970"/>
              <a:gd name="connsiteY5" fmla="*/ 76200 h 76200"/>
              <a:gd name="connsiteX6" fmla="*/ 83820 w 373970"/>
              <a:gd name="connsiteY6" fmla="*/ 68580 h 76200"/>
              <a:gd name="connsiteX7" fmla="*/ 38100 w 373970"/>
              <a:gd name="connsiteY7" fmla="*/ 53340 h 76200"/>
              <a:gd name="connsiteX8" fmla="*/ 0 w 373970"/>
              <a:gd name="connsiteY8" fmla="*/ 45720 h 76200"/>
              <a:gd name="connsiteX9" fmla="*/ 38100 w 373970"/>
              <a:gd name="connsiteY9" fmla="*/ 38100 h 76200"/>
              <a:gd name="connsiteX10" fmla="*/ 60960 w 373970"/>
              <a:gd name="connsiteY10" fmla="*/ 30480 h 76200"/>
              <a:gd name="connsiteX11" fmla="*/ 121920 w 373970"/>
              <a:gd name="connsiteY11" fmla="*/ 15240 h 76200"/>
              <a:gd name="connsiteX12" fmla="*/ 167640 w 373970"/>
              <a:gd name="connsiteY12" fmla="*/ 7620 h 76200"/>
              <a:gd name="connsiteX13" fmla="*/ 121920 w 373970"/>
              <a:gd name="connsiteY13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970" h="76200">
                <a:moveTo>
                  <a:pt x="121920" y="0"/>
                </a:moveTo>
                <a:cubicBezTo>
                  <a:pt x="142240" y="0"/>
                  <a:pt x="233964" y="1443"/>
                  <a:pt x="289560" y="7620"/>
                </a:cubicBezTo>
                <a:cubicBezTo>
                  <a:pt x="303155" y="9131"/>
                  <a:pt x="314684" y="18535"/>
                  <a:pt x="327660" y="22860"/>
                </a:cubicBezTo>
                <a:cubicBezTo>
                  <a:pt x="337595" y="26172"/>
                  <a:pt x="347980" y="27940"/>
                  <a:pt x="358140" y="30480"/>
                </a:cubicBezTo>
                <a:cubicBezTo>
                  <a:pt x="363220" y="40640"/>
                  <a:pt x="376972" y="50184"/>
                  <a:pt x="373380" y="60960"/>
                </a:cubicBezTo>
                <a:cubicBezTo>
                  <a:pt x="369788" y="71736"/>
                  <a:pt x="354255" y="75901"/>
                  <a:pt x="342900" y="76200"/>
                </a:cubicBezTo>
                <a:lnTo>
                  <a:pt x="83820" y="68580"/>
                </a:lnTo>
                <a:cubicBezTo>
                  <a:pt x="68580" y="63500"/>
                  <a:pt x="53598" y="57567"/>
                  <a:pt x="38100" y="53340"/>
                </a:cubicBezTo>
                <a:cubicBezTo>
                  <a:pt x="25605" y="49932"/>
                  <a:pt x="0" y="58672"/>
                  <a:pt x="0" y="45720"/>
                </a:cubicBezTo>
                <a:cubicBezTo>
                  <a:pt x="0" y="32768"/>
                  <a:pt x="25535" y="41241"/>
                  <a:pt x="38100" y="38100"/>
                </a:cubicBezTo>
                <a:cubicBezTo>
                  <a:pt x="45892" y="36152"/>
                  <a:pt x="53211" y="32593"/>
                  <a:pt x="60960" y="30480"/>
                </a:cubicBezTo>
                <a:cubicBezTo>
                  <a:pt x="81167" y="24969"/>
                  <a:pt x="101260" y="18683"/>
                  <a:pt x="121920" y="15240"/>
                </a:cubicBezTo>
                <a:cubicBezTo>
                  <a:pt x="137160" y="12700"/>
                  <a:pt x="152983" y="12506"/>
                  <a:pt x="167640" y="7620"/>
                </a:cubicBezTo>
                <a:cubicBezTo>
                  <a:pt x="170050" y="6817"/>
                  <a:pt x="101600" y="0"/>
                  <a:pt x="121920" y="0"/>
                </a:cubicBezTo>
                <a:close/>
              </a:path>
            </a:pathLst>
          </a:custGeom>
          <a:solidFill>
            <a:srgbClr val="F1E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EAE58F1D-C9A8-4233-8605-E873EC915E44}"/>
              </a:ext>
            </a:extLst>
          </p:cNvPr>
          <p:cNvGrpSpPr/>
          <p:nvPr/>
        </p:nvGrpSpPr>
        <p:grpSpPr>
          <a:xfrm>
            <a:off x="6279823" y="2738235"/>
            <a:ext cx="1058295" cy="2240924"/>
            <a:chOff x="2534354" y="3470488"/>
            <a:chExt cx="1058295" cy="2240924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8ADAA23-958A-4C67-B134-C2A8AB8D0AF0}"/>
                </a:ext>
              </a:extLst>
            </p:cNvPr>
            <p:cNvSpPr/>
            <p:nvPr/>
          </p:nvSpPr>
          <p:spPr>
            <a:xfrm>
              <a:off x="2534354" y="3470488"/>
              <a:ext cx="1058295" cy="16130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3D4287A-21E7-4A87-9748-4C2F63E1B6CB}"/>
                </a:ext>
              </a:extLst>
            </p:cNvPr>
            <p:cNvSpPr txBox="1"/>
            <p:nvPr/>
          </p:nvSpPr>
          <p:spPr>
            <a:xfrm>
              <a:off x="2559708" y="4160227"/>
              <a:ext cx="10075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>
                  <a:latin typeface="Circular Std Bold" panose="020B0804020101010102" pitchFamily="34" charset="0"/>
                  <a:cs typeface="Circular Std Bold" panose="020B0804020101010102" pitchFamily="34" charset="0"/>
                </a:rPr>
                <a:t>Changyong</a:t>
              </a:r>
              <a:endPara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endParaRPr>
            </a:p>
            <a:p>
              <a:pPr algn="ctr"/>
              <a:r>
                <a:rPr lang="en-US" sz="1200" dirty="0">
                  <a:latin typeface="Circular Std Bold" panose="020B0804020101010102" pitchFamily="34" charset="0"/>
                  <a:cs typeface="Circular Std Bold" panose="020B0804020101010102" pitchFamily="34" charset="0"/>
                </a:rPr>
                <a:t>Pacific</a:t>
              </a:r>
            </a:p>
            <a:p>
              <a:pPr algn="ctr"/>
              <a:r>
                <a:rPr lang="en-US" sz="1200" dirty="0">
                  <a:latin typeface="Circular Std Bold" panose="020B0804020101010102" pitchFamily="34" charset="0"/>
                  <a:cs typeface="Circular Std Bold" panose="020B0804020101010102" pitchFamily="34" charset="0"/>
                </a:rPr>
                <a:t>(Tutorial)</a:t>
              </a:r>
            </a:p>
          </p:txBody>
        </p:sp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55D7DC9D-E9BF-4F83-8AC8-6F3F22B2E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572" y="3532374"/>
              <a:ext cx="627853" cy="627853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1E324BF2-B6A7-46CB-A2C1-3E79696564FA}"/>
                </a:ext>
              </a:extLst>
            </p:cNvPr>
            <p:cNvGrpSpPr/>
            <p:nvPr/>
          </p:nvGrpSpPr>
          <p:grpSpPr>
            <a:xfrm rot="5400000">
              <a:off x="2749573" y="5235485"/>
              <a:ext cx="627854" cy="324000"/>
              <a:chOff x="617985" y="3410671"/>
              <a:chExt cx="627854" cy="324000"/>
            </a:xfrm>
            <a:solidFill>
              <a:schemeClr val="bg1"/>
            </a:solidFill>
          </p:grpSpPr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E2B5C660-A449-41BC-A80A-AB1212FD58A7}"/>
                  </a:ext>
                </a:extLst>
              </p:cNvPr>
              <p:cNvSpPr/>
              <p:nvPr/>
            </p:nvSpPr>
            <p:spPr>
              <a:xfrm>
                <a:off x="1002913" y="3491671"/>
                <a:ext cx="162000" cy="16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587F60D4-15E4-4E79-AACF-E9C91284D795}"/>
                  </a:ext>
                </a:extLst>
              </p:cNvPr>
              <p:cNvSpPr/>
              <p:nvPr/>
            </p:nvSpPr>
            <p:spPr>
              <a:xfrm>
                <a:off x="975913" y="3464671"/>
                <a:ext cx="216000" cy="21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6C93AB25-82A3-4E42-B2ED-E4B907A97BD7}"/>
                  </a:ext>
                </a:extLst>
              </p:cNvPr>
              <p:cNvCxnSpPr>
                <a:cxnSpLocks/>
                <a:stCxn id="226" idx="2"/>
              </p:cNvCxnSpPr>
              <p:nvPr/>
            </p:nvCxnSpPr>
            <p:spPr>
              <a:xfrm rot="16200000" flipH="1">
                <a:off x="931910" y="3258744"/>
                <a:ext cx="4" cy="62785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CC37A8D9-1144-49C5-8EAF-18D6A16AEDD5}"/>
                  </a:ext>
                </a:extLst>
              </p:cNvPr>
              <p:cNvCxnSpPr/>
              <p:nvPr/>
            </p:nvCxnSpPr>
            <p:spPr>
              <a:xfrm>
                <a:off x="1083913" y="3410671"/>
                <a:ext cx="0" cy="32400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ED32E77D-A233-46D2-B8AC-FD88F20A2B3D}"/>
              </a:ext>
            </a:extLst>
          </p:cNvPr>
          <p:cNvGrpSpPr/>
          <p:nvPr/>
        </p:nvGrpSpPr>
        <p:grpSpPr>
          <a:xfrm rot="2741949">
            <a:off x="2013927" y="3112083"/>
            <a:ext cx="323850" cy="324000"/>
            <a:chOff x="921988" y="3410671"/>
            <a:chExt cx="323850" cy="324000"/>
          </a:xfrm>
        </p:grpSpPr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6E26A29B-4D77-42B0-BD97-BDA348326644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D98456EE-CE4C-4193-ABC7-F64C4A703B94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7707B546-7F17-41C6-BDA1-3A3FD8B04F48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67408D86-497E-489E-A785-EDA3CCC26209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CD9515EE-EE42-4C0B-BFA1-50B5ECE53ADC}"/>
              </a:ext>
            </a:extLst>
          </p:cNvPr>
          <p:cNvGrpSpPr/>
          <p:nvPr/>
        </p:nvGrpSpPr>
        <p:grpSpPr>
          <a:xfrm rot="2741949">
            <a:off x="2222650" y="3239513"/>
            <a:ext cx="323850" cy="324000"/>
            <a:chOff x="921988" y="3410671"/>
            <a:chExt cx="323850" cy="324000"/>
          </a:xfrm>
        </p:grpSpPr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4AEB07A1-1905-498C-B509-E2A1F81290AD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0D060708-139A-4344-82FD-7DA7669CBF2A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CE30DE09-294F-4C8A-9016-98D69AA6D4D2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8289AA4A-B8A2-443E-8424-1234A520306D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942DF9D8-E83B-4468-A9E3-F71162C89F92}"/>
              </a:ext>
            </a:extLst>
          </p:cNvPr>
          <p:cNvGrpSpPr/>
          <p:nvPr/>
        </p:nvGrpSpPr>
        <p:grpSpPr>
          <a:xfrm rot="2741949">
            <a:off x="2271067" y="3840825"/>
            <a:ext cx="323850" cy="324000"/>
            <a:chOff x="921988" y="3410671"/>
            <a:chExt cx="323850" cy="324000"/>
          </a:xfrm>
        </p:grpSpPr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D3850113-EF96-4146-A091-EB5FE1A48F6E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5CF58864-DA1B-468F-9D35-AE137C9C5508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4C256932-6633-407C-815B-49DA7D36F8B7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B7D07C38-65C7-4D46-A0FA-E0FBDCA38101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527B5E4F-6919-4D5F-A85D-12EEC6E93C05}"/>
              </a:ext>
            </a:extLst>
          </p:cNvPr>
          <p:cNvGrpSpPr/>
          <p:nvPr/>
        </p:nvGrpSpPr>
        <p:grpSpPr>
          <a:xfrm rot="2741949">
            <a:off x="2220514" y="4069263"/>
            <a:ext cx="323850" cy="324000"/>
            <a:chOff x="921988" y="3410671"/>
            <a:chExt cx="323850" cy="324000"/>
          </a:xfrm>
        </p:grpSpPr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4FD2E91A-0000-4097-8BFA-25351BC452F5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14292E65-EAFE-499F-A679-F76A8B0620DE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A5CCB0B5-FF82-47F3-9923-55D16D30CEA2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73A712A6-6FC3-441C-BCB4-A03A27D6AFE3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4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다양한 흙 종류와 특성 : 네이버 블로그">
            <a:extLst>
              <a:ext uri="{FF2B5EF4-FFF2-40B4-BE49-F238E27FC236}">
                <a16:creationId xmlns:a16="http://schemas.microsoft.com/office/drawing/2014/main" id="{66867F73-7B58-4D45-88F8-F490896D5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89"/>
          <a:stretch/>
        </p:blipFill>
        <p:spPr bwMode="auto">
          <a:xfrm>
            <a:off x="4099143" y="0"/>
            <a:ext cx="4762500" cy="475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C6D27F9-1C94-4CB1-BD1F-87AAB48C86C6}"/>
              </a:ext>
            </a:extLst>
          </p:cNvPr>
          <p:cNvGrpSpPr/>
          <p:nvPr/>
        </p:nvGrpSpPr>
        <p:grpSpPr>
          <a:xfrm>
            <a:off x="5116413" y="954411"/>
            <a:ext cx="1295400" cy="2962275"/>
            <a:chOff x="5334000" y="771525"/>
            <a:chExt cx="1295400" cy="2962275"/>
          </a:xfrm>
          <a:gradFill>
            <a:gsLst>
              <a:gs pos="1000">
                <a:schemeClr val="tx1"/>
              </a:gs>
              <a:gs pos="100000">
                <a:schemeClr val="tx1"/>
              </a:gs>
            </a:gsLst>
            <a:lin ang="0" scaled="1"/>
          </a:gradFill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81B6802-B82A-424C-9FFE-208A5AB824F8}"/>
                </a:ext>
              </a:extLst>
            </p:cNvPr>
            <p:cNvSpPr/>
            <p:nvPr/>
          </p:nvSpPr>
          <p:spPr>
            <a:xfrm>
              <a:off x="5334000" y="1085850"/>
              <a:ext cx="1295400" cy="2647950"/>
            </a:xfrm>
            <a:custGeom>
              <a:avLst/>
              <a:gdLst>
                <a:gd name="connsiteX0" fmla="*/ 0 w 1295400"/>
                <a:gd name="connsiteY0" fmla="*/ 0 h 2647950"/>
                <a:gd name="connsiteX1" fmla="*/ 9525 w 1295400"/>
                <a:gd name="connsiteY1" fmla="*/ 400050 h 2647950"/>
                <a:gd name="connsiteX2" fmla="*/ 38100 w 1295400"/>
                <a:gd name="connsiteY2" fmla="*/ 647700 h 2647950"/>
                <a:gd name="connsiteX3" fmla="*/ 47625 w 1295400"/>
                <a:gd name="connsiteY3" fmla="*/ 809625 h 2647950"/>
                <a:gd name="connsiteX4" fmla="*/ 76200 w 1295400"/>
                <a:gd name="connsiteY4" fmla="*/ 1066800 h 2647950"/>
                <a:gd name="connsiteX5" fmla="*/ 123825 w 1295400"/>
                <a:gd name="connsiteY5" fmla="*/ 1619250 h 2647950"/>
                <a:gd name="connsiteX6" fmla="*/ 133350 w 1295400"/>
                <a:gd name="connsiteY6" fmla="*/ 1714500 h 2647950"/>
                <a:gd name="connsiteX7" fmla="*/ 161925 w 1295400"/>
                <a:gd name="connsiteY7" fmla="*/ 2228850 h 2647950"/>
                <a:gd name="connsiteX8" fmla="*/ 209550 w 1295400"/>
                <a:gd name="connsiteY8" fmla="*/ 2390775 h 2647950"/>
                <a:gd name="connsiteX9" fmla="*/ 219075 w 1295400"/>
                <a:gd name="connsiteY9" fmla="*/ 2466975 h 2647950"/>
                <a:gd name="connsiteX10" fmla="*/ 228600 w 1295400"/>
                <a:gd name="connsiteY10" fmla="*/ 2505075 h 2647950"/>
                <a:gd name="connsiteX11" fmla="*/ 266700 w 1295400"/>
                <a:gd name="connsiteY11" fmla="*/ 2524125 h 2647950"/>
                <a:gd name="connsiteX12" fmla="*/ 314325 w 1295400"/>
                <a:gd name="connsiteY12" fmla="*/ 2552700 h 2647950"/>
                <a:gd name="connsiteX13" fmla="*/ 438150 w 1295400"/>
                <a:gd name="connsiteY13" fmla="*/ 2600325 h 2647950"/>
                <a:gd name="connsiteX14" fmla="*/ 647700 w 1295400"/>
                <a:gd name="connsiteY14" fmla="*/ 2647950 h 2647950"/>
                <a:gd name="connsiteX15" fmla="*/ 857250 w 1295400"/>
                <a:gd name="connsiteY15" fmla="*/ 2638425 h 2647950"/>
                <a:gd name="connsiteX16" fmla="*/ 923925 w 1295400"/>
                <a:gd name="connsiteY16" fmla="*/ 2619375 h 2647950"/>
                <a:gd name="connsiteX17" fmla="*/ 1028700 w 1295400"/>
                <a:gd name="connsiteY17" fmla="*/ 2581275 h 2647950"/>
                <a:gd name="connsiteX18" fmla="*/ 1190625 w 1295400"/>
                <a:gd name="connsiteY18" fmla="*/ 2447925 h 2647950"/>
                <a:gd name="connsiteX19" fmla="*/ 1219200 w 1295400"/>
                <a:gd name="connsiteY19" fmla="*/ 2428875 h 2647950"/>
                <a:gd name="connsiteX20" fmla="*/ 1295400 w 1295400"/>
                <a:gd name="connsiteY20" fmla="*/ 2390775 h 2647950"/>
                <a:gd name="connsiteX21" fmla="*/ 1285875 w 1295400"/>
                <a:gd name="connsiteY21" fmla="*/ 2124075 h 2647950"/>
                <a:gd name="connsiteX22" fmla="*/ 1257300 w 1295400"/>
                <a:gd name="connsiteY22" fmla="*/ 1971675 h 2647950"/>
                <a:gd name="connsiteX23" fmla="*/ 1209675 w 1295400"/>
                <a:gd name="connsiteY23" fmla="*/ 1666875 h 2647950"/>
                <a:gd name="connsiteX24" fmla="*/ 1181100 w 1295400"/>
                <a:gd name="connsiteY24" fmla="*/ 1504950 h 2647950"/>
                <a:gd name="connsiteX25" fmla="*/ 1152525 w 1295400"/>
                <a:gd name="connsiteY25" fmla="*/ 1219200 h 2647950"/>
                <a:gd name="connsiteX26" fmla="*/ 1123950 w 1295400"/>
                <a:gd name="connsiteY26" fmla="*/ 857250 h 2647950"/>
                <a:gd name="connsiteX27" fmla="*/ 1133475 w 1295400"/>
                <a:gd name="connsiteY27" fmla="*/ 590550 h 2647950"/>
                <a:gd name="connsiteX28" fmla="*/ 1143000 w 1295400"/>
                <a:gd name="connsiteY28" fmla="*/ 485775 h 2647950"/>
                <a:gd name="connsiteX29" fmla="*/ 1152525 w 1295400"/>
                <a:gd name="connsiteY29" fmla="*/ 152400 h 2647950"/>
                <a:gd name="connsiteX30" fmla="*/ 1181100 w 1295400"/>
                <a:gd name="connsiteY30" fmla="*/ 47625 h 2647950"/>
                <a:gd name="connsiteX31" fmla="*/ 1181100 w 1295400"/>
                <a:gd name="connsiteY31" fmla="*/ 1905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95400" h="2647950">
                  <a:moveTo>
                    <a:pt x="0" y="0"/>
                  </a:moveTo>
                  <a:cubicBezTo>
                    <a:pt x="3175" y="133350"/>
                    <a:pt x="1692" y="266892"/>
                    <a:pt x="9525" y="400050"/>
                  </a:cubicBezTo>
                  <a:cubicBezTo>
                    <a:pt x="14405" y="483004"/>
                    <a:pt x="30403" y="564960"/>
                    <a:pt x="38100" y="647700"/>
                  </a:cubicBezTo>
                  <a:cubicBezTo>
                    <a:pt x="43108" y="701536"/>
                    <a:pt x="42730" y="755779"/>
                    <a:pt x="47625" y="809625"/>
                  </a:cubicBezTo>
                  <a:cubicBezTo>
                    <a:pt x="55434" y="895523"/>
                    <a:pt x="68118" y="980927"/>
                    <a:pt x="76200" y="1066800"/>
                  </a:cubicBezTo>
                  <a:cubicBezTo>
                    <a:pt x="93520" y="1250820"/>
                    <a:pt x="107579" y="1435132"/>
                    <a:pt x="123825" y="1619250"/>
                  </a:cubicBezTo>
                  <a:cubicBezTo>
                    <a:pt x="126630" y="1651035"/>
                    <a:pt x="131360" y="1682654"/>
                    <a:pt x="133350" y="1714500"/>
                  </a:cubicBezTo>
                  <a:cubicBezTo>
                    <a:pt x="144061" y="1885880"/>
                    <a:pt x="142699" y="2058215"/>
                    <a:pt x="161925" y="2228850"/>
                  </a:cubicBezTo>
                  <a:cubicBezTo>
                    <a:pt x="168224" y="2284757"/>
                    <a:pt x="193675" y="2336800"/>
                    <a:pt x="209550" y="2390775"/>
                  </a:cubicBezTo>
                  <a:cubicBezTo>
                    <a:pt x="212725" y="2416175"/>
                    <a:pt x="214867" y="2441726"/>
                    <a:pt x="219075" y="2466975"/>
                  </a:cubicBezTo>
                  <a:cubicBezTo>
                    <a:pt x="221227" y="2479888"/>
                    <a:pt x="220219" y="2495018"/>
                    <a:pt x="228600" y="2505075"/>
                  </a:cubicBezTo>
                  <a:cubicBezTo>
                    <a:pt x="237690" y="2515983"/>
                    <a:pt x="254288" y="2517229"/>
                    <a:pt x="266700" y="2524125"/>
                  </a:cubicBezTo>
                  <a:cubicBezTo>
                    <a:pt x="282884" y="2533116"/>
                    <a:pt x="297407" y="2545181"/>
                    <a:pt x="314325" y="2552700"/>
                  </a:cubicBezTo>
                  <a:cubicBezTo>
                    <a:pt x="354736" y="2570661"/>
                    <a:pt x="395915" y="2587217"/>
                    <a:pt x="438150" y="2600325"/>
                  </a:cubicBezTo>
                  <a:cubicBezTo>
                    <a:pt x="537409" y="2631130"/>
                    <a:pt x="565409" y="2634235"/>
                    <a:pt x="647700" y="2647950"/>
                  </a:cubicBezTo>
                  <a:cubicBezTo>
                    <a:pt x="717550" y="2644775"/>
                    <a:pt x="787699" y="2645620"/>
                    <a:pt x="857250" y="2638425"/>
                  </a:cubicBezTo>
                  <a:cubicBezTo>
                    <a:pt x="880242" y="2636047"/>
                    <a:pt x="901833" y="2626173"/>
                    <a:pt x="923925" y="2619375"/>
                  </a:cubicBezTo>
                  <a:cubicBezTo>
                    <a:pt x="976915" y="2603070"/>
                    <a:pt x="979784" y="2600841"/>
                    <a:pt x="1028700" y="2581275"/>
                  </a:cubicBezTo>
                  <a:cubicBezTo>
                    <a:pt x="1089600" y="2529744"/>
                    <a:pt x="1131304" y="2490297"/>
                    <a:pt x="1190625" y="2447925"/>
                  </a:cubicBezTo>
                  <a:cubicBezTo>
                    <a:pt x="1199940" y="2441271"/>
                    <a:pt x="1209150" y="2434357"/>
                    <a:pt x="1219200" y="2428875"/>
                  </a:cubicBezTo>
                  <a:cubicBezTo>
                    <a:pt x="1244131" y="2415277"/>
                    <a:pt x="1295400" y="2390775"/>
                    <a:pt x="1295400" y="2390775"/>
                  </a:cubicBezTo>
                  <a:cubicBezTo>
                    <a:pt x="1292225" y="2301875"/>
                    <a:pt x="1290809" y="2212895"/>
                    <a:pt x="1285875" y="2124075"/>
                  </a:cubicBezTo>
                  <a:cubicBezTo>
                    <a:pt x="1280053" y="2019278"/>
                    <a:pt x="1275449" y="2075386"/>
                    <a:pt x="1257300" y="1971675"/>
                  </a:cubicBezTo>
                  <a:cubicBezTo>
                    <a:pt x="1239574" y="1870382"/>
                    <a:pt x="1226245" y="1768364"/>
                    <a:pt x="1209675" y="1666875"/>
                  </a:cubicBezTo>
                  <a:cubicBezTo>
                    <a:pt x="1200844" y="1612782"/>
                    <a:pt x="1190625" y="1558925"/>
                    <a:pt x="1181100" y="1504950"/>
                  </a:cubicBezTo>
                  <a:cubicBezTo>
                    <a:pt x="1160273" y="1171716"/>
                    <a:pt x="1186273" y="1522929"/>
                    <a:pt x="1152525" y="1219200"/>
                  </a:cubicBezTo>
                  <a:cubicBezTo>
                    <a:pt x="1135626" y="1067112"/>
                    <a:pt x="1132945" y="1001166"/>
                    <a:pt x="1123950" y="857250"/>
                  </a:cubicBezTo>
                  <a:cubicBezTo>
                    <a:pt x="1127125" y="768350"/>
                    <a:pt x="1128919" y="679390"/>
                    <a:pt x="1133475" y="590550"/>
                  </a:cubicBezTo>
                  <a:cubicBezTo>
                    <a:pt x="1135271" y="555527"/>
                    <a:pt x="1141477" y="520811"/>
                    <a:pt x="1143000" y="485775"/>
                  </a:cubicBezTo>
                  <a:cubicBezTo>
                    <a:pt x="1147829" y="374710"/>
                    <a:pt x="1146973" y="263432"/>
                    <a:pt x="1152525" y="152400"/>
                  </a:cubicBezTo>
                  <a:cubicBezTo>
                    <a:pt x="1154845" y="105999"/>
                    <a:pt x="1170752" y="94192"/>
                    <a:pt x="1181100" y="47625"/>
                  </a:cubicBezTo>
                  <a:cubicBezTo>
                    <a:pt x="1183166" y="38327"/>
                    <a:pt x="1181100" y="28575"/>
                    <a:pt x="1181100" y="1905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890509C1-7BFF-4F0A-93A3-FF33B33C30E9}"/>
                </a:ext>
              </a:extLst>
            </p:cNvPr>
            <p:cNvSpPr/>
            <p:nvPr/>
          </p:nvSpPr>
          <p:spPr>
            <a:xfrm>
              <a:off x="5334000" y="771525"/>
              <a:ext cx="1181178" cy="543052"/>
            </a:xfrm>
            <a:custGeom>
              <a:avLst/>
              <a:gdLst>
                <a:gd name="connsiteX0" fmla="*/ 133350 w 1181178"/>
                <a:gd name="connsiteY0" fmla="*/ 85725 h 543052"/>
                <a:gd name="connsiteX1" fmla="*/ 247650 w 1181178"/>
                <a:gd name="connsiteY1" fmla="*/ 66675 h 543052"/>
                <a:gd name="connsiteX2" fmla="*/ 809625 w 1181178"/>
                <a:gd name="connsiteY2" fmla="*/ 0 h 543052"/>
                <a:gd name="connsiteX3" fmla="*/ 1028700 w 1181178"/>
                <a:gd name="connsiteY3" fmla="*/ 47625 h 543052"/>
                <a:gd name="connsiteX4" fmla="*/ 1076325 w 1181178"/>
                <a:gd name="connsiteY4" fmla="*/ 95250 h 543052"/>
                <a:gd name="connsiteX5" fmla="*/ 1171575 w 1181178"/>
                <a:gd name="connsiteY5" fmla="*/ 247650 h 543052"/>
                <a:gd name="connsiteX6" fmla="*/ 1171575 w 1181178"/>
                <a:gd name="connsiteY6" fmla="*/ 371475 h 543052"/>
                <a:gd name="connsiteX7" fmla="*/ 1085850 w 1181178"/>
                <a:gd name="connsiteY7" fmla="*/ 438150 h 543052"/>
                <a:gd name="connsiteX8" fmla="*/ 638175 w 1181178"/>
                <a:gd name="connsiteY8" fmla="*/ 542925 h 543052"/>
                <a:gd name="connsiteX9" fmla="*/ 219075 w 1181178"/>
                <a:gd name="connsiteY9" fmla="*/ 504825 h 543052"/>
                <a:gd name="connsiteX10" fmla="*/ 104775 w 1181178"/>
                <a:gd name="connsiteY10" fmla="*/ 428625 h 543052"/>
                <a:gd name="connsiteX11" fmla="*/ 0 w 1181178"/>
                <a:gd name="connsiteY11" fmla="*/ 285750 h 543052"/>
                <a:gd name="connsiteX12" fmla="*/ 19050 w 1181178"/>
                <a:gd name="connsiteY12" fmla="*/ 152400 h 543052"/>
                <a:gd name="connsiteX13" fmla="*/ 57150 w 1181178"/>
                <a:gd name="connsiteY13" fmla="*/ 123825 h 543052"/>
                <a:gd name="connsiteX14" fmla="*/ 200025 w 1181178"/>
                <a:gd name="connsiteY14" fmla="*/ 114300 h 54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1178" h="543052">
                  <a:moveTo>
                    <a:pt x="133350" y="85725"/>
                  </a:moveTo>
                  <a:cubicBezTo>
                    <a:pt x="171450" y="79375"/>
                    <a:pt x="209331" y="71532"/>
                    <a:pt x="247650" y="66675"/>
                  </a:cubicBezTo>
                  <a:lnTo>
                    <a:pt x="809625" y="0"/>
                  </a:lnTo>
                  <a:cubicBezTo>
                    <a:pt x="882650" y="15875"/>
                    <a:pt x="958323" y="22490"/>
                    <a:pt x="1028700" y="47625"/>
                  </a:cubicBezTo>
                  <a:cubicBezTo>
                    <a:pt x="1049843" y="55176"/>
                    <a:pt x="1061155" y="78700"/>
                    <a:pt x="1076325" y="95250"/>
                  </a:cubicBezTo>
                  <a:cubicBezTo>
                    <a:pt x="1148760" y="174270"/>
                    <a:pt x="1126998" y="147351"/>
                    <a:pt x="1171575" y="247650"/>
                  </a:cubicBezTo>
                  <a:cubicBezTo>
                    <a:pt x="1173609" y="263921"/>
                    <a:pt x="1192128" y="346812"/>
                    <a:pt x="1171575" y="371475"/>
                  </a:cubicBezTo>
                  <a:cubicBezTo>
                    <a:pt x="1148400" y="399285"/>
                    <a:pt x="1118436" y="422382"/>
                    <a:pt x="1085850" y="438150"/>
                  </a:cubicBezTo>
                  <a:cubicBezTo>
                    <a:pt x="895237" y="530382"/>
                    <a:pt x="848915" y="517636"/>
                    <a:pt x="638175" y="542925"/>
                  </a:cubicBezTo>
                  <a:cubicBezTo>
                    <a:pt x="480808" y="538156"/>
                    <a:pt x="358278" y="558960"/>
                    <a:pt x="219075" y="504825"/>
                  </a:cubicBezTo>
                  <a:cubicBezTo>
                    <a:pt x="195331" y="495591"/>
                    <a:pt x="124273" y="451779"/>
                    <a:pt x="104775" y="428625"/>
                  </a:cubicBezTo>
                  <a:cubicBezTo>
                    <a:pt x="66733" y="383451"/>
                    <a:pt x="0" y="285750"/>
                    <a:pt x="0" y="285750"/>
                  </a:cubicBezTo>
                  <a:cubicBezTo>
                    <a:pt x="6350" y="241300"/>
                    <a:pt x="4106" y="194741"/>
                    <a:pt x="19050" y="152400"/>
                  </a:cubicBezTo>
                  <a:cubicBezTo>
                    <a:pt x="24334" y="137430"/>
                    <a:pt x="42410" y="129721"/>
                    <a:pt x="57150" y="123825"/>
                  </a:cubicBezTo>
                  <a:cubicBezTo>
                    <a:pt x="92707" y="109602"/>
                    <a:pt x="168640" y="114300"/>
                    <a:pt x="200025" y="11430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01F4BC8-F52A-4DD4-AC41-16EA1C2749DC}"/>
              </a:ext>
            </a:extLst>
          </p:cNvPr>
          <p:cNvSpPr/>
          <p:nvPr/>
        </p:nvSpPr>
        <p:spPr>
          <a:xfrm>
            <a:off x="5687913" y="601986"/>
            <a:ext cx="1533525" cy="676275"/>
          </a:xfrm>
          <a:custGeom>
            <a:avLst/>
            <a:gdLst>
              <a:gd name="connsiteX0" fmla="*/ 0 w 1533525"/>
              <a:gd name="connsiteY0" fmla="*/ 533400 h 676275"/>
              <a:gd name="connsiteX1" fmla="*/ 123825 w 1533525"/>
              <a:gd name="connsiteY1" fmla="*/ 276225 h 676275"/>
              <a:gd name="connsiteX2" fmla="*/ 495300 w 1533525"/>
              <a:gd name="connsiteY2" fmla="*/ 47625 h 676275"/>
              <a:gd name="connsiteX3" fmla="*/ 933450 w 1533525"/>
              <a:gd name="connsiteY3" fmla="*/ 0 h 676275"/>
              <a:gd name="connsiteX4" fmla="*/ 1038225 w 1533525"/>
              <a:gd name="connsiteY4" fmla="*/ 38100 h 676275"/>
              <a:gd name="connsiteX5" fmla="*/ 1085850 w 1533525"/>
              <a:gd name="connsiteY5" fmla="*/ 190500 h 676275"/>
              <a:gd name="connsiteX6" fmla="*/ 1009650 w 1533525"/>
              <a:gd name="connsiteY6" fmla="*/ 200025 h 676275"/>
              <a:gd name="connsiteX7" fmla="*/ 971550 w 1533525"/>
              <a:gd name="connsiteY7" fmla="*/ 190500 h 676275"/>
              <a:gd name="connsiteX8" fmla="*/ 1047750 w 1533525"/>
              <a:gd name="connsiteY8" fmla="*/ 66675 h 676275"/>
              <a:gd name="connsiteX9" fmla="*/ 1228725 w 1533525"/>
              <a:gd name="connsiteY9" fmla="*/ 123825 h 676275"/>
              <a:gd name="connsiteX10" fmla="*/ 1343025 w 1533525"/>
              <a:gd name="connsiteY10" fmla="*/ 247650 h 676275"/>
              <a:gd name="connsiteX11" fmla="*/ 1504950 w 1533525"/>
              <a:gd name="connsiteY11" fmla="*/ 561975 h 676275"/>
              <a:gd name="connsiteX12" fmla="*/ 1533525 w 1533525"/>
              <a:gd name="connsiteY12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33525" h="676275">
                <a:moveTo>
                  <a:pt x="0" y="533400"/>
                </a:moveTo>
                <a:cubicBezTo>
                  <a:pt x="25721" y="443378"/>
                  <a:pt x="49418" y="341703"/>
                  <a:pt x="123825" y="276225"/>
                </a:cubicBezTo>
                <a:cubicBezTo>
                  <a:pt x="232973" y="180174"/>
                  <a:pt x="363163" y="108278"/>
                  <a:pt x="495300" y="47625"/>
                </a:cubicBezTo>
                <a:cubicBezTo>
                  <a:pt x="590868" y="3758"/>
                  <a:pt x="836968" y="4020"/>
                  <a:pt x="933450" y="0"/>
                </a:cubicBezTo>
                <a:cubicBezTo>
                  <a:pt x="968375" y="12700"/>
                  <a:pt x="1010142" y="13761"/>
                  <a:pt x="1038225" y="38100"/>
                </a:cubicBezTo>
                <a:cubicBezTo>
                  <a:pt x="1074793" y="69793"/>
                  <a:pt x="1079549" y="146392"/>
                  <a:pt x="1085850" y="190500"/>
                </a:cubicBezTo>
                <a:cubicBezTo>
                  <a:pt x="1060450" y="193675"/>
                  <a:pt x="1035248" y="200025"/>
                  <a:pt x="1009650" y="200025"/>
                </a:cubicBezTo>
                <a:cubicBezTo>
                  <a:pt x="996559" y="200025"/>
                  <a:pt x="974994" y="203130"/>
                  <a:pt x="971550" y="190500"/>
                </a:cubicBezTo>
                <a:cubicBezTo>
                  <a:pt x="943665" y="88254"/>
                  <a:pt x="981919" y="94888"/>
                  <a:pt x="1047750" y="66675"/>
                </a:cubicBezTo>
                <a:cubicBezTo>
                  <a:pt x="1109783" y="77954"/>
                  <a:pt x="1177320" y="80131"/>
                  <a:pt x="1228725" y="123825"/>
                </a:cubicBezTo>
                <a:cubicBezTo>
                  <a:pt x="1271524" y="160204"/>
                  <a:pt x="1310907" y="201567"/>
                  <a:pt x="1343025" y="247650"/>
                </a:cubicBezTo>
                <a:cubicBezTo>
                  <a:pt x="1403345" y="334196"/>
                  <a:pt x="1459058" y="462543"/>
                  <a:pt x="1504950" y="561975"/>
                </a:cubicBezTo>
                <a:cubicBezTo>
                  <a:pt x="1524803" y="671168"/>
                  <a:pt x="1498899" y="641649"/>
                  <a:pt x="1533525" y="676275"/>
                </a:cubicBezTo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이라크 레반트 이슬람 국가 - 위키백과, 우리 모두의 백과사전">
            <a:extLst>
              <a:ext uri="{FF2B5EF4-FFF2-40B4-BE49-F238E27FC236}">
                <a16:creationId xmlns:a16="http://schemas.microsoft.com/office/drawing/2014/main" id="{871779E0-83E6-4018-A24A-A507FCBC0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921" y="1554508"/>
            <a:ext cx="990544" cy="7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EFF0C921-0E1C-44B1-AB64-53D6A0E39573}"/>
              </a:ext>
            </a:extLst>
          </p:cNvPr>
          <p:cNvGrpSpPr/>
          <p:nvPr/>
        </p:nvGrpSpPr>
        <p:grpSpPr>
          <a:xfrm>
            <a:off x="6107013" y="954411"/>
            <a:ext cx="1295400" cy="2962275"/>
            <a:chOff x="5334000" y="771525"/>
            <a:chExt cx="1295400" cy="2962275"/>
          </a:xfrm>
          <a:gradFill>
            <a:gsLst>
              <a:gs pos="1000">
                <a:schemeClr val="tx1"/>
              </a:gs>
              <a:gs pos="100000">
                <a:schemeClr val="tx1"/>
              </a:gs>
            </a:gsLst>
            <a:lin ang="0" scaled="1"/>
          </a:gradFill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B493E1FD-CA5E-412E-8B20-055503ADE6AE}"/>
                </a:ext>
              </a:extLst>
            </p:cNvPr>
            <p:cNvSpPr/>
            <p:nvPr/>
          </p:nvSpPr>
          <p:spPr>
            <a:xfrm>
              <a:off x="5334000" y="1085850"/>
              <a:ext cx="1295400" cy="2647950"/>
            </a:xfrm>
            <a:custGeom>
              <a:avLst/>
              <a:gdLst>
                <a:gd name="connsiteX0" fmla="*/ 0 w 1295400"/>
                <a:gd name="connsiteY0" fmla="*/ 0 h 2647950"/>
                <a:gd name="connsiteX1" fmla="*/ 9525 w 1295400"/>
                <a:gd name="connsiteY1" fmla="*/ 400050 h 2647950"/>
                <a:gd name="connsiteX2" fmla="*/ 38100 w 1295400"/>
                <a:gd name="connsiteY2" fmla="*/ 647700 h 2647950"/>
                <a:gd name="connsiteX3" fmla="*/ 47625 w 1295400"/>
                <a:gd name="connsiteY3" fmla="*/ 809625 h 2647950"/>
                <a:gd name="connsiteX4" fmla="*/ 76200 w 1295400"/>
                <a:gd name="connsiteY4" fmla="*/ 1066800 h 2647950"/>
                <a:gd name="connsiteX5" fmla="*/ 123825 w 1295400"/>
                <a:gd name="connsiteY5" fmla="*/ 1619250 h 2647950"/>
                <a:gd name="connsiteX6" fmla="*/ 133350 w 1295400"/>
                <a:gd name="connsiteY6" fmla="*/ 1714500 h 2647950"/>
                <a:gd name="connsiteX7" fmla="*/ 161925 w 1295400"/>
                <a:gd name="connsiteY7" fmla="*/ 2228850 h 2647950"/>
                <a:gd name="connsiteX8" fmla="*/ 209550 w 1295400"/>
                <a:gd name="connsiteY8" fmla="*/ 2390775 h 2647950"/>
                <a:gd name="connsiteX9" fmla="*/ 219075 w 1295400"/>
                <a:gd name="connsiteY9" fmla="*/ 2466975 h 2647950"/>
                <a:gd name="connsiteX10" fmla="*/ 228600 w 1295400"/>
                <a:gd name="connsiteY10" fmla="*/ 2505075 h 2647950"/>
                <a:gd name="connsiteX11" fmla="*/ 266700 w 1295400"/>
                <a:gd name="connsiteY11" fmla="*/ 2524125 h 2647950"/>
                <a:gd name="connsiteX12" fmla="*/ 314325 w 1295400"/>
                <a:gd name="connsiteY12" fmla="*/ 2552700 h 2647950"/>
                <a:gd name="connsiteX13" fmla="*/ 438150 w 1295400"/>
                <a:gd name="connsiteY13" fmla="*/ 2600325 h 2647950"/>
                <a:gd name="connsiteX14" fmla="*/ 647700 w 1295400"/>
                <a:gd name="connsiteY14" fmla="*/ 2647950 h 2647950"/>
                <a:gd name="connsiteX15" fmla="*/ 857250 w 1295400"/>
                <a:gd name="connsiteY15" fmla="*/ 2638425 h 2647950"/>
                <a:gd name="connsiteX16" fmla="*/ 923925 w 1295400"/>
                <a:gd name="connsiteY16" fmla="*/ 2619375 h 2647950"/>
                <a:gd name="connsiteX17" fmla="*/ 1028700 w 1295400"/>
                <a:gd name="connsiteY17" fmla="*/ 2581275 h 2647950"/>
                <a:gd name="connsiteX18" fmla="*/ 1190625 w 1295400"/>
                <a:gd name="connsiteY18" fmla="*/ 2447925 h 2647950"/>
                <a:gd name="connsiteX19" fmla="*/ 1219200 w 1295400"/>
                <a:gd name="connsiteY19" fmla="*/ 2428875 h 2647950"/>
                <a:gd name="connsiteX20" fmla="*/ 1295400 w 1295400"/>
                <a:gd name="connsiteY20" fmla="*/ 2390775 h 2647950"/>
                <a:gd name="connsiteX21" fmla="*/ 1285875 w 1295400"/>
                <a:gd name="connsiteY21" fmla="*/ 2124075 h 2647950"/>
                <a:gd name="connsiteX22" fmla="*/ 1257300 w 1295400"/>
                <a:gd name="connsiteY22" fmla="*/ 1971675 h 2647950"/>
                <a:gd name="connsiteX23" fmla="*/ 1209675 w 1295400"/>
                <a:gd name="connsiteY23" fmla="*/ 1666875 h 2647950"/>
                <a:gd name="connsiteX24" fmla="*/ 1181100 w 1295400"/>
                <a:gd name="connsiteY24" fmla="*/ 1504950 h 2647950"/>
                <a:gd name="connsiteX25" fmla="*/ 1152525 w 1295400"/>
                <a:gd name="connsiteY25" fmla="*/ 1219200 h 2647950"/>
                <a:gd name="connsiteX26" fmla="*/ 1123950 w 1295400"/>
                <a:gd name="connsiteY26" fmla="*/ 857250 h 2647950"/>
                <a:gd name="connsiteX27" fmla="*/ 1133475 w 1295400"/>
                <a:gd name="connsiteY27" fmla="*/ 590550 h 2647950"/>
                <a:gd name="connsiteX28" fmla="*/ 1143000 w 1295400"/>
                <a:gd name="connsiteY28" fmla="*/ 485775 h 2647950"/>
                <a:gd name="connsiteX29" fmla="*/ 1152525 w 1295400"/>
                <a:gd name="connsiteY29" fmla="*/ 152400 h 2647950"/>
                <a:gd name="connsiteX30" fmla="*/ 1181100 w 1295400"/>
                <a:gd name="connsiteY30" fmla="*/ 47625 h 2647950"/>
                <a:gd name="connsiteX31" fmla="*/ 1181100 w 1295400"/>
                <a:gd name="connsiteY31" fmla="*/ 1905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95400" h="2647950">
                  <a:moveTo>
                    <a:pt x="0" y="0"/>
                  </a:moveTo>
                  <a:cubicBezTo>
                    <a:pt x="3175" y="133350"/>
                    <a:pt x="1692" y="266892"/>
                    <a:pt x="9525" y="400050"/>
                  </a:cubicBezTo>
                  <a:cubicBezTo>
                    <a:pt x="14405" y="483004"/>
                    <a:pt x="30403" y="564960"/>
                    <a:pt x="38100" y="647700"/>
                  </a:cubicBezTo>
                  <a:cubicBezTo>
                    <a:pt x="43108" y="701536"/>
                    <a:pt x="42730" y="755779"/>
                    <a:pt x="47625" y="809625"/>
                  </a:cubicBezTo>
                  <a:cubicBezTo>
                    <a:pt x="55434" y="895523"/>
                    <a:pt x="68118" y="980927"/>
                    <a:pt x="76200" y="1066800"/>
                  </a:cubicBezTo>
                  <a:cubicBezTo>
                    <a:pt x="93520" y="1250820"/>
                    <a:pt x="107579" y="1435132"/>
                    <a:pt x="123825" y="1619250"/>
                  </a:cubicBezTo>
                  <a:cubicBezTo>
                    <a:pt x="126630" y="1651035"/>
                    <a:pt x="131360" y="1682654"/>
                    <a:pt x="133350" y="1714500"/>
                  </a:cubicBezTo>
                  <a:cubicBezTo>
                    <a:pt x="144061" y="1885880"/>
                    <a:pt x="142699" y="2058215"/>
                    <a:pt x="161925" y="2228850"/>
                  </a:cubicBezTo>
                  <a:cubicBezTo>
                    <a:pt x="168224" y="2284757"/>
                    <a:pt x="193675" y="2336800"/>
                    <a:pt x="209550" y="2390775"/>
                  </a:cubicBezTo>
                  <a:cubicBezTo>
                    <a:pt x="212725" y="2416175"/>
                    <a:pt x="214867" y="2441726"/>
                    <a:pt x="219075" y="2466975"/>
                  </a:cubicBezTo>
                  <a:cubicBezTo>
                    <a:pt x="221227" y="2479888"/>
                    <a:pt x="220219" y="2495018"/>
                    <a:pt x="228600" y="2505075"/>
                  </a:cubicBezTo>
                  <a:cubicBezTo>
                    <a:pt x="237690" y="2515983"/>
                    <a:pt x="254288" y="2517229"/>
                    <a:pt x="266700" y="2524125"/>
                  </a:cubicBezTo>
                  <a:cubicBezTo>
                    <a:pt x="282884" y="2533116"/>
                    <a:pt x="297407" y="2545181"/>
                    <a:pt x="314325" y="2552700"/>
                  </a:cubicBezTo>
                  <a:cubicBezTo>
                    <a:pt x="354736" y="2570661"/>
                    <a:pt x="395915" y="2587217"/>
                    <a:pt x="438150" y="2600325"/>
                  </a:cubicBezTo>
                  <a:cubicBezTo>
                    <a:pt x="537409" y="2631130"/>
                    <a:pt x="565409" y="2634235"/>
                    <a:pt x="647700" y="2647950"/>
                  </a:cubicBezTo>
                  <a:cubicBezTo>
                    <a:pt x="717550" y="2644775"/>
                    <a:pt x="787699" y="2645620"/>
                    <a:pt x="857250" y="2638425"/>
                  </a:cubicBezTo>
                  <a:cubicBezTo>
                    <a:pt x="880242" y="2636047"/>
                    <a:pt x="901833" y="2626173"/>
                    <a:pt x="923925" y="2619375"/>
                  </a:cubicBezTo>
                  <a:cubicBezTo>
                    <a:pt x="976915" y="2603070"/>
                    <a:pt x="979784" y="2600841"/>
                    <a:pt x="1028700" y="2581275"/>
                  </a:cubicBezTo>
                  <a:cubicBezTo>
                    <a:pt x="1089600" y="2529744"/>
                    <a:pt x="1131304" y="2490297"/>
                    <a:pt x="1190625" y="2447925"/>
                  </a:cubicBezTo>
                  <a:cubicBezTo>
                    <a:pt x="1199940" y="2441271"/>
                    <a:pt x="1209150" y="2434357"/>
                    <a:pt x="1219200" y="2428875"/>
                  </a:cubicBezTo>
                  <a:cubicBezTo>
                    <a:pt x="1244131" y="2415277"/>
                    <a:pt x="1295400" y="2390775"/>
                    <a:pt x="1295400" y="2390775"/>
                  </a:cubicBezTo>
                  <a:cubicBezTo>
                    <a:pt x="1292225" y="2301875"/>
                    <a:pt x="1290809" y="2212895"/>
                    <a:pt x="1285875" y="2124075"/>
                  </a:cubicBezTo>
                  <a:cubicBezTo>
                    <a:pt x="1280053" y="2019278"/>
                    <a:pt x="1275449" y="2075386"/>
                    <a:pt x="1257300" y="1971675"/>
                  </a:cubicBezTo>
                  <a:cubicBezTo>
                    <a:pt x="1239574" y="1870382"/>
                    <a:pt x="1226245" y="1768364"/>
                    <a:pt x="1209675" y="1666875"/>
                  </a:cubicBezTo>
                  <a:cubicBezTo>
                    <a:pt x="1200844" y="1612782"/>
                    <a:pt x="1190625" y="1558925"/>
                    <a:pt x="1181100" y="1504950"/>
                  </a:cubicBezTo>
                  <a:cubicBezTo>
                    <a:pt x="1160273" y="1171716"/>
                    <a:pt x="1186273" y="1522929"/>
                    <a:pt x="1152525" y="1219200"/>
                  </a:cubicBezTo>
                  <a:cubicBezTo>
                    <a:pt x="1135626" y="1067112"/>
                    <a:pt x="1132945" y="1001166"/>
                    <a:pt x="1123950" y="857250"/>
                  </a:cubicBezTo>
                  <a:cubicBezTo>
                    <a:pt x="1127125" y="768350"/>
                    <a:pt x="1128919" y="679390"/>
                    <a:pt x="1133475" y="590550"/>
                  </a:cubicBezTo>
                  <a:cubicBezTo>
                    <a:pt x="1135271" y="555527"/>
                    <a:pt x="1141477" y="520811"/>
                    <a:pt x="1143000" y="485775"/>
                  </a:cubicBezTo>
                  <a:cubicBezTo>
                    <a:pt x="1147829" y="374710"/>
                    <a:pt x="1146973" y="263432"/>
                    <a:pt x="1152525" y="152400"/>
                  </a:cubicBezTo>
                  <a:cubicBezTo>
                    <a:pt x="1154845" y="105999"/>
                    <a:pt x="1170752" y="94192"/>
                    <a:pt x="1181100" y="47625"/>
                  </a:cubicBezTo>
                  <a:cubicBezTo>
                    <a:pt x="1183166" y="38327"/>
                    <a:pt x="1181100" y="28575"/>
                    <a:pt x="1181100" y="1905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B63288E-5FF6-4870-BDC2-63A19CA6BDF2}"/>
                </a:ext>
              </a:extLst>
            </p:cNvPr>
            <p:cNvSpPr/>
            <p:nvPr/>
          </p:nvSpPr>
          <p:spPr>
            <a:xfrm>
              <a:off x="5334000" y="771525"/>
              <a:ext cx="1181178" cy="543052"/>
            </a:xfrm>
            <a:custGeom>
              <a:avLst/>
              <a:gdLst>
                <a:gd name="connsiteX0" fmla="*/ 133350 w 1181178"/>
                <a:gd name="connsiteY0" fmla="*/ 85725 h 543052"/>
                <a:gd name="connsiteX1" fmla="*/ 247650 w 1181178"/>
                <a:gd name="connsiteY1" fmla="*/ 66675 h 543052"/>
                <a:gd name="connsiteX2" fmla="*/ 809625 w 1181178"/>
                <a:gd name="connsiteY2" fmla="*/ 0 h 543052"/>
                <a:gd name="connsiteX3" fmla="*/ 1028700 w 1181178"/>
                <a:gd name="connsiteY3" fmla="*/ 47625 h 543052"/>
                <a:gd name="connsiteX4" fmla="*/ 1076325 w 1181178"/>
                <a:gd name="connsiteY4" fmla="*/ 95250 h 543052"/>
                <a:gd name="connsiteX5" fmla="*/ 1171575 w 1181178"/>
                <a:gd name="connsiteY5" fmla="*/ 247650 h 543052"/>
                <a:gd name="connsiteX6" fmla="*/ 1171575 w 1181178"/>
                <a:gd name="connsiteY6" fmla="*/ 371475 h 543052"/>
                <a:gd name="connsiteX7" fmla="*/ 1085850 w 1181178"/>
                <a:gd name="connsiteY7" fmla="*/ 438150 h 543052"/>
                <a:gd name="connsiteX8" fmla="*/ 638175 w 1181178"/>
                <a:gd name="connsiteY8" fmla="*/ 542925 h 543052"/>
                <a:gd name="connsiteX9" fmla="*/ 219075 w 1181178"/>
                <a:gd name="connsiteY9" fmla="*/ 504825 h 543052"/>
                <a:gd name="connsiteX10" fmla="*/ 104775 w 1181178"/>
                <a:gd name="connsiteY10" fmla="*/ 428625 h 543052"/>
                <a:gd name="connsiteX11" fmla="*/ 0 w 1181178"/>
                <a:gd name="connsiteY11" fmla="*/ 285750 h 543052"/>
                <a:gd name="connsiteX12" fmla="*/ 19050 w 1181178"/>
                <a:gd name="connsiteY12" fmla="*/ 152400 h 543052"/>
                <a:gd name="connsiteX13" fmla="*/ 57150 w 1181178"/>
                <a:gd name="connsiteY13" fmla="*/ 123825 h 543052"/>
                <a:gd name="connsiteX14" fmla="*/ 200025 w 1181178"/>
                <a:gd name="connsiteY14" fmla="*/ 114300 h 54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1178" h="543052">
                  <a:moveTo>
                    <a:pt x="133350" y="85725"/>
                  </a:moveTo>
                  <a:cubicBezTo>
                    <a:pt x="171450" y="79375"/>
                    <a:pt x="209331" y="71532"/>
                    <a:pt x="247650" y="66675"/>
                  </a:cubicBezTo>
                  <a:lnTo>
                    <a:pt x="809625" y="0"/>
                  </a:lnTo>
                  <a:cubicBezTo>
                    <a:pt x="882650" y="15875"/>
                    <a:pt x="958323" y="22490"/>
                    <a:pt x="1028700" y="47625"/>
                  </a:cubicBezTo>
                  <a:cubicBezTo>
                    <a:pt x="1049843" y="55176"/>
                    <a:pt x="1061155" y="78700"/>
                    <a:pt x="1076325" y="95250"/>
                  </a:cubicBezTo>
                  <a:cubicBezTo>
                    <a:pt x="1148760" y="174270"/>
                    <a:pt x="1126998" y="147351"/>
                    <a:pt x="1171575" y="247650"/>
                  </a:cubicBezTo>
                  <a:cubicBezTo>
                    <a:pt x="1173609" y="263921"/>
                    <a:pt x="1192128" y="346812"/>
                    <a:pt x="1171575" y="371475"/>
                  </a:cubicBezTo>
                  <a:cubicBezTo>
                    <a:pt x="1148400" y="399285"/>
                    <a:pt x="1118436" y="422382"/>
                    <a:pt x="1085850" y="438150"/>
                  </a:cubicBezTo>
                  <a:cubicBezTo>
                    <a:pt x="895237" y="530382"/>
                    <a:pt x="848915" y="517636"/>
                    <a:pt x="638175" y="542925"/>
                  </a:cubicBezTo>
                  <a:cubicBezTo>
                    <a:pt x="480808" y="538156"/>
                    <a:pt x="358278" y="558960"/>
                    <a:pt x="219075" y="504825"/>
                  </a:cubicBezTo>
                  <a:cubicBezTo>
                    <a:pt x="195331" y="495591"/>
                    <a:pt x="124273" y="451779"/>
                    <a:pt x="104775" y="428625"/>
                  </a:cubicBezTo>
                  <a:cubicBezTo>
                    <a:pt x="66733" y="383451"/>
                    <a:pt x="0" y="285750"/>
                    <a:pt x="0" y="285750"/>
                  </a:cubicBezTo>
                  <a:cubicBezTo>
                    <a:pt x="6350" y="241300"/>
                    <a:pt x="4106" y="194741"/>
                    <a:pt x="19050" y="152400"/>
                  </a:cubicBezTo>
                  <a:cubicBezTo>
                    <a:pt x="24334" y="137430"/>
                    <a:pt x="42410" y="129721"/>
                    <a:pt x="57150" y="123825"/>
                  </a:cubicBezTo>
                  <a:cubicBezTo>
                    <a:pt x="92707" y="109602"/>
                    <a:pt x="168640" y="114300"/>
                    <a:pt x="200025" y="11430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" descr="이라크 레반트 이슬람 국가 - 위키백과, 우리 모두의 백과사전">
            <a:extLst>
              <a:ext uri="{FF2B5EF4-FFF2-40B4-BE49-F238E27FC236}">
                <a16:creationId xmlns:a16="http://schemas.microsoft.com/office/drawing/2014/main" id="{FAB27C18-AEE0-4DCE-8522-E2B4DCDBF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21" y="1554508"/>
            <a:ext cx="990544" cy="7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6FEE692-EB4B-4A6D-A45C-AEFC1680D17E}"/>
              </a:ext>
            </a:extLst>
          </p:cNvPr>
          <p:cNvSpPr/>
          <p:nvPr/>
        </p:nvSpPr>
        <p:spPr>
          <a:xfrm>
            <a:off x="7024634" y="1057415"/>
            <a:ext cx="393607" cy="441692"/>
          </a:xfrm>
          <a:custGeom>
            <a:avLst/>
            <a:gdLst>
              <a:gd name="connsiteX0" fmla="*/ 85725 w 393607"/>
              <a:gd name="connsiteY0" fmla="*/ 89267 h 441692"/>
              <a:gd name="connsiteX1" fmla="*/ 171450 w 393607"/>
              <a:gd name="connsiteY1" fmla="*/ 13067 h 441692"/>
              <a:gd name="connsiteX2" fmla="*/ 276225 w 393607"/>
              <a:gd name="connsiteY2" fmla="*/ 60692 h 441692"/>
              <a:gd name="connsiteX3" fmla="*/ 323850 w 393607"/>
              <a:gd name="connsiteY3" fmla="*/ 155942 h 441692"/>
              <a:gd name="connsiteX4" fmla="*/ 333375 w 393607"/>
              <a:gd name="connsiteY4" fmla="*/ 270242 h 441692"/>
              <a:gd name="connsiteX5" fmla="*/ 390525 w 393607"/>
              <a:gd name="connsiteY5" fmla="*/ 251192 h 441692"/>
              <a:gd name="connsiteX6" fmla="*/ 285750 w 393607"/>
              <a:gd name="connsiteY6" fmla="*/ 422642 h 441692"/>
              <a:gd name="connsiteX7" fmla="*/ 247650 w 393607"/>
              <a:gd name="connsiteY7" fmla="*/ 441692 h 441692"/>
              <a:gd name="connsiteX8" fmla="*/ 219075 w 393607"/>
              <a:gd name="connsiteY8" fmla="*/ 432167 h 441692"/>
              <a:gd name="connsiteX9" fmla="*/ 209550 w 393607"/>
              <a:gd name="connsiteY9" fmla="*/ 394067 h 441692"/>
              <a:gd name="connsiteX10" fmla="*/ 190500 w 393607"/>
              <a:gd name="connsiteY10" fmla="*/ 336917 h 441692"/>
              <a:gd name="connsiteX11" fmla="*/ 142875 w 393607"/>
              <a:gd name="connsiteY11" fmla="*/ 317867 h 441692"/>
              <a:gd name="connsiteX12" fmla="*/ 47625 w 393607"/>
              <a:gd name="connsiteY12" fmla="*/ 308342 h 441692"/>
              <a:gd name="connsiteX13" fmla="*/ 0 w 393607"/>
              <a:gd name="connsiteY13" fmla="*/ 298817 h 441692"/>
              <a:gd name="connsiteX14" fmla="*/ 9525 w 393607"/>
              <a:gd name="connsiteY14" fmla="*/ 213092 h 441692"/>
              <a:gd name="connsiteX15" fmla="*/ 66675 w 393607"/>
              <a:gd name="connsiteY15" fmla="*/ 136892 h 441692"/>
              <a:gd name="connsiteX16" fmla="*/ 95250 w 393607"/>
              <a:gd name="connsiteY16" fmla="*/ 108317 h 441692"/>
              <a:gd name="connsiteX17" fmla="*/ 152400 w 393607"/>
              <a:gd name="connsiteY17" fmla="*/ 98792 h 44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3607" h="441692">
                <a:moveTo>
                  <a:pt x="85725" y="89267"/>
                </a:moveTo>
                <a:cubicBezTo>
                  <a:pt x="114300" y="63867"/>
                  <a:pt x="134993" y="24580"/>
                  <a:pt x="171450" y="13067"/>
                </a:cubicBezTo>
                <a:cubicBezTo>
                  <a:pt x="280661" y="-21421"/>
                  <a:pt x="255185" y="18612"/>
                  <a:pt x="276225" y="60692"/>
                </a:cubicBezTo>
                <a:cubicBezTo>
                  <a:pt x="330077" y="168395"/>
                  <a:pt x="302006" y="90409"/>
                  <a:pt x="323850" y="155942"/>
                </a:cubicBezTo>
                <a:cubicBezTo>
                  <a:pt x="327025" y="194042"/>
                  <a:pt x="311450" y="238921"/>
                  <a:pt x="333375" y="270242"/>
                </a:cubicBezTo>
                <a:cubicBezTo>
                  <a:pt x="344890" y="286693"/>
                  <a:pt x="386933" y="231435"/>
                  <a:pt x="390525" y="251192"/>
                </a:cubicBezTo>
                <a:cubicBezTo>
                  <a:pt x="408130" y="348018"/>
                  <a:pt x="347255" y="383502"/>
                  <a:pt x="285750" y="422642"/>
                </a:cubicBezTo>
                <a:cubicBezTo>
                  <a:pt x="273771" y="430265"/>
                  <a:pt x="260350" y="435342"/>
                  <a:pt x="247650" y="441692"/>
                </a:cubicBezTo>
                <a:cubicBezTo>
                  <a:pt x="238125" y="438517"/>
                  <a:pt x="225347" y="440007"/>
                  <a:pt x="219075" y="432167"/>
                </a:cubicBezTo>
                <a:cubicBezTo>
                  <a:pt x="210897" y="421945"/>
                  <a:pt x="213312" y="406606"/>
                  <a:pt x="209550" y="394067"/>
                </a:cubicBezTo>
                <a:cubicBezTo>
                  <a:pt x="203780" y="374833"/>
                  <a:pt x="203723" y="352029"/>
                  <a:pt x="190500" y="336917"/>
                </a:cubicBezTo>
                <a:cubicBezTo>
                  <a:pt x="179241" y="324050"/>
                  <a:pt x="159641" y="321220"/>
                  <a:pt x="142875" y="317867"/>
                </a:cubicBezTo>
                <a:cubicBezTo>
                  <a:pt x="111586" y="311609"/>
                  <a:pt x="79253" y="312559"/>
                  <a:pt x="47625" y="308342"/>
                </a:cubicBezTo>
                <a:cubicBezTo>
                  <a:pt x="31578" y="306202"/>
                  <a:pt x="15875" y="301992"/>
                  <a:pt x="0" y="298817"/>
                </a:cubicBezTo>
                <a:cubicBezTo>
                  <a:pt x="3175" y="270242"/>
                  <a:pt x="-1422" y="239677"/>
                  <a:pt x="9525" y="213092"/>
                </a:cubicBezTo>
                <a:cubicBezTo>
                  <a:pt x="21614" y="183733"/>
                  <a:pt x="46570" y="161465"/>
                  <a:pt x="66675" y="136892"/>
                </a:cubicBezTo>
                <a:cubicBezTo>
                  <a:pt x="75205" y="126466"/>
                  <a:pt x="83202" y="114341"/>
                  <a:pt x="95250" y="108317"/>
                </a:cubicBezTo>
                <a:cubicBezTo>
                  <a:pt x="115545" y="98169"/>
                  <a:pt x="132656" y="98792"/>
                  <a:pt x="152400" y="98792"/>
                </a:cubicBez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126FCEA-6F1C-469B-8D21-A1975C776B7B}"/>
              </a:ext>
            </a:extLst>
          </p:cNvPr>
          <p:cNvSpPr/>
          <p:nvPr/>
        </p:nvSpPr>
        <p:spPr>
          <a:xfrm>
            <a:off x="7418241" y="1057415"/>
            <a:ext cx="152400" cy="142875"/>
          </a:xfrm>
          <a:custGeom>
            <a:avLst/>
            <a:gdLst>
              <a:gd name="connsiteX0" fmla="*/ 0 w 152400"/>
              <a:gd name="connsiteY0" fmla="*/ 142875 h 142875"/>
              <a:gd name="connsiteX1" fmla="*/ 104775 w 152400"/>
              <a:gd name="connsiteY1" fmla="*/ 19050 h 142875"/>
              <a:gd name="connsiteX2" fmla="*/ 152400 w 152400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42875">
                <a:moveTo>
                  <a:pt x="0" y="142875"/>
                </a:moveTo>
                <a:cubicBezTo>
                  <a:pt x="34925" y="101600"/>
                  <a:pt x="54574" y="39130"/>
                  <a:pt x="104775" y="19050"/>
                </a:cubicBezTo>
                <a:lnTo>
                  <a:pt x="152400" y="0"/>
                </a:ln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0FE993D-A166-42AE-8A54-F044169B4EC6}"/>
              </a:ext>
            </a:extLst>
          </p:cNvPr>
          <p:cNvSpPr/>
          <p:nvPr/>
        </p:nvSpPr>
        <p:spPr>
          <a:xfrm>
            <a:off x="7326213" y="859161"/>
            <a:ext cx="352425" cy="161925"/>
          </a:xfrm>
          <a:custGeom>
            <a:avLst/>
            <a:gdLst>
              <a:gd name="connsiteX0" fmla="*/ 0 w 352425"/>
              <a:gd name="connsiteY0" fmla="*/ 161925 h 161925"/>
              <a:gd name="connsiteX1" fmla="*/ 104775 w 352425"/>
              <a:gd name="connsiteY1" fmla="*/ 57150 h 161925"/>
              <a:gd name="connsiteX2" fmla="*/ 171450 w 352425"/>
              <a:gd name="connsiteY2" fmla="*/ 19050 h 161925"/>
              <a:gd name="connsiteX3" fmla="*/ 352425 w 352425"/>
              <a:gd name="connsiteY3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161925">
                <a:moveTo>
                  <a:pt x="0" y="161925"/>
                </a:moveTo>
                <a:cubicBezTo>
                  <a:pt x="40488" y="94445"/>
                  <a:pt x="21349" y="112768"/>
                  <a:pt x="104775" y="57150"/>
                </a:cubicBezTo>
                <a:cubicBezTo>
                  <a:pt x="126074" y="42951"/>
                  <a:pt x="146508" y="24806"/>
                  <a:pt x="171450" y="19050"/>
                </a:cubicBezTo>
                <a:cubicBezTo>
                  <a:pt x="230555" y="5410"/>
                  <a:pt x="352425" y="0"/>
                  <a:pt x="352425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3D3BE5AF-1FB3-4663-9421-436AD5B5E3C5}"/>
              </a:ext>
            </a:extLst>
          </p:cNvPr>
          <p:cNvSpPr/>
          <p:nvPr/>
        </p:nvSpPr>
        <p:spPr>
          <a:xfrm>
            <a:off x="7478613" y="1430661"/>
            <a:ext cx="866775" cy="600075"/>
          </a:xfrm>
          <a:custGeom>
            <a:avLst/>
            <a:gdLst>
              <a:gd name="connsiteX0" fmla="*/ 0 w 866775"/>
              <a:gd name="connsiteY0" fmla="*/ 0 h 600075"/>
              <a:gd name="connsiteX1" fmla="*/ 676275 w 866775"/>
              <a:gd name="connsiteY1" fmla="*/ 447675 h 600075"/>
              <a:gd name="connsiteX2" fmla="*/ 866775 w 866775"/>
              <a:gd name="connsiteY2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600075">
                <a:moveTo>
                  <a:pt x="0" y="0"/>
                </a:moveTo>
                <a:cubicBezTo>
                  <a:pt x="310434" y="248347"/>
                  <a:pt x="-140739" y="-107087"/>
                  <a:pt x="676275" y="447675"/>
                </a:cubicBezTo>
                <a:cubicBezTo>
                  <a:pt x="743551" y="493356"/>
                  <a:pt x="803275" y="549275"/>
                  <a:pt x="866775" y="600075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5449995-957B-42E6-B728-28EF8D9A6207}"/>
              </a:ext>
            </a:extLst>
          </p:cNvPr>
          <p:cNvSpPr/>
          <p:nvPr/>
        </p:nvSpPr>
        <p:spPr>
          <a:xfrm>
            <a:off x="7564338" y="1259211"/>
            <a:ext cx="419100" cy="171450"/>
          </a:xfrm>
          <a:custGeom>
            <a:avLst/>
            <a:gdLst>
              <a:gd name="connsiteX0" fmla="*/ 0 w 419100"/>
              <a:gd name="connsiteY0" fmla="*/ 0 h 171450"/>
              <a:gd name="connsiteX1" fmla="*/ 276225 w 419100"/>
              <a:gd name="connsiteY1" fmla="*/ 95250 h 171450"/>
              <a:gd name="connsiteX2" fmla="*/ 400050 w 419100"/>
              <a:gd name="connsiteY2" fmla="*/ 161925 h 171450"/>
              <a:gd name="connsiteX3" fmla="*/ 419100 w 419100"/>
              <a:gd name="connsiteY3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71450">
                <a:moveTo>
                  <a:pt x="0" y="0"/>
                </a:moveTo>
                <a:cubicBezTo>
                  <a:pt x="92075" y="31750"/>
                  <a:pt x="185945" y="58708"/>
                  <a:pt x="276225" y="95250"/>
                </a:cubicBezTo>
                <a:cubicBezTo>
                  <a:pt x="319679" y="112838"/>
                  <a:pt x="358687" y="139865"/>
                  <a:pt x="400050" y="161925"/>
                </a:cubicBezTo>
                <a:cubicBezTo>
                  <a:pt x="406314" y="165266"/>
                  <a:pt x="412750" y="168275"/>
                  <a:pt x="419100" y="17145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9D862E5B-91A2-4BB0-BEC0-7A91A4739AC9}"/>
              </a:ext>
            </a:extLst>
          </p:cNvPr>
          <p:cNvSpPr/>
          <p:nvPr/>
        </p:nvSpPr>
        <p:spPr>
          <a:xfrm>
            <a:off x="7345263" y="1544961"/>
            <a:ext cx="57150" cy="276225"/>
          </a:xfrm>
          <a:custGeom>
            <a:avLst/>
            <a:gdLst>
              <a:gd name="connsiteX0" fmla="*/ 0 w 57150"/>
              <a:gd name="connsiteY0" fmla="*/ 0 h 276225"/>
              <a:gd name="connsiteX1" fmla="*/ 28575 w 57150"/>
              <a:gd name="connsiteY1" fmla="*/ 171450 h 276225"/>
              <a:gd name="connsiteX2" fmla="*/ 57150 w 57150"/>
              <a:gd name="connsiteY2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76225">
                <a:moveTo>
                  <a:pt x="0" y="0"/>
                </a:moveTo>
                <a:cubicBezTo>
                  <a:pt x="9525" y="57150"/>
                  <a:pt x="18025" y="114480"/>
                  <a:pt x="28575" y="171450"/>
                </a:cubicBezTo>
                <a:cubicBezTo>
                  <a:pt x="43715" y="253205"/>
                  <a:pt x="35856" y="233637"/>
                  <a:pt x="57150" y="276225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9D19C68-4D12-4C28-A0A0-FAF02813BD85}"/>
              </a:ext>
            </a:extLst>
          </p:cNvPr>
          <p:cNvSpPr/>
          <p:nvPr/>
        </p:nvSpPr>
        <p:spPr>
          <a:xfrm>
            <a:off x="6954716" y="1449711"/>
            <a:ext cx="200047" cy="1047750"/>
          </a:xfrm>
          <a:custGeom>
            <a:avLst/>
            <a:gdLst>
              <a:gd name="connsiteX0" fmla="*/ 200047 w 200047"/>
              <a:gd name="connsiteY0" fmla="*/ 0 h 1047750"/>
              <a:gd name="connsiteX1" fmla="*/ 19072 w 200047"/>
              <a:gd name="connsiteY1" fmla="*/ 742950 h 1047750"/>
              <a:gd name="connsiteX2" fmla="*/ 22 w 200047"/>
              <a:gd name="connsiteY2" fmla="*/ 104775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47" h="1047750">
                <a:moveTo>
                  <a:pt x="200047" y="0"/>
                </a:moveTo>
                <a:cubicBezTo>
                  <a:pt x="139722" y="247650"/>
                  <a:pt x="69522" y="493101"/>
                  <a:pt x="19072" y="742950"/>
                </a:cubicBezTo>
                <a:cubicBezTo>
                  <a:pt x="-1439" y="844529"/>
                  <a:pt x="22" y="945786"/>
                  <a:pt x="22" y="104775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9C83310F-67BA-4FD0-9131-55B11991A0CF}"/>
              </a:ext>
            </a:extLst>
          </p:cNvPr>
          <p:cNvSpPr/>
          <p:nvPr/>
        </p:nvSpPr>
        <p:spPr>
          <a:xfrm>
            <a:off x="5156632" y="2253582"/>
            <a:ext cx="2183965" cy="1175418"/>
          </a:xfrm>
          <a:custGeom>
            <a:avLst/>
            <a:gdLst>
              <a:gd name="connsiteX0" fmla="*/ 29120 w 2183965"/>
              <a:gd name="connsiteY0" fmla="*/ 13368 h 1175418"/>
              <a:gd name="connsiteX1" fmla="*/ 372020 w 2183965"/>
              <a:gd name="connsiteY1" fmla="*/ 22893 h 1175418"/>
              <a:gd name="connsiteX2" fmla="*/ 781595 w 2183965"/>
              <a:gd name="connsiteY2" fmla="*/ 13368 h 1175418"/>
              <a:gd name="connsiteX3" fmla="*/ 1257845 w 2183965"/>
              <a:gd name="connsiteY3" fmla="*/ 3843 h 1175418"/>
              <a:gd name="connsiteX4" fmla="*/ 1876970 w 2183965"/>
              <a:gd name="connsiteY4" fmla="*/ 13368 h 1175418"/>
              <a:gd name="connsiteX5" fmla="*/ 2153195 w 2183965"/>
              <a:gd name="connsiteY5" fmla="*/ 70518 h 1175418"/>
              <a:gd name="connsiteX6" fmla="*/ 2162720 w 2183965"/>
              <a:gd name="connsiteY6" fmla="*/ 146718 h 1175418"/>
              <a:gd name="connsiteX7" fmla="*/ 2181770 w 2183965"/>
              <a:gd name="connsiteY7" fmla="*/ 232443 h 1175418"/>
              <a:gd name="connsiteX8" fmla="*/ 2153195 w 2183965"/>
              <a:gd name="connsiteY8" fmla="*/ 1070643 h 1175418"/>
              <a:gd name="connsiteX9" fmla="*/ 2038895 w 2183965"/>
              <a:gd name="connsiteY9" fmla="*/ 1080168 h 1175418"/>
              <a:gd name="connsiteX10" fmla="*/ 1857920 w 2183965"/>
              <a:gd name="connsiteY10" fmla="*/ 1099218 h 1175418"/>
              <a:gd name="connsiteX11" fmla="*/ 1276895 w 2183965"/>
              <a:gd name="connsiteY11" fmla="*/ 1108743 h 1175418"/>
              <a:gd name="connsiteX12" fmla="*/ 1114970 w 2183965"/>
              <a:gd name="connsiteY12" fmla="*/ 1146843 h 1175418"/>
              <a:gd name="connsiteX13" fmla="*/ 762545 w 2183965"/>
              <a:gd name="connsiteY13" fmla="*/ 1175418 h 1175418"/>
              <a:gd name="connsiteX14" fmla="*/ 305345 w 2183965"/>
              <a:gd name="connsiteY14" fmla="*/ 1165893 h 1175418"/>
              <a:gd name="connsiteX15" fmla="*/ 276770 w 2183965"/>
              <a:gd name="connsiteY15" fmla="*/ 1156368 h 1175418"/>
              <a:gd name="connsiteX16" fmla="*/ 210095 w 2183965"/>
              <a:gd name="connsiteY16" fmla="*/ 1146843 h 1175418"/>
              <a:gd name="connsiteX17" fmla="*/ 181520 w 2183965"/>
              <a:gd name="connsiteY17" fmla="*/ 1137318 h 1175418"/>
              <a:gd name="connsiteX18" fmla="*/ 124370 w 2183965"/>
              <a:gd name="connsiteY18" fmla="*/ 1089693 h 1175418"/>
              <a:gd name="connsiteX19" fmla="*/ 57695 w 2183965"/>
              <a:gd name="connsiteY19" fmla="*/ 727743 h 1175418"/>
              <a:gd name="connsiteX20" fmla="*/ 38645 w 2183965"/>
              <a:gd name="connsiteY20" fmla="*/ 508668 h 1175418"/>
              <a:gd name="connsiteX21" fmla="*/ 29120 w 2183965"/>
              <a:gd name="connsiteY21" fmla="*/ 384843 h 1175418"/>
              <a:gd name="connsiteX22" fmla="*/ 19595 w 2183965"/>
              <a:gd name="connsiteY22" fmla="*/ 156243 h 1175418"/>
              <a:gd name="connsiteX23" fmla="*/ 29120 w 2183965"/>
              <a:gd name="connsiteY23" fmla="*/ 13368 h 117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83965" h="1175418">
                <a:moveTo>
                  <a:pt x="29120" y="13368"/>
                </a:moveTo>
                <a:cubicBezTo>
                  <a:pt x="87857" y="-8857"/>
                  <a:pt x="257676" y="22893"/>
                  <a:pt x="372020" y="22893"/>
                </a:cubicBezTo>
                <a:cubicBezTo>
                  <a:pt x="508582" y="22893"/>
                  <a:pt x="645065" y="16304"/>
                  <a:pt x="781595" y="13368"/>
                </a:cubicBezTo>
                <a:lnTo>
                  <a:pt x="1257845" y="3843"/>
                </a:lnTo>
                <a:lnTo>
                  <a:pt x="1876970" y="13368"/>
                </a:lnTo>
                <a:cubicBezTo>
                  <a:pt x="2140452" y="19159"/>
                  <a:pt x="2082715" y="-46949"/>
                  <a:pt x="2153195" y="70518"/>
                </a:cubicBezTo>
                <a:cubicBezTo>
                  <a:pt x="2156370" y="95918"/>
                  <a:pt x="2158272" y="121510"/>
                  <a:pt x="2162720" y="146718"/>
                </a:cubicBezTo>
                <a:cubicBezTo>
                  <a:pt x="2167807" y="175545"/>
                  <a:pt x="2182072" y="203173"/>
                  <a:pt x="2181770" y="232443"/>
                </a:cubicBezTo>
                <a:cubicBezTo>
                  <a:pt x="2178888" y="511990"/>
                  <a:pt x="2199657" y="794969"/>
                  <a:pt x="2153195" y="1070643"/>
                </a:cubicBezTo>
                <a:cubicBezTo>
                  <a:pt x="2146841" y="1108343"/>
                  <a:pt x="2076949" y="1076485"/>
                  <a:pt x="2038895" y="1080168"/>
                </a:cubicBezTo>
                <a:cubicBezTo>
                  <a:pt x="1978519" y="1086011"/>
                  <a:pt x="1918536" y="1096945"/>
                  <a:pt x="1857920" y="1099218"/>
                </a:cubicBezTo>
                <a:cubicBezTo>
                  <a:pt x="1664355" y="1106477"/>
                  <a:pt x="1470570" y="1105568"/>
                  <a:pt x="1276895" y="1108743"/>
                </a:cubicBezTo>
                <a:cubicBezTo>
                  <a:pt x="1222920" y="1121443"/>
                  <a:pt x="1169740" y="1138195"/>
                  <a:pt x="1114970" y="1146843"/>
                </a:cubicBezTo>
                <a:cubicBezTo>
                  <a:pt x="1028935" y="1160427"/>
                  <a:pt x="856657" y="1169536"/>
                  <a:pt x="762545" y="1175418"/>
                </a:cubicBezTo>
                <a:lnTo>
                  <a:pt x="305345" y="1165893"/>
                </a:lnTo>
                <a:cubicBezTo>
                  <a:pt x="295312" y="1165500"/>
                  <a:pt x="286615" y="1158337"/>
                  <a:pt x="276770" y="1156368"/>
                </a:cubicBezTo>
                <a:cubicBezTo>
                  <a:pt x="254755" y="1151965"/>
                  <a:pt x="232320" y="1150018"/>
                  <a:pt x="210095" y="1146843"/>
                </a:cubicBezTo>
                <a:cubicBezTo>
                  <a:pt x="200570" y="1143668"/>
                  <a:pt x="190500" y="1141808"/>
                  <a:pt x="181520" y="1137318"/>
                </a:cubicBezTo>
                <a:cubicBezTo>
                  <a:pt x="154998" y="1124057"/>
                  <a:pt x="145436" y="1110759"/>
                  <a:pt x="124370" y="1089693"/>
                </a:cubicBezTo>
                <a:cubicBezTo>
                  <a:pt x="49137" y="920419"/>
                  <a:pt x="88120" y="1031995"/>
                  <a:pt x="57695" y="727743"/>
                </a:cubicBezTo>
                <a:cubicBezTo>
                  <a:pt x="52185" y="672641"/>
                  <a:pt x="42932" y="562253"/>
                  <a:pt x="38645" y="508668"/>
                </a:cubicBezTo>
                <a:cubicBezTo>
                  <a:pt x="35344" y="467403"/>
                  <a:pt x="30843" y="426204"/>
                  <a:pt x="29120" y="384843"/>
                </a:cubicBezTo>
                <a:cubicBezTo>
                  <a:pt x="25945" y="308643"/>
                  <a:pt x="21655" y="232481"/>
                  <a:pt x="19595" y="156243"/>
                </a:cubicBezTo>
                <a:cubicBezTo>
                  <a:pt x="18480" y="114983"/>
                  <a:pt x="-29617" y="35593"/>
                  <a:pt x="29120" y="1336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7AC701-B1E6-414B-B966-7F1E40090E55}"/>
              </a:ext>
            </a:extLst>
          </p:cNvPr>
          <p:cNvSpPr txBox="1"/>
          <p:nvPr/>
        </p:nvSpPr>
        <p:spPr>
          <a:xfrm>
            <a:off x="5559880" y="23726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8948</a:t>
            </a:r>
          </a:p>
        </p:txBody>
      </p:sp>
    </p:spTree>
    <p:extLst>
      <p:ext uri="{BB962C8B-B14F-4D97-AF65-F5344CB8AC3E}">
        <p14:creationId xmlns:p14="http://schemas.microsoft.com/office/powerpoint/2010/main" val="315284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69BCA-76ED-4E5A-95B1-41624680BE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25C6D39F-355F-4DF1-92D1-823F56AC2E83}"/>
              </a:ext>
            </a:extLst>
          </p:cNvPr>
          <p:cNvSpPr/>
          <p:nvPr/>
        </p:nvSpPr>
        <p:spPr>
          <a:xfrm>
            <a:off x="469027" y="453224"/>
            <a:ext cx="6424754" cy="5160397"/>
          </a:xfrm>
          <a:custGeom>
            <a:avLst/>
            <a:gdLst>
              <a:gd name="connsiteX0" fmla="*/ 5391084 w 6424754"/>
              <a:gd name="connsiteY0" fmla="*/ 842839 h 5160397"/>
              <a:gd name="connsiteX1" fmla="*/ 5279766 w 6424754"/>
              <a:gd name="connsiteY1" fmla="*/ 811033 h 5160397"/>
              <a:gd name="connsiteX2" fmla="*/ 5232058 w 6424754"/>
              <a:gd name="connsiteY2" fmla="*/ 763326 h 5160397"/>
              <a:gd name="connsiteX3" fmla="*/ 5208204 w 6424754"/>
              <a:gd name="connsiteY3" fmla="*/ 739472 h 5160397"/>
              <a:gd name="connsiteX4" fmla="*/ 5200253 w 6424754"/>
              <a:gd name="connsiteY4" fmla="*/ 659959 h 5160397"/>
              <a:gd name="connsiteX5" fmla="*/ 5168448 w 6424754"/>
              <a:gd name="connsiteY5" fmla="*/ 667910 h 5160397"/>
              <a:gd name="connsiteX6" fmla="*/ 5136643 w 6424754"/>
              <a:gd name="connsiteY6" fmla="*/ 691764 h 5160397"/>
              <a:gd name="connsiteX7" fmla="*/ 5112789 w 6424754"/>
              <a:gd name="connsiteY7" fmla="*/ 707666 h 5160397"/>
              <a:gd name="connsiteX8" fmla="*/ 5096886 w 6424754"/>
              <a:gd name="connsiteY8" fmla="*/ 731520 h 5160397"/>
              <a:gd name="connsiteX9" fmla="*/ 5088935 w 6424754"/>
              <a:gd name="connsiteY9" fmla="*/ 779228 h 5160397"/>
              <a:gd name="connsiteX10" fmla="*/ 5057130 w 6424754"/>
              <a:gd name="connsiteY10" fmla="*/ 763326 h 5160397"/>
              <a:gd name="connsiteX11" fmla="*/ 5041227 w 6424754"/>
              <a:gd name="connsiteY11" fmla="*/ 731520 h 5160397"/>
              <a:gd name="connsiteX12" fmla="*/ 5033276 w 6424754"/>
              <a:gd name="connsiteY12" fmla="*/ 667910 h 5160397"/>
              <a:gd name="connsiteX13" fmla="*/ 5025324 w 6424754"/>
              <a:gd name="connsiteY13" fmla="*/ 612251 h 5160397"/>
              <a:gd name="connsiteX14" fmla="*/ 4969665 w 6424754"/>
              <a:gd name="connsiteY14" fmla="*/ 620202 h 5160397"/>
              <a:gd name="connsiteX15" fmla="*/ 4929909 w 6424754"/>
              <a:gd name="connsiteY15" fmla="*/ 675861 h 5160397"/>
              <a:gd name="connsiteX16" fmla="*/ 4906055 w 6424754"/>
              <a:gd name="connsiteY16" fmla="*/ 699715 h 5160397"/>
              <a:gd name="connsiteX17" fmla="*/ 4898103 w 6424754"/>
              <a:gd name="connsiteY17" fmla="*/ 723569 h 5160397"/>
              <a:gd name="connsiteX18" fmla="*/ 4874250 w 6424754"/>
              <a:gd name="connsiteY18" fmla="*/ 755374 h 5160397"/>
              <a:gd name="connsiteX19" fmla="*/ 4826542 w 6424754"/>
              <a:gd name="connsiteY19" fmla="*/ 795131 h 5160397"/>
              <a:gd name="connsiteX20" fmla="*/ 4802688 w 6424754"/>
              <a:gd name="connsiteY20" fmla="*/ 803082 h 5160397"/>
              <a:gd name="connsiteX21" fmla="*/ 4715223 w 6424754"/>
              <a:gd name="connsiteY21" fmla="*/ 787179 h 5160397"/>
              <a:gd name="connsiteX22" fmla="*/ 4667516 w 6424754"/>
              <a:gd name="connsiteY22" fmla="*/ 771277 h 5160397"/>
              <a:gd name="connsiteX23" fmla="*/ 4635710 w 6424754"/>
              <a:gd name="connsiteY23" fmla="*/ 763326 h 5160397"/>
              <a:gd name="connsiteX24" fmla="*/ 4588003 w 6424754"/>
              <a:gd name="connsiteY24" fmla="*/ 771277 h 5160397"/>
              <a:gd name="connsiteX25" fmla="*/ 4580051 w 6424754"/>
              <a:gd name="connsiteY25" fmla="*/ 811033 h 5160397"/>
              <a:gd name="connsiteX26" fmla="*/ 4556197 w 6424754"/>
              <a:gd name="connsiteY26" fmla="*/ 826936 h 5160397"/>
              <a:gd name="connsiteX27" fmla="*/ 4532343 w 6424754"/>
              <a:gd name="connsiteY27" fmla="*/ 604299 h 5160397"/>
              <a:gd name="connsiteX28" fmla="*/ 4524392 w 6424754"/>
              <a:gd name="connsiteY28" fmla="*/ 564543 h 5160397"/>
              <a:gd name="connsiteX29" fmla="*/ 4373317 w 6424754"/>
              <a:gd name="connsiteY29" fmla="*/ 556592 h 5160397"/>
              <a:gd name="connsiteX30" fmla="*/ 4341512 w 6424754"/>
              <a:gd name="connsiteY30" fmla="*/ 548640 h 5160397"/>
              <a:gd name="connsiteX31" fmla="*/ 4293804 w 6424754"/>
              <a:gd name="connsiteY31" fmla="*/ 588397 h 5160397"/>
              <a:gd name="connsiteX32" fmla="*/ 4269950 w 6424754"/>
              <a:gd name="connsiteY32" fmla="*/ 612251 h 5160397"/>
              <a:gd name="connsiteX33" fmla="*/ 4150681 w 6424754"/>
              <a:gd name="connsiteY33" fmla="*/ 556592 h 5160397"/>
              <a:gd name="connsiteX34" fmla="*/ 4150681 w 6424754"/>
              <a:gd name="connsiteY34" fmla="*/ 556592 h 5160397"/>
              <a:gd name="connsiteX35" fmla="*/ 3959850 w 6424754"/>
              <a:gd name="connsiteY35" fmla="*/ 540689 h 5160397"/>
              <a:gd name="connsiteX36" fmla="*/ 3896239 w 6424754"/>
              <a:gd name="connsiteY36" fmla="*/ 556592 h 5160397"/>
              <a:gd name="connsiteX37" fmla="*/ 3856483 w 6424754"/>
              <a:gd name="connsiteY37" fmla="*/ 604299 h 5160397"/>
              <a:gd name="connsiteX38" fmla="*/ 3840580 w 6424754"/>
              <a:gd name="connsiteY38" fmla="*/ 580446 h 5160397"/>
              <a:gd name="connsiteX39" fmla="*/ 3872385 w 6424754"/>
              <a:gd name="connsiteY39" fmla="*/ 524786 h 5160397"/>
              <a:gd name="connsiteX40" fmla="*/ 3904190 w 6424754"/>
              <a:gd name="connsiteY40" fmla="*/ 508884 h 5160397"/>
              <a:gd name="connsiteX41" fmla="*/ 3951898 w 6424754"/>
              <a:gd name="connsiteY41" fmla="*/ 492981 h 5160397"/>
              <a:gd name="connsiteX42" fmla="*/ 3983703 w 6424754"/>
              <a:gd name="connsiteY42" fmla="*/ 469127 h 5160397"/>
              <a:gd name="connsiteX43" fmla="*/ 3999606 w 6424754"/>
              <a:gd name="connsiteY43" fmla="*/ 445273 h 5160397"/>
              <a:gd name="connsiteX44" fmla="*/ 4039363 w 6424754"/>
              <a:gd name="connsiteY44" fmla="*/ 389614 h 5160397"/>
              <a:gd name="connsiteX45" fmla="*/ 4023460 w 6424754"/>
              <a:gd name="connsiteY45" fmla="*/ 222637 h 5160397"/>
              <a:gd name="connsiteX46" fmla="*/ 3991655 w 6424754"/>
              <a:gd name="connsiteY46" fmla="*/ 206734 h 5160397"/>
              <a:gd name="connsiteX47" fmla="*/ 3959850 w 6424754"/>
              <a:gd name="connsiteY47" fmla="*/ 182880 h 5160397"/>
              <a:gd name="connsiteX48" fmla="*/ 3935996 w 6424754"/>
              <a:gd name="connsiteY48" fmla="*/ 159026 h 5160397"/>
              <a:gd name="connsiteX49" fmla="*/ 3912142 w 6424754"/>
              <a:gd name="connsiteY49" fmla="*/ 151075 h 5160397"/>
              <a:gd name="connsiteX50" fmla="*/ 3864434 w 6424754"/>
              <a:gd name="connsiteY50" fmla="*/ 79513 h 5160397"/>
              <a:gd name="connsiteX51" fmla="*/ 3840580 w 6424754"/>
              <a:gd name="connsiteY51" fmla="*/ 23854 h 5160397"/>
              <a:gd name="connsiteX52" fmla="*/ 3816726 w 6424754"/>
              <a:gd name="connsiteY52" fmla="*/ 15903 h 5160397"/>
              <a:gd name="connsiteX53" fmla="*/ 3761067 w 6424754"/>
              <a:gd name="connsiteY53" fmla="*/ 0 h 5160397"/>
              <a:gd name="connsiteX54" fmla="*/ 3729262 w 6424754"/>
              <a:gd name="connsiteY54" fmla="*/ 15903 h 5160397"/>
              <a:gd name="connsiteX55" fmla="*/ 3705408 w 6424754"/>
              <a:gd name="connsiteY55" fmla="*/ 79513 h 5160397"/>
              <a:gd name="connsiteX56" fmla="*/ 3673603 w 6424754"/>
              <a:gd name="connsiteY56" fmla="*/ 135173 h 5160397"/>
              <a:gd name="connsiteX57" fmla="*/ 3609992 w 6424754"/>
              <a:gd name="connsiteY57" fmla="*/ 214686 h 5160397"/>
              <a:gd name="connsiteX58" fmla="*/ 3538430 w 6424754"/>
              <a:gd name="connsiteY58" fmla="*/ 254442 h 5160397"/>
              <a:gd name="connsiteX59" fmla="*/ 3458917 w 6424754"/>
              <a:gd name="connsiteY59" fmla="*/ 270345 h 5160397"/>
              <a:gd name="connsiteX60" fmla="*/ 3419161 w 6424754"/>
              <a:gd name="connsiteY60" fmla="*/ 278296 h 5160397"/>
              <a:gd name="connsiteX61" fmla="*/ 3339648 w 6424754"/>
              <a:gd name="connsiteY61" fmla="*/ 302150 h 5160397"/>
              <a:gd name="connsiteX62" fmla="*/ 3283989 w 6424754"/>
              <a:gd name="connsiteY62" fmla="*/ 318053 h 5160397"/>
              <a:gd name="connsiteX63" fmla="*/ 3204476 w 6424754"/>
              <a:gd name="connsiteY63" fmla="*/ 381663 h 5160397"/>
              <a:gd name="connsiteX64" fmla="*/ 3188573 w 6424754"/>
              <a:gd name="connsiteY64" fmla="*/ 405517 h 5160397"/>
              <a:gd name="connsiteX65" fmla="*/ 3180622 w 6424754"/>
              <a:gd name="connsiteY65" fmla="*/ 524786 h 5160397"/>
              <a:gd name="connsiteX66" fmla="*/ 3148816 w 6424754"/>
              <a:gd name="connsiteY66" fmla="*/ 540689 h 5160397"/>
              <a:gd name="connsiteX67" fmla="*/ 3053401 w 6424754"/>
              <a:gd name="connsiteY67" fmla="*/ 556592 h 5160397"/>
              <a:gd name="connsiteX68" fmla="*/ 3037498 w 6424754"/>
              <a:gd name="connsiteY68" fmla="*/ 580446 h 5160397"/>
              <a:gd name="connsiteX69" fmla="*/ 3029547 w 6424754"/>
              <a:gd name="connsiteY69" fmla="*/ 612251 h 5160397"/>
              <a:gd name="connsiteX70" fmla="*/ 3013644 w 6424754"/>
              <a:gd name="connsiteY70" fmla="*/ 644056 h 5160397"/>
              <a:gd name="connsiteX71" fmla="*/ 3037498 w 6424754"/>
              <a:gd name="connsiteY71" fmla="*/ 747423 h 5160397"/>
              <a:gd name="connsiteX72" fmla="*/ 3077255 w 6424754"/>
              <a:gd name="connsiteY72" fmla="*/ 755374 h 5160397"/>
              <a:gd name="connsiteX73" fmla="*/ 3101109 w 6424754"/>
              <a:gd name="connsiteY73" fmla="*/ 771277 h 5160397"/>
              <a:gd name="connsiteX74" fmla="*/ 3085206 w 6424754"/>
              <a:gd name="connsiteY74" fmla="*/ 842839 h 5160397"/>
              <a:gd name="connsiteX75" fmla="*/ 3061352 w 6424754"/>
              <a:gd name="connsiteY75" fmla="*/ 779228 h 5160397"/>
              <a:gd name="connsiteX76" fmla="*/ 3037498 w 6424754"/>
              <a:gd name="connsiteY76" fmla="*/ 659959 h 5160397"/>
              <a:gd name="connsiteX77" fmla="*/ 3029547 w 6424754"/>
              <a:gd name="connsiteY77" fmla="*/ 636105 h 5160397"/>
              <a:gd name="connsiteX78" fmla="*/ 3005693 w 6424754"/>
              <a:gd name="connsiteY78" fmla="*/ 628153 h 5160397"/>
              <a:gd name="connsiteX79" fmla="*/ 2957985 w 6424754"/>
              <a:gd name="connsiteY79" fmla="*/ 636105 h 5160397"/>
              <a:gd name="connsiteX80" fmla="*/ 2910277 w 6424754"/>
              <a:gd name="connsiteY80" fmla="*/ 652007 h 5160397"/>
              <a:gd name="connsiteX81" fmla="*/ 2870521 w 6424754"/>
              <a:gd name="connsiteY81" fmla="*/ 659959 h 5160397"/>
              <a:gd name="connsiteX82" fmla="*/ 2862570 w 6424754"/>
              <a:gd name="connsiteY82" fmla="*/ 683813 h 5160397"/>
              <a:gd name="connsiteX83" fmla="*/ 2854618 w 6424754"/>
              <a:gd name="connsiteY83" fmla="*/ 755374 h 5160397"/>
              <a:gd name="connsiteX84" fmla="*/ 2830764 w 6424754"/>
              <a:gd name="connsiteY84" fmla="*/ 747423 h 5160397"/>
              <a:gd name="connsiteX85" fmla="*/ 2814862 w 6424754"/>
              <a:gd name="connsiteY85" fmla="*/ 715618 h 5160397"/>
              <a:gd name="connsiteX86" fmla="*/ 2806910 w 6424754"/>
              <a:gd name="connsiteY86" fmla="*/ 683813 h 5160397"/>
              <a:gd name="connsiteX87" fmla="*/ 2798959 w 6424754"/>
              <a:gd name="connsiteY87" fmla="*/ 715618 h 5160397"/>
              <a:gd name="connsiteX88" fmla="*/ 2775105 w 6424754"/>
              <a:gd name="connsiteY88" fmla="*/ 731520 h 5160397"/>
              <a:gd name="connsiteX89" fmla="*/ 2767154 w 6424754"/>
              <a:gd name="connsiteY89" fmla="*/ 699715 h 5160397"/>
              <a:gd name="connsiteX90" fmla="*/ 2695592 w 6424754"/>
              <a:gd name="connsiteY90" fmla="*/ 699715 h 5160397"/>
              <a:gd name="connsiteX91" fmla="*/ 2655836 w 6424754"/>
              <a:gd name="connsiteY91" fmla="*/ 747423 h 5160397"/>
              <a:gd name="connsiteX92" fmla="*/ 2639933 w 6424754"/>
              <a:gd name="connsiteY92" fmla="*/ 803082 h 5160397"/>
              <a:gd name="connsiteX93" fmla="*/ 2624030 w 6424754"/>
              <a:gd name="connsiteY93" fmla="*/ 1009816 h 5160397"/>
              <a:gd name="connsiteX94" fmla="*/ 2568371 w 6424754"/>
              <a:gd name="connsiteY94" fmla="*/ 1001865 h 5160397"/>
              <a:gd name="connsiteX95" fmla="*/ 2504761 w 6424754"/>
              <a:gd name="connsiteY95" fmla="*/ 946206 h 5160397"/>
              <a:gd name="connsiteX96" fmla="*/ 2472956 w 6424754"/>
              <a:gd name="connsiteY96" fmla="*/ 930303 h 5160397"/>
              <a:gd name="connsiteX97" fmla="*/ 2449102 w 6424754"/>
              <a:gd name="connsiteY97" fmla="*/ 914400 h 5160397"/>
              <a:gd name="connsiteX98" fmla="*/ 2393443 w 6424754"/>
              <a:gd name="connsiteY98" fmla="*/ 890546 h 5160397"/>
              <a:gd name="connsiteX99" fmla="*/ 2369589 w 6424754"/>
              <a:gd name="connsiteY99" fmla="*/ 874644 h 5160397"/>
              <a:gd name="connsiteX100" fmla="*/ 2353686 w 6424754"/>
              <a:gd name="connsiteY100" fmla="*/ 842839 h 5160397"/>
              <a:gd name="connsiteX101" fmla="*/ 2329832 w 6424754"/>
              <a:gd name="connsiteY101" fmla="*/ 834887 h 5160397"/>
              <a:gd name="connsiteX102" fmla="*/ 2321881 w 6424754"/>
              <a:gd name="connsiteY102" fmla="*/ 811033 h 5160397"/>
              <a:gd name="connsiteX103" fmla="*/ 2290076 w 6424754"/>
              <a:gd name="connsiteY103" fmla="*/ 787179 h 5160397"/>
              <a:gd name="connsiteX104" fmla="*/ 2242368 w 6424754"/>
              <a:gd name="connsiteY104" fmla="*/ 731520 h 5160397"/>
              <a:gd name="connsiteX105" fmla="*/ 2282124 w 6424754"/>
              <a:gd name="connsiteY105" fmla="*/ 540689 h 5160397"/>
              <a:gd name="connsiteX106" fmla="*/ 2329832 w 6424754"/>
              <a:gd name="connsiteY106" fmla="*/ 492981 h 5160397"/>
              <a:gd name="connsiteX107" fmla="*/ 2401394 w 6424754"/>
              <a:gd name="connsiteY107" fmla="*/ 445273 h 5160397"/>
              <a:gd name="connsiteX108" fmla="*/ 2449102 w 6424754"/>
              <a:gd name="connsiteY108" fmla="*/ 373712 h 5160397"/>
              <a:gd name="connsiteX109" fmla="*/ 2472956 w 6424754"/>
              <a:gd name="connsiteY109" fmla="*/ 357809 h 5160397"/>
              <a:gd name="connsiteX110" fmla="*/ 2552469 w 6424754"/>
              <a:gd name="connsiteY110" fmla="*/ 302150 h 5160397"/>
              <a:gd name="connsiteX111" fmla="*/ 2624030 w 6424754"/>
              <a:gd name="connsiteY111" fmla="*/ 254442 h 5160397"/>
              <a:gd name="connsiteX112" fmla="*/ 2647884 w 6424754"/>
              <a:gd name="connsiteY112" fmla="*/ 238539 h 5160397"/>
              <a:gd name="connsiteX113" fmla="*/ 2631982 w 6424754"/>
              <a:gd name="connsiteY113" fmla="*/ 214686 h 5160397"/>
              <a:gd name="connsiteX114" fmla="*/ 2600176 w 6424754"/>
              <a:gd name="connsiteY114" fmla="*/ 206734 h 5160397"/>
              <a:gd name="connsiteX115" fmla="*/ 2488858 w 6424754"/>
              <a:gd name="connsiteY115" fmla="*/ 214686 h 5160397"/>
              <a:gd name="connsiteX116" fmla="*/ 2417296 w 6424754"/>
              <a:gd name="connsiteY116" fmla="*/ 262393 h 5160397"/>
              <a:gd name="connsiteX117" fmla="*/ 2393443 w 6424754"/>
              <a:gd name="connsiteY117" fmla="*/ 278296 h 5160397"/>
              <a:gd name="connsiteX118" fmla="*/ 2353686 w 6424754"/>
              <a:gd name="connsiteY118" fmla="*/ 294199 h 5160397"/>
              <a:gd name="connsiteX119" fmla="*/ 2282124 w 6424754"/>
              <a:gd name="connsiteY119" fmla="*/ 373712 h 5160397"/>
              <a:gd name="connsiteX120" fmla="*/ 2258270 w 6424754"/>
              <a:gd name="connsiteY120" fmla="*/ 397566 h 5160397"/>
              <a:gd name="connsiteX121" fmla="*/ 2226465 w 6424754"/>
              <a:gd name="connsiteY121" fmla="*/ 445273 h 5160397"/>
              <a:gd name="connsiteX122" fmla="*/ 2210563 w 6424754"/>
              <a:gd name="connsiteY122" fmla="*/ 477079 h 5160397"/>
              <a:gd name="connsiteX123" fmla="*/ 2178757 w 6424754"/>
              <a:gd name="connsiteY123" fmla="*/ 556592 h 5160397"/>
              <a:gd name="connsiteX124" fmla="*/ 2170806 w 6424754"/>
              <a:gd name="connsiteY124" fmla="*/ 620202 h 5160397"/>
              <a:gd name="connsiteX125" fmla="*/ 2162855 w 6424754"/>
              <a:gd name="connsiteY125" fmla="*/ 675861 h 5160397"/>
              <a:gd name="connsiteX126" fmla="*/ 2170806 w 6424754"/>
              <a:gd name="connsiteY126" fmla="*/ 834887 h 5160397"/>
              <a:gd name="connsiteX127" fmla="*/ 2178757 w 6424754"/>
              <a:gd name="connsiteY127" fmla="*/ 858741 h 5160397"/>
              <a:gd name="connsiteX128" fmla="*/ 2266222 w 6424754"/>
              <a:gd name="connsiteY128" fmla="*/ 938254 h 5160397"/>
              <a:gd name="connsiteX129" fmla="*/ 2313930 w 6424754"/>
              <a:gd name="connsiteY129" fmla="*/ 1017767 h 5160397"/>
              <a:gd name="connsiteX130" fmla="*/ 2298027 w 6424754"/>
              <a:gd name="connsiteY130" fmla="*/ 1089329 h 5160397"/>
              <a:gd name="connsiteX131" fmla="*/ 2226465 w 6424754"/>
              <a:gd name="connsiteY131" fmla="*/ 1073426 h 5160397"/>
              <a:gd name="connsiteX132" fmla="*/ 2146952 w 6424754"/>
              <a:gd name="connsiteY132" fmla="*/ 1057524 h 5160397"/>
              <a:gd name="connsiteX133" fmla="*/ 2075390 w 6424754"/>
              <a:gd name="connsiteY133" fmla="*/ 1065475 h 5160397"/>
              <a:gd name="connsiteX134" fmla="*/ 2043585 w 6424754"/>
              <a:gd name="connsiteY134" fmla="*/ 1073426 h 5160397"/>
              <a:gd name="connsiteX135" fmla="*/ 1987926 w 6424754"/>
              <a:gd name="connsiteY135" fmla="*/ 1105232 h 5160397"/>
              <a:gd name="connsiteX136" fmla="*/ 1900462 w 6424754"/>
              <a:gd name="connsiteY136" fmla="*/ 1160891 h 5160397"/>
              <a:gd name="connsiteX137" fmla="*/ 1820949 w 6424754"/>
              <a:gd name="connsiteY137" fmla="*/ 1176793 h 5160397"/>
              <a:gd name="connsiteX138" fmla="*/ 1789143 w 6424754"/>
              <a:gd name="connsiteY138" fmla="*/ 1216550 h 5160397"/>
              <a:gd name="connsiteX139" fmla="*/ 1773241 w 6424754"/>
              <a:gd name="connsiteY139" fmla="*/ 1240404 h 5160397"/>
              <a:gd name="connsiteX140" fmla="*/ 1725533 w 6424754"/>
              <a:gd name="connsiteY140" fmla="*/ 1288112 h 5160397"/>
              <a:gd name="connsiteX141" fmla="*/ 1685776 w 6424754"/>
              <a:gd name="connsiteY141" fmla="*/ 1327868 h 5160397"/>
              <a:gd name="connsiteX142" fmla="*/ 1661923 w 6424754"/>
              <a:gd name="connsiteY142" fmla="*/ 1351722 h 5160397"/>
              <a:gd name="connsiteX143" fmla="*/ 1638069 w 6424754"/>
              <a:gd name="connsiteY143" fmla="*/ 1367625 h 5160397"/>
              <a:gd name="connsiteX144" fmla="*/ 1614215 w 6424754"/>
              <a:gd name="connsiteY144" fmla="*/ 1463040 h 5160397"/>
              <a:gd name="connsiteX145" fmla="*/ 1606263 w 6424754"/>
              <a:gd name="connsiteY145" fmla="*/ 1574359 h 5160397"/>
              <a:gd name="connsiteX146" fmla="*/ 1558556 w 6424754"/>
              <a:gd name="connsiteY146" fmla="*/ 1598213 h 5160397"/>
              <a:gd name="connsiteX147" fmla="*/ 1447237 w 6424754"/>
              <a:gd name="connsiteY147" fmla="*/ 1606164 h 5160397"/>
              <a:gd name="connsiteX148" fmla="*/ 1399530 w 6424754"/>
              <a:gd name="connsiteY148" fmla="*/ 1669774 h 5160397"/>
              <a:gd name="connsiteX149" fmla="*/ 1383627 w 6424754"/>
              <a:gd name="connsiteY149" fmla="*/ 1693628 h 5160397"/>
              <a:gd name="connsiteX150" fmla="*/ 1359773 w 6424754"/>
              <a:gd name="connsiteY150" fmla="*/ 1725433 h 5160397"/>
              <a:gd name="connsiteX151" fmla="*/ 1288211 w 6424754"/>
              <a:gd name="connsiteY151" fmla="*/ 1749287 h 5160397"/>
              <a:gd name="connsiteX152" fmla="*/ 1256406 w 6424754"/>
              <a:gd name="connsiteY152" fmla="*/ 1773141 h 5160397"/>
              <a:gd name="connsiteX153" fmla="*/ 1232552 w 6424754"/>
              <a:gd name="connsiteY153" fmla="*/ 1781093 h 5160397"/>
              <a:gd name="connsiteX154" fmla="*/ 1216650 w 6424754"/>
              <a:gd name="connsiteY154" fmla="*/ 1804946 h 5160397"/>
              <a:gd name="connsiteX155" fmla="*/ 1192796 w 6424754"/>
              <a:gd name="connsiteY155" fmla="*/ 1876508 h 5160397"/>
              <a:gd name="connsiteX156" fmla="*/ 1160990 w 6424754"/>
              <a:gd name="connsiteY156" fmla="*/ 1924216 h 5160397"/>
              <a:gd name="connsiteX157" fmla="*/ 1129185 w 6424754"/>
              <a:gd name="connsiteY157" fmla="*/ 1932167 h 5160397"/>
              <a:gd name="connsiteX158" fmla="*/ 1065575 w 6424754"/>
              <a:gd name="connsiteY158" fmla="*/ 1963973 h 5160397"/>
              <a:gd name="connsiteX159" fmla="*/ 1009916 w 6424754"/>
              <a:gd name="connsiteY159" fmla="*/ 1995778 h 5160397"/>
              <a:gd name="connsiteX160" fmla="*/ 962208 w 6424754"/>
              <a:gd name="connsiteY160" fmla="*/ 2011680 h 5160397"/>
              <a:gd name="connsiteX161" fmla="*/ 898597 w 6424754"/>
              <a:gd name="connsiteY161" fmla="*/ 2027583 h 5160397"/>
              <a:gd name="connsiteX162" fmla="*/ 834987 w 6424754"/>
              <a:gd name="connsiteY162" fmla="*/ 2035534 h 5160397"/>
              <a:gd name="connsiteX163" fmla="*/ 675961 w 6424754"/>
              <a:gd name="connsiteY163" fmla="*/ 2051437 h 5160397"/>
              <a:gd name="connsiteX164" fmla="*/ 652107 w 6424754"/>
              <a:gd name="connsiteY164" fmla="*/ 2083242 h 5160397"/>
              <a:gd name="connsiteX165" fmla="*/ 620302 w 6424754"/>
              <a:gd name="connsiteY165" fmla="*/ 2138901 h 5160397"/>
              <a:gd name="connsiteX166" fmla="*/ 596448 w 6424754"/>
              <a:gd name="connsiteY166" fmla="*/ 2162755 h 5160397"/>
              <a:gd name="connsiteX167" fmla="*/ 564643 w 6424754"/>
              <a:gd name="connsiteY167" fmla="*/ 2178658 h 5160397"/>
              <a:gd name="connsiteX168" fmla="*/ 524886 w 6424754"/>
              <a:gd name="connsiteY168" fmla="*/ 2202512 h 5160397"/>
              <a:gd name="connsiteX169" fmla="*/ 485130 w 6424754"/>
              <a:gd name="connsiteY169" fmla="*/ 2234317 h 5160397"/>
              <a:gd name="connsiteX170" fmla="*/ 421519 w 6424754"/>
              <a:gd name="connsiteY170" fmla="*/ 2266122 h 5160397"/>
              <a:gd name="connsiteX171" fmla="*/ 397665 w 6424754"/>
              <a:gd name="connsiteY171" fmla="*/ 2282025 h 5160397"/>
              <a:gd name="connsiteX172" fmla="*/ 389714 w 6424754"/>
              <a:gd name="connsiteY172" fmla="*/ 2353586 h 5160397"/>
              <a:gd name="connsiteX173" fmla="*/ 421519 w 6424754"/>
              <a:gd name="connsiteY173" fmla="*/ 2369489 h 5160397"/>
              <a:gd name="connsiteX174" fmla="*/ 445373 w 6424754"/>
              <a:gd name="connsiteY174" fmla="*/ 2409246 h 5160397"/>
              <a:gd name="connsiteX175" fmla="*/ 453324 w 6424754"/>
              <a:gd name="connsiteY175" fmla="*/ 2488759 h 5160397"/>
              <a:gd name="connsiteX176" fmla="*/ 437422 w 6424754"/>
              <a:gd name="connsiteY176" fmla="*/ 2528515 h 5160397"/>
              <a:gd name="connsiteX177" fmla="*/ 389714 w 6424754"/>
              <a:gd name="connsiteY177" fmla="*/ 2536466 h 5160397"/>
              <a:gd name="connsiteX178" fmla="*/ 270444 w 6424754"/>
              <a:gd name="connsiteY178" fmla="*/ 2544418 h 5160397"/>
              <a:gd name="connsiteX179" fmla="*/ 246590 w 6424754"/>
              <a:gd name="connsiteY179" fmla="*/ 2552369 h 5160397"/>
              <a:gd name="connsiteX180" fmla="*/ 230688 w 6424754"/>
              <a:gd name="connsiteY180" fmla="*/ 2703444 h 5160397"/>
              <a:gd name="connsiteX181" fmla="*/ 238639 w 6424754"/>
              <a:gd name="connsiteY181" fmla="*/ 2743200 h 5160397"/>
              <a:gd name="connsiteX182" fmla="*/ 334055 w 6424754"/>
              <a:gd name="connsiteY182" fmla="*/ 2782957 h 5160397"/>
              <a:gd name="connsiteX183" fmla="*/ 405616 w 6424754"/>
              <a:gd name="connsiteY183" fmla="*/ 2790908 h 5160397"/>
              <a:gd name="connsiteX184" fmla="*/ 477178 w 6424754"/>
              <a:gd name="connsiteY184" fmla="*/ 2767054 h 5160397"/>
              <a:gd name="connsiteX185" fmla="*/ 485130 w 6424754"/>
              <a:gd name="connsiteY185" fmla="*/ 2743200 h 5160397"/>
              <a:gd name="connsiteX186" fmla="*/ 501032 w 6424754"/>
              <a:gd name="connsiteY186" fmla="*/ 2711395 h 5160397"/>
              <a:gd name="connsiteX187" fmla="*/ 524886 w 6424754"/>
              <a:gd name="connsiteY187" fmla="*/ 2671639 h 5160397"/>
              <a:gd name="connsiteX188" fmla="*/ 540789 w 6424754"/>
              <a:gd name="connsiteY188" fmla="*/ 2623931 h 5160397"/>
              <a:gd name="connsiteX189" fmla="*/ 572594 w 6424754"/>
              <a:gd name="connsiteY189" fmla="*/ 2576223 h 5160397"/>
              <a:gd name="connsiteX190" fmla="*/ 620302 w 6424754"/>
              <a:gd name="connsiteY190" fmla="*/ 2568272 h 5160397"/>
              <a:gd name="connsiteX191" fmla="*/ 660058 w 6424754"/>
              <a:gd name="connsiteY191" fmla="*/ 2528515 h 5160397"/>
              <a:gd name="connsiteX192" fmla="*/ 675961 w 6424754"/>
              <a:gd name="connsiteY192" fmla="*/ 2504661 h 5160397"/>
              <a:gd name="connsiteX193" fmla="*/ 827036 w 6424754"/>
              <a:gd name="connsiteY193" fmla="*/ 2496710 h 5160397"/>
              <a:gd name="connsiteX194" fmla="*/ 858841 w 6424754"/>
              <a:gd name="connsiteY194" fmla="*/ 2512613 h 5160397"/>
              <a:gd name="connsiteX195" fmla="*/ 866792 w 6424754"/>
              <a:gd name="connsiteY195" fmla="*/ 2544418 h 5160397"/>
              <a:gd name="connsiteX196" fmla="*/ 882695 w 6424754"/>
              <a:gd name="connsiteY196" fmla="*/ 2568272 h 5160397"/>
              <a:gd name="connsiteX197" fmla="*/ 898597 w 6424754"/>
              <a:gd name="connsiteY197" fmla="*/ 2600077 h 5160397"/>
              <a:gd name="connsiteX198" fmla="*/ 946305 w 6424754"/>
              <a:gd name="connsiteY198" fmla="*/ 2655736 h 5160397"/>
              <a:gd name="connsiteX199" fmla="*/ 970159 w 6424754"/>
              <a:gd name="connsiteY199" fmla="*/ 2671639 h 5160397"/>
              <a:gd name="connsiteX200" fmla="*/ 962208 w 6424754"/>
              <a:gd name="connsiteY200" fmla="*/ 2727298 h 5160397"/>
              <a:gd name="connsiteX201" fmla="*/ 962208 w 6424754"/>
              <a:gd name="connsiteY201" fmla="*/ 2751152 h 5160397"/>
              <a:gd name="connsiteX202" fmla="*/ 994013 w 6424754"/>
              <a:gd name="connsiteY202" fmla="*/ 2727298 h 5160397"/>
              <a:gd name="connsiteX203" fmla="*/ 1009916 w 6424754"/>
              <a:gd name="connsiteY203" fmla="*/ 2703444 h 5160397"/>
              <a:gd name="connsiteX204" fmla="*/ 1049672 w 6424754"/>
              <a:gd name="connsiteY204" fmla="*/ 2639833 h 5160397"/>
              <a:gd name="connsiteX205" fmla="*/ 1041721 w 6424754"/>
              <a:gd name="connsiteY205" fmla="*/ 2568272 h 5160397"/>
              <a:gd name="connsiteX206" fmla="*/ 1017867 w 6424754"/>
              <a:gd name="connsiteY206" fmla="*/ 2560320 h 5160397"/>
              <a:gd name="connsiteX207" fmla="*/ 954256 w 6424754"/>
              <a:gd name="connsiteY207" fmla="*/ 2520564 h 5160397"/>
              <a:gd name="connsiteX208" fmla="*/ 922451 w 6424754"/>
              <a:gd name="connsiteY208" fmla="*/ 2496710 h 5160397"/>
              <a:gd name="connsiteX209" fmla="*/ 962208 w 6424754"/>
              <a:gd name="connsiteY209" fmla="*/ 2441051 h 5160397"/>
              <a:gd name="connsiteX210" fmla="*/ 1001964 w 6424754"/>
              <a:gd name="connsiteY210" fmla="*/ 2480807 h 5160397"/>
              <a:gd name="connsiteX211" fmla="*/ 1033770 w 6424754"/>
              <a:gd name="connsiteY211" fmla="*/ 2528515 h 5160397"/>
              <a:gd name="connsiteX212" fmla="*/ 1105331 w 6424754"/>
              <a:gd name="connsiteY212" fmla="*/ 2584174 h 5160397"/>
              <a:gd name="connsiteX213" fmla="*/ 1137136 w 6424754"/>
              <a:gd name="connsiteY213" fmla="*/ 2647785 h 5160397"/>
              <a:gd name="connsiteX214" fmla="*/ 1153039 w 6424754"/>
              <a:gd name="connsiteY214" fmla="*/ 2679590 h 5160397"/>
              <a:gd name="connsiteX215" fmla="*/ 1184844 w 6424754"/>
              <a:gd name="connsiteY215" fmla="*/ 2703444 h 5160397"/>
              <a:gd name="connsiteX216" fmla="*/ 1224601 w 6424754"/>
              <a:gd name="connsiteY216" fmla="*/ 2767054 h 5160397"/>
              <a:gd name="connsiteX217" fmla="*/ 1264357 w 6424754"/>
              <a:gd name="connsiteY217" fmla="*/ 2711395 h 5160397"/>
              <a:gd name="connsiteX218" fmla="*/ 1288211 w 6424754"/>
              <a:gd name="connsiteY218" fmla="*/ 2703444 h 5160397"/>
              <a:gd name="connsiteX219" fmla="*/ 1320016 w 6424754"/>
              <a:gd name="connsiteY219" fmla="*/ 2679590 h 5160397"/>
              <a:gd name="connsiteX220" fmla="*/ 1367724 w 6424754"/>
              <a:gd name="connsiteY220" fmla="*/ 2631882 h 5160397"/>
              <a:gd name="connsiteX221" fmla="*/ 1375676 w 6424754"/>
              <a:gd name="connsiteY221" fmla="*/ 2703444 h 5160397"/>
              <a:gd name="connsiteX222" fmla="*/ 1383627 w 6424754"/>
              <a:gd name="connsiteY222" fmla="*/ 2727298 h 5160397"/>
              <a:gd name="connsiteX223" fmla="*/ 1447237 w 6424754"/>
              <a:gd name="connsiteY223" fmla="*/ 2719346 h 5160397"/>
              <a:gd name="connsiteX224" fmla="*/ 1542653 w 6424754"/>
              <a:gd name="connsiteY224" fmla="*/ 2727298 h 5160397"/>
              <a:gd name="connsiteX225" fmla="*/ 1526750 w 6424754"/>
              <a:gd name="connsiteY225" fmla="*/ 2751152 h 5160397"/>
              <a:gd name="connsiteX226" fmla="*/ 1534702 w 6424754"/>
              <a:gd name="connsiteY226" fmla="*/ 2806811 h 5160397"/>
              <a:gd name="connsiteX227" fmla="*/ 1606263 w 6424754"/>
              <a:gd name="connsiteY227" fmla="*/ 2814762 h 5160397"/>
              <a:gd name="connsiteX228" fmla="*/ 1566507 w 6424754"/>
              <a:gd name="connsiteY228" fmla="*/ 2981739 h 5160397"/>
              <a:gd name="connsiteX229" fmla="*/ 1526750 w 6424754"/>
              <a:gd name="connsiteY229" fmla="*/ 2997642 h 5160397"/>
              <a:gd name="connsiteX230" fmla="*/ 1359773 w 6424754"/>
              <a:gd name="connsiteY230" fmla="*/ 2989691 h 5160397"/>
              <a:gd name="connsiteX231" fmla="*/ 1327968 w 6424754"/>
              <a:gd name="connsiteY231" fmla="*/ 2965837 h 5160397"/>
              <a:gd name="connsiteX232" fmla="*/ 1248455 w 6424754"/>
              <a:gd name="connsiteY232" fmla="*/ 2926080 h 5160397"/>
              <a:gd name="connsiteX233" fmla="*/ 1145088 w 6424754"/>
              <a:gd name="connsiteY233" fmla="*/ 2934032 h 5160397"/>
              <a:gd name="connsiteX234" fmla="*/ 1129185 w 6424754"/>
              <a:gd name="connsiteY234" fmla="*/ 2965837 h 5160397"/>
              <a:gd name="connsiteX235" fmla="*/ 1057623 w 6424754"/>
              <a:gd name="connsiteY235" fmla="*/ 3005593 h 5160397"/>
              <a:gd name="connsiteX236" fmla="*/ 954256 w 6424754"/>
              <a:gd name="connsiteY236" fmla="*/ 2981739 h 5160397"/>
              <a:gd name="connsiteX237" fmla="*/ 906549 w 6424754"/>
              <a:gd name="connsiteY237" fmla="*/ 2949934 h 5160397"/>
              <a:gd name="connsiteX238" fmla="*/ 898597 w 6424754"/>
              <a:gd name="connsiteY238" fmla="*/ 2926080 h 5160397"/>
              <a:gd name="connsiteX239" fmla="*/ 882695 w 6424754"/>
              <a:gd name="connsiteY239" fmla="*/ 2862470 h 5160397"/>
              <a:gd name="connsiteX240" fmla="*/ 858841 w 6424754"/>
              <a:gd name="connsiteY240" fmla="*/ 2822713 h 5160397"/>
              <a:gd name="connsiteX241" fmla="*/ 811133 w 6424754"/>
              <a:gd name="connsiteY241" fmla="*/ 2782957 h 5160397"/>
              <a:gd name="connsiteX242" fmla="*/ 787279 w 6424754"/>
              <a:gd name="connsiteY242" fmla="*/ 2775006 h 5160397"/>
              <a:gd name="connsiteX243" fmla="*/ 652107 w 6424754"/>
              <a:gd name="connsiteY243" fmla="*/ 2790908 h 5160397"/>
              <a:gd name="connsiteX244" fmla="*/ 596448 w 6424754"/>
              <a:gd name="connsiteY244" fmla="*/ 2798859 h 5160397"/>
              <a:gd name="connsiteX245" fmla="*/ 516935 w 6424754"/>
              <a:gd name="connsiteY245" fmla="*/ 2806811 h 5160397"/>
              <a:gd name="connsiteX246" fmla="*/ 413568 w 6424754"/>
              <a:gd name="connsiteY246" fmla="*/ 2822713 h 5160397"/>
              <a:gd name="connsiteX247" fmla="*/ 389714 w 6424754"/>
              <a:gd name="connsiteY247" fmla="*/ 2830665 h 5160397"/>
              <a:gd name="connsiteX248" fmla="*/ 334055 w 6424754"/>
              <a:gd name="connsiteY248" fmla="*/ 2838616 h 5160397"/>
              <a:gd name="connsiteX249" fmla="*/ 286347 w 6424754"/>
              <a:gd name="connsiteY249" fmla="*/ 2846567 h 5160397"/>
              <a:gd name="connsiteX250" fmla="*/ 246590 w 6424754"/>
              <a:gd name="connsiteY250" fmla="*/ 2910178 h 5160397"/>
              <a:gd name="connsiteX251" fmla="*/ 222736 w 6424754"/>
              <a:gd name="connsiteY251" fmla="*/ 2957886 h 5160397"/>
              <a:gd name="connsiteX252" fmla="*/ 214785 w 6424754"/>
              <a:gd name="connsiteY252" fmla="*/ 2981739 h 5160397"/>
              <a:gd name="connsiteX253" fmla="*/ 190931 w 6424754"/>
              <a:gd name="connsiteY253" fmla="*/ 3013545 h 5160397"/>
              <a:gd name="connsiteX254" fmla="*/ 151175 w 6424754"/>
              <a:gd name="connsiteY254" fmla="*/ 3085106 h 5160397"/>
              <a:gd name="connsiteX255" fmla="*/ 127321 w 6424754"/>
              <a:gd name="connsiteY255" fmla="*/ 3101009 h 5160397"/>
              <a:gd name="connsiteX256" fmla="*/ 55759 w 6424754"/>
              <a:gd name="connsiteY256" fmla="*/ 3124863 h 5160397"/>
              <a:gd name="connsiteX257" fmla="*/ 31905 w 6424754"/>
              <a:gd name="connsiteY257" fmla="*/ 3204376 h 5160397"/>
              <a:gd name="connsiteX258" fmla="*/ 16003 w 6424754"/>
              <a:gd name="connsiteY258" fmla="*/ 3236181 h 5160397"/>
              <a:gd name="connsiteX259" fmla="*/ 100 w 6424754"/>
              <a:gd name="connsiteY259" fmla="*/ 3315694 h 5160397"/>
              <a:gd name="connsiteX260" fmla="*/ 16003 w 6424754"/>
              <a:gd name="connsiteY260" fmla="*/ 3641698 h 5160397"/>
              <a:gd name="connsiteX261" fmla="*/ 39856 w 6424754"/>
              <a:gd name="connsiteY261" fmla="*/ 3729162 h 5160397"/>
              <a:gd name="connsiteX262" fmla="*/ 47808 w 6424754"/>
              <a:gd name="connsiteY262" fmla="*/ 3753016 h 5160397"/>
              <a:gd name="connsiteX263" fmla="*/ 95516 w 6424754"/>
              <a:gd name="connsiteY263" fmla="*/ 3792773 h 5160397"/>
              <a:gd name="connsiteX264" fmla="*/ 151175 w 6424754"/>
              <a:gd name="connsiteY264" fmla="*/ 3816626 h 5160397"/>
              <a:gd name="connsiteX265" fmla="*/ 214785 w 6424754"/>
              <a:gd name="connsiteY265" fmla="*/ 3872286 h 5160397"/>
              <a:gd name="connsiteX266" fmla="*/ 246590 w 6424754"/>
              <a:gd name="connsiteY266" fmla="*/ 3896139 h 5160397"/>
              <a:gd name="connsiteX267" fmla="*/ 389714 w 6424754"/>
              <a:gd name="connsiteY267" fmla="*/ 3888188 h 5160397"/>
              <a:gd name="connsiteX268" fmla="*/ 413568 w 6424754"/>
              <a:gd name="connsiteY268" fmla="*/ 3880237 h 5160397"/>
              <a:gd name="connsiteX269" fmla="*/ 461276 w 6424754"/>
              <a:gd name="connsiteY269" fmla="*/ 3872286 h 5160397"/>
              <a:gd name="connsiteX270" fmla="*/ 501032 w 6424754"/>
              <a:gd name="connsiteY270" fmla="*/ 3856383 h 5160397"/>
              <a:gd name="connsiteX271" fmla="*/ 628253 w 6424754"/>
              <a:gd name="connsiteY271" fmla="*/ 3840480 h 5160397"/>
              <a:gd name="connsiteX272" fmla="*/ 763425 w 6424754"/>
              <a:gd name="connsiteY272" fmla="*/ 3872286 h 5160397"/>
              <a:gd name="connsiteX273" fmla="*/ 771376 w 6424754"/>
              <a:gd name="connsiteY273" fmla="*/ 3896139 h 5160397"/>
              <a:gd name="connsiteX274" fmla="*/ 803182 w 6424754"/>
              <a:gd name="connsiteY274" fmla="*/ 4110825 h 5160397"/>
              <a:gd name="connsiteX275" fmla="*/ 819084 w 6424754"/>
              <a:gd name="connsiteY275" fmla="*/ 4158533 h 5160397"/>
              <a:gd name="connsiteX276" fmla="*/ 850890 w 6424754"/>
              <a:gd name="connsiteY276" fmla="*/ 4238046 h 5160397"/>
              <a:gd name="connsiteX277" fmla="*/ 874743 w 6424754"/>
              <a:gd name="connsiteY277" fmla="*/ 4293705 h 5160397"/>
              <a:gd name="connsiteX278" fmla="*/ 890646 w 6424754"/>
              <a:gd name="connsiteY278" fmla="*/ 4436828 h 5160397"/>
              <a:gd name="connsiteX279" fmla="*/ 898597 w 6424754"/>
              <a:gd name="connsiteY279" fmla="*/ 4643562 h 5160397"/>
              <a:gd name="connsiteX280" fmla="*/ 914500 w 6424754"/>
              <a:gd name="connsiteY280" fmla="*/ 4691270 h 5160397"/>
              <a:gd name="connsiteX281" fmla="*/ 938354 w 6424754"/>
              <a:gd name="connsiteY281" fmla="*/ 4770783 h 5160397"/>
              <a:gd name="connsiteX282" fmla="*/ 954256 w 6424754"/>
              <a:gd name="connsiteY282" fmla="*/ 4802588 h 5160397"/>
              <a:gd name="connsiteX283" fmla="*/ 994013 w 6424754"/>
              <a:gd name="connsiteY283" fmla="*/ 4913906 h 5160397"/>
              <a:gd name="connsiteX284" fmla="*/ 1009916 w 6424754"/>
              <a:gd name="connsiteY284" fmla="*/ 4969566 h 5160397"/>
              <a:gd name="connsiteX285" fmla="*/ 1017867 w 6424754"/>
              <a:gd name="connsiteY285" fmla="*/ 5009322 h 5160397"/>
              <a:gd name="connsiteX286" fmla="*/ 1041721 w 6424754"/>
              <a:gd name="connsiteY286" fmla="*/ 5049079 h 5160397"/>
              <a:gd name="connsiteX287" fmla="*/ 1057623 w 6424754"/>
              <a:gd name="connsiteY287" fmla="*/ 5088835 h 5160397"/>
              <a:gd name="connsiteX288" fmla="*/ 1065575 w 6424754"/>
              <a:gd name="connsiteY288" fmla="*/ 5112689 h 5160397"/>
              <a:gd name="connsiteX289" fmla="*/ 1089429 w 6424754"/>
              <a:gd name="connsiteY289" fmla="*/ 5144494 h 5160397"/>
              <a:gd name="connsiteX290" fmla="*/ 1113283 w 6424754"/>
              <a:gd name="connsiteY290" fmla="*/ 5160397 h 5160397"/>
              <a:gd name="connsiteX291" fmla="*/ 1383627 w 6424754"/>
              <a:gd name="connsiteY291" fmla="*/ 5128592 h 5160397"/>
              <a:gd name="connsiteX292" fmla="*/ 1455189 w 6424754"/>
              <a:gd name="connsiteY292" fmla="*/ 5088835 h 5160397"/>
              <a:gd name="connsiteX293" fmla="*/ 1502896 w 6424754"/>
              <a:gd name="connsiteY293" fmla="*/ 5057030 h 5160397"/>
              <a:gd name="connsiteX294" fmla="*/ 1518799 w 6424754"/>
              <a:gd name="connsiteY294" fmla="*/ 5001371 h 5160397"/>
              <a:gd name="connsiteX295" fmla="*/ 1550604 w 6424754"/>
              <a:gd name="connsiteY295" fmla="*/ 4937760 h 5160397"/>
              <a:gd name="connsiteX296" fmla="*/ 1566507 w 6424754"/>
              <a:gd name="connsiteY296" fmla="*/ 4882101 h 5160397"/>
              <a:gd name="connsiteX297" fmla="*/ 1582410 w 6424754"/>
              <a:gd name="connsiteY297" fmla="*/ 4850296 h 5160397"/>
              <a:gd name="connsiteX298" fmla="*/ 1590361 w 6424754"/>
              <a:gd name="connsiteY298" fmla="*/ 4770783 h 5160397"/>
              <a:gd name="connsiteX299" fmla="*/ 1606263 w 6424754"/>
              <a:gd name="connsiteY299" fmla="*/ 4746929 h 5160397"/>
              <a:gd name="connsiteX300" fmla="*/ 1614215 w 6424754"/>
              <a:gd name="connsiteY300" fmla="*/ 4699221 h 5160397"/>
              <a:gd name="connsiteX301" fmla="*/ 1606263 w 6424754"/>
              <a:gd name="connsiteY301" fmla="*/ 4659465 h 5160397"/>
              <a:gd name="connsiteX302" fmla="*/ 1598312 w 6424754"/>
              <a:gd name="connsiteY302" fmla="*/ 4635611 h 5160397"/>
              <a:gd name="connsiteX303" fmla="*/ 1630117 w 6424754"/>
              <a:gd name="connsiteY303" fmla="*/ 4627659 h 5160397"/>
              <a:gd name="connsiteX304" fmla="*/ 1669874 w 6424754"/>
              <a:gd name="connsiteY304" fmla="*/ 4619708 h 5160397"/>
              <a:gd name="connsiteX305" fmla="*/ 1685776 w 6424754"/>
              <a:gd name="connsiteY305" fmla="*/ 4595854 h 5160397"/>
              <a:gd name="connsiteX306" fmla="*/ 1709630 w 6424754"/>
              <a:gd name="connsiteY306" fmla="*/ 4572000 h 5160397"/>
              <a:gd name="connsiteX307" fmla="*/ 1717582 w 6424754"/>
              <a:gd name="connsiteY307" fmla="*/ 4548146 h 5160397"/>
              <a:gd name="connsiteX308" fmla="*/ 1733484 w 6424754"/>
              <a:gd name="connsiteY308" fmla="*/ 4524293 h 5160397"/>
              <a:gd name="connsiteX309" fmla="*/ 1749387 w 6424754"/>
              <a:gd name="connsiteY309" fmla="*/ 4309607 h 5160397"/>
              <a:gd name="connsiteX310" fmla="*/ 1789143 w 6424754"/>
              <a:gd name="connsiteY310" fmla="*/ 4039263 h 5160397"/>
              <a:gd name="connsiteX311" fmla="*/ 1820949 w 6424754"/>
              <a:gd name="connsiteY311" fmla="*/ 4023360 h 5160397"/>
              <a:gd name="connsiteX312" fmla="*/ 1892510 w 6424754"/>
              <a:gd name="connsiteY312" fmla="*/ 4015409 h 5160397"/>
              <a:gd name="connsiteX313" fmla="*/ 1964072 w 6424754"/>
              <a:gd name="connsiteY313" fmla="*/ 3880237 h 5160397"/>
              <a:gd name="connsiteX314" fmla="*/ 2011780 w 6424754"/>
              <a:gd name="connsiteY314" fmla="*/ 3792773 h 5160397"/>
              <a:gd name="connsiteX315" fmla="*/ 2027683 w 6424754"/>
              <a:gd name="connsiteY315" fmla="*/ 3745065 h 5160397"/>
              <a:gd name="connsiteX316" fmla="*/ 2083342 w 6424754"/>
              <a:gd name="connsiteY316" fmla="*/ 3657600 h 5160397"/>
              <a:gd name="connsiteX317" fmla="*/ 1852754 w 6424754"/>
              <a:gd name="connsiteY317" fmla="*/ 3625795 h 5160397"/>
              <a:gd name="connsiteX318" fmla="*/ 1844803 w 6424754"/>
              <a:gd name="connsiteY318" fmla="*/ 3601941 h 5160397"/>
              <a:gd name="connsiteX319" fmla="*/ 1820949 w 6424754"/>
              <a:gd name="connsiteY319" fmla="*/ 3593990 h 5160397"/>
              <a:gd name="connsiteX320" fmla="*/ 1797095 w 6424754"/>
              <a:gd name="connsiteY320" fmla="*/ 3570136 h 5160397"/>
              <a:gd name="connsiteX321" fmla="*/ 1765290 w 6424754"/>
              <a:gd name="connsiteY321" fmla="*/ 3522428 h 5160397"/>
              <a:gd name="connsiteX322" fmla="*/ 1741436 w 6424754"/>
              <a:gd name="connsiteY322" fmla="*/ 3490623 h 5160397"/>
              <a:gd name="connsiteX323" fmla="*/ 1669874 w 6424754"/>
              <a:gd name="connsiteY323" fmla="*/ 3283889 h 5160397"/>
              <a:gd name="connsiteX324" fmla="*/ 1638069 w 6424754"/>
              <a:gd name="connsiteY324" fmla="*/ 3212327 h 5160397"/>
              <a:gd name="connsiteX325" fmla="*/ 1614215 w 6424754"/>
              <a:gd name="connsiteY325" fmla="*/ 3172571 h 5160397"/>
              <a:gd name="connsiteX326" fmla="*/ 1606263 w 6424754"/>
              <a:gd name="connsiteY326" fmla="*/ 3148717 h 5160397"/>
              <a:gd name="connsiteX327" fmla="*/ 1638069 w 6424754"/>
              <a:gd name="connsiteY327" fmla="*/ 3164619 h 5160397"/>
              <a:gd name="connsiteX328" fmla="*/ 1677825 w 6424754"/>
              <a:gd name="connsiteY328" fmla="*/ 3283889 h 5160397"/>
              <a:gd name="connsiteX329" fmla="*/ 1685776 w 6424754"/>
              <a:gd name="connsiteY329" fmla="*/ 3307743 h 5160397"/>
              <a:gd name="connsiteX330" fmla="*/ 1741436 w 6424754"/>
              <a:gd name="connsiteY330" fmla="*/ 3419061 h 5160397"/>
              <a:gd name="connsiteX331" fmla="*/ 1765290 w 6424754"/>
              <a:gd name="connsiteY331" fmla="*/ 3482672 h 5160397"/>
              <a:gd name="connsiteX332" fmla="*/ 1797095 w 6424754"/>
              <a:gd name="connsiteY332" fmla="*/ 3538331 h 5160397"/>
              <a:gd name="connsiteX333" fmla="*/ 1805046 w 6424754"/>
              <a:gd name="connsiteY333" fmla="*/ 3562185 h 5160397"/>
              <a:gd name="connsiteX334" fmla="*/ 1836851 w 6424754"/>
              <a:gd name="connsiteY334" fmla="*/ 3578087 h 5160397"/>
              <a:gd name="connsiteX335" fmla="*/ 1900462 w 6424754"/>
              <a:gd name="connsiteY335" fmla="*/ 3601941 h 5160397"/>
              <a:gd name="connsiteX336" fmla="*/ 2043585 w 6424754"/>
              <a:gd name="connsiteY336" fmla="*/ 3586039 h 5160397"/>
              <a:gd name="connsiteX337" fmla="*/ 2075390 w 6424754"/>
              <a:gd name="connsiteY337" fmla="*/ 3570136 h 5160397"/>
              <a:gd name="connsiteX338" fmla="*/ 2131050 w 6424754"/>
              <a:gd name="connsiteY338" fmla="*/ 3530379 h 5160397"/>
              <a:gd name="connsiteX339" fmla="*/ 2202611 w 6424754"/>
              <a:gd name="connsiteY339" fmla="*/ 3506526 h 5160397"/>
              <a:gd name="connsiteX340" fmla="*/ 2274173 w 6424754"/>
              <a:gd name="connsiteY340" fmla="*/ 3458818 h 5160397"/>
              <a:gd name="connsiteX341" fmla="*/ 2345735 w 6424754"/>
              <a:gd name="connsiteY341" fmla="*/ 3419061 h 5160397"/>
              <a:gd name="connsiteX342" fmla="*/ 2353686 w 6424754"/>
              <a:gd name="connsiteY342" fmla="*/ 3387256 h 5160397"/>
              <a:gd name="connsiteX343" fmla="*/ 2361637 w 6424754"/>
              <a:gd name="connsiteY343" fmla="*/ 3363402 h 5160397"/>
              <a:gd name="connsiteX344" fmla="*/ 2353686 w 6424754"/>
              <a:gd name="connsiteY344" fmla="*/ 3283889 h 5160397"/>
              <a:gd name="connsiteX345" fmla="*/ 2345735 w 6424754"/>
              <a:gd name="connsiteY345" fmla="*/ 3252084 h 5160397"/>
              <a:gd name="connsiteX346" fmla="*/ 2290076 w 6424754"/>
              <a:gd name="connsiteY346" fmla="*/ 3212327 h 5160397"/>
              <a:gd name="connsiteX347" fmla="*/ 2194660 w 6424754"/>
              <a:gd name="connsiteY347" fmla="*/ 3196425 h 5160397"/>
              <a:gd name="connsiteX348" fmla="*/ 2162855 w 6424754"/>
              <a:gd name="connsiteY348" fmla="*/ 3188473 h 5160397"/>
              <a:gd name="connsiteX349" fmla="*/ 2146952 w 6424754"/>
              <a:gd name="connsiteY349" fmla="*/ 3164619 h 5160397"/>
              <a:gd name="connsiteX350" fmla="*/ 2123098 w 6424754"/>
              <a:gd name="connsiteY350" fmla="*/ 3132814 h 5160397"/>
              <a:gd name="connsiteX351" fmla="*/ 2107196 w 6424754"/>
              <a:gd name="connsiteY351" fmla="*/ 3101009 h 5160397"/>
              <a:gd name="connsiteX352" fmla="*/ 2075390 w 6424754"/>
              <a:gd name="connsiteY352" fmla="*/ 3085106 h 5160397"/>
              <a:gd name="connsiteX353" fmla="*/ 2162855 w 6424754"/>
              <a:gd name="connsiteY353" fmla="*/ 3101009 h 5160397"/>
              <a:gd name="connsiteX354" fmla="*/ 2186709 w 6424754"/>
              <a:gd name="connsiteY354" fmla="*/ 3124863 h 5160397"/>
              <a:gd name="connsiteX355" fmla="*/ 2226465 w 6424754"/>
              <a:gd name="connsiteY355" fmla="*/ 3148717 h 5160397"/>
              <a:gd name="connsiteX356" fmla="*/ 2250319 w 6424754"/>
              <a:gd name="connsiteY356" fmla="*/ 3164619 h 5160397"/>
              <a:gd name="connsiteX357" fmla="*/ 2290076 w 6424754"/>
              <a:gd name="connsiteY357" fmla="*/ 3196425 h 5160397"/>
              <a:gd name="connsiteX358" fmla="*/ 2369589 w 6424754"/>
              <a:gd name="connsiteY358" fmla="*/ 3228230 h 5160397"/>
              <a:gd name="connsiteX359" fmla="*/ 2457053 w 6424754"/>
              <a:gd name="connsiteY359" fmla="*/ 3252084 h 5160397"/>
              <a:gd name="connsiteX360" fmla="*/ 2711495 w 6424754"/>
              <a:gd name="connsiteY360" fmla="*/ 3260035 h 5160397"/>
              <a:gd name="connsiteX361" fmla="*/ 2719446 w 6424754"/>
              <a:gd name="connsiteY361" fmla="*/ 3323646 h 5160397"/>
              <a:gd name="connsiteX362" fmla="*/ 2743300 w 6424754"/>
              <a:gd name="connsiteY362" fmla="*/ 3339548 h 5160397"/>
              <a:gd name="connsiteX363" fmla="*/ 2775105 w 6424754"/>
              <a:gd name="connsiteY363" fmla="*/ 3371353 h 5160397"/>
              <a:gd name="connsiteX364" fmla="*/ 2783056 w 6424754"/>
              <a:gd name="connsiteY364" fmla="*/ 3411110 h 5160397"/>
              <a:gd name="connsiteX365" fmla="*/ 2806910 w 6424754"/>
              <a:gd name="connsiteY365" fmla="*/ 3474720 h 5160397"/>
              <a:gd name="connsiteX366" fmla="*/ 2838716 w 6424754"/>
              <a:gd name="connsiteY366" fmla="*/ 3578087 h 5160397"/>
              <a:gd name="connsiteX367" fmla="*/ 2854618 w 6424754"/>
              <a:gd name="connsiteY367" fmla="*/ 3649649 h 5160397"/>
              <a:gd name="connsiteX368" fmla="*/ 2870521 w 6424754"/>
              <a:gd name="connsiteY368" fmla="*/ 3697357 h 5160397"/>
              <a:gd name="connsiteX369" fmla="*/ 2878472 w 6424754"/>
              <a:gd name="connsiteY369" fmla="*/ 3721211 h 5160397"/>
              <a:gd name="connsiteX370" fmla="*/ 2910277 w 6424754"/>
              <a:gd name="connsiteY370" fmla="*/ 3776870 h 5160397"/>
              <a:gd name="connsiteX371" fmla="*/ 2950034 w 6424754"/>
              <a:gd name="connsiteY371" fmla="*/ 3792773 h 5160397"/>
              <a:gd name="connsiteX372" fmla="*/ 2989790 w 6424754"/>
              <a:gd name="connsiteY372" fmla="*/ 3784821 h 5160397"/>
              <a:gd name="connsiteX373" fmla="*/ 3013644 w 6424754"/>
              <a:gd name="connsiteY373" fmla="*/ 3729162 h 5160397"/>
              <a:gd name="connsiteX374" fmla="*/ 3037498 w 6424754"/>
              <a:gd name="connsiteY374" fmla="*/ 3514477 h 5160397"/>
              <a:gd name="connsiteX375" fmla="*/ 3045450 w 6424754"/>
              <a:gd name="connsiteY375" fmla="*/ 3482672 h 5160397"/>
              <a:gd name="connsiteX376" fmla="*/ 3069303 w 6424754"/>
              <a:gd name="connsiteY376" fmla="*/ 3458818 h 5160397"/>
              <a:gd name="connsiteX377" fmla="*/ 3148816 w 6424754"/>
              <a:gd name="connsiteY377" fmla="*/ 3411110 h 5160397"/>
              <a:gd name="connsiteX378" fmla="*/ 3180622 w 6424754"/>
              <a:gd name="connsiteY378" fmla="*/ 3403159 h 5160397"/>
              <a:gd name="connsiteX379" fmla="*/ 3204476 w 6424754"/>
              <a:gd name="connsiteY379" fmla="*/ 3387256 h 5160397"/>
              <a:gd name="connsiteX380" fmla="*/ 3252183 w 6424754"/>
              <a:gd name="connsiteY380" fmla="*/ 3371353 h 5160397"/>
              <a:gd name="connsiteX381" fmla="*/ 3299891 w 6424754"/>
              <a:gd name="connsiteY381" fmla="*/ 3331597 h 5160397"/>
              <a:gd name="connsiteX382" fmla="*/ 3355550 w 6424754"/>
              <a:gd name="connsiteY382" fmla="*/ 3307743 h 5160397"/>
              <a:gd name="connsiteX383" fmla="*/ 3387356 w 6424754"/>
              <a:gd name="connsiteY383" fmla="*/ 3323646 h 5160397"/>
              <a:gd name="connsiteX384" fmla="*/ 3411210 w 6424754"/>
              <a:gd name="connsiteY384" fmla="*/ 3387256 h 5160397"/>
              <a:gd name="connsiteX385" fmla="*/ 3427112 w 6424754"/>
              <a:gd name="connsiteY385" fmla="*/ 3419061 h 5160397"/>
              <a:gd name="connsiteX386" fmla="*/ 3435063 w 6424754"/>
              <a:gd name="connsiteY386" fmla="*/ 3450866 h 5160397"/>
              <a:gd name="connsiteX387" fmla="*/ 3466869 w 6424754"/>
              <a:gd name="connsiteY387" fmla="*/ 3474720 h 5160397"/>
              <a:gd name="connsiteX388" fmla="*/ 3554333 w 6424754"/>
              <a:gd name="connsiteY388" fmla="*/ 3506526 h 5160397"/>
              <a:gd name="connsiteX389" fmla="*/ 3578187 w 6424754"/>
              <a:gd name="connsiteY389" fmla="*/ 3570136 h 5160397"/>
              <a:gd name="connsiteX390" fmla="*/ 3586138 w 6424754"/>
              <a:gd name="connsiteY390" fmla="*/ 3601941 h 5160397"/>
              <a:gd name="connsiteX391" fmla="*/ 3594090 w 6424754"/>
              <a:gd name="connsiteY391" fmla="*/ 3760967 h 5160397"/>
              <a:gd name="connsiteX392" fmla="*/ 3602041 w 6424754"/>
              <a:gd name="connsiteY392" fmla="*/ 3784821 h 5160397"/>
              <a:gd name="connsiteX393" fmla="*/ 3625895 w 6424754"/>
              <a:gd name="connsiteY393" fmla="*/ 3792773 h 5160397"/>
              <a:gd name="connsiteX394" fmla="*/ 3673603 w 6424754"/>
              <a:gd name="connsiteY394" fmla="*/ 3840480 h 5160397"/>
              <a:gd name="connsiteX395" fmla="*/ 3697456 w 6424754"/>
              <a:gd name="connsiteY395" fmla="*/ 3864334 h 5160397"/>
              <a:gd name="connsiteX396" fmla="*/ 3745164 w 6424754"/>
              <a:gd name="connsiteY396" fmla="*/ 3904091 h 5160397"/>
              <a:gd name="connsiteX397" fmla="*/ 3697456 w 6424754"/>
              <a:gd name="connsiteY397" fmla="*/ 3919993 h 5160397"/>
              <a:gd name="connsiteX398" fmla="*/ 3673603 w 6424754"/>
              <a:gd name="connsiteY398" fmla="*/ 3896139 h 5160397"/>
              <a:gd name="connsiteX399" fmla="*/ 3617943 w 6424754"/>
              <a:gd name="connsiteY399" fmla="*/ 3872286 h 5160397"/>
              <a:gd name="connsiteX400" fmla="*/ 3570236 w 6424754"/>
              <a:gd name="connsiteY400" fmla="*/ 3840480 h 5160397"/>
              <a:gd name="connsiteX401" fmla="*/ 3538430 w 6424754"/>
              <a:gd name="connsiteY401" fmla="*/ 3824578 h 5160397"/>
              <a:gd name="connsiteX402" fmla="*/ 3554333 w 6424754"/>
              <a:gd name="connsiteY402" fmla="*/ 3943847 h 5160397"/>
              <a:gd name="connsiteX403" fmla="*/ 3586138 w 6424754"/>
              <a:gd name="connsiteY403" fmla="*/ 3967701 h 5160397"/>
              <a:gd name="connsiteX404" fmla="*/ 3609992 w 6424754"/>
              <a:gd name="connsiteY404" fmla="*/ 3999506 h 5160397"/>
              <a:gd name="connsiteX405" fmla="*/ 3665651 w 6424754"/>
              <a:gd name="connsiteY405" fmla="*/ 4023360 h 5160397"/>
              <a:gd name="connsiteX406" fmla="*/ 3753116 w 6424754"/>
              <a:gd name="connsiteY406" fmla="*/ 4102873 h 5160397"/>
              <a:gd name="connsiteX407" fmla="*/ 3745164 w 6424754"/>
              <a:gd name="connsiteY407" fmla="*/ 3808675 h 5160397"/>
              <a:gd name="connsiteX408" fmla="*/ 3705408 w 6424754"/>
              <a:gd name="connsiteY408" fmla="*/ 3760967 h 5160397"/>
              <a:gd name="connsiteX409" fmla="*/ 3673603 w 6424754"/>
              <a:gd name="connsiteY409" fmla="*/ 3689406 h 5160397"/>
              <a:gd name="connsiteX410" fmla="*/ 3665651 w 6424754"/>
              <a:gd name="connsiteY410" fmla="*/ 3657600 h 5160397"/>
              <a:gd name="connsiteX411" fmla="*/ 3673603 w 6424754"/>
              <a:gd name="connsiteY411" fmla="*/ 3609893 h 5160397"/>
              <a:gd name="connsiteX412" fmla="*/ 3705408 w 6424754"/>
              <a:gd name="connsiteY412" fmla="*/ 3625795 h 5160397"/>
              <a:gd name="connsiteX413" fmla="*/ 3729262 w 6424754"/>
              <a:gd name="connsiteY413" fmla="*/ 3633746 h 5160397"/>
              <a:gd name="connsiteX414" fmla="*/ 3776970 w 6424754"/>
              <a:gd name="connsiteY414" fmla="*/ 3641698 h 5160397"/>
              <a:gd name="connsiteX415" fmla="*/ 3808775 w 6424754"/>
              <a:gd name="connsiteY415" fmla="*/ 3649649 h 5160397"/>
              <a:gd name="connsiteX416" fmla="*/ 3912142 w 6424754"/>
              <a:gd name="connsiteY416" fmla="*/ 3641698 h 5160397"/>
              <a:gd name="connsiteX417" fmla="*/ 3928044 w 6424754"/>
              <a:gd name="connsiteY417" fmla="*/ 3617844 h 5160397"/>
              <a:gd name="connsiteX418" fmla="*/ 3943947 w 6424754"/>
              <a:gd name="connsiteY418" fmla="*/ 3554233 h 5160397"/>
              <a:gd name="connsiteX419" fmla="*/ 3935996 w 6424754"/>
              <a:gd name="connsiteY419" fmla="*/ 3490623 h 5160397"/>
              <a:gd name="connsiteX420" fmla="*/ 3872385 w 6424754"/>
              <a:gd name="connsiteY420" fmla="*/ 3450866 h 5160397"/>
              <a:gd name="connsiteX421" fmla="*/ 3848531 w 6424754"/>
              <a:gd name="connsiteY421" fmla="*/ 3434964 h 5160397"/>
              <a:gd name="connsiteX422" fmla="*/ 3856483 w 6424754"/>
              <a:gd name="connsiteY422" fmla="*/ 3379305 h 5160397"/>
              <a:gd name="connsiteX423" fmla="*/ 3920093 w 6424754"/>
              <a:gd name="connsiteY423" fmla="*/ 3339548 h 5160397"/>
              <a:gd name="connsiteX424" fmla="*/ 4047314 w 6424754"/>
              <a:gd name="connsiteY424" fmla="*/ 3275938 h 5160397"/>
              <a:gd name="connsiteX425" fmla="*/ 4110924 w 6424754"/>
              <a:gd name="connsiteY425" fmla="*/ 3260035 h 5160397"/>
              <a:gd name="connsiteX426" fmla="*/ 4142730 w 6424754"/>
              <a:gd name="connsiteY426" fmla="*/ 3244133 h 5160397"/>
              <a:gd name="connsiteX427" fmla="*/ 4238145 w 6424754"/>
              <a:gd name="connsiteY427" fmla="*/ 3196425 h 5160397"/>
              <a:gd name="connsiteX428" fmla="*/ 4317658 w 6424754"/>
              <a:gd name="connsiteY428" fmla="*/ 3037399 h 5160397"/>
              <a:gd name="connsiteX429" fmla="*/ 4293804 w 6424754"/>
              <a:gd name="connsiteY429" fmla="*/ 2798859 h 5160397"/>
              <a:gd name="connsiteX430" fmla="*/ 4285853 w 6424754"/>
              <a:gd name="connsiteY430" fmla="*/ 2775006 h 5160397"/>
              <a:gd name="connsiteX431" fmla="*/ 4254048 w 6424754"/>
              <a:gd name="connsiteY431" fmla="*/ 2703444 h 5160397"/>
              <a:gd name="connsiteX432" fmla="*/ 4269950 w 6424754"/>
              <a:gd name="connsiteY432" fmla="*/ 2679590 h 5160397"/>
              <a:gd name="connsiteX433" fmla="*/ 4341512 w 6424754"/>
              <a:gd name="connsiteY433" fmla="*/ 2671639 h 5160397"/>
              <a:gd name="connsiteX434" fmla="*/ 4373317 w 6424754"/>
              <a:gd name="connsiteY434" fmla="*/ 2663687 h 5160397"/>
              <a:gd name="connsiteX435" fmla="*/ 4421025 w 6424754"/>
              <a:gd name="connsiteY435" fmla="*/ 2647785 h 5160397"/>
              <a:gd name="connsiteX436" fmla="*/ 4421025 w 6424754"/>
              <a:gd name="connsiteY436" fmla="*/ 2679590 h 5160397"/>
              <a:gd name="connsiteX437" fmla="*/ 4413074 w 6424754"/>
              <a:gd name="connsiteY437" fmla="*/ 2711395 h 5160397"/>
              <a:gd name="connsiteX438" fmla="*/ 4421025 w 6424754"/>
              <a:gd name="connsiteY438" fmla="*/ 2751152 h 5160397"/>
              <a:gd name="connsiteX439" fmla="*/ 4468733 w 6424754"/>
              <a:gd name="connsiteY439" fmla="*/ 2790908 h 5160397"/>
              <a:gd name="connsiteX440" fmla="*/ 4476684 w 6424754"/>
              <a:gd name="connsiteY440" fmla="*/ 2902226 h 5160397"/>
              <a:gd name="connsiteX441" fmla="*/ 4524392 w 6424754"/>
              <a:gd name="connsiteY441" fmla="*/ 2894275 h 5160397"/>
              <a:gd name="connsiteX442" fmla="*/ 4532343 w 6424754"/>
              <a:gd name="connsiteY442" fmla="*/ 2870421 h 5160397"/>
              <a:gd name="connsiteX443" fmla="*/ 4548246 w 6424754"/>
              <a:gd name="connsiteY443" fmla="*/ 2838616 h 5160397"/>
              <a:gd name="connsiteX444" fmla="*/ 4548246 w 6424754"/>
              <a:gd name="connsiteY444" fmla="*/ 2639833 h 5160397"/>
              <a:gd name="connsiteX445" fmla="*/ 4540295 w 6424754"/>
              <a:gd name="connsiteY445" fmla="*/ 2615979 h 5160397"/>
              <a:gd name="connsiteX446" fmla="*/ 4643662 w 6424754"/>
              <a:gd name="connsiteY446" fmla="*/ 2528515 h 5160397"/>
              <a:gd name="connsiteX447" fmla="*/ 4715223 w 6424754"/>
              <a:gd name="connsiteY447" fmla="*/ 2480807 h 5160397"/>
              <a:gd name="connsiteX448" fmla="*/ 4818590 w 6424754"/>
              <a:gd name="connsiteY448" fmla="*/ 2361538 h 5160397"/>
              <a:gd name="connsiteX449" fmla="*/ 4842444 w 6424754"/>
              <a:gd name="connsiteY449" fmla="*/ 2345635 h 5160397"/>
              <a:gd name="connsiteX450" fmla="*/ 4850396 w 6424754"/>
              <a:gd name="connsiteY450" fmla="*/ 2313830 h 5160397"/>
              <a:gd name="connsiteX451" fmla="*/ 4866298 w 6424754"/>
              <a:gd name="connsiteY451" fmla="*/ 2289976 h 5160397"/>
              <a:gd name="connsiteX452" fmla="*/ 4874250 w 6424754"/>
              <a:gd name="connsiteY452" fmla="*/ 2226366 h 5160397"/>
              <a:gd name="connsiteX453" fmla="*/ 4874250 w 6424754"/>
              <a:gd name="connsiteY453" fmla="*/ 2019632 h 5160397"/>
              <a:gd name="connsiteX454" fmla="*/ 4850396 w 6424754"/>
              <a:gd name="connsiteY454" fmla="*/ 2011680 h 5160397"/>
              <a:gd name="connsiteX455" fmla="*/ 4818590 w 6424754"/>
              <a:gd name="connsiteY455" fmla="*/ 2003729 h 5160397"/>
              <a:gd name="connsiteX456" fmla="*/ 4834493 w 6424754"/>
              <a:gd name="connsiteY456" fmla="*/ 1852654 h 5160397"/>
              <a:gd name="connsiteX457" fmla="*/ 4874250 w 6424754"/>
              <a:gd name="connsiteY457" fmla="*/ 1804946 h 5160397"/>
              <a:gd name="connsiteX458" fmla="*/ 4977616 w 6424754"/>
              <a:gd name="connsiteY458" fmla="*/ 1717482 h 5160397"/>
              <a:gd name="connsiteX459" fmla="*/ 5009422 w 6424754"/>
              <a:gd name="connsiteY459" fmla="*/ 1701579 h 5160397"/>
              <a:gd name="connsiteX460" fmla="*/ 5096886 w 6424754"/>
              <a:gd name="connsiteY460" fmla="*/ 1693628 h 5160397"/>
              <a:gd name="connsiteX461" fmla="*/ 5216156 w 6424754"/>
              <a:gd name="connsiteY461" fmla="*/ 1661823 h 5160397"/>
              <a:gd name="connsiteX462" fmla="*/ 5367230 w 6424754"/>
              <a:gd name="connsiteY462" fmla="*/ 1653872 h 5160397"/>
              <a:gd name="connsiteX463" fmla="*/ 5422890 w 6424754"/>
              <a:gd name="connsiteY463" fmla="*/ 1606164 h 5160397"/>
              <a:gd name="connsiteX464" fmla="*/ 5454695 w 6424754"/>
              <a:gd name="connsiteY464" fmla="*/ 1542553 h 5160397"/>
              <a:gd name="connsiteX465" fmla="*/ 5510354 w 6424754"/>
              <a:gd name="connsiteY465" fmla="*/ 1558456 h 5160397"/>
              <a:gd name="connsiteX466" fmla="*/ 5573964 w 6424754"/>
              <a:gd name="connsiteY466" fmla="*/ 1542553 h 5160397"/>
              <a:gd name="connsiteX467" fmla="*/ 5653477 w 6424754"/>
              <a:gd name="connsiteY467" fmla="*/ 1494846 h 5160397"/>
              <a:gd name="connsiteX468" fmla="*/ 5669380 w 6424754"/>
              <a:gd name="connsiteY468" fmla="*/ 1534602 h 5160397"/>
              <a:gd name="connsiteX469" fmla="*/ 5645526 w 6424754"/>
              <a:gd name="connsiteY469" fmla="*/ 1614115 h 5160397"/>
              <a:gd name="connsiteX470" fmla="*/ 5510354 w 6424754"/>
              <a:gd name="connsiteY470" fmla="*/ 1701579 h 5160397"/>
              <a:gd name="connsiteX471" fmla="*/ 5470597 w 6424754"/>
              <a:gd name="connsiteY471" fmla="*/ 1804946 h 5160397"/>
              <a:gd name="connsiteX472" fmla="*/ 5462646 w 6424754"/>
              <a:gd name="connsiteY472" fmla="*/ 1868557 h 5160397"/>
              <a:gd name="connsiteX473" fmla="*/ 5454695 w 6424754"/>
              <a:gd name="connsiteY473" fmla="*/ 1892411 h 5160397"/>
              <a:gd name="connsiteX474" fmla="*/ 5446743 w 6424754"/>
              <a:gd name="connsiteY474" fmla="*/ 1924216 h 5160397"/>
              <a:gd name="connsiteX475" fmla="*/ 5478549 w 6424754"/>
              <a:gd name="connsiteY475" fmla="*/ 2011680 h 5160397"/>
              <a:gd name="connsiteX476" fmla="*/ 5502403 w 6424754"/>
              <a:gd name="connsiteY476" fmla="*/ 2003729 h 5160397"/>
              <a:gd name="connsiteX477" fmla="*/ 5526256 w 6424754"/>
              <a:gd name="connsiteY477" fmla="*/ 1963973 h 5160397"/>
              <a:gd name="connsiteX478" fmla="*/ 5542159 w 6424754"/>
              <a:gd name="connsiteY478" fmla="*/ 1908313 h 5160397"/>
              <a:gd name="connsiteX479" fmla="*/ 5550110 w 6424754"/>
              <a:gd name="connsiteY479" fmla="*/ 1884459 h 5160397"/>
              <a:gd name="connsiteX480" fmla="*/ 5589867 w 6424754"/>
              <a:gd name="connsiteY480" fmla="*/ 1820849 h 5160397"/>
              <a:gd name="connsiteX481" fmla="*/ 5621672 w 6424754"/>
              <a:gd name="connsiteY481" fmla="*/ 1757239 h 5160397"/>
              <a:gd name="connsiteX482" fmla="*/ 5693234 w 6424754"/>
              <a:gd name="connsiteY482" fmla="*/ 1693628 h 5160397"/>
              <a:gd name="connsiteX483" fmla="*/ 5852260 w 6424754"/>
              <a:gd name="connsiteY483" fmla="*/ 1582310 h 5160397"/>
              <a:gd name="connsiteX484" fmla="*/ 6019237 w 6424754"/>
              <a:gd name="connsiteY484" fmla="*/ 1534602 h 5160397"/>
              <a:gd name="connsiteX485" fmla="*/ 6122604 w 6424754"/>
              <a:gd name="connsiteY485" fmla="*/ 1494846 h 5160397"/>
              <a:gd name="connsiteX486" fmla="*/ 6146458 w 6424754"/>
              <a:gd name="connsiteY486" fmla="*/ 1486894 h 5160397"/>
              <a:gd name="connsiteX487" fmla="*/ 6122604 w 6424754"/>
              <a:gd name="connsiteY487" fmla="*/ 1455089 h 5160397"/>
              <a:gd name="connsiteX488" fmla="*/ 6090799 w 6424754"/>
              <a:gd name="connsiteY488" fmla="*/ 1447138 h 5160397"/>
              <a:gd name="connsiteX489" fmla="*/ 6027189 w 6424754"/>
              <a:gd name="connsiteY489" fmla="*/ 1423284 h 5160397"/>
              <a:gd name="connsiteX490" fmla="*/ 6011286 w 6424754"/>
              <a:gd name="connsiteY490" fmla="*/ 1399430 h 5160397"/>
              <a:gd name="connsiteX491" fmla="*/ 6066945 w 6424754"/>
              <a:gd name="connsiteY491" fmla="*/ 1311966 h 5160397"/>
              <a:gd name="connsiteX492" fmla="*/ 6186215 w 6424754"/>
              <a:gd name="connsiteY492" fmla="*/ 1280160 h 5160397"/>
              <a:gd name="connsiteX493" fmla="*/ 6178263 w 6424754"/>
              <a:gd name="connsiteY493" fmla="*/ 1256306 h 5160397"/>
              <a:gd name="connsiteX494" fmla="*/ 6225971 w 6424754"/>
              <a:gd name="connsiteY494" fmla="*/ 1248355 h 5160397"/>
              <a:gd name="connsiteX495" fmla="*/ 6313436 w 6424754"/>
              <a:gd name="connsiteY495" fmla="*/ 1296063 h 5160397"/>
              <a:gd name="connsiteX496" fmla="*/ 6337290 w 6424754"/>
              <a:gd name="connsiteY496" fmla="*/ 1304014 h 5160397"/>
              <a:gd name="connsiteX497" fmla="*/ 6400900 w 6424754"/>
              <a:gd name="connsiteY497" fmla="*/ 1351722 h 5160397"/>
              <a:gd name="connsiteX498" fmla="*/ 6408851 w 6424754"/>
              <a:gd name="connsiteY498" fmla="*/ 1327868 h 5160397"/>
              <a:gd name="connsiteX499" fmla="*/ 6424754 w 6424754"/>
              <a:gd name="connsiteY499" fmla="*/ 1264258 h 5160397"/>
              <a:gd name="connsiteX500" fmla="*/ 6416803 w 6424754"/>
              <a:gd name="connsiteY500" fmla="*/ 1192696 h 5160397"/>
              <a:gd name="connsiteX501" fmla="*/ 6392949 w 6424754"/>
              <a:gd name="connsiteY501" fmla="*/ 1184745 h 5160397"/>
              <a:gd name="connsiteX502" fmla="*/ 6353192 w 6424754"/>
              <a:gd name="connsiteY502" fmla="*/ 1144988 h 5160397"/>
              <a:gd name="connsiteX503" fmla="*/ 6305484 w 6424754"/>
              <a:gd name="connsiteY503" fmla="*/ 1113183 h 5160397"/>
              <a:gd name="connsiteX504" fmla="*/ 6281630 w 6424754"/>
              <a:gd name="connsiteY504" fmla="*/ 1081378 h 5160397"/>
              <a:gd name="connsiteX505" fmla="*/ 6170312 w 6424754"/>
              <a:gd name="connsiteY505" fmla="*/ 993913 h 5160397"/>
              <a:gd name="connsiteX506" fmla="*/ 6074896 w 6424754"/>
              <a:gd name="connsiteY506" fmla="*/ 914400 h 5160397"/>
              <a:gd name="connsiteX507" fmla="*/ 6051043 w 6424754"/>
              <a:gd name="connsiteY507" fmla="*/ 906449 h 5160397"/>
              <a:gd name="connsiteX508" fmla="*/ 5868163 w 6424754"/>
              <a:gd name="connsiteY508" fmla="*/ 898498 h 5160397"/>
              <a:gd name="connsiteX509" fmla="*/ 5844309 w 6424754"/>
              <a:gd name="connsiteY509" fmla="*/ 906449 h 5160397"/>
              <a:gd name="connsiteX510" fmla="*/ 5844309 w 6424754"/>
              <a:gd name="connsiteY510" fmla="*/ 978011 h 5160397"/>
              <a:gd name="connsiteX511" fmla="*/ 5836357 w 6424754"/>
              <a:gd name="connsiteY511" fmla="*/ 1009816 h 5160397"/>
              <a:gd name="connsiteX512" fmla="*/ 5748893 w 6424754"/>
              <a:gd name="connsiteY512" fmla="*/ 1001865 h 5160397"/>
              <a:gd name="connsiteX513" fmla="*/ 5725039 w 6424754"/>
              <a:gd name="connsiteY513" fmla="*/ 985962 h 5160397"/>
              <a:gd name="connsiteX514" fmla="*/ 5677331 w 6424754"/>
              <a:gd name="connsiteY514" fmla="*/ 962108 h 5160397"/>
              <a:gd name="connsiteX515" fmla="*/ 5645526 w 6424754"/>
              <a:gd name="connsiteY515" fmla="*/ 954157 h 5160397"/>
              <a:gd name="connsiteX516" fmla="*/ 5597818 w 6424754"/>
              <a:gd name="connsiteY516" fmla="*/ 962108 h 5160397"/>
              <a:gd name="connsiteX517" fmla="*/ 5581916 w 6424754"/>
              <a:gd name="connsiteY517" fmla="*/ 1017767 h 5160397"/>
              <a:gd name="connsiteX518" fmla="*/ 5558062 w 6424754"/>
              <a:gd name="connsiteY518" fmla="*/ 1081378 h 5160397"/>
              <a:gd name="connsiteX519" fmla="*/ 5542159 w 6424754"/>
              <a:gd name="connsiteY519" fmla="*/ 1025719 h 5160397"/>
              <a:gd name="connsiteX520" fmla="*/ 5526256 w 6424754"/>
              <a:gd name="connsiteY520" fmla="*/ 993913 h 5160397"/>
              <a:gd name="connsiteX521" fmla="*/ 5518305 w 6424754"/>
              <a:gd name="connsiteY521" fmla="*/ 914400 h 5160397"/>
              <a:gd name="connsiteX522" fmla="*/ 5510354 w 6424754"/>
              <a:gd name="connsiteY522" fmla="*/ 882595 h 5160397"/>
              <a:gd name="connsiteX523" fmla="*/ 5502403 w 6424754"/>
              <a:gd name="connsiteY523" fmla="*/ 858741 h 5160397"/>
              <a:gd name="connsiteX524" fmla="*/ 5454695 w 6424754"/>
              <a:gd name="connsiteY524" fmla="*/ 850790 h 5160397"/>
              <a:gd name="connsiteX525" fmla="*/ 5391084 w 6424754"/>
              <a:gd name="connsiteY525" fmla="*/ 842839 h 516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</a:cxnLst>
            <a:rect l="l" t="t" r="r" b="b"/>
            <a:pathLst>
              <a:path w="6424754" h="5160397">
                <a:moveTo>
                  <a:pt x="5391084" y="842839"/>
                </a:moveTo>
                <a:cubicBezTo>
                  <a:pt x="5361929" y="836213"/>
                  <a:pt x="5307758" y="833426"/>
                  <a:pt x="5279766" y="811033"/>
                </a:cubicBezTo>
                <a:cubicBezTo>
                  <a:pt x="5262205" y="796984"/>
                  <a:pt x="5247961" y="779228"/>
                  <a:pt x="5232058" y="763326"/>
                </a:cubicBezTo>
                <a:lnTo>
                  <a:pt x="5208204" y="739472"/>
                </a:lnTo>
                <a:cubicBezTo>
                  <a:pt x="5205554" y="712968"/>
                  <a:pt x="5213189" y="683244"/>
                  <a:pt x="5200253" y="659959"/>
                </a:cubicBezTo>
                <a:cubicBezTo>
                  <a:pt x="5194946" y="650406"/>
                  <a:pt x="5178222" y="663023"/>
                  <a:pt x="5168448" y="667910"/>
                </a:cubicBezTo>
                <a:cubicBezTo>
                  <a:pt x="5156595" y="673837"/>
                  <a:pt x="5147427" y="684061"/>
                  <a:pt x="5136643" y="691764"/>
                </a:cubicBezTo>
                <a:cubicBezTo>
                  <a:pt x="5128867" y="697318"/>
                  <a:pt x="5120740" y="702365"/>
                  <a:pt x="5112789" y="707666"/>
                </a:cubicBezTo>
                <a:cubicBezTo>
                  <a:pt x="5107488" y="715617"/>
                  <a:pt x="5099908" y="722454"/>
                  <a:pt x="5096886" y="731520"/>
                </a:cubicBezTo>
                <a:cubicBezTo>
                  <a:pt x="5091788" y="746815"/>
                  <a:pt x="5101524" y="769156"/>
                  <a:pt x="5088935" y="779228"/>
                </a:cubicBezTo>
                <a:cubicBezTo>
                  <a:pt x="5079680" y="786633"/>
                  <a:pt x="5067732" y="768627"/>
                  <a:pt x="5057130" y="763326"/>
                </a:cubicBezTo>
                <a:cubicBezTo>
                  <a:pt x="5051829" y="752724"/>
                  <a:pt x="5044102" y="743019"/>
                  <a:pt x="5041227" y="731520"/>
                </a:cubicBezTo>
                <a:cubicBezTo>
                  <a:pt x="5036044" y="710790"/>
                  <a:pt x="5036100" y="689091"/>
                  <a:pt x="5033276" y="667910"/>
                </a:cubicBezTo>
                <a:cubicBezTo>
                  <a:pt x="5030799" y="649333"/>
                  <a:pt x="5027975" y="630804"/>
                  <a:pt x="5025324" y="612251"/>
                </a:cubicBezTo>
                <a:cubicBezTo>
                  <a:pt x="5006771" y="614901"/>
                  <a:pt x="4986727" y="612447"/>
                  <a:pt x="4969665" y="620202"/>
                </a:cubicBezTo>
                <a:cubicBezTo>
                  <a:pt x="4919042" y="643212"/>
                  <a:pt x="4949808" y="646013"/>
                  <a:pt x="4929909" y="675861"/>
                </a:cubicBezTo>
                <a:cubicBezTo>
                  <a:pt x="4923672" y="685217"/>
                  <a:pt x="4914006" y="691764"/>
                  <a:pt x="4906055" y="699715"/>
                </a:cubicBezTo>
                <a:cubicBezTo>
                  <a:pt x="4903404" y="707666"/>
                  <a:pt x="4902261" y="716292"/>
                  <a:pt x="4898103" y="723569"/>
                </a:cubicBezTo>
                <a:cubicBezTo>
                  <a:pt x="4891528" y="735075"/>
                  <a:pt x="4882874" y="745312"/>
                  <a:pt x="4874250" y="755374"/>
                </a:cubicBezTo>
                <a:cubicBezTo>
                  <a:pt x="4861062" y="770760"/>
                  <a:pt x="4844945" y="785930"/>
                  <a:pt x="4826542" y="795131"/>
                </a:cubicBezTo>
                <a:cubicBezTo>
                  <a:pt x="4819045" y="798879"/>
                  <a:pt x="4810639" y="800432"/>
                  <a:pt x="4802688" y="803082"/>
                </a:cubicBezTo>
                <a:cubicBezTo>
                  <a:pt x="4787090" y="800482"/>
                  <a:pt x="4732697" y="791945"/>
                  <a:pt x="4715223" y="787179"/>
                </a:cubicBezTo>
                <a:cubicBezTo>
                  <a:pt x="4699051" y="782768"/>
                  <a:pt x="4683778" y="775342"/>
                  <a:pt x="4667516" y="771277"/>
                </a:cubicBezTo>
                <a:lnTo>
                  <a:pt x="4635710" y="763326"/>
                </a:lnTo>
                <a:cubicBezTo>
                  <a:pt x="4619808" y="765976"/>
                  <a:pt x="4600244" y="760785"/>
                  <a:pt x="4588003" y="771277"/>
                </a:cubicBezTo>
                <a:cubicBezTo>
                  <a:pt x="4577742" y="780072"/>
                  <a:pt x="4586756" y="799299"/>
                  <a:pt x="4580051" y="811033"/>
                </a:cubicBezTo>
                <a:cubicBezTo>
                  <a:pt x="4575310" y="819330"/>
                  <a:pt x="4564148" y="821635"/>
                  <a:pt x="4556197" y="826936"/>
                </a:cubicBezTo>
                <a:cubicBezTo>
                  <a:pt x="4502622" y="746570"/>
                  <a:pt x="4546849" y="821890"/>
                  <a:pt x="4532343" y="604299"/>
                </a:cubicBezTo>
                <a:cubicBezTo>
                  <a:pt x="4531444" y="590815"/>
                  <a:pt x="4537336" y="568426"/>
                  <a:pt x="4524392" y="564543"/>
                </a:cubicBezTo>
                <a:cubicBezTo>
                  <a:pt x="4476091" y="550053"/>
                  <a:pt x="4423675" y="559242"/>
                  <a:pt x="4373317" y="556592"/>
                </a:cubicBezTo>
                <a:cubicBezTo>
                  <a:pt x="4362715" y="553941"/>
                  <a:pt x="4352356" y="547285"/>
                  <a:pt x="4341512" y="548640"/>
                </a:cubicBezTo>
                <a:cubicBezTo>
                  <a:pt x="4307457" y="552897"/>
                  <a:pt x="4311205" y="567516"/>
                  <a:pt x="4293804" y="588397"/>
                </a:cubicBezTo>
                <a:cubicBezTo>
                  <a:pt x="4286605" y="597036"/>
                  <a:pt x="4277901" y="604300"/>
                  <a:pt x="4269950" y="612251"/>
                </a:cubicBezTo>
                <a:cubicBezTo>
                  <a:pt x="4163452" y="602568"/>
                  <a:pt x="4198725" y="628657"/>
                  <a:pt x="4150681" y="556592"/>
                </a:cubicBezTo>
                <a:lnTo>
                  <a:pt x="4150681" y="556592"/>
                </a:lnTo>
                <a:cubicBezTo>
                  <a:pt x="4067386" y="535766"/>
                  <a:pt x="4129790" y="549186"/>
                  <a:pt x="3959850" y="540689"/>
                </a:cubicBezTo>
                <a:cubicBezTo>
                  <a:pt x="3938646" y="545990"/>
                  <a:pt x="3916136" y="547548"/>
                  <a:pt x="3896239" y="556592"/>
                </a:cubicBezTo>
                <a:cubicBezTo>
                  <a:pt x="3881599" y="563247"/>
                  <a:pt x="3865050" y="591448"/>
                  <a:pt x="3856483" y="604299"/>
                </a:cubicBezTo>
                <a:cubicBezTo>
                  <a:pt x="3851182" y="596348"/>
                  <a:pt x="3841932" y="589906"/>
                  <a:pt x="3840580" y="580446"/>
                </a:cubicBezTo>
                <a:cubicBezTo>
                  <a:pt x="3837168" y="556564"/>
                  <a:pt x="3855302" y="536988"/>
                  <a:pt x="3872385" y="524786"/>
                </a:cubicBezTo>
                <a:cubicBezTo>
                  <a:pt x="3882030" y="517897"/>
                  <a:pt x="3893185" y="513286"/>
                  <a:pt x="3904190" y="508884"/>
                </a:cubicBezTo>
                <a:cubicBezTo>
                  <a:pt x="3919754" y="502658"/>
                  <a:pt x="3951898" y="492981"/>
                  <a:pt x="3951898" y="492981"/>
                </a:cubicBezTo>
                <a:cubicBezTo>
                  <a:pt x="3962500" y="485030"/>
                  <a:pt x="3974332" y="478498"/>
                  <a:pt x="3983703" y="469127"/>
                </a:cubicBezTo>
                <a:cubicBezTo>
                  <a:pt x="3990460" y="462370"/>
                  <a:pt x="3994051" y="453049"/>
                  <a:pt x="3999606" y="445273"/>
                </a:cubicBezTo>
                <a:cubicBezTo>
                  <a:pt x="4048920" y="376235"/>
                  <a:pt x="4001884" y="445831"/>
                  <a:pt x="4039363" y="389614"/>
                </a:cubicBezTo>
                <a:cubicBezTo>
                  <a:pt x="4034062" y="333955"/>
                  <a:pt x="4037573" y="276737"/>
                  <a:pt x="4023460" y="222637"/>
                </a:cubicBezTo>
                <a:cubicBezTo>
                  <a:pt x="4020468" y="211168"/>
                  <a:pt x="4001706" y="213016"/>
                  <a:pt x="3991655" y="206734"/>
                </a:cubicBezTo>
                <a:cubicBezTo>
                  <a:pt x="3980417" y="199710"/>
                  <a:pt x="3969912" y="191504"/>
                  <a:pt x="3959850" y="182880"/>
                </a:cubicBezTo>
                <a:cubicBezTo>
                  <a:pt x="3951312" y="175562"/>
                  <a:pt x="3945352" y="165263"/>
                  <a:pt x="3935996" y="159026"/>
                </a:cubicBezTo>
                <a:cubicBezTo>
                  <a:pt x="3929022" y="154377"/>
                  <a:pt x="3920093" y="153725"/>
                  <a:pt x="3912142" y="151075"/>
                </a:cubicBezTo>
                <a:cubicBezTo>
                  <a:pt x="3892165" y="124440"/>
                  <a:pt x="3879770" y="110186"/>
                  <a:pt x="3864434" y="79513"/>
                </a:cubicBezTo>
                <a:cubicBezTo>
                  <a:pt x="3854930" y="60504"/>
                  <a:pt x="3857128" y="40401"/>
                  <a:pt x="3840580" y="23854"/>
                </a:cubicBezTo>
                <a:cubicBezTo>
                  <a:pt x="3834653" y="17928"/>
                  <a:pt x="3824785" y="18205"/>
                  <a:pt x="3816726" y="15903"/>
                </a:cubicBezTo>
                <a:cubicBezTo>
                  <a:pt x="3746864" y="-4057"/>
                  <a:pt x="3818241" y="19060"/>
                  <a:pt x="3761067" y="0"/>
                </a:cubicBezTo>
                <a:cubicBezTo>
                  <a:pt x="3750465" y="5301"/>
                  <a:pt x="3736976" y="6903"/>
                  <a:pt x="3729262" y="15903"/>
                </a:cubicBezTo>
                <a:cubicBezTo>
                  <a:pt x="3719846" y="26888"/>
                  <a:pt x="3712235" y="63583"/>
                  <a:pt x="3705408" y="79513"/>
                </a:cubicBezTo>
                <a:cubicBezTo>
                  <a:pt x="3684816" y="127562"/>
                  <a:pt x="3696415" y="95252"/>
                  <a:pt x="3673603" y="135173"/>
                </a:cubicBezTo>
                <a:cubicBezTo>
                  <a:pt x="3648545" y="179025"/>
                  <a:pt x="3664369" y="173905"/>
                  <a:pt x="3609992" y="214686"/>
                </a:cubicBezTo>
                <a:cubicBezTo>
                  <a:pt x="3580103" y="237102"/>
                  <a:pt x="3576129" y="244389"/>
                  <a:pt x="3538430" y="254442"/>
                </a:cubicBezTo>
                <a:cubicBezTo>
                  <a:pt x="3512313" y="261407"/>
                  <a:pt x="3485421" y="265044"/>
                  <a:pt x="3458917" y="270345"/>
                </a:cubicBezTo>
                <a:cubicBezTo>
                  <a:pt x="3445665" y="272995"/>
                  <a:pt x="3431982" y="274022"/>
                  <a:pt x="3419161" y="278296"/>
                </a:cubicBezTo>
                <a:cubicBezTo>
                  <a:pt x="3305810" y="316081"/>
                  <a:pt x="3423751" y="278122"/>
                  <a:pt x="3339648" y="302150"/>
                </a:cubicBezTo>
                <a:cubicBezTo>
                  <a:pt x="3259759" y="324975"/>
                  <a:pt x="3383469" y="293181"/>
                  <a:pt x="3283989" y="318053"/>
                </a:cubicBezTo>
                <a:cubicBezTo>
                  <a:pt x="3243062" y="345337"/>
                  <a:pt x="3234690" y="346414"/>
                  <a:pt x="3204476" y="381663"/>
                </a:cubicBezTo>
                <a:cubicBezTo>
                  <a:pt x="3198257" y="388919"/>
                  <a:pt x="3193874" y="397566"/>
                  <a:pt x="3188573" y="405517"/>
                </a:cubicBezTo>
                <a:cubicBezTo>
                  <a:pt x="3185923" y="445273"/>
                  <a:pt x="3191865" y="486561"/>
                  <a:pt x="3180622" y="524786"/>
                </a:cubicBezTo>
                <a:cubicBezTo>
                  <a:pt x="3177277" y="536158"/>
                  <a:pt x="3160315" y="537814"/>
                  <a:pt x="3148816" y="540689"/>
                </a:cubicBezTo>
                <a:cubicBezTo>
                  <a:pt x="3117535" y="548509"/>
                  <a:pt x="3085206" y="551291"/>
                  <a:pt x="3053401" y="556592"/>
                </a:cubicBezTo>
                <a:cubicBezTo>
                  <a:pt x="3048100" y="564543"/>
                  <a:pt x="3041262" y="571662"/>
                  <a:pt x="3037498" y="580446"/>
                </a:cubicBezTo>
                <a:cubicBezTo>
                  <a:pt x="3033193" y="590490"/>
                  <a:pt x="3033384" y="602019"/>
                  <a:pt x="3029547" y="612251"/>
                </a:cubicBezTo>
                <a:cubicBezTo>
                  <a:pt x="3025385" y="623349"/>
                  <a:pt x="3018945" y="633454"/>
                  <a:pt x="3013644" y="644056"/>
                </a:cubicBezTo>
                <a:cubicBezTo>
                  <a:pt x="3014124" y="648859"/>
                  <a:pt x="3009843" y="731620"/>
                  <a:pt x="3037498" y="747423"/>
                </a:cubicBezTo>
                <a:cubicBezTo>
                  <a:pt x="3049232" y="754128"/>
                  <a:pt x="3064003" y="752724"/>
                  <a:pt x="3077255" y="755374"/>
                </a:cubicBezTo>
                <a:cubicBezTo>
                  <a:pt x="3085206" y="760675"/>
                  <a:pt x="3095808" y="763326"/>
                  <a:pt x="3101109" y="771277"/>
                </a:cubicBezTo>
                <a:cubicBezTo>
                  <a:pt x="3122045" y="802681"/>
                  <a:pt x="3101620" y="815483"/>
                  <a:pt x="3085206" y="842839"/>
                </a:cubicBezTo>
                <a:cubicBezTo>
                  <a:pt x="3077255" y="821635"/>
                  <a:pt x="3067068" y="801140"/>
                  <a:pt x="3061352" y="779228"/>
                </a:cubicBezTo>
                <a:cubicBezTo>
                  <a:pt x="3051118" y="739997"/>
                  <a:pt x="3046293" y="699537"/>
                  <a:pt x="3037498" y="659959"/>
                </a:cubicBezTo>
                <a:cubicBezTo>
                  <a:pt x="3035680" y="651777"/>
                  <a:pt x="3035473" y="642032"/>
                  <a:pt x="3029547" y="636105"/>
                </a:cubicBezTo>
                <a:cubicBezTo>
                  <a:pt x="3023620" y="630178"/>
                  <a:pt x="3013644" y="630804"/>
                  <a:pt x="3005693" y="628153"/>
                </a:cubicBezTo>
                <a:cubicBezTo>
                  <a:pt x="2989790" y="630804"/>
                  <a:pt x="2973626" y="632195"/>
                  <a:pt x="2957985" y="636105"/>
                </a:cubicBezTo>
                <a:cubicBezTo>
                  <a:pt x="2941723" y="640171"/>
                  <a:pt x="2926714" y="648719"/>
                  <a:pt x="2910277" y="652007"/>
                </a:cubicBezTo>
                <a:lnTo>
                  <a:pt x="2870521" y="659959"/>
                </a:lnTo>
                <a:cubicBezTo>
                  <a:pt x="2867871" y="667910"/>
                  <a:pt x="2863948" y="675546"/>
                  <a:pt x="2862570" y="683813"/>
                </a:cubicBezTo>
                <a:cubicBezTo>
                  <a:pt x="2858624" y="707487"/>
                  <a:pt x="2865352" y="733907"/>
                  <a:pt x="2854618" y="755374"/>
                </a:cubicBezTo>
                <a:cubicBezTo>
                  <a:pt x="2850870" y="762871"/>
                  <a:pt x="2838715" y="750073"/>
                  <a:pt x="2830764" y="747423"/>
                </a:cubicBezTo>
                <a:cubicBezTo>
                  <a:pt x="2825463" y="736821"/>
                  <a:pt x="2819024" y="726716"/>
                  <a:pt x="2814862" y="715618"/>
                </a:cubicBezTo>
                <a:cubicBezTo>
                  <a:pt x="2811025" y="705386"/>
                  <a:pt x="2817838" y="683813"/>
                  <a:pt x="2806910" y="683813"/>
                </a:cubicBezTo>
                <a:cubicBezTo>
                  <a:pt x="2795982" y="683813"/>
                  <a:pt x="2805021" y="706525"/>
                  <a:pt x="2798959" y="715618"/>
                </a:cubicBezTo>
                <a:cubicBezTo>
                  <a:pt x="2793658" y="723569"/>
                  <a:pt x="2783056" y="726219"/>
                  <a:pt x="2775105" y="731520"/>
                </a:cubicBezTo>
                <a:cubicBezTo>
                  <a:pt x="2772455" y="720918"/>
                  <a:pt x="2773216" y="708808"/>
                  <a:pt x="2767154" y="699715"/>
                </a:cubicBezTo>
                <a:cubicBezTo>
                  <a:pt x="2746535" y="668787"/>
                  <a:pt x="2722224" y="690838"/>
                  <a:pt x="2695592" y="699715"/>
                </a:cubicBezTo>
                <a:cubicBezTo>
                  <a:pt x="2678005" y="717302"/>
                  <a:pt x="2666907" y="725281"/>
                  <a:pt x="2655836" y="747423"/>
                </a:cubicBezTo>
                <a:cubicBezTo>
                  <a:pt x="2650130" y="758835"/>
                  <a:pt x="2642482" y="792885"/>
                  <a:pt x="2639933" y="803082"/>
                </a:cubicBezTo>
                <a:cubicBezTo>
                  <a:pt x="2634632" y="871993"/>
                  <a:pt x="2647441" y="944787"/>
                  <a:pt x="2624030" y="1009816"/>
                </a:cubicBezTo>
                <a:cubicBezTo>
                  <a:pt x="2617682" y="1027449"/>
                  <a:pt x="2585671" y="1009073"/>
                  <a:pt x="2568371" y="1001865"/>
                </a:cubicBezTo>
                <a:cubicBezTo>
                  <a:pt x="2530411" y="986048"/>
                  <a:pt x="2533608" y="966811"/>
                  <a:pt x="2504761" y="946206"/>
                </a:cubicBezTo>
                <a:cubicBezTo>
                  <a:pt x="2495116" y="939317"/>
                  <a:pt x="2483247" y="936184"/>
                  <a:pt x="2472956" y="930303"/>
                </a:cubicBezTo>
                <a:cubicBezTo>
                  <a:pt x="2464659" y="925562"/>
                  <a:pt x="2457399" y="919141"/>
                  <a:pt x="2449102" y="914400"/>
                </a:cubicBezTo>
                <a:cubicBezTo>
                  <a:pt x="2333288" y="848222"/>
                  <a:pt x="2482641" y="935146"/>
                  <a:pt x="2393443" y="890546"/>
                </a:cubicBezTo>
                <a:cubicBezTo>
                  <a:pt x="2384896" y="886272"/>
                  <a:pt x="2377540" y="879945"/>
                  <a:pt x="2369589" y="874644"/>
                </a:cubicBezTo>
                <a:cubicBezTo>
                  <a:pt x="2364288" y="864042"/>
                  <a:pt x="2362067" y="851220"/>
                  <a:pt x="2353686" y="842839"/>
                </a:cubicBezTo>
                <a:cubicBezTo>
                  <a:pt x="2347759" y="836912"/>
                  <a:pt x="2335759" y="840814"/>
                  <a:pt x="2329832" y="834887"/>
                </a:cubicBezTo>
                <a:cubicBezTo>
                  <a:pt x="2323906" y="828960"/>
                  <a:pt x="2327247" y="817472"/>
                  <a:pt x="2321881" y="811033"/>
                </a:cubicBezTo>
                <a:cubicBezTo>
                  <a:pt x="2313397" y="800852"/>
                  <a:pt x="2300049" y="795906"/>
                  <a:pt x="2290076" y="787179"/>
                </a:cubicBezTo>
                <a:cubicBezTo>
                  <a:pt x="2259223" y="760183"/>
                  <a:pt x="2261672" y="760477"/>
                  <a:pt x="2242368" y="731520"/>
                </a:cubicBezTo>
                <a:cubicBezTo>
                  <a:pt x="2248293" y="630799"/>
                  <a:pt x="2229479" y="609127"/>
                  <a:pt x="2282124" y="540689"/>
                </a:cubicBezTo>
                <a:cubicBezTo>
                  <a:pt x="2295836" y="522863"/>
                  <a:pt x="2312270" y="507030"/>
                  <a:pt x="2329832" y="492981"/>
                </a:cubicBezTo>
                <a:cubicBezTo>
                  <a:pt x="2352219" y="475072"/>
                  <a:pt x="2401394" y="445273"/>
                  <a:pt x="2401394" y="445273"/>
                </a:cubicBezTo>
                <a:cubicBezTo>
                  <a:pt x="2418040" y="411979"/>
                  <a:pt x="2419692" y="403121"/>
                  <a:pt x="2449102" y="373712"/>
                </a:cubicBezTo>
                <a:cubicBezTo>
                  <a:pt x="2455859" y="366955"/>
                  <a:pt x="2465311" y="363543"/>
                  <a:pt x="2472956" y="357809"/>
                </a:cubicBezTo>
                <a:cubicBezTo>
                  <a:pt x="2566666" y="287526"/>
                  <a:pt x="2460016" y="360984"/>
                  <a:pt x="2552469" y="302150"/>
                </a:cubicBezTo>
                <a:cubicBezTo>
                  <a:pt x="2552482" y="302142"/>
                  <a:pt x="2612097" y="262397"/>
                  <a:pt x="2624030" y="254442"/>
                </a:cubicBezTo>
                <a:lnTo>
                  <a:pt x="2647884" y="238539"/>
                </a:lnTo>
                <a:cubicBezTo>
                  <a:pt x="2642583" y="230588"/>
                  <a:pt x="2639933" y="219987"/>
                  <a:pt x="2631982" y="214686"/>
                </a:cubicBezTo>
                <a:cubicBezTo>
                  <a:pt x="2622889" y="208624"/>
                  <a:pt x="2611104" y="206734"/>
                  <a:pt x="2600176" y="206734"/>
                </a:cubicBezTo>
                <a:cubicBezTo>
                  <a:pt x="2562975" y="206734"/>
                  <a:pt x="2525964" y="212035"/>
                  <a:pt x="2488858" y="214686"/>
                </a:cubicBezTo>
                <a:cubicBezTo>
                  <a:pt x="2435914" y="254393"/>
                  <a:pt x="2478650" y="224046"/>
                  <a:pt x="2417296" y="262393"/>
                </a:cubicBezTo>
                <a:cubicBezTo>
                  <a:pt x="2409192" y="267458"/>
                  <a:pt x="2401990" y="274022"/>
                  <a:pt x="2393443" y="278296"/>
                </a:cubicBezTo>
                <a:cubicBezTo>
                  <a:pt x="2380677" y="284679"/>
                  <a:pt x="2366938" y="288898"/>
                  <a:pt x="2353686" y="294199"/>
                </a:cubicBezTo>
                <a:cubicBezTo>
                  <a:pt x="2316338" y="343996"/>
                  <a:pt x="2339203" y="316633"/>
                  <a:pt x="2282124" y="373712"/>
                </a:cubicBezTo>
                <a:cubicBezTo>
                  <a:pt x="2274173" y="381663"/>
                  <a:pt x="2264508" y="388210"/>
                  <a:pt x="2258270" y="397566"/>
                </a:cubicBezTo>
                <a:cubicBezTo>
                  <a:pt x="2247668" y="413468"/>
                  <a:pt x="2236298" y="428884"/>
                  <a:pt x="2226465" y="445273"/>
                </a:cubicBezTo>
                <a:cubicBezTo>
                  <a:pt x="2220367" y="455437"/>
                  <a:pt x="2215232" y="466184"/>
                  <a:pt x="2210563" y="477079"/>
                </a:cubicBezTo>
                <a:cubicBezTo>
                  <a:pt x="2199318" y="503317"/>
                  <a:pt x="2178757" y="556592"/>
                  <a:pt x="2178757" y="556592"/>
                </a:cubicBezTo>
                <a:cubicBezTo>
                  <a:pt x="2176107" y="577795"/>
                  <a:pt x="2173630" y="599021"/>
                  <a:pt x="2170806" y="620202"/>
                </a:cubicBezTo>
                <a:cubicBezTo>
                  <a:pt x="2168329" y="638779"/>
                  <a:pt x="2162855" y="657120"/>
                  <a:pt x="2162855" y="675861"/>
                </a:cubicBezTo>
                <a:cubicBezTo>
                  <a:pt x="2162855" y="728936"/>
                  <a:pt x="2166208" y="782012"/>
                  <a:pt x="2170806" y="834887"/>
                </a:cubicBezTo>
                <a:cubicBezTo>
                  <a:pt x="2171532" y="843237"/>
                  <a:pt x="2173521" y="852196"/>
                  <a:pt x="2178757" y="858741"/>
                </a:cubicBezTo>
                <a:cubicBezTo>
                  <a:pt x="2211272" y="899386"/>
                  <a:pt x="2229848" y="910974"/>
                  <a:pt x="2266222" y="938254"/>
                </a:cubicBezTo>
                <a:cubicBezTo>
                  <a:pt x="2304602" y="995824"/>
                  <a:pt x="2289479" y="968867"/>
                  <a:pt x="2313930" y="1017767"/>
                </a:cubicBezTo>
                <a:cubicBezTo>
                  <a:pt x="2308629" y="1041621"/>
                  <a:pt x="2318643" y="1076210"/>
                  <a:pt x="2298027" y="1089329"/>
                </a:cubicBezTo>
                <a:cubicBezTo>
                  <a:pt x="2277411" y="1102448"/>
                  <a:pt x="2250275" y="1078921"/>
                  <a:pt x="2226465" y="1073426"/>
                </a:cubicBezTo>
                <a:cubicBezTo>
                  <a:pt x="2164794" y="1059194"/>
                  <a:pt x="2226426" y="1070769"/>
                  <a:pt x="2146952" y="1057524"/>
                </a:cubicBezTo>
                <a:cubicBezTo>
                  <a:pt x="2123098" y="1060174"/>
                  <a:pt x="2099112" y="1061826"/>
                  <a:pt x="2075390" y="1065475"/>
                </a:cubicBezTo>
                <a:cubicBezTo>
                  <a:pt x="2064589" y="1067137"/>
                  <a:pt x="2053073" y="1068004"/>
                  <a:pt x="2043585" y="1073426"/>
                </a:cubicBezTo>
                <a:cubicBezTo>
                  <a:pt x="1969892" y="1115536"/>
                  <a:pt x="2071565" y="1084320"/>
                  <a:pt x="1987926" y="1105232"/>
                </a:cubicBezTo>
                <a:cubicBezTo>
                  <a:pt x="1960414" y="1132744"/>
                  <a:pt x="1946504" y="1151683"/>
                  <a:pt x="1900462" y="1160891"/>
                </a:cubicBezTo>
                <a:lnTo>
                  <a:pt x="1820949" y="1176793"/>
                </a:lnTo>
                <a:cubicBezTo>
                  <a:pt x="1810347" y="1190045"/>
                  <a:pt x="1799326" y="1202973"/>
                  <a:pt x="1789143" y="1216550"/>
                </a:cubicBezTo>
                <a:cubicBezTo>
                  <a:pt x="1783409" y="1224195"/>
                  <a:pt x="1779590" y="1233262"/>
                  <a:pt x="1773241" y="1240404"/>
                </a:cubicBezTo>
                <a:cubicBezTo>
                  <a:pt x="1758300" y="1257213"/>
                  <a:pt x="1741436" y="1272209"/>
                  <a:pt x="1725533" y="1288112"/>
                </a:cubicBezTo>
                <a:lnTo>
                  <a:pt x="1685776" y="1327868"/>
                </a:lnTo>
                <a:cubicBezTo>
                  <a:pt x="1677825" y="1335819"/>
                  <a:pt x="1671279" y="1345485"/>
                  <a:pt x="1661923" y="1351722"/>
                </a:cubicBezTo>
                <a:lnTo>
                  <a:pt x="1638069" y="1367625"/>
                </a:lnTo>
                <a:cubicBezTo>
                  <a:pt x="1618527" y="1416479"/>
                  <a:pt x="1619823" y="1404154"/>
                  <a:pt x="1614215" y="1463040"/>
                </a:cubicBezTo>
                <a:cubicBezTo>
                  <a:pt x="1610688" y="1500073"/>
                  <a:pt x="1615285" y="1538269"/>
                  <a:pt x="1606263" y="1574359"/>
                </a:cubicBezTo>
                <a:cubicBezTo>
                  <a:pt x="1603989" y="1583455"/>
                  <a:pt x="1566432" y="1597286"/>
                  <a:pt x="1558556" y="1598213"/>
                </a:cubicBezTo>
                <a:cubicBezTo>
                  <a:pt x="1521610" y="1602560"/>
                  <a:pt x="1484343" y="1603514"/>
                  <a:pt x="1447237" y="1606164"/>
                </a:cubicBezTo>
                <a:cubicBezTo>
                  <a:pt x="1431335" y="1627367"/>
                  <a:pt x="1414232" y="1647721"/>
                  <a:pt x="1399530" y="1669774"/>
                </a:cubicBezTo>
                <a:cubicBezTo>
                  <a:pt x="1394229" y="1677725"/>
                  <a:pt x="1389182" y="1685852"/>
                  <a:pt x="1383627" y="1693628"/>
                </a:cubicBezTo>
                <a:cubicBezTo>
                  <a:pt x="1375924" y="1704412"/>
                  <a:pt x="1370375" y="1717482"/>
                  <a:pt x="1359773" y="1725433"/>
                </a:cubicBezTo>
                <a:cubicBezTo>
                  <a:pt x="1344801" y="1736662"/>
                  <a:pt x="1307119" y="1744560"/>
                  <a:pt x="1288211" y="1749287"/>
                </a:cubicBezTo>
                <a:cubicBezTo>
                  <a:pt x="1277609" y="1757238"/>
                  <a:pt x="1267912" y="1766566"/>
                  <a:pt x="1256406" y="1773141"/>
                </a:cubicBezTo>
                <a:cubicBezTo>
                  <a:pt x="1249129" y="1777299"/>
                  <a:pt x="1239097" y="1775857"/>
                  <a:pt x="1232552" y="1781093"/>
                </a:cubicBezTo>
                <a:cubicBezTo>
                  <a:pt x="1225090" y="1787063"/>
                  <a:pt x="1221951" y="1796995"/>
                  <a:pt x="1216650" y="1804946"/>
                </a:cubicBezTo>
                <a:cubicBezTo>
                  <a:pt x="1203326" y="1858237"/>
                  <a:pt x="1215251" y="1816629"/>
                  <a:pt x="1192796" y="1876508"/>
                </a:cubicBezTo>
                <a:cubicBezTo>
                  <a:pt x="1183999" y="1899968"/>
                  <a:pt x="1187134" y="1909277"/>
                  <a:pt x="1160990" y="1924216"/>
                </a:cubicBezTo>
                <a:cubicBezTo>
                  <a:pt x="1151502" y="1929638"/>
                  <a:pt x="1139787" y="1929517"/>
                  <a:pt x="1129185" y="1932167"/>
                </a:cubicBezTo>
                <a:cubicBezTo>
                  <a:pt x="1107982" y="1942769"/>
                  <a:pt x="1085300" y="1950824"/>
                  <a:pt x="1065575" y="1963973"/>
                </a:cubicBezTo>
                <a:cubicBezTo>
                  <a:pt x="1044062" y="1978315"/>
                  <a:pt x="1035132" y="1985692"/>
                  <a:pt x="1009916" y="1995778"/>
                </a:cubicBezTo>
                <a:cubicBezTo>
                  <a:pt x="994352" y="2002004"/>
                  <a:pt x="978111" y="2006379"/>
                  <a:pt x="962208" y="2011680"/>
                </a:cubicBezTo>
                <a:cubicBezTo>
                  <a:pt x="933177" y="2021357"/>
                  <a:pt x="934247" y="2022099"/>
                  <a:pt x="898597" y="2027583"/>
                </a:cubicBezTo>
                <a:cubicBezTo>
                  <a:pt x="877477" y="2030832"/>
                  <a:pt x="856168" y="2032710"/>
                  <a:pt x="834987" y="2035534"/>
                </a:cubicBezTo>
                <a:cubicBezTo>
                  <a:pt x="729933" y="2049542"/>
                  <a:pt x="826014" y="2039895"/>
                  <a:pt x="675961" y="2051437"/>
                </a:cubicBezTo>
                <a:cubicBezTo>
                  <a:pt x="668010" y="2062039"/>
                  <a:pt x="659131" y="2072004"/>
                  <a:pt x="652107" y="2083242"/>
                </a:cubicBezTo>
                <a:cubicBezTo>
                  <a:pt x="632668" y="2114344"/>
                  <a:pt x="642184" y="2112642"/>
                  <a:pt x="620302" y="2138901"/>
                </a:cubicBezTo>
                <a:cubicBezTo>
                  <a:pt x="613103" y="2147540"/>
                  <a:pt x="605598" y="2156219"/>
                  <a:pt x="596448" y="2162755"/>
                </a:cubicBezTo>
                <a:cubicBezTo>
                  <a:pt x="586803" y="2169645"/>
                  <a:pt x="575004" y="2172902"/>
                  <a:pt x="564643" y="2178658"/>
                </a:cubicBezTo>
                <a:cubicBezTo>
                  <a:pt x="551133" y="2186164"/>
                  <a:pt x="537547" y="2193649"/>
                  <a:pt x="524886" y="2202512"/>
                </a:cubicBezTo>
                <a:cubicBezTo>
                  <a:pt x="510983" y="2212244"/>
                  <a:pt x="499033" y="2224585"/>
                  <a:pt x="485130" y="2234317"/>
                </a:cubicBezTo>
                <a:cubicBezTo>
                  <a:pt x="450989" y="2258216"/>
                  <a:pt x="453091" y="2255598"/>
                  <a:pt x="421519" y="2266122"/>
                </a:cubicBezTo>
                <a:cubicBezTo>
                  <a:pt x="413568" y="2271423"/>
                  <a:pt x="403783" y="2274684"/>
                  <a:pt x="397665" y="2282025"/>
                </a:cubicBezTo>
                <a:cubicBezTo>
                  <a:pt x="381445" y="2301489"/>
                  <a:pt x="372910" y="2330060"/>
                  <a:pt x="389714" y="2353586"/>
                </a:cubicBezTo>
                <a:cubicBezTo>
                  <a:pt x="396603" y="2363231"/>
                  <a:pt x="410917" y="2364188"/>
                  <a:pt x="421519" y="2369489"/>
                </a:cubicBezTo>
                <a:cubicBezTo>
                  <a:pt x="429470" y="2382741"/>
                  <a:pt x="441391" y="2394313"/>
                  <a:pt x="445373" y="2409246"/>
                </a:cubicBezTo>
                <a:cubicBezTo>
                  <a:pt x="452236" y="2434983"/>
                  <a:pt x="455096" y="2462181"/>
                  <a:pt x="453324" y="2488759"/>
                </a:cubicBezTo>
                <a:cubicBezTo>
                  <a:pt x="452375" y="2503000"/>
                  <a:pt x="448840" y="2519951"/>
                  <a:pt x="437422" y="2528515"/>
                </a:cubicBezTo>
                <a:cubicBezTo>
                  <a:pt x="424524" y="2538188"/>
                  <a:pt x="405763" y="2534937"/>
                  <a:pt x="389714" y="2536466"/>
                </a:cubicBezTo>
                <a:cubicBezTo>
                  <a:pt x="350049" y="2540244"/>
                  <a:pt x="310201" y="2541767"/>
                  <a:pt x="270444" y="2544418"/>
                </a:cubicBezTo>
                <a:cubicBezTo>
                  <a:pt x="262493" y="2547068"/>
                  <a:pt x="254087" y="2548621"/>
                  <a:pt x="246590" y="2552369"/>
                </a:cubicBezTo>
                <a:cubicBezTo>
                  <a:pt x="185232" y="2583048"/>
                  <a:pt x="221938" y="2607194"/>
                  <a:pt x="230688" y="2703444"/>
                </a:cubicBezTo>
                <a:cubicBezTo>
                  <a:pt x="231912" y="2716903"/>
                  <a:pt x="230342" y="2732532"/>
                  <a:pt x="238639" y="2743200"/>
                </a:cubicBezTo>
                <a:cubicBezTo>
                  <a:pt x="264645" y="2776637"/>
                  <a:pt x="297115" y="2778032"/>
                  <a:pt x="334055" y="2782957"/>
                </a:cubicBezTo>
                <a:cubicBezTo>
                  <a:pt x="357845" y="2786129"/>
                  <a:pt x="381762" y="2788258"/>
                  <a:pt x="405616" y="2790908"/>
                </a:cubicBezTo>
                <a:cubicBezTo>
                  <a:pt x="428897" y="2787028"/>
                  <a:pt x="459976" y="2788556"/>
                  <a:pt x="477178" y="2767054"/>
                </a:cubicBezTo>
                <a:cubicBezTo>
                  <a:pt x="482414" y="2760509"/>
                  <a:pt x="481828" y="2750904"/>
                  <a:pt x="485130" y="2743200"/>
                </a:cubicBezTo>
                <a:cubicBezTo>
                  <a:pt x="489799" y="2732305"/>
                  <a:pt x="495276" y="2721756"/>
                  <a:pt x="501032" y="2711395"/>
                </a:cubicBezTo>
                <a:cubicBezTo>
                  <a:pt x="508537" y="2697885"/>
                  <a:pt x="518491" y="2685708"/>
                  <a:pt x="524886" y="2671639"/>
                </a:cubicBezTo>
                <a:cubicBezTo>
                  <a:pt x="531823" y="2656379"/>
                  <a:pt x="533292" y="2638924"/>
                  <a:pt x="540789" y="2623931"/>
                </a:cubicBezTo>
                <a:cubicBezTo>
                  <a:pt x="549336" y="2606836"/>
                  <a:pt x="553741" y="2579365"/>
                  <a:pt x="572594" y="2576223"/>
                </a:cubicBezTo>
                <a:lnTo>
                  <a:pt x="620302" y="2568272"/>
                </a:lnTo>
                <a:cubicBezTo>
                  <a:pt x="662704" y="2504666"/>
                  <a:pt x="607053" y="2581520"/>
                  <a:pt x="660058" y="2528515"/>
                </a:cubicBezTo>
                <a:cubicBezTo>
                  <a:pt x="666815" y="2521758"/>
                  <a:pt x="666573" y="2506449"/>
                  <a:pt x="675961" y="2504661"/>
                </a:cubicBezTo>
                <a:cubicBezTo>
                  <a:pt x="725498" y="2495225"/>
                  <a:pt x="776678" y="2499360"/>
                  <a:pt x="827036" y="2496710"/>
                </a:cubicBezTo>
                <a:cubicBezTo>
                  <a:pt x="837638" y="2502011"/>
                  <a:pt x="851253" y="2503507"/>
                  <a:pt x="858841" y="2512613"/>
                </a:cubicBezTo>
                <a:cubicBezTo>
                  <a:pt x="865837" y="2521008"/>
                  <a:pt x="862487" y="2534374"/>
                  <a:pt x="866792" y="2544418"/>
                </a:cubicBezTo>
                <a:cubicBezTo>
                  <a:pt x="870556" y="2553202"/>
                  <a:pt x="877954" y="2559975"/>
                  <a:pt x="882695" y="2568272"/>
                </a:cubicBezTo>
                <a:cubicBezTo>
                  <a:pt x="888576" y="2578563"/>
                  <a:pt x="892315" y="2590026"/>
                  <a:pt x="898597" y="2600077"/>
                </a:cubicBezTo>
                <a:cubicBezTo>
                  <a:pt x="910042" y="2618388"/>
                  <a:pt x="929335" y="2641594"/>
                  <a:pt x="946305" y="2655736"/>
                </a:cubicBezTo>
                <a:cubicBezTo>
                  <a:pt x="953646" y="2661854"/>
                  <a:pt x="962208" y="2666338"/>
                  <a:pt x="970159" y="2671639"/>
                </a:cubicBezTo>
                <a:cubicBezTo>
                  <a:pt x="967509" y="2690192"/>
                  <a:pt x="972141" y="2711405"/>
                  <a:pt x="962208" y="2727298"/>
                </a:cubicBezTo>
                <a:cubicBezTo>
                  <a:pt x="946742" y="2752043"/>
                  <a:pt x="890434" y="2715264"/>
                  <a:pt x="962208" y="2751152"/>
                </a:cubicBezTo>
                <a:cubicBezTo>
                  <a:pt x="972810" y="2743201"/>
                  <a:pt x="984642" y="2736669"/>
                  <a:pt x="994013" y="2727298"/>
                </a:cubicBezTo>
                <a:cubicBezTo>
                  <a:pt x="1000770" y="2720541"/>
                  <a:pt x="1004361" y="2711220"/>
                  <a:pt x="1009916" y="2703444"/>
                </a:cubicBezTo>
                <a:cubicBezTo>
                  <a:pt x="1044322" y="2655277"/>
                  <a:pt x="1024767" y="2689645"/>
                  <a:pt x="1049672" y="2639833"/>
                </a:cubicBezTo>
                <a:cubicBezTo>
                  <a:pt x="1047022" y="2615979"/>
                  <a:pt x="1050634" y="2590556"/>
                  <a:pt x="1041721" y="2568272"/>
                </a:cubicBezTo>
                <a:cubicBezTo>
                  <a:pt x="1038608" y="2560490"/>
                  <a:pt x="1024975" y="2564762"/>
                  <a:pt x="1017867" y="2560320"/>
                </a:cubicBezTo>
                <a:cubicBezTo>
                  <a:pt x="943788" y="2514021"/>
                  <a:pt x="1007928" y="2538454"/>
                  <a:pt x="954256" y="2520564"/>
                </a:cubicBezTo>
                <a:cubicBezTo>
                  <a:pt x="943654" y="2512613"/>
                  <a:pt x="926642" y="2509282"/>
                  <a:pt x="922451" y="2496710"/>
                </a:cubicBezTo>
                <a:cubicBezTo>
                  <a:pt x="905205" y="2444971"/>
                  <a:pt x="933060" y="2448338"/>
                  <a:pt x="962208" y="2441051"/>
                </a:cubicBezTo>
                <a:cubicBezTo>
                  <a:pt x="975460" y="2454303"/>
                  <a:pt x="990719" y="2465814"/>
                  <a:pt x="1001964" y="2480807"/>
                </a:cubicBezTo>
                <a:cubicBezTo>
                  <a:pt x="1044430" y="2537427"/>
                  <a:pt x="962456" y="2469086"/>
                  <a:pt x="1033770" y="2528515"/>
                </a:cubicBezTo>
                <a:cubicBezTo>
                  <a:pt x="1056985" y="2547861"/>
                  <a:pt x="1105331" y="2584174"/>
                  <a:pt x="1105331" y="2584174"/>
                </a:cubicBezTo>
                <a:lnTo>
                  <a:pt x="1137136" y="2647785"/>
                </a:lnTo>
                <a:cubicBezTo>
                  <a:pt x="1142437" y="2658387"/>
                  <a:pt x="1143557" y="2672478"/>
                  <a:pt x="1153039" y="2679590"/>
                </a:cubicBezTo>
                <a:cubicBezTo>
                  <a:pt x="1163641" y="2687541"/>
                  <a:pt x="1175473" y="2694073"/>
                  <a:pt x="1184844" y="2703444"/>
                </a:cubicBezTo>
                <a:cubicBezTo>
                  <a:pt x="1205488" y="2724088"/>
                  <a:pt x="1212004" y="2741860"/>
                  <a:pt x="1224601" y="2767054"/>
                </a:cubicBezTo>
                <a:cubicBezTo>
                  <a:pt x="1231854" y="2756175"/>
                  <a:pt x="1256958" y="2717561"/>
                  <a:pt x="1264357" y="2711395"/>
                </a:cubicBezTo>
                <a:cubicBezTo>
                  <a:pt x="1270796" y="2706029"/>
                  <a:pt x="1280260" y="2706094"/>
                  <a:pt x="1288211" y="2703444"/>
                </a:cubicBezTo>
                <a:cubicBezTo>
                  <a:pt x="1298813" y="2695493"/>
                  <a:pt x="1310166" y="2688455"/>
                  <a:pt x="1320016" y="2679590"/>
                </a:cubicBezTo>
                <a:cubicBezTo>
                  <a:pt x="1336732" y="2664545"/>
                  <a:pt x="1367724" y="2631882"/>
                  <a:pt x="1367724" y="2631882"/>
                </a:cubicBezTo>
                <a:cubicBezTo>
                  <a:pt x="1370375" y="2655736"/>
                  <a:pt x="1371730" y="2679770"/>
                  <a:pt x="1375676" y="2703444"/>
                </a:cubicBezTo>
                <a:cubicBezTo>
                  <a:pt x="1377054" y="2711711"/>
                  <a:pt x="1375445" y="2725480"/>
                  <a:pt x="1383627" y="2727298"/>
                </a:cubicBezTo>
                <a:cubicBezTo>
                  <a:pt x="1404487" y="2731933"/>
                  <a:pt x="1426034" y="2721997"/>
                  <a:pt x="1447237" y="2719346"/>
                </a:cubicBezTo>
                <a:cubicBezTo>
                  <a:pt x="1479042" y="2721997"/>
                  <a:pt x="1513020" y="2715445"/>
                  <a:pt x="1542653" y="2727298"/>
                </a:cubicBezTo>
                <a:cubicBezTo>
                  <a:pt x="1551526" y="2730847"/>
                  <a:pt x="1527701" y="2741643"/>
                  <a:pt x="1526750" y="2751152"/>
                </a:cubicBezTo>
                <a:cubicBezTo>
                  <a:pt x="1524885" y="2769800"/>
                  <a:pt x="1520067" y="2795103"/>
                  <a:pt x="1534702" y="2806811"/>
                </a:cubicBezTo>
                <a:cubicBezTo>
                  <a:pt x="1553443" y="2821804"/>
                  <a:pt x="1582409" y="2812112"/>
                  <a:pt x="1606263" y="2814762"/>
                </a:cubicBezTo>
                <a:cubicBezTo>
                  <a:pt x="1600391" y="2920460"/>
                  <a:pt x="1635757" y="2943267"/>
                  <a:pt x="1566507" y="2981739"/>
                </a:cubicBezTo>
                <a:cubicBezTo>
                  <a:pt x="1554030" y="2988671"/>
                  <a:pt x="1540002" y="2992341"/>
                  <a:pt x="1526750" y="2997642"/>
                </a:cubicBezTo>
                <a:cubicBezTo>
                  <a:pt x="1471091" y="2994992"/>
                  <a:pt x="1414795" y="2998495"/>
                  <a:pt x="1359773" y="2989691"/>
                </a:cubicBezTo>
                <a:cubicBezTo>
                  <a:pt x="1346687" y="2987597"/>
                  <a:pt x="1339474" y="2972412"/>
                  <a:pt x="1327968" y="2965837"/>
                </a:cubicBezTo>
                <a:cubicBezTo>
                  <a:pt x="1302240" y="2951135"/>
                  <a:pt x="1248455" y="2926080"/>
                  <a:pt x="1248455" y="2926080"/>
                </a:cubicBezTo>
                <a:cubicBezTo>
                  <a:pt x="1213999" y="2928731"/>
                  <a:pt x="1177872" y="2923104"/>
                  <a:pt x="1145088" y="2934032"/>
                </a:cubicBezTo>
                <a:cubicBezTo>
                  <a:pt x="1133843" y="2937780"/>
                  <a:pt x="1137566" y="2957456"/>
                  <a:pt x="1129185" y="2965837"/>
                </a:cubicBezTo>
                <a:cubicBezTo>
                  <a:pt x="1119197" y="2975825"/>
                  <a:pt x="1072625" y="2998093"/>
                  <a:pt x="1057623" y="3005593"/>
                </a:cubicBezTo>
                <a:cubicBezTo>
                  <a:pt x="996345" y="2998784"/>
                  <a:pt x="996632" y="3007165"/>
                  <a:pt x="954256" y="2981739"/>
                </a:cubicBezTo>
                <a:cubicBezTo>
                  <a:pt x="937867" y="2971906"/>
                  <a:pt x="906549" y="2949934"/>
                  <a:pt x="906549" y="2949934"/>
                </a:cubicBezTo>
                <a:cubicBezTo>
                  <a:pt x="903898" y="2941983"/>
                  <a:pt x="900630" y="2934211"/>
                  <a:pt x="898597" y="2926080"/>
                </a:cubicBezTo>
                <a:cubicBezTo>
                  <a:pt x="894061" y="2907935"/>
                  <a:pt x="891782" y="2880645"/>
                  <a:pt x="882695" y="2862470"/>
                </a:cubicBezTo>
                <a:cubicBezTo>
                  <a:pt x="875784" y="2848647"/>
                  <a:pt x="868114" y="2835077"/>
                  <a:pt x="858841" y="2822713"/>
                </a:cubicBezTo>
                <a:cubicBezTo>
                  <a:pt x="848289" y="2808644"/>
                  <a:pt x="827296" y="2791038"/>
                  <a:pt x="811133" y="2782957"/>
                </a:cubicBezTo>
                <a:cubicBezTo>
                  <a:pt x="803636" y="2779209"/>
                  <a:pt x="795230" y="2777656"/>
                  <a:pt x="787279" y="2775006"/>
                </a:cubicBezTo>
                <a:lnTo>
                  <a:pt x="652107" y="2790908"/>
                </a:lnTo>
                <a:cubicBezTo>
                  <a:pt x="633510" y="2793232"/>
                  <a:pt x="615061" y="2796669"/>
                  <a:pt x="596448" y="2798859"/>
                </a:cubicBezTo>
                <a:cubicBezTo>
                  <a:pt x="569994" y="2801971"/>
                  <a:pt x="543439" y="2804160"/>
                  <a:pt x="516935" y="2806811"/>
                </a:cubicBezTo>
                <a:cubicBezTo>
                  <a:pt x="459516" y="2825950"/>
                  <a:pt x="527783" y="2805141"/>
                  <a:pt x="413568" y="2822713"/>
                </a:cubicBezTo>
                <a:cubicBezTo>
                  <a:pt x="405284" y="2823987"/>
                  <a:pt x="397933" y="2829021"/>
                  <a:pt x="389714" y="2830665"/>
                </a:cubicBezTo>
                <a:cubicBezTo>
                  <a:pt x="371337" y="2834341"/>
                  <a:pt x="352578" y="2835766"/>
                  <a:pt x="334055" y="2838616"/>
                </a:cubicBezTo>
                <a:cubicBezTo>
                  <a:pt x="318120" y="2841067"/>
                  <a:pt x="302250" y="2843917"/>
                  <a:pt x="286347" y="2846567"/>
                </a:cubicBezTo>
                <a:cubicBezTo>
                  <a:pt x="236820" y="2945621"/>
                  <a:pt x="308522" y="2806958"/>
                  <a:pt x="246590" y="2910178"/>
                </a:cubicBezTo>
                <a:cubicBezTo>
                  <a:pt x="237442" y="2925424"/>
                  <a:pt x="229957" y="2941639"/>
                  <a:pt x="222736" y="2957886"/>
                </a:cubicBezTo>
                <a:cubicBezTo>
                  <a:pt x="219332" y="2965545"/>
                  <a:pt x="218943" y="2974462"/>
                  <a:pt x="214785" y="2981739"/>
                </a:cubicBezTo>
                <a:cubicBezTo>
                  <a:pt x="208210" y="2993245"/>
                  <a:pt x="197955" y="3002307"/>
                  <a:pt x="190931" y="3013545"/>
                </a:cubicBezTo>
                <a:cubicBezTo>
                  <a:pt x="173563" y="3041335"/>
                  <a:pt x="174028" y="3058444"/>
                  <a:pt x="151175" y="3085106"/>
                </a:cubicBezTo>
                <a:cubicBezTo>
                  <a:pt x="144956" y="3092362"/>
                  <a:pt x="135618" y="3096268"/>
                  <a:pt x="127321" y="3101009"/>
                </a:cubicBezTo>
                <a:cubicBezTo>
                  <a:pt x="91868" y="3121268"/>
                  <a:pt x="97515" y="3116512"/>
                  <a:pt x="55759" y="3124863"/>
                </a:cubicBezTo>
                <a:cubicBezTo>
                  <a:pt x="50052" y="3147693"/>
                  <a:pt x="41586" y="3185014"/>
                  <a:pt x="31905" y="3204376"/>
                </a:cubicBezTo>
                <a:lnTo>
                  <a:pt x="16003" y="3236181"/>
                </a:lnTo>
                <a:cubicBezTo>
                  <a:pt x="10702" y="3262685"/>
                  <a:pt x="-1217" y="3288697"/>
                  <a:pt x="100" y="3315694"/>
                </a:cubicBezTo>
                <a:cubicBezTo>
                  <a:pt x="5401" y="3424362"/>
                  <a:pt x="9354" y="3533104"/>
                  <a:pt x="16003" y="3641698"/>
                </a:cubicBezTo>
                <a:cubicBezTo>
                  <a:pt x="21992" y="3739523"/>
                  <a:pt x="13509" y="3676467"/>
                  <a:pt x="39856" y="3729162"/>
                </a:cubicBezTo>
                <a:cubicBezTo>
                  <a:pt x="43604" y="3736659"/>
                  <a:pt x="43159" y="3746042"/>
                  <a:pt x="47808" y="3753016"/>
                </a:cubicBezTo>
                <a:cubicBezTo>
                  <a:pt x="56600" y="3766204"/>
                  <a:pt x="80848" y="3785439"/>
                  <a:pt x="95516" y="3792773"/>
                </a:cubicBezTo>
                <a:cubicBezTo>
                  <a:pt x="137921" y="3813976"/>
                  <a:pt x="101541" y="3783536"/>
                  <a:pt x="151175" y="3816626"/>
                </a:cubicBezTo>
                <a:cubicBezTo>
                  <a:pt x="206319" y="3853389"/>
                  <a:pt x="174552" y="3837801"/>
                  <a:pt x="214785" y="3872286"/>
                </a:cubicBezTo>
                <a:cubicBezTo>
                  <a:pt x="224847" y="3880910"/>
                  <a:pt x="235988" y="3888188"/>
                  <a:pt x="246590" y="3896139"/>
                </a:cubicBezTo>
                <a:cubicBezTo>
                  <a:pt x="294298" y="3893489"/>
                  <a:pt x="342148" y="3892718"/>
                  <a:pt x="389714" y="3888188"/>
                </a:cubicBezTo>
                <a:cubicBezTo>
                  <a:pt x="398058" y="3887393"/>
                  <a:pt x="405386" y="3882055"/>
                  <a:pt x="413568" y="3880237"/>
                </a:cubicBezTo>
                <a:cubicBezTo>
                  <a:pt x="429306" y="3876740"/>
                  <a:pt x="445373" y="3874936"/>
                  <a:pt x="461276" y="3872286"/>
                </a:cubicBezTo>
                <a:cubicBezTo>
                  <a:pt x="474528" y="3866985"/>
                  <a:pt x="487361" y="3860484"/>
                  <a:pt x="501032" y="3856383"/>
                </a:cubicBezTo>
                <a:cubicBezTo>
                  <a:pt x="536747" y="3845668"/>
                  <a:pt x="598267" y="3843206"/>
                  <a:pt x="628253" y="3840480"/>
                </a:cubicBezTo>
                <a:cubicBezTo>
                  <a:pt x="682716" y="3844670"/>
                  <a:pt x="727795" y="3829530"/>
                  <a:pt x="763425" y="3872286"/>
                </a:cubicBezTo>
                <a:cubicBezTo>
                  <a:pt x="768790" y="3878725"/>
                  <a:pt x="768726" y="3888188"/>
                  <a:pt x="771376" y="3896139"/>
                </a:cubicBezTo>
                <a:cubicBezTo>
                  <a:pt x="781978" y="3967701"/>
                  <a:pt x="780306" y="4042194"/>
                  <a:pt x="803182" y="4110825"/>
                </a:cubicBezTo>
                <a:cubicBezTo>
                  <a:pt x="808483" y="4126728"/>
                  <a:pt x="813198" y="4142837"/>
                  <a:pt x="819084" y="4158533"/>
                </a:cubicBezTo>
                <a:cubicBezTo>
                  <a:pt x="829107" y="4185262"/>
                  <a:pt x="841863" y="4210965"/>
                  <a:pt x="850890" y="4238046"/>
                </a:cubicBezTo>
                <a:cubicBezTo>
                  <a:pt x="862589" y="4273144"/>
                  <a:pt x="855093" y="4254403"/>
                  <a:pt x="874743" y="4293705"/>
                </a:cubicBezTo>
                <a:cubicBezTo>
                  <a:pt x="885415" y="4357735"/>
                  <a:pt x="886358" y="4355356"/>
                  <a:pt x="890646" y="4436828"/>
                </a:cubicBezTo>
                <a:cubicBezTo>
                  <a:pt x="894270" y="4505695"/>
                  <a:pt x="892160" y="4574901"/>
                  <a:pt x="898597" y="4643562"/>
                </a:cubicBezTo>
                <a:cubicBezTo>
                  <a:pt x="900162" y="4660252"/>
                  <a:pt x="909500" y="4675270"/>
                  <a:pt x="914500" y="4691270"/>
                </a:cubicBezTo>
                <a:cubicBezTo>
                  <a:pt x="922754" y="4717682"/>
                  <a:pt x="929047" y="4744724"/>
                  <a:pt x="938354" y="4770783"/>
                </a:cubicBezTo>
                <a:cubicBezTo>
                  <a:pt x="942341" y="4781945"/>
                  <a:pt x="949697" y="4791647"/>
                  <a:pt x="954256" y="4802588"/>
                </a:cubicBezTo>
                <a:cubicBezTo>
                  <a:pt x="965498" y="4829569"/>
                  <a:pt x="984641" y="4883448"/>
                  <a:pt x="994013" y="4913906"/>
                </a:cubicBezTo>
                <a:cubicBezTo>
                  <a:pt x="999688" y="4932348"/>
                  <a:pt x="1005236" y="4950846"/>
                  <a:pt x="1009916" y="4969566"/>
                </a:cubicBezTo>
                <a:cubicBezTo>
                  <a:pt x="1013194" y="4982677"/>
                  <a:pt x="1012848" y="4996774"/>
                  <a:pt x="1017867" y="5009322"/>
                </a:cubicBezTo>
                <a:cubicBezTo>
                  <a:pt x="1023607" y="5023671"/>
                  <a:pt x="1034810" y="5035256"/>
                  <a:pt x="1041721" y="5049079"/>
                </a:cubicBezTo>
                <a:cubicBezTo>
                  <a:pt x="1048104" y="5061845"/>
                  <a:pt x="1052611" y="5075471"/>
                  <a:pt x="1057623" y="5088835"/>
                </a:cubicBezTo>
                <a:cubicBezTo>
                  <a:pt x="1060566" y="5096683"/>
                  <a:pt x="1061417" y="5105412"/>
                  <a:pt x="1065575" y="5112689"/>
                </a:cubicBezTo>
                <a:cubicBezTo>
                  <a:pt x="1072150" y="5124195"/>
                  <a:pt x="1080058" y="5135123"/>
                  <a:pt x="1089429" y="5144494"/>
                </a:cubicBezTo>
                <a:cubicBezTo>
                  <a:pt x="1096186" y="5151251"/>
                  <a:pt x="1105332" y="5155096"/>
                  <a:pt x="1113283" y="5160397"/>
                </a:cubicBezTo>
                <a:cubicBezTo>
                  <a:pt x="1203398" y="5149795"/>
                  <a:pt x="1294001" y="5142744"/>
                  <a:pt x="1383627" y="5128592"/>
                </a:cubicBezTo>
                <a:cubicBezTo>
                  <a:pt x="1393719" y="5126998"/>
                  <a:pt x="1451601" y="5091118"/>
                  <a:pt x="1455189" y="5088835"/>
                </a:cubicBezTo>
                <a:cubicBezTo>
                  <a:pt x="1471313" y="5078574"/>
                  <a:pt x="1502896" y="5057030"/>
                  <a:pt x="1502896" y="5057030"/>
                </a:cubicBezTo>
                <a:cubicBezTo>
                  <a:pt x="1508197" y="5038477"/>
                  <a:pt x="1511633" y="5019286"/>
                  <a:pt x="1518799" y="5001371"/>
                </a:cubicBezTo>
                <a:cubicBezTo>
                  <a:pt x="1527603" y="4979360"/>
                  <a:pt x="1544854" y="4960758"/>
                  <a:pt x="1550604" y="4937760"/>
                </a:cubicBezTo>
                <a:cubicBezTo>
                  <a:pt x="1554637" y="4921628"/>
                  <a:pt x="1559665" y="4898066"/>
                  <a:pt x="1566507" y="4882101"/>
                </a:cubicBezTo>
                <a:cubicBezTo>
                  <a:pt x="1571176" y="4871206"/>
                  <a:pt x="1577109" y="4860898"/>
                  <a:pt x="1582410" y="4850296"/>
                </a:cubicBezTo>
                <a:cubicBezTo>
                  <a:pt x="1585060" y="4823792"/>
                  <a:pt x="1584372" y="4796737"/>
                  <a:pt x="1590361" y="4770783"/>
                </a:cubicBezTo>
                <a:cubicBezTo>
                  <a:pt x="1592510" y="4761472"/>
                  <a:pt x="1603241" y="4755995"/>
                  <a:pt x="1606263" y="4746929"/>
                </a:cubicBezTo>
                <a:cubicBezTo>
                  <a:pt x="1611361" y="4731634"/>
                  <a:pt x="1611564" y="4715124"/>
                  <a:pt x="1614215" y="4699221"/>
                </a:cubicBezTo>
                <a:cubicBezTo>
                  <a:pt x="1611564" y="4685969"/>
                  <a:pt x="1609541" y="4672576"/>
                  <a:pt x="1606263" y="4659465"/>
                </a:cubicBezTo>
                <a:cubicBezTo>
                  <a:pt x="1604230" y="4651334"/>
                  <a:pt x="1593283" y="4642316"/>
                  <a:pt x="1598312" y="4635611"/>
                </a:cubicBezTo>
                <a:cubicBezTo>
                  <a:pt x="1604869" y="4626869"/>
                  <a:pt x="1619449" y="4630030"/>
                  <a:pt x="1630117" y="4627659"/>
                </a:cubicBezTo>
                <a:cubicBezTo>
                  <a:pt x="1643310" y="4624727"/>
                  <a:pt x="1656622" y="4622358"/>
                  <a:pt x="1669874" y="4619708"/>
                </a:cubicBezTo>
                <a:cubicBezTo>
                  <a:pt x="1675175" y="4611757"/>
                  <a:pt x="1679658" y="4603195"/>
                  <a:pt x="1685776" y="4595854"/>
                </a:cubicBezTo>
                <a:cubicBezTo>
                  <a:pt x="1692975" y="4587215"/>
                  <a:pt x="1703392" y="4581356"/>
                  <a:pt x="1709630" y="4572000"/>
                </a:cubicBezTo>
                <a:cubicBezTo>
                  <a:pt x="1714279" y="4565026"/>
                  <a:pt x="1713834" y="4555643"/>
                  <a:pt x="1717582" y="4548146"/>
                </a:cubicBezTo>
                <a:cubicBezTo>
                  <a:pt x="1721856" y="4539599"/>
                  <a:pt x="1728183" y="4532244"/>
                  <a:pt x="1733484" y="4524293"/>
                </a:cubicBezTo>
                <a:cubicBezTo>
                  <a:pt x="1747524" y="4397941"/>
                  <a:pt x="1738490" y="4491230"/>
                  <a:pt x="1749387" y="4309607"/>
                </a:cubicBezTo>
                <a:cubicBezTo>
                  <a:pt x="1760225" y="4128969"/>
                  <a:pt x="1695221" y="4092934"/>
                  <a:pt x="1789143" y="4039263"/>
                </a:cubicBezTo>
                <a:cubicBezTo>
                  <a:pt x="1799435" y="4033382"/>
                  <a:pt x="1809399" y="4026025"/>
                  <a:pt x="1820949" y="4023360"/>
                </a:cubicBezTo>
                <a:cubicBezTo>
                  <a:pt x="1844335" y="4017963"/>
                  <a:pt x="1868656" y="4018059"/>
                  <a:pt x="1892510" y="4015409"/>
                </a:cubicBezTo>
                <a:cubicBezTo>
                  <a:pt x="1967240" y="3910788"/>
                  <a:pt x="1900786" y="4013138"/>
                  <a:pt x="1964072" y="3880237"/>
                </a:cubicBezTo>
                <a:cubicBezTo>
                  <a:pt x="1978350" y="3850253"/>
                  <a:pt x="1997639" y="3822822"/>
                  <a:pt x="2011780" y="3792773"/>
                </a:cubicBezTo>
                <a:cubicBezTo>
                  <a:pt x="2018918" y="3777606"/>
                  <a:pt x="2020658" y="3760285"/>
                  <a:pt x="2027683" y="3745065"/>
                </a:cubicBezTo>
                <a:cubicBezTo>
                  <a:pt x="2046873" y="3703487"/>
                  <a:pt x="2058569" y="3690632"/>
                  <a:pt x="2083342" y="3657600"/>
                </a:cubicBezTo>
                <a:cubicBezTo>
                  <a:pt x="2050974" y="3560504"/>
                  <a:pt x="2092017" y="3658797"/>
                  <a:pt x="1852754" y="3625795"/>
                </a:cubicBezTo>
                <a:cubicBezTo>
                  <a:pt x="1844451" y="3624650"/>
                  <a:pt x="1850730" y="3607868"/>
                  <a:pt x="1844803" y="3601941"/>
                </a:cubicBezTo>
                <a:cubicBezTo>
                  <a:pt x="1838876" y="3596014"/>
                  <a:pt x="1828900" y="3596640"/>
                  <a:pt x="1820949" y="3593990"/>
                </a:cubicBezTo>
                <a:cubicBezTo>
                  <a:pt x="1812998" y="3586039"/>
                  <a:pt x="1803999" y="3579012"/>
                  <a:pt x="1797095" y="3570136"/>
                </a:cubicBezTo>
                <a:cubicBezTo>
                  <a:pt x="1785361" y="3555049"/>
                  <a:pt x="1776250" y="3538086"/>
                  <a:pt x="1765290" y="3522428"/>
                </a:cubicBezTo>
                <a:cubicBezTo>
                  <a:pt x="1757690" y="3511571"/>
                  <a:pt x="1749387" y="3501225"/>
                  <a:pt x="1741436" y="3490623"/>
                </a:cubicBezTo>
                <a:cubicBezTo>
                  <a:pt x="1708712" y="3384273"/>
                  <a:pt x="1712393" y="3387826"/>
                  <a:pt x="1669874" y="3283889"/>
                </a:cubicBezTo>
                <a:cubicBezTo>
                  <a:pt x="1659990" y="3259729"/>
                  <a:pt x="1649743" y="3235675"/>
                  <a:pt x="1638069" y="3212327"/>
                </a:cubicBezTo>
                <a:cubicBezTo>
                  <a:pt x="1631158" y="3198504"/>
                  <a:pt x="1621127" y="3186394"/>
                  <a:pt x="1614215" y="3172571"/>
                </a:cubicBezTo>
                <a:cubicBezTo>
                  <a:pt x="1610467" y="3165074"/>
                  <a:pt x="1598312" y="3151368"/>
                  <a:pt x="1606263" y="3148717"/>
                </a:cubicBezTo>
                <a:cubicBezTo>
                  <a:pt x="1617508" y="3144968"/>
                  <a:pt x="1627467" y="3159318"/>
                  <a:pt x="1638069" y="3164619"/>
                </a:cubicBezTo>
                <a:cubicBezTo>
                  <a:pt x="1681745" y="3222855"/>
                  <a:pt x="1654984" y="3177295"/>
                  <a:pt x="1677825" y="3283889"/>
                </a:cubicBezTo>
                <a:cubicBezTo>
                  <a:pt x="1679581" y="3292084"/>
                  <a:pt x="1682207" y="3300159"/>
                  <a:pt x="1685776" y="3307743"/>
                </a:cubicBezTo>
                <a:cubicBezTo>
                  <a:pt x="1703441" y="3345280"/>
                  <a:pt x="1724269" y="3381294"/>
                  <a:pt x="1741436" y="3419061"/>
                </a:cubicBezTo>
                <a:cubicBezTo>
                  <a:pt x="1750807" y="3439677"/>
                  <a:pt x="1755714" y="3462151"/>
                  <a:pt x="1765290" y="3482672"/>
                </a:cubicBezTo>
                <a:cubicBezTo>
                  <a:pt x="1774326" y="3502036"/>
                  <a:pt x="1787539" y="3519218"/>
                  <a:pt x="1797095" y="3538331"/>
                </a:cubicBezTo>
                <a:cubicBezTo>
                  <a:pt x="1800843" y="3545828"/>
                  <a:pt x="1799119" y="3556258"/>
                  <a:pt x="1805046" y="3562185"/>
                </a:cubicBezTo>
                <a:cubicBezTo>
                  <a:pt x="1813427" y="3570566"/>
                  <a:pt x="1826560" y="3572206"/>
                  <a:pt x="1836851" y="3578087"/>
                </a:cubicBezTo>
                <a:cubicBezTo>
                  <a:pt x="1880951" y="3603287"/>
                  <a:pt x="1838605" y="3589570"/>
                  <a:pt x="1900462" y="3601941"/>
                </a:cubicBezTo>
                <a:cubicBezTo>
                  <a:pt x="1948170" y="3596640"/>
                  <a:pt x="1996358" y="3594626"/>
                  <a:pt x="2043585" y="3586039"/>
                </a:cubicBezTo>
                <a:cubicBezTo>
                  <a:pt x="2055247" y="3583919"/>
                  <a:pt x="2065339" y="3576418"/>
                  <a:pt x="2075390" y="3570136"/>
                </a:cubicBezTo>
                <a:cubicBezTo>
                  <a:pt x="2089787" y="3561138"/>
                  <a:pt x="2114236" y="3538786"/>
                  <a:pt x="2131050" y="3530379"/>
                </a:cubicBezTo>
                <a:cubicBezTo>
                  <a:pt x="2160990" y="3515409"/>
                  <a:pt x="2172243" y="3514118"/>
                  <a:pt x="2202611" y="3506526"/>
                </a:cubicBezTo>
                <a:cubicBezTo>
                  <a:pt x="2230679" y="3464424"/>
                  <a:pt x="2207685" y="3489505"/>
                  <a:pt x="2274173" y="3458818"/>
                </a:cubicBezTo>
                <a:cubicBezTo>
                  <a:pt x="2319882" y="3437722"/>
                  <a:pt x="2312756" y="3441047"/>
                  <a:pt x="2345735" y="3419061"/>
                </a:cubicBezTo>
                <a:cubicBezTo>
                  <a:pt x="2348385" y="3408459"/>
                  <a:pt x="2350684" y="3397763"/>
                  <a:pt x="2353686" y="3387256"/>
                </a:cubicBezTo>
                <a:cubicBezTo>
                  <a:pt x="2355988" y="3379197"/>
                  <a:pt x="2361637" y="3371783"/>
                  <a:pt x="2361637" y="3363402"/>
                </a:cubicBezTo>
                <a:cubicBezTo>
                  <a:pt x="2361637" y="3336765"/>
                  <a:pt x="2357453" y="3310258"/>
                  <a:pt x="2353686" y="3283889"/>
                </a:cubicBezTo>
                <a:cubicBezTo>
                  <a:pt x="2352141" y="3273071"/>
                  <a:pt x="2351157" y="3261572"/>
                  <a:pt x="2345735" y="3252084"/>
                </a:cubicBezTo>
                <a:cubicBezTo>
                  <a:pt x="2336237" y="3235462"/>
                  <a:pt x="2307972" y="3216801"/>
                  <a:pt x="2290076" y="3212327"/>
                </a:cubicBezTo>
                <a:cubicBezTo>
                  <a:pt x="2258795" y="3204507"/>
                  <a:pt x="2225941" y="3204246"/>
                  <a:pt x="2194660" y="3196425"/>
                </a:cubicBezTo>
                <a:lnTo>
                  <a:pt x="2162855" y="3188473"/>
                </a:lnTo>
                <a:cubicBezTo>
                  <a:pt x="2157554" y="3180522"/>
                  <a:pt x="2152507" y="3172395"/>
                  <a:pt x="2146952" y="3164619"/>
                </a:cubicBezTo>
                <a:cubicBezTo>
                  <a:pt x="2139249" y="3153835"/>
                  <a:pt x="2130122" y="3144052"/>
                  <a:pt x="2123098" y="3132814"/>
                </a:cubicBezTo>
                <a:cubicBezTo>
                  <a:pt x="2116816" y="3122763"/>
                  <a:pt x="2115577" y="3109390"/>
                  <a:pt x="2107196" y="3101009"/>
                </a:cubicBezTo>
                <a:cubicBezTo>
                  <a:pt x="2098814" y="3092627"/>
                  <a:pt x="2063537" y="3085106"/>
                  <a:pt x="2075390" y="3085106"/>
                </a:cubicBezTo>
                <a:cubicBezTo>
                  <a:pt x="2105023" y="3085106"/>
                  <a:pt x="2133700" y="3095708"/>
                  <a:pt x="2162855" y="3101009"/>
                </a:cubicBezTo>
                <a:cubicBezTo>
                  <a:pt x="2170806" y="3108960"/>
                  <a:pt x="2177713" y="3118116"/>
                  <a:pt x="2186709" y="3124863"/>
                </a:cubicBezTo>
                <a:cubicBezTo>
                  <a:pt x="2199072" y="3134136"/>
                  <a:pt x="2213360" y="3140526"/>
                  <a:pt x="2226465" y="3148717"/>
                </a:cubicBezTo>
                <a:cubicBezTo>
                  <a:pt x="2234569" y="3153782"/>
                  <a:pt x="2242674" y="3158885"/>
                  <a:pt x="2250319" y="3164619"/>
                </a:cubicBezTo>
                <a:cubicBezTo>
                  <a:pt x="2263896" y="3174802"/>
                  <a:pt x="2275955" y="3187011"/>
                  <a:pt x="2290076" y="3196425"/>
                </a:cubicBezTo>
                <a:cubicBezTo>
                  <a:pt x="2311548" y="3210739"/>
                  <a:pt x="2346454" y="3221426"/>
                  <a:pt x="2369589" y="3228230"/>
                </a:cubicBezTo>
                <a:cubicBezTo>
                  <a:pt x="2398581" y="3236757"/>
                  <a:pt x="2426963" y="3249285"/>
                  <a:pt x="2457053" y="3252084"/>
                </a:cubicBezTo>
                <a:cubicBezTo>
                  <a:pt x="2541544" y="3259944"/>
                  <a:pt x="2626681" y="3257385"/>
                  <a:pt x="2711495" y="3260035"/>
                </a:cubicBezTo>
                <a:cubicBezTo>
                  <a:pt x="2714145" y="3281239"/>
                  <a:pt x="2711510" y="3303806"/>
                  <a:pt x="2719446" y="3323646"/>
                </a:cubicBezTo>
                <a:cubicBezTo>
                  <a:pt x="2722995" y="3332519"/>
                  <a:pt x="2736044" y="3333329"/>
                  <a:pt x="2743300" y="3339548"/>
                </a:cubicBezTo>
                <a:cubicBezTo>
                  <a:pt x="2754684" y="3349305"/>
                  <a:pt x="2764503" y="3360751"/>
                  <a:pt x="2775105" y="3371353"/>
                </a:cubicBezTo>
                <a:cubicBezTo>
                  <a:pt x="2777755" y="3384605"/>
                  <a:pt x="2779778" y="3397999"/>
                  <a:pt x="2783056" y="3411110"/>
                </a:cubicBezTo>
                <a:cubicBezTo>
                  <a:pt x="2788636" y="3433428"/>
                  <a:pt x="2799622" y="3452856"/>
                  <a:pt x="2806910" y="3474720"/>
                </a:cubicBezTo>
                <a:cubicBezTo>
                  <a:pt x="2818310" y="3508920"/>
                  <a:pt x="2828544" y="3543502"/>
                  <a:pt x="2838716" y="3578087"/>
                </a:cubicBezTo>
                <a:cubicBezTo>
                  <a:pt x="2865487" y="3669106"/>
                  <a:pt x="2825304" y="3542165"/>
                  <a:pt x="2854618" y="3649649"/>
                </a:cubicBezTo>
                <a:cubicBezTo>
                  <a:pt x="2859029" y="3665821"/>
                  <a:pt x="2865220" y="3681454"/>
                  <a:pt x="2870521" y="3697357"/>
                </a:cubicBezTo>
                <a:lnTo>
                  <a:pt x="2878472" y="3721211"/>
                </a:lnTo>
                <a:cubicBezTo>
                  <a:pt x="2885878" y="3743430"/>
                  <a:pt x="2888882" y="3760824"/>
                  <a:pt x="2910277" y="3776870"/>
                </a:cubicBezTo>
                <a:cubicBezTo>
                  <a:pt x="2921696" y="3785434"/>
                  <a:pt x="2936782" y="3787472"/>
                  <a:pt x="2950034" y="3792773"/>
                </a:cubicBezTo>
                <a:cubicBezTo>
                  <a:pt x="2963286" y="3790122"/>
                  <a:pt x="2978056" y="3791526"/>
                  <a:pt x="2989790" y="3784821"/>
                </a:cubicBezTo>
                <a:cubicBezTo>
                  <a:pt x="3004884" y="3776196"/>
                  <a:pt x="3011232" y="3742426"/>
                  <a:pt x="3013644" y="3729162"/>
                </a:cubicBezTo>
                <a:cubicBezTo>
                  <a:pt x="3024843" y="3667569"/>
                  <a:pt x="3031919" y="3559111"/>
                  <a:pt x="3037498" y="3514477"/>
                </a:cubicBezTo>
                <a:cubicBezTo>
                  <a:pt x="3038853" y="3503633"/>
                  <a:pt x="3040028" y="3492160"/>
                  <a:pt x="3045450" y="3482672"/>
                </a:cubicBezTo>
                <a:cubicBezTo>
                  <a:pt x="3051029" y="3472909"/>
                  <a:pt x="3060427" y="3465722"/>
                  <a:pt x="3069303" y="3458818"/>
                </a:cubicBezTo>
                <a:cubicBezTo>
                  <a:pt x="3086517" y="3445429"/>
                  <a:pt x="3124944" y="3420062"/>
                  <a:pt x="3148816" y="3411110"/>
                </a:cubicBezTo>
                <a:cubicBezTo>
                  <a:pt x="3159048" y="3407273"/>
                  <a:pt x="3170020" y="3405809"/>
                  <a:pt x="3180622" y="3403159"/>
                </a:cubicBezTo>
                <a:cubicBezTo>
                  <a:pt x="3188573" y="3397858"/>
                  <a:pt x="3195743" y="3391137"/>
                  <a:pt x="3204476" y="3387256"/>
                </a:cubicBezTo>
                <a:cubicBezTo>
                  <a:pt x="3219794" y="3380448"/>
                  <a:pt x="3252183" y="3371353"/>
                  <a:pt x="3252183" y="3371353"/>
                </a:cubicBezTo>
                <a:cubicBezTo>
                  <a:pt x="3268086" y="3358101"/>
                  <a:pt x="3282932" y="3343468"/>
                  <a:pt x="3299891" y="3331597"/>
                </a:cubicBezTo>
                <a:cubicBezTo>
                  <a:pt x="3317758" y="3319090"/>
                  <a:pt x="3335608" y="3314390"/>
                  <a:pt x="3355550" y="3307743"/>
                </a:cubicBezTo>
                <a:cubicBezTo>
                  <a:pt x="3366152" y="3313044"/>
                  <a:pt x="3378974" y="3315264"/>
                  <a:pt x="3387356" y="3323646"/>
                </a:cubicBezTo>
                <a:cubicBezTo>
                  <a:pt x="3405063" y="3341353"/>
                  <a:pt x="3403224" y="3365961"/>
                  <a:pt x="3411210" y="3387256"/>
                </a:cubicBezTo>
                <a:cubicBezTo>
                  <a:pt x="3415372" y="3398354"/>
                  <a:pt x="3422950" y="3407963"/>
                  <a:pt x="3427112" y="3419061"/>
                </a:cubicBezTo>
                <a:cubicBezTo>
                  <a:pt x="3430949" y="3429293"/>
                  <a:pt x="3428711" y="3441974"/>
                  <a:pt x="3435063" y="3450866"/>
                </a:cubicBezTo>
                <a:cubicBezTo>
                  <a:pt x="3442766" y="3461650"/>
                  <a:pt x="3456085" y="3467017"/>
                  <a:pt x="3466869" y="3474720"/>
                </a:cubicBezTo>
                <a:cubicBezTo>
                  <a:pt x="3504598" y="3501669"/>
                  <a:pt x="3491310" y="3490770"/>
                  <a:pt x="3554333" y="3506526"/>
                </a:cubicBezTo>
                <a:cubicBezTo>
                  <a:pt x="3562738" y="3527538"/>
                  <a:pt x="3571953" y="3548318"/>
                  <a:pt x="3578187" y="3570136"/>
                </a:cubicBezTo>
                <a:cubicBezTo>
                  <a:pt x="3581189" y="3580643"/>
                  <a:pt x="3583488" y="3591339"/>
                  <a:pt x="3586138" y="3601941"/>
                </a:cubicBezTo>
                <a:cubicBezTo>
                  <a:pt x="3588789" y="3654950"/>
                  <a:pt x="3589492" y="3708092"/>
                  <a:pt x="3594090" y="3760967"/>
                </a:cubicBezTo>
                <a:cubicBezTo>
                  <a:pt x="3594816" y="3769317"/>
                  <a:pt x="3596115" y="3778894"/>
                  <a:pt x="3602041" y="3784821"/>
                </a:cubicBezTo>
                <a:cubicBezTo>
                  <a:pt x="3607968" y="3790748"/>
                  <a:pt x="3617944" y="3790122"/>
                  <a:pt x="3625895" y="3792773"/>
                </a:cubicBezTo>
                <a:cubicBezTo>
                  <a:pt x="3653890" y="3834766"/>
                  <a:pt x="3627576" y="3801028"/>
                  <a:pt x="3673603" y="3840480"/>
                </a:cubicBezTo>
                <a:cubicBezTo>
                  <a:pt x="3682141" y="3847798"/>
                  <a:pt x="3688818" y="3857135"/>
                  <a:pt x="3697456" y="3864334"/>
                </a:cubicBezTo>
                <a:cubicBezTo>
                  <a:pt x="3763883" y="3919692"/>
                  <a:pt x="3675466" y="3834393"/>
                  <a:pt x="3745164" y="3904091"/>
                </a:cubicBezTo>
                <a:cubicBezTo>
                  <a:pt x="3756214" y="3937238"/>
                  <a:pt x="3767739" y="3948107"/>
                  <a:pt x="3697456" y="3919993"/>
                </a:cubicBezTo>
                <a:cubicBezTo>
                  <a:pt x="3687016" y="3915817"/>
                  <a:pt x="3683245" y="3901924"/>
                  <a:pt x="3673603" y="3896139"/>
                </a:cubicBezTo>
                <a:cubicBezTo>
                  <a:pt x="3656294" y="3885754"/>
                  <a:pt x="3635716" y="3881856"/>
                  <a:pt x="3617943" y="3872286"/>
                </a:cubicBezTo>
                <a:cubicBezTo>
                  <a:pt x="3601115" y="3863225"/>
                  <a:pt x="3587331" y="3849027"/>
                  <a:pt x="3570236" y="3840480"/>
                </a:cubicBezTo>
                <a:lnTo>
                  <a:pt x="3538430" y="3824578"/>
                </a:lnTo>
                <a:cubicBezTo>
                  <a:pt x="3529439" y="3878524"/>
                  <a:pt x="3520556" y="3885943"/>
                  <a:pt x="3554333" y="3943847"/>
                </a:cubicBezTo>
                <a:cubicBezTo>
                  <a:pt x="3561010" y="3955294"/>
                  <a:pt x="3576767" y="3958330"/>
                  <a:pt x="3586138" y="3967701"/>
                </a:cubicBezTo>
                <a:cubicBezTo>
                  <a:pt x="3595509" y="3977072"/>
                  <a:pt x="3600621" y="3990135"/>
                  <a:pt x="3609992" y="3999506"/>
                </a:cubicBezTo>
                <a:cubicBezTo>
                  <a:pt x="3628296" y="4017810"/>
                  <a:pt x="3641319" y="4017277"/>
                  <a:pt x="3665651" y="4023360"/>
                </a:cubicBezTo>
                <a:cubicBezTo>
                  <a:pt x="3744756" y="4084886"/>
                  <a:pt x="3720450" y="4053875"/>
                  <a:pt x="3753116" y="4102873"/>
                </a:cubicBezTo>
                <a:cubicBezTo>
                  <a:pt x="3851955" y="4036983"/>
                  <a:pt x="3804472" y="4078855"/>
                  <a:pt x="3745164" y="3808675"/>
                </a:cubicBezTo>
                <a:cubicBezTo>
                  <a:pt x="3740726" y="3788456"/>
                  <a:pt x="3718660" y="3776870"/>
                  <a:pt x="3705408" y="3760967"/>
                </a:cubicBezTo>
                <a:cubicBezTo>
                  <a:pt x="3686759" y="3686376"/>
                  <a:pt x="3712905" y="3777837"/>
                  <a:pt x="3673603" y="3689406"/>
                </a:cubicBezTo>
                <a:cubicBezTo>
                  <a:pt x="3669165" y="3679420"/>
                  <a:pt x="3668302" y="3668202"/>
                  <a:pt x="3665651" y="3657600"/>
                </a:cubicBezTo>
                <a:cubicBezTo>
                  <a:pt x="3668302" y="3641698"/>
                  <a:pt x="3661014" y="3619964"/>
                  <a:pt x="3673603" y="3609893"/>
                </a:cubicBezTo>
                <a:cubicBezTo>
                  <a:pt x="3682859" y="3602489"/>
                  <a:pt x="3694513" y="3621126"/>
                  <a:pt x="3705408" y="3625795"/>
                </a:cubicBezTo>
                <a:cubicBezTo>
                  <a:pt x="3713112" y="3629096"/>
                  <a:pt x="3721080" y="3631928"/>
                  <a:pt x="3729262" y="3633746"/>
                </a:cubicBezTo>
                <a:cubicBezTo>
                  <a:pt x="3745000" y="3637243"/>
                  <a:pt x="3761161" y="3638536"/>
                  <a:pt x="3776970" y="3641698"/>
                </a:cubicBezTo>
                <a:cubicBezTo>
                  <a:pt x="3787686" y="3643841"/>
                  <a:pt x="3798173" y="3646999"/>
                  <a:pt x="3808775" y="3649649"/>
                </a:cubicBezTo>
                <a:cubicBezTo>
                  <a:pt x="3843231" y="3646999"/>
                  <a:pt x="3878751" y="3650602"/>
                  <a:pt x="3912142" y="3641698"/>
                </a:cubicBezTo>
                <a:cubicBezTo>
                  <a:pt x="3921376" y="3639236"/>
                  <a:pt x="3923770" y="3626391"/>
                  <a:pt x="3928044" y="3617844"/>
                </a:cubicBezTo>
                <a:cubicBezTo>
                  <a:pt x="3936196" y="3601540"/>
                  <a:pt x="3940921" y="3569362"/>
                  <a:pt x="3943947" y="3554233"/>
                </a:cubicBezTo>
                <a:cubicBezTo>
                  <a:pt x="3941297" y="3533030"/>
                  <a:pt x="3945552" y="3509735"/>
                  <a:pt x="3935996" y="3490623"/>
                </a:cubicBezTo>
                <a:cubicBezTo>
                  <a:pt x="3917748" y="3454128"/>
                  <a:pt x="3898484" y="3463915"/>
                  <a:pt x="3872385" y="3450866"/>
                </a:cubicBezTo>
                <a:cubicBezTo>
                  <a:pt x="3863838" y="3446592"/>
                  <a:pt x="3856482" y="3440265"/>
                  <a:pt x="3848531" y="3434964"/>
                </a:cubicBezTo>
                <a:cubicBezTo>
                  <a:pt x="3851182" y="3416411"/>
                  <a:pt x="3847509" y="3395758"/>
                  <a:pt x="3856483" y="3379305"/>
                </a:cubicBezTo>
                <a:cubicBezTo>
                  <a:pt x="3877015" y="3341663"/>
                  <a:pt x="3892865" y="3353162"/>
                  <a:pt x="3920093" y="3339548"/>
                </a:cubicBezTo>
                <a:cubicBezTo>
                  <a:pt x="3992018" y="3303586"/>
                  <a:pt x="3964042" y="3305678"/>
                  <a:pt x="4047314" y="3275938"/>
                </a:cubicBezTo>
                <a:cubicBezTo>
                  <a:pt x="4121993" y="3249267"/>
                  <a:pt x="4057688" y="3282849"/>
                  <a:pt x="4110924" y="3260035"/>
                </a:cubicBezTo>
                <a:cubicBezTo>
                  <a:pt x="4121819" y="3255366"/>
                  <a:pt x="4131898" y="3248947"/>
                  <a:pt x="4142730" y="3244133"/>
                </a:cubicBezTo>
                <a:cubicBezTo>
                  <a:pt x="4223175" y="3208380"/>
                  <a:pt x="4138880" y="3253148"/>
                  <a:pt x="4238145" y="3196425"/>
                </a:cubicBezTo>
                <a:cubicBezTo>
                  <a:pt x="4320375" y="3077649"/>
                  <a:pt x="4303781" y="3134544"/>
                  <a:pt x="4317658" y="3037399"/>
                </a:cubicBezTo>
                <a:cubicBezTo>
                  <a:pt x="4312820" y="2976919"/>
                  <a:pt x="4312325" y="2872940"/>
                  <a:pt x="4293804" y="2798859"/>
                </a:cubicBezTo>
                <a:cubicBezTo>
                  <a:pt x="4291771" y="2790728"/>
                  <a:pt x="4288796" y="2782853"/>
                  <a:pt x="4285853" y="2775006"/>
                </a:cubicBezTo>
                <a:cubicBezTo>
                  <a:pt x="4270625" y="2734398"/>
                  <a:pt x="4272117" y="2739583"/>
                  <a:pt x="4254048" y="2703444"/>
                </a:cubicBezTo>
                <a:cubicBezTo>
                  <a:pt x="4259349" y="2695493"/>
                  <a:pt x="4260969" y="2682856"/>
                  <a:pt x="4269950" y="2679590"/>
                </a:cubicBezTo>
                <a:cubicBezTo>
                  <a:pt x="4292506" y="2671388"/>
                  <a:pt x="4317790" y="2675289"/>
                  <a:pt x="4341512" y="2671639"/>
                </a:cubicBezTo>
                <a:cubicBezTo>
                  <a:pt x="4352313" y="2669977"/>
                  <a:pt x="4362850" y="2666827"/>
                  <a:pt x="4373317" y="2663687"/>
                </a:cubicBezTo>
                <a:cubicBezTo>
                  <a:pt x="4389373" y="2658870"/>
                  <a:pt x="4421025" y="2647785"/>
                  <a:pt x="4421025" y="2647785"/>
                </a:cubicBezTo>
                <a:cubicBezTo>
                  <a:pt x="4463538" y="2661955"/>
                  <a:pt x="4440084" y="2646236"/>
                  <a:pt x="4421025" y="2679590"/>
                </a:cubicBezTo>
                <a:cubicBezTo>
                  <a:pt x="4415603" y="2689078"/>
                  <a:pt x="4415724" y="2700793"/>
                  <a:pt x="4413074" y="2711395"/>
                </a:cubicBezTo>
                <a:cubicBezTo>
                  <a:pt x="4415724" y="2724647"/>
                  <a:pt x="4414981" y="2739064"/>
                  <a:pt x="4421025" y="2751152"/>
                </a:cubicBezTo>
                <a:cubicBezTo>
                  <a:pt x="4428678" y="2766458"/>
                  <a:pt x="4455033" y="2781775"/>
                  <a:pt x="4468733" y="2790908"/>
                </a:cubicBezTo>
                <a:cubicBezTo>
                  <a:pt x="4471383" y="2828014"/>
                  <a:pt x="4459047" y="2869472"/>
                  <a:pt x="4476684" y="2902226"/>
                </a:cubicBezTo>
                <a:cubicBezTo>
                  <a:pt x="4484327" y="2916421"/>
                  <a:pt x="4510394" y="2902274"/>
                  <a:pt x="4524392" y="2894275"/>
                </a:cubicBezTo>
                <a:cubicBezTo>
                  <a:pt x="4531669" y="2890117"/>
                  <a:pt x="4529041" y="2878125"/>
                  <a:pt x="4532343" y="2870421"/>
                </a:cubicBezTo>
                <a:cubicBezTo>
                  <a:pt x="4537012" y="2859526"/>
                  <a:pt x="4542945" y="2849218"/>
                  <a:pt x="4548246" y="2838616"/>
                </a:cubicBezTo>
                <a:cubicBezTo>
                  <a:pt x="4556666" y="2737574"/>
                  <a:pt x="4561244" y="2743824"/>
                  <a:pt x="4548246" y="2639833"/>
                </a:cubicBezTo>
                <a:cubicBezTo>
                  <a:pt x="4547206" y="2631516"/>
                  <a:pt x="4542945" y="2623930"/>
                  <a:pt x="4540295" y="2615979"/>
                </a:cubicBezTo>
                <a:cubicBezTo>
                  <a:pt x="4576394" y="2561831"/>
                  <a:pt x="4547716" y="2598876"/>
                  <a:pt x="4643662" y="2528515"/>
                </a:cubicBezTo>
                <a:cubicBezTo>
                  <a:pt x="4693354" y="2492074"/>
                  <a:pt x="4657663" y="2515344"/>
                  <a:pt x="4715223" y="2480807"/>
                </a:cubicBezTo>
                <a:cubicBezTo>
                  <a:pt x="4761330" y="2419331"/>
                  <a:pt x="4761359" y="2413046"/>
                  <a:pt x="4818590" y="2361538"/>
                </a:cubicBezTo>
                <a:cubicBezTo>
                  <a:pt x="4825693" y="2355145"/>
                  <a:pt x="4834493" y="2350936"/>
                  <a:pt x="4842444" y="2345635"/>
                </a:cubicBezTo>
                <a:cubicBezTo>
                  <a:pt x="4845095" y="2335033"/>
                  <a:pt x="4846091" y="2323874"/>
                  <a:pt x="4850396" y="2313830"/>
                </a:cubicBezTo>
                <a:cubicBezTo>
                  <a:pt x="4854160" y="2305046"/>
                  <a:pt x="4863784" y="2299195"/>
                  <a:pt x="4866298" y="2289976"/>
                </a:cubicBezTo>
                <a:cubicBezTo>
                  <a:pt x="4871920" y="2269361"/>
                  <a:pt x="4871599" y="2247569"/>
                  <a:pt x="4874250" y="2226366"/>
                </a:cubicBezTo>
                <a:cubicBezTo>
                  <a:pt x="4875502" y="2205088"/>
                  <a:pt x="4891497" y="2062750"/>
                  <a:pt x="4874250" y="2019632"/>
                </a:cubicBezTo>
                <a:cubicBezTo>
                  <a:pt x="4871137" y="2011850"/>
                  <a:pt x="4858455" y="2013983"/>
                  <a:pt x="4850396" y="2011680"/>
                </a:cubicBezTo>
                <a:cubicBezTo>
                  <a:pt x="4839888" y="2008678"/>
                  <a:pt x="4829192" y="2006379"/>
                  <a:pt x="4818590" y="2003729"/>
                </a:cubicBezTo>
                <a:cubicBezTo>
                  <a:pt x="4773234" y="1943256"/>
                  <a:pt x="4779025" y="1969136"/>
                  <a:pt x="4834493" y="1852654"/>
                </a:cubicBezTo>
                <a:cubicBezTo>
                  <a:pt x="4843393" y="1833964"/>
                  <a:pt x="4860164" y="1820115"/>
                  <a:pt x="4874250" y="1804946"/>
                </a:cubicBezTo>
                <a:cubicBezTo>
                  <a:pt x="4926961" y="1748181"/>
                  <a:pt x="4923397" y="1747604"/>
                  <a:pt x="4977616" y="1717482"/>
                </a:cubicBezTo>
                <a:cubicBezTo>
                  <a:pt x="4987978" y="1711725"/>
                  <a:pt x="4997799" y="1703904"/>
                  <a:pt x="5009422" y="1701579"/>
                </a:cubicBezTo>
                <a:cubicBezTo>
                  <a:pt x="5038128" y="1695838"/>
                  <a:pt x="5067731" y="1696278"/>
                  <a:pt x="5096886" y="1693628"/>
                </a:cubicBezTo>
                <a:cubicBezTo>
                  <a:pt x="5115739" y="1688242"/>
                  <a:pt x="5199321" y="1663694"/>
                  <a:pt x="5216156" y="1661823"/>
                </a:cubicBezTo>
                <a:cubicBezTo>
                  <a:pt x="5266275" y="1656254"/>
                  <a:pt x="5316872" y="1656522"/>
                  <a:pt x="5367230" y="1653872"/>
                </a:cubicBezTo>
                <a:cubicBezTo>
                  <a:pt x="5388632" y="1641031"/>
                  <a:pt x="5414831" y="1633027"/>
                  <a:pt x="5422890" y="1606164"/>
                </a:cubicBezTo>
                <a:cubicBezTo>
                  <a:pt x="5443194" y="1538485"/>
                  <a:pt x="5408067" y="1558097"/>
                  <a:pt x="5454695" y="1542553"/>
                </a:cubicBezTo>
                <a:cubicBezTo>
                  <a:pt x="5464414" y="1545793"/>
                  <a:pt x="5502364" y="1559122"/>
                  <a:pt x="5510354" y="1558456"/>
                </a:cubicBezTo>
                <a:cubicBezTo>
                  <a:pt x="5532134" y="1556641"/>
                  <a:pt x="5552761" y="1547854"/>
                  <a:pt x="5573964" y="1542553"/>
                </a:cubicBezTo>
                <a:cubicBezTo>
                  <a:pt x="5580349" y="1537445"/>
                  <a:pt x="5635403" y="1487100"/>
                  <a:pt x="5653477" y="1494846"/>
                </a:cubicBezTo>
                <a:cubicBezTo>
                  <a:pt x="5666596" y="1500468"/>
                  <a:pt x="5664079" y="1521350"/>
                  <a:pt x="5669380" y="1534602"/>
                </a:cubicBezTo>
                <a:cubicBezTo>
                  <a:pt x="5661429" y="1561106"/>
                  <a:pt x="5663447" y="1593031"/>
                  <a:pt x="5645526" y="1614115"/>
                </a:cubicBezTo>
                <a:cubicBezTo>
                  <a:pt x="5592147" y="1676914"/>
                  <a:pt x="5565565" y="1683176"/>
                  <a:pt x="5510354" y="1701579"/>
                </a:cubicBezTo>
                <a:cubicBezTo>
                  <a:pt x="5462680" y="1733363"/>
                  <a:pt x="5485619" y="1709807"/>
                  <a:pt x="5470597" y="1804946"/>
                </a:cubicBezTo>
                <a:cubicBezTo>
                  <a:pt x="5467264" y="1826053"/>
                  <a:pt x="5466468" y="1847533"/>
                  <a:pt x="5462646" y="1868557"/>
                </a:cubicBezTo>
                <a:cubicBezTo>
                  <a:pt x="5461147" y="1876803"/>
                  <a:pt x="5456998" y="1884352"/>
                  <a:pt x="5454695" y="1892411"/>
                </a:cubicBezTo>
                <a:cubicBezTo>
                  <a:pt x="5451693" y="1902919"/>
                  <a:pt x="5449394" y="1913614"/>
                  <a:pt x="5446743" y="1924216"/>
                </a:cubicBezTo>
                <a:cubicBezTo>
                  <a:pt x="5449520" y="1949206"/>
                  <a:pt x="5437206" y="2004790"/>
                  <a:pt x="5478549" y="2011680"/>
                </a:cubicBezTo>
                <a:cubicBezTo>
                  <a:pt x="5486816" y="2013058"/>
                  <a:pt x="5494452" y="2006379"/>
                  <a:pt x="5502403" y="2003729"/>
                </a:cubicBezTo>
                <a:cubicBezTo>
                  <a:pt x="5510354" y="1990477"/>
                  <a:pt x="5520312" y="1978238"/>
                  <a:pt x="5526256" y="1963973"/>
                </a:cubicBezTo>
                <a:cubicBezTo>
                  <a:pt x="5533677" y="1946161"/>
                  <a:pt x="5536614" y="1926795"/>
                  <a:pt x="5542159" y="1908313"/>
                </a:cubicBezTo>
                <a:cubicBezTo>
                  <a:pt x="5544567" y="1900285"/>
                  <a:pt x="5546097" y="1891817"/>
                  <a:pt x="5550110" y="1884459"/>
                </a:cubicBezTo>
                <a:cubicBezTo>
                  <a:pt x="5562083" y="1862508"/>
                  <a:pt x="5577608" y="1842642"/>
                  <a:pt x="5589867" y="1820849"/>
                </a:cubicBezTo>
                <a:cubicBezTo>
                  <a:pt x="5601489" y="1800187"/>
                  <a:pt x="5607893" y="1776529"/>
                  <a:pt x="5621672" y="1757239"/>
                </a:cubicBezTo>
                <a:cubicBezTo>
                  <a:pt x="5667153" y="1693565"/>
                  <a:pt x="5654485" y="1725919"/>
                  <a:pt x="5693234" y="1693628"/>
                </a:cubicBezTo>
                <a:cubicBezTo>
                  <a:pt x="5764127" y="1634550"/>
                  <a:pt x="5664259" y="1662882"/>
                  <a:pt x="5852260" y="1582310"/>
                </a:cubicBezTo>
                <a:cubicBezTo>
                  <a:pt x="5986016" y="1524986"/>
                  <a:pt x="5806933" y="1597506"/>
                  <a:pt x="6019237" y="1534602"/>
                </a:cubicBezTo>
                <a:cubicBezTo>
                  <a:pt x="6054632" y="1524115"/>
                  <a:pt x="6087582" y="1506521"/>
                  <a:pt x="6122604" y="1494846"/>
                </a:cubicBezTo>
                <a:lnTo>
                  <a:pt x="6146458" y="1486894"/>
                </a:lnTo>
                <a:cubicBezTo>
                  <a:pt x="6138507" y="1476292"/>
                  <a:pt x="6133388" y="1462792"/>
                  <a:pt x="6122604" y="1455089"/>
                </a:cubicBezTo>
                <a:cubicBezTo>
                  <a:pt x="6113712" y="1448737"/>
                  <a:pt x="6101166" y="1450594"/>
                  <a:pt x="6090799" y="1447138"/>
                </a:cubicBezTo>
                <a:cubicBezTo>
                  <a:pt x="6069316" y="1439977"/>
                  <a:pt x="6048392" y="1431235"/>
                  <a:pt x="6027189" y="1423284"/>
                </a:cubicBezTo>
                <a:cubicBezTo>
                  <a:pt x="6021888" y="1415333"/>
                  <a:pt x="6012341" y="1408928"/>
                  <a:pt x="6011286" y="1399430"/>
                </a:cubicBezTo>
                <a:cubicBezTo>
                  <a:pt x="6005320" y="1345737"/>
                  <a:pt x="6029091" y="1343511"/>
                  <a:pt x="6066945" y="1311966"/>
                </a:cubicBezTo>
                <a:cubicBezTo>
                  <a:pt x="6194648" y="1319947"/>
                  <a:pt x="6206635" y="1361840"/>
                  <a:pt x="6186215" y="1280160"/>
                </a:cubicBezTo>
                <a:cubicBezTo>
                  <a:pt x="6184182" y="1272029"/>
                  <a:pt x="6180914" y="1264257"/>
                  <a:pt x="6178263" y="1256306"/>
                </a:cubicBezTo>
                <a:cubicBezTo>
                  <a:pt x="6194166" y="1253656"/>
                  <a:pt x="6209905" y="1247016"/>
                  <a:pt x="6225971" y="1248355"/>
                </a:cubicBezTo>
                <a:cubicBezTo>
                  <a:pt x="6277193" y="1252624"/>
                  <a:pt x="6273332" y="1270999"/>
                  <a:pt x="6313436" y="1296063"/>
                </a:cubicBezTo>
                <a:cubicBezTo>
                  <a:pt x="6320543" y="1300505"/>
                  <a:pt x="6329339" y="1301364"/>
                  <a:pt x="6337290" y="1304014"/>
                </a:cubicBezTo>
                <a:cubicBezTo>
                  <a:pt x="6350507" y="1317231"/>
                  <a:pt x="6381139" y="1351722"/>
                  <a:pt x="6400900" y="1351722"/>
                </a:cubicBezTo>
                <a:cubicBezTo>
                  <a:pt x="6409281" y="1351722"/>
                  <a:pt x="6406646" y="1335954"/>
                  <a:pt x="6408851" y="1327868"/>
                </a:cubicBezTo>
                <a:cubicBezTo>
                  <a:pt x="6414602" y="1306782"/>
                  <a:pt x="6424754" y="1264258"/>
                  <a:pt x="6424754" y="1264258"/>
                </a:cubicBezTo>
                <a:cubicBezTo>
                  <a:pt x="6422104" y="1240404"/>
                  <a:pt x="6425717" y="1214980"/>
                  <a:pt x="6416803" y="1192696"/>
                </a:cubicBezTo>
                <a:cubicBezTo>
                  <a:pt x="6413690" y="1184914"/>
                  <a:pt x="6399654" y="1189774"/>
                  <a:pt x="6392949" y="1184745"/>
                </a:cubicBezTo>
                <a:cubicBezTo>
                  <a:pt x="6377956" y="1173500"/>
                  <a:pt x="6367697" y="1156856"/>
                  <a:pt x="6353192" y="1144988"/>
                </a:cubicBezTo>
                <a:cubicBezTo>
                  <a:pt x="6338400" y="1132885"/>
                  <a:pt x="6319769" y="1125881"/>
                  <a:pt x="6305484" y="1113183"/>
                </a:cubicBezTo>
                <a:cubicBezTo>
                  <a:pt x="6295579" y="1104379"/>
                  <a:pt x="6291001" y="1090749"/>
                  <a:pt x="6281630" y="1081378"/>
                </a:cubicBezTo>
                <a:cubicBezTo>
                  <a:pt x="6194313" y="994061"/>
                  <a:pt x="6259242" y="1070986"/>
                  <a:pt x="6170312" y="993913"/>
                </a:cubicBezTo>
                <a:cubicBezTo>
                  <a:pt x="6100591" y="933488"/>
                  <a:pt x="6132625" y="939141"/>
                  <a:pt x="6074896" y="914400"/>
                </a:cubicBezTo>
                <a:cubicBezTo>
                  <a:pt x="6067193" y="911099"/>
                  <a:pt x="6059399" y="907092"/>
                  <a:pt x="6051043" y="906449"/>
                </a:cubicBezTo>
                <a:cubicBezTo>
                  <a:pt x="5990205" y="901769"/>
                  <a:pt x="5929123" y="901148"/>
                  <a:pt x="5868163" y="898498"/>
                </a:cubicBezTo>
                <a:cubicBezTo>
                  <a:pt x="5860212" y="901148"/>
                  <a:pt x="5849545" y="899904"/>
                  <a:pt x="5844309" y="906449"/>
                </a:cubicBezTo>
                <a:cubicBezTo>
                  <a:pt x="5828138" y="926662"/>
                  <a:pt x="5840324" y="958089"/>
                  <a:pt x="5844309" y="978011"/>
                </a:cubicBezTo>
                <a:cubicBezTo>
                  <a:pt x="5841658" y="988613"/>
                  <a:pt x="5846959" y="1007166"/>
                  <a:pt x="5836357" y="1009816"/>
                </a:cubicBezTo>
                <a:cubicBezTo>
                  <a:pt x="5807956" y="1016916"/>
                  <a:pt x="5777518" y="1007999"/>
                  <a:pt x="5748893" y="1001865"/>
                </a:cubicBezTo>
                <a:cubicBezTo>
                  <a:pt x="5739549" y="999863"/>
                  <a:pt x="5733393" y="990603"/>
                  <a:pt x="5725039" y="985962"/>
                </a:cubicBezTo>
                <a:cubicBezTo>
                  <a:pt x="5709497" y="977327"/>
                  <a:pt x="5693839" y="968711"/>
                  <a:pt x="5677331" y="962108"/>
                </a:cubicBezTo>
                <a:cubicBezTo>
                  <a:pt x="5667185" y="958049"/>
                  <a:pt x="5656128" y="956807"/>
                  <a:pt x="5645526" y="954157"/>
                </a:cubicBezTo>
                <a:cubicBezTo>
                  <a:pt x="5629623" y="956807"/>
                  <a:pt x="5609218" y="950708"/>
                  <a:pt x="5597818" y="962108"/>
                </a:cubicBezTo>
                <a:cubicBezTo>
                  <a:pt x="5584174" y="975752"/>
                  <a:pt x="5586596" y="999048"/>
                  <a:pt x="5581916" y="1017767"/>
                </a:cubicBezTo>
                <a:cubicBezTo>
                  <a:pt x="5568161" y="1072789"/>
                  <a:pt x="5584239" y="1042111"/>
                  <a:pt x="5558062" y="1081378"/>
                </a:cubicBezTo>
                <a:cubicBezTo>
                  <a:pt x="5552761" y="1062825"/>
                  <a:pt x="5548753" y="1043853"/>
                  <a:pt x="5542159" y="1025719"/>
                </a:cubicBezTo>
                <a:cubicBezTo>
                  <a:pt x="5538108" y="1014579"/>
                  <a:pt x="5528740" y="1005503"/>
                  <a:pt x="5526256" y="993913"/>
                </a:cubicBezTo>
                <a:cubicBezTo>
                  <a:pt x="5520675" y="967868"/>
                  <a:pt x="5522072" y="940769"/>
                  <a:pt x="5518305" y="914400"/>
                </a:cubicBezTo>
                <a:cubicBezTo>
                  <a:pt x="5516760" y="903582"/>
                  <a:pt x="5513356" y="893102"/>
                  <a:pt x="5510354" y="882595"/>
                </a:cubicBezTo>
                <a:cubicBezTo>
                  <a:pt x="5508052" y="874536"/>
                  <a:pt x="5509680" y="862899"/>
                  <a:pt x="5502403" y="858741"/>
                </a:cubicBezTo>
                <a:cubicBezTo>
                  <a:pt x="5488405" y="850742"/>
                  <a:pt x="5470433" y="854287"/>
                  <a:pt x="5454695" y="850790"/>
                </a:cubicBezTo>
                <a:cubicBezTo>
                  <a:pt x="5446513" y="848972"/>
                  <a:pt x="5420239" y="849465"/>
                  <a:pt x="5391084" y="84283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E22FED4-CCB9-4748-9FEC-6A8182185738}"/>
              </a:ext>
            </a:extLst>
          </p:cNvPr>
          <p:cNvSpPr/>
          <p:nvPr/>
        </p:nvSpPr>
        <p:spPr>
          <a:xfrm>
            <a:off x="5216056" y="725069"/>
            <a:ext cx="445515" cy="185893"/>
          </a:xfrm>
          <a:custGeom>
            <a:avLst/>
            <a:gdLst>
              <a:gd name="connsiteX0" fmla="*/ 206734 w 445515"/>
              <a:gd name="connsiteY0" fmla="*/ 149574 h 185893"/>
              <a:gd name="connsiteX1" fmla="*/ 15902 w 445515"/>
              <a:gd name="connsiteY1" fmla="*/ 117769 h 185893"/>
              <a:gd name="connsiteX2" fmla="*/ 0 w 445515"/>
              <a:gd name="connsiteY2" fmla="*/ 85964 h 185893"/>
              <a:gd name="connsiteX3" fmla="*/ 15902 w 445515"/>
              <a:gd name="connsiteY3" fmla="*/ 6451 h 185893"/>
              <a:gd name="connsiteX4" fmla="*/ 190831 w 445515"/>
              <a:gd name="connsiteY4" fmla="*/ 22354 h 185893"/>
              <a:gd name="connsiteX5" fmla="*/ 246490 w 445515"/>
              <a:gd name="connsiteY5" fmla="*/ 38256 h 185893"/>
              <a:gd name="connsiteX6" fmla="*/ 365760 w 445515"/>
              <a:gd name="connsiteY6" fmla="*/ 62110 h 185893"/>
              <a:gd name="connsiteX7" fmla="*/ 397565 w 445515"/>
              <a:gd name="connsiteY7" fmla="*/ 78013 h 185893"/>
              <a:gd name="connsiteX8" fmla="*/ 421419 w 445515"/>
              <a:gd name="connsiteY8" fmla="*/ 93915 h 185893"/>
              <a:gd name="connsiteX9" fmla="*/ 437321 w 445515"/>
              <a:gd name="connsiteY9" fmla="*/ 133672 h 185893"/>
              <a:gd name="connsiteX10" fmla="*/ 238539 w 445515"/>
              <a:gd name="connsiteY10" fmla="*/ 149574 h 185893"/>
              <a:gd name="connsiteX11" fmla="*/ 190831 w 445515"/>
              <a:gd name="connsiteY11" fmla="*/ 125721 h 185893"/>
              <a:gd name="connsiteX12" fmla="*/ 135172 w 445515"/>
              <a:gd name="connsiteY12" fmla="*/ 101867 h 1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5515" h="185893">
                <a:moveTo>
                  <a:pt x="206734" y="149574"/>
                </a:moveTo>
                <a:cubicBezTo>
                  <a:pt x="65517" y="143155"/>
                  <a:pt x="57101" y="189867"/>
                  <a:pt x="15902" y="117769"/>
                </a:cubicBezTo>
                <a:cubicBezTo>
                  <a:pt x="10021" y="107478"/>
                  <a:pt x="5301" y="96566"/>
                  <a:pt x="0" y="85964"/>
                </a:cubicBezTo>
                <a:cubicBezTo>
                  <a:pt x="5301" y="59460"/>
                  <a:pt x="-9740" y="14998"/>
                  <a:pt x="15902" y="6451"/>
                </a:cubicBezTo>
                <a:cubicBezTo>
                  <a:pt x="71448" y="-12064"/>
                  <a:pt x="132830" y="14354"/>
                  <a:pt x="190831" y="22354"/>
                </a:cubicBezTo>
                <a:cubicBezTo>
                  <a:pt x="209945" y="24990"/>
                  <a:pt x="227609" y="34281"/>
                  <a:pt x="246490" y="38256"/>
                </a:cubicBezTo>
                <a:cubicBezTo>
                  <a:pt x="279529" y="45211"/>
                  <a:pt x="329680" y="46647"/>
                  <a:pt x="365760" y="62110"/>
                </a:cubicBezTo>
                <a:cubicBezTo>
                  <a:pt x="376655" y="66779"/>
                  <a:pt x="387274" y="72132"/>
                  <a:pt x="397565" y="78013"/>
                </a:cubicBezTo>
                <a:cubicBezTo>
                  <a:pt x="405862" y="82754"/>
                  <a:pt x="413468" y="88614"/>
                  <a:pt x="421419" y="93915"/>
                </a:cubicBezTo>
                <a:cubicBezTo>
                  <a:pt x="426720" y="107167"/>
                  <a:pt x="432807" y="120131"/>
                  <a:pt x="437321" y="133672"/>
                </a:cubicBezTo>
                <a:cubicBezTo>
                  <a:pt x="470490" y="233178"/>
                  <a:pt x="402711" y="162203"/>
                  <a:pt x="238539" y="149574"/>
                </a:cubicBezTo>
                <a:cubicBezTo>
                  <a:pt x="194807" y="134997"/>
                  <a:pt x="233986" y="150381"/>
                  <a:pt x="190831" y="125721"/>
                </a:cubicBezTo>
                <a:cubicBezTo>
                  <a:pt x="163316" y="109998"/>
                  <a:pt x="161936" y="110788"/>
                  <a:pt x="135172" y="101867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987C188-CAAB-4E93-B95E-A0B9AFA23DEB}"/>
              </a:ext>
            </a:extLst>
          </p:cNvPr>
          <p:cNvSpPr/>
          <p:nvPr/>
        </p:nvSpPr>
        <p:spPr>
          <a:xfrm>
            <a:off x="1141741" y="1343681"/>
            <a:ext cx="1140319" cy="938343"/>
          </a:xfrm>
          <a:custGeom>
            <a:avLst/>
            <a:gdLst>
              <a:gd name="connsiteX0" fmla="*/ 1140283 w 1140319"/>
              <a:gd name="connsiteY0" fmla="*/ 230677 h 938343"/>
              <a:gd name="connsiteX1" fmla="*/ 1068722 w 1140319"/>
              <a:gd name="connsiteY1" fmla="*/ 222726 h 938343"/>
              <a:gd name="connsiteX2" fmla="*/ 1036916 w 1140319"/>
              <a:gd name="connsiteY2" fmla="*/ 206823 h 938343"/>
              <a:gd name="connsiteX3" fmla="*/ 973306 w 1140319"/>
              <a:gd name="connsiteY3" fmla="*/ 159116 h 938343"/>
              <a:gd name="connsiteX4" fmla="*/ 941501 w 1140319"/>
              <a:gd name="connsiteY4" fmla="*/ 143213 h 938343"/>
              <a:gd name="connsiteX5" fmla="*/ 869939 w 1140319"/>
              <a:gd name="connsiteY5" fmla="*/ 87554 h 938343"/>
              <a:gd name="connsiteX6" fmla="*/ 814280 w 1140319"/>
              <a:gd name="connsiteY6" fmla="*/ 39846 h 938343"/>
              <a:gd name="connsiteX7" fmla="*/ 790426 w 1140319"/>
              <a:gd name="connsiteY7" fmla="*/ 23943 h 938343"/>
              <a:gd name="connsiteX8" fmla="*/ 758621 w 1140319"/>
              <a:gd name="connsiteY8" fmla="*/ 15992 h 938343"/>
              <a:gd name="connsiteX9" fmla="*/ 734767 w 1140319"/>
              <a:gd name="connsiteY9" fmla="*/ 89 h 938343"/>
              <a:gd name="connsiteX10" fmla="*/ 528033 w 1140319"/>
              <a:gd name="connsiteY10" fmla="*/ 71651 h 938343"/>
              <a:gd name="connsiteX11" fmla="*/ 432617 w 1140319"/>
              <a:gd name="connsiteY11" fmla="*/ 119359 h 938343"/>
              <a:gd name="connsiteX12" fmla="*/ 376958 w 1140319"/>
              <a:gd name="connsiteY12" fmla="*/ 143213 h 938343"/>
              <a:gd name="connsiteX13" fmla="*/ 313348 w 1140319"/>
              <a:gd name="connsiteY13" fmla="*/ 167067 h 938343"/>
              <a:gd name="connsiteX14" fmla="*/ 265640 w 1140319"/>
              <a:gd name="connsiteY14" fmla="*/ 198872 h 938343"/>
              <a:gd name="connsiteX15" fmla="*/ 225883 w 1140319"/>
              <a:gd name="connsiteY15" fmla="*/ 294288 h 938343"/>
              <a:gd name="connsiteX16" fmla="*/ 202029 w 1140319"/>
              <a:gd name="connsiteY16" fmla="*/ 341996 h 938343"/>
              <a:gd name="connsiteX17" fmla="*/ 186127 w 1140319"/>
              <a:gd name="connsiteY17" fmla="*/ 381752 h 938343"/>
              <a:gd name="connsiteX18" fmla="*/ 162273 w 1140319"/>
              <a:gd name="connsiteY18" fmla="*/ 516924 h 938343"/>
              <a:gd name="connsiteX19" fmla="*/ 154322 w 1140319"/>
              <a:gd name="connsiteY19" fmla="*/ 540778 h 938343"/>
              <a:gd name="connsiteX20" fmla="*/ 122516 w 1140319"/>
              <a:gd name="connsiteY20" fmla="*/ 604389 h 938343"/>
              <a:gd name="connsiteX21" fmla="*/ 58906 w 1140319"/>
              <a:gd name="connsiteY21" fmla="*/ 636194 h 938343"/>
              <a:gd name="connsiteX22" fmla="*/ 27101 w 1140319"/>
              <a:gd name="connsiteY22" fmla="*/ 652096 h 938343"/>
              <a:gd name="connsiteX23" fmla="*/ 3247 w 1140319"/>
              <a:gd name="connsiteY23" fmla="*/ 707756 h 938343"/>
              <a:gd name="connsiteX24" fmla="*/ 35052 w 1140319"/>
              <a:gd name="connsiteY24" fmla="*/ 866782 h 938343"/>
              <a:gd name="connsiteX25" fmla="*/ 43003 w 1140319"/>
              <a:gd name="connsiteY25" fmla="*/ 898587 h 938343"/>
              <a:gd name="connsiteX26" fmla="*/ 90711 w 1140319"/>
              <a:gd name="connsiteY26" fmla="*/ 922441 h 938343"/>
              <a:gd name="connsiteX27" fmla="*/ 114565 w 1140319"/>
              <a:gd name="connsiteY27" fmla="*/ 938343 h 938343"/>
              <a:gd name="connsiteX28" fmla="*/ 281542 w 1140319"/>
              <a:gd name="connsiteY28" fmla="*/ 922441 h 938343"/>
              <a:gd name="connsiteX29" fmla="*/ 329250 w 1140319"/>
              <a:gd name="connsiteY29" fmla="*/ 906538 h 938343"/>
              <a:gd name="connsiteX30" fmla="*/ 361056 w 1140319"/>
              <a:gd name="connsiteY30" fmla="*/ 898587 h 938343"/>
              <a:gd name="connsiteX31" fmla="*/ 384909 w 1140319"/>
              <a:gd name="connsiteY31" fmla="*/ 811122 h 938343"/>
              <a:gd name="connsiteX32" fmla="*/ 392861 w 1140319"/>
              <a:gd name="connsiteY32" fmla="*/ 787269 h 938343"/>
              <a:gd name="connsiteX33" fmla="*/ 416715 w 1140319"/>
              <a:gd name="connsiteY33" fmla="*/ 493070 h 938343"/>
              <a:gd name="connsiteX34" fmla="*/ 440569 w 1140319"/>
              <a:gd name="connsiteY34" fmla="*/ 469216 h 938343"/>
              <a:gd name="connsiteX35" fmla="*/ 456471 w 1140319"/>
              <a:gd name="connsiteY35" fmla="*/ 445362 h 938343"/>
              <a:gd name="connsiteX36" fmla="*/ 520082 w 1140319"/>
              <a:gd name="connsiteY36" fmla="*/ 429460 h 938343"/>
              <a:gd name="connsiteX37" fmla="*/ 551887 w 1140319"/>
              <a:gd name="connsiteY37" fmla="*/ 485119 h 938343"/>
              <a:gd name="connsiteX38" fmla="*/ 543936 w 1140319"/>
              <a:gd name="connsiteY38" fmla="*/ 612340 h 938343"/>
              <a:gd name="connsiteX39" fmla="*/ 535984 w 1140319"/>
              <a:gd name="connsiteY39" fmla="*/ 660048 h 938343"/>
              <a:gd name="connsiteX40" fmla="*/ 504179 w 1140319"/>
              <a:gd name="connsiteY40" fmla="*/ 715707 h 938343"/>
              <a:gd name="connsiteX41" fmla="*/ 535984 w 1140319"/>
              <a:gd name="connsiteY41" fmla="*/ 731609 h 938343"/>
              <a:gd name="connsiteX42" fmla="*/ 623449 w 1140319"/>
              <a:gd name="connsiteY42" fmla="*/ 755463 h 938343"/>
              <a:gd name="connsiteX43" fmla="*/ 734767 w 1140319"/>
              <a:gd name="connsiteY43" fmla="*/ 747512 h 938343"/>
              <a:gd name="connsiteX44" fmla="*/ 782475 w 1140319"/>
              <a:gd name="connsiteY44" fmla="*/ 707756 h 938343"/>
              <a:gd name="connsiteX45" fmla="*/ 830182 w 1140319"/>
              <a:gd name="connsiteY45" fmla="*/ 699804 h 938343"/>
              <a:gd name="connsiteX46" fmla="*/ 854036 w 1140319"/>
              <a:gd name="connsiteY46" fmla="*/ 691853 h 938343"/>
              <a:gd name="connsiteX47" fmla="*/ 869939 w 1140319"/>
              <a:gd name="connsiteY47" fmla="*/ 596437 h 938343"/>
              <a:gd name="connsiteX48" fmla="*/ 877890 w 1140319"/>
              <a:gd name="connsiteY48" fmla="*/ 564632 h 938343"/>
              <a:gd name="connsiteX49" fmla="*/ 885842 w 1140319"/>
              <a:gd name="connsiteY49" fmla="*/ 508973 h 938343"/>
              <a:gd name="connsiteX50" fmla="*/ 877890 w 1140319"/>
              <a:gd name="connsiteY50" fmla="*/ 397655 h 938343"/>
              <a:gd name="connsiteX51" fmla="*/ 869939 w 1140319"/>
              <a:gd name="connsiteY51" fmla="*/ 373801 h 938343"/>
              <a:gd name="connsiteX52" fmla="*/ 861988 w 1140319"/>
              <a:gd name="connsiteY52" fmla="*/ 341996 h 938343"/>
              <a:gd name="connsiteX53" fmla="*/ 893793 w 1140319"/>
              <a:gd name="connsiteY53" fmla="*/ 334044 h 938343"/>
              <a:gd name="connsiteX54" fmla="*/ 941501 w 1140319"/>
              <a:gd name="connsiteY54" fmla="*/ 349947 h 938343"/>
              <a:gd name="connsiteX55" fmla="*/ 989209 w 1140319"/>
              <a:gd name="connsiteY55" fmla="*/ 357898 h 938343"/>
              <a:gd name="connsiteX56" fmla="*/ 1060770 w 1140319"/>
              <a:gd name="connsiteY56" fmla="*/ 341996 h 938343"/>
              <a:gd name="connsiteX57" fmla="*/ 1076673 w 1140319"/>
              <a:gd name="connsiteY57" fmla="*/ 318142 h 938343"/>
              <a:gd name="connsiteX58" fmla="*/ 1140283 w 1140319"/>
              <a:gd name="connsiteY58" fmla="*/ 230677 h 93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40319" h="938343">
                <a:moveTo>
                  <a:pt x="1140283" y="230677"/>
                </a:moveTo>
                <a:cubicBezTo>
                  <a:pt x="1138958" y="214774"/>
                  <a:pt x="1092108" y="228123"/>
                  <a:pt x="1068722" y="222726"/>
                </a:cubicBezTo>
                <a:cubicBezTo>
                  <a:pt x="1057172" y="220061"/>
                  <a:pt x="1047208" y="212704"/>
                  <a:pt x="1036916" y="206823"/>
                </a:cubicBezTo>
                <a:cubicBezTo>
                  <a:pt x="999688" y="185550"/>
                  <a:pt x="1019199" y="189712"/>
                  <a:pt x="973306" y="159116"/>
                </a:cubicBezTo>
                <a:cubicBezTo>
                  <a:pt x="963444" y="152541"/>
                  <a:pt x="950757" y="150618"/>
                  <a:pt x="941501" y="143213"/>
                </a:cubicBezTo>
                <a:cubicBezTo>
                  <a:pt x="864882" y="81917"/>
                  <a:pt x="923694" y="105472"/>
                  <a:pt x="869939" y="87554"/>
                </a:cubicBezTo>
                <a:cubicBezTo>
                  <a:pt x="841042" y="58657"/>
                  <a:pt x="849981" y="65347"/>
                  <a:pt x="814280" y="39846"/>
                </a:cubicBezTo>
                <a:cubicBezTo>
                  <a:pt x="806504" y="34291"/>
                  <a:pt x="799210" y="27707"/>
                  <a:pt x="790426" y="23943"/>
                </a:cubicBezTo>
                <a:cubicBezTo>
                  <a:pt x="780382" y="19638"/>
                  <a:pt x="769223" y="18642"/>
                  <a:pt x="758621" y="15992"/>
                </a:cubicBezTo>
                <a:cubicBezTo>
                  <a:pt x="750670" y="10691"/>
                  <a:pt x="744243" y="-1147"/>
                  <a:pt x="734767" y="89"/>
                </a:cubicBezTo>
                <a:cubicBezTo>
                  <a:pt x="537526" y="25816"/>
                  <a:pt x="628086" y="16066"/>
                  <a:pt x="528033" y="71651"/>
                </a:cubicBezTo>
                <a:cubicBezTo>
                  <a:pt x="496948" y="88920"/>
                  <a:pt x="464753" y="104136"/>
                  <a:pt x="432617" y="119359"/>
                </a:cubicBezTo>
                <a:cubicBezTo>
                  <a:pt x="414375" y="128000"/>
                  <a:pt x="395699" y="135716"/>
                  <a:pt x="376958" y="143213"/>
                </a:cubicBezTo>
                <a:cubicBezTo>
                  <a:pt x="355932" y="151623"/>
                  <a:pt x="333602" y="156940"/>
                  <a:pt x="313348" y="167067"/>
                </a:cubicBezTo>
                <a:cubicBezTo>
                  <a:pt x="296253" y="175614"/>
                  <a:pt x="265640" y="198872"/>
                  <a:pt x="265640" y="198872"/>
                </a:cubicBezTo>
                <a:cubicBezTo>
                  <a:pt x="230682" y="251308"/>
                  <a:pt x="266197" y="193504"/>
                  <a:pt x="225883" y="294288"/>
                </a:cubicBezTo>
                <a:cubicBezTo>
                  <a:pt x="219280" y="310796"/>
                  <a:pt x="209386" y="325810"/>
                  <a:pt x="202029" y="341996"/>
                </a:cubicBezTo>
                <a:cubicBezTo>
                  <a:pt x="196123" y="354989"/>
                  <a:pt x="191428" y="368500"/>
                  <a:pt x="186127" y="381752"/>
                </a:cubicBezTo>
                <a:cubicBezTo>
                  <a:pt x="185033" y="388316"/>
                  <a:pt x="169409" y="488378"/>
                  <a:pt x="162273" y="516924"/>
                </a:cubicBezTo>
                <a:cubicBezTo>
                  <a:pt x="160240" y="525055"/>
                  <a:pt x="156625" y="532719"/>
                  <a:pt x="154322" y="540778"/>
                </a:cubicBezTo>
                <a:cubicBezTo>
                  <a:pt x="144267" y="575968"/>
                  <a:pt x="151578" y="575327"/>
                  <a:pt x="122516" y="604389"/>
                </a:cubicBezTo>
                <a:cubicBezTo>
                  <a:pt x="105622" y="621283"/>
                  <a:pt x="79402" y="627085"/>
                  <a:pt x="58906" y="636194"/>
                </a:cubicBezTo>
                <a:cubicBezTo>
                  <a:pt x="48075" y="641008"/>
                  <a:pt x="37703" y="646795"/>
                  <a:pt x="27101" y="652096"/>
                </a:cubicBezTo>
                <a:cubicBezTo>
                  <a:pt x="19150" y="670649"/>
                  <a:pt x="5161" y="687662"/>
                  <a:pt x="3247" y="707756"/>
                </a:cubicBezTo>
                <a:cubicBezTo>
                  <a:pt x="-5603" y="800674"/>
                  <a:pt x="3197" y="803071"/>
                  <a:pt x="35052" y="866782"/>
                </a:cubicBezTo>
                <a:cubicBezTo>
                  <a:pt x="37702" y="877384"/>
                  <a:pt x="36941" y="889494"/>
                  <a:pt x="43003" y="898587"/>
                </a:cubicBezTo>
                <a:cubicBezTo>
                  <a:pt x="54395" y="915675"/>
                  <a:pt x="74838" y="914505"/>
                  <a:pt x="90711" y="922441"/>
                </a:cubicBezTo>
                <a:cubicBezTo>
                  <a:pt x="99258" y="926715"/>
                  <a:pt x="106614" y="933042"/>
                  <a:pt x="114565" y="938343"/>
                </a:cubicBezTo>
                <a:cubicBezTo>
                  <a:pt x="170224" y="933042"/>
                  <a:pt x="226235" y="930635"/>
                  <a:pt x="281542" y="922441"/>
                </a:cubicBezTo>
                <a:cubicBezTo>
                  <a:pt x="298124" y="919984"/>
                  <a:pt x="313194" y="911355"/>
                  <a:pt x="329250" y="906538"/>
                </a:cubicBezTo>
                <a:cubicBezTo>
                  <a:pt x="339717" y="903398"/>
                  <a:pt x="350454" y="901237"/>
                  <a:pt x="361056" y="898587"/>
                </a:cubicBezTo>
                <a:cubicBezTo>
                  <a:pt x="371008" y="858780"/>
                  <a:pt x="370736" y="858366"/>
                  <a:pt x="384909" y="811122"/>
                </a:cubicBezTo>
                <a:cubicBezTo>
                  <a:pt x="387317" y="803094"/>
                  <a:pt x="390210" y="795220"/>
                  <a:pt x="392861" y="787269"/>
                </a:cubicBezTo>
                <a:cubicBezTo>
                  <a:pt x="400812" y="689203"/>
                  <a:pt x="402120" y="590370"/>
                  <a:pt x="416715" y="493070"/>
                </a:cubicBezTo>
                <a:cubicBezTo>
                  <a:pt x="418383" y="481950"/>
                  <a:pt x="433370" y="477855"/>
                  <a:pt x="440569" y="469216"/>
                </a:cubicBezTo>
                <a:cubicBezTo>
                  <a:pt x="446687" y="461875"/>
                  <a:pt x="447924" y="449636"/>
                  <a:pt x="456471" y="445362"/>
                </a:cubicBezTo>
                <a:cubicBezTo>
                  <a:pt x="476020" y="435588"/>
                  <a:pt x="520082" y="429460"/>
                  <a:pt x="520082" y="429460"/>
                </a:cubicBezTo>
                <a:cubicBezTo>
                  <a:pt x="530684" y="448013"/>
                  <a:pt x="549123" y="463930"/>
                  <a:pt x="551887" y="485119"/>
                </a:cubicBezTo>
                <a:cubicBezTo>
                  <a:pt x="557383" y="527252"/>
                  <a:pt x="547783" y="570025"/>
                  <a:pt x="543936" y="612340"/>
                </a:cubicBezTo>
                <a:cubicBezTo>
                  <a:pt x="542476" y="628396"/>
                  <a:pt x="541772" y="645001"/>
                  <a:pt x="535984" y="660048"/>
                </a:cubicBezTo>
                <a:cubicBezTo>
                  <a:pt x="528313" y="679992"/>
                  <a:pt x="514781" y="697154"/>
                  <a:pt x="504179" y="715707"/>
                </a:cubicBezTo>
                <a:cubicBezTo>
                  <a:pt x="514781" y="721008"/>
                  <a:pt x="524845" y="727558"/>
                  <a:pt x="535984" y="731609"/>
                </a:cubicBezTo>
                <a:cubicBezTo>
                  <a:pt x="556790" y="739175"/>
                  <a:pt x="598614" y="749255"/>
                  <a:pt x="623449" y="755463"/>
                </a:cubicBezTo>
                <a:cubicBezTo>
                  <a:pt x="660555" y="752813"/>
                  <a:pt x="698133" y="753977"/>
                  <a:pt x="734767" y="747512"/>
                </a:cubicBezTo>
                <a:cubicBezTo>
                  <a:pt x="761156" y="742855"/>
                  <a:pt x="759890" y="717794"/>
                  <a:pt x="782475" y="707756"/>
                </a:cubicBezTo>
                <a:cubicBezTo>
                  <a:pt x="797207" y="701208"/>
                  <a:pt x="814444" y="703301"/>
                  <a:pt x="830182" y="699804"/>
                </a:cubicBezTo>
                <a:cubicBezTo>
                  <a:pt x="838364" y="697986"/>
                  <a:pt x="846085" y="694503"/>
                  <a:pt x="854036" y="691853"/>
                </a:cubicBezTo>
                <a:cubicBezTo>
                  <a:pt x="871929" y="620287"/>
                  <a:pt x="851329" y="708104"/>
                  <a:pt x="869939" y="596437"/>
                </a:cubicBezTo>
                <a:cubicBezTo>
                  <a:pt x="871735" y="585658"/>
                  <a:pt x="875935" y="575384"/>
                  <a:pt x="877890" y="564632"/>
                </a:cubicBezTo>
                <a:cubicBezTo>
                  <a:pt x="881243" y="546193"/>
                  <a:pt x="883191" y="527526"/>
                  <a:pt x="885842" y="508973"/>
                </a:cubicBezTo>
                <a:cubicBezTo>
                  <a:pt x="883191" y="471867"/>
                  <a:pt x="882237" y="434601"/>
                  <a:pt x="877890" y="397655"/>
                </a:cubicBezTo>
                <a:cubicBezTo>
                  <a:pt x="876911" y="389331"/>
                  <a:pt x="872241" y="381860"/>
                  <a:pt x="869939" y="373801"/>
                </a:cubicBezTo>
                <a:cubicBezTo>
                  <a:pt x="866937" y="363294"/>
                  <a:pt x="864638" y="352598"/>
                  <a:pt x="861988" y="341996"/>
                </a:cubicBezTo>
                <a:cubicBezTo>
                  <a:pt x="872590" y="339345"/>
                  <a:pt x="882919" y="332957"/>
                  <a:pt x="893793" y="334044"/>
                </a:cubicBezTo>
                <a:cubicBezTo>
                  <a:pt x="910473" y="335712"/>
                  <a:pt x="924966" y="347191"/>
                  <a:pt x="941501" y="349947"/>
                </a:cubicBezTo>
                <a:lnTo>
                  <a:pt x="989209" y="357898"/>
                </a:lnTo>
                <a:cubicBezTo>
                  <a:pt x="989697" y="357817"/>
                  <a:pt x="1050468" y="350237"/>
                  <a:pt x="1060770" y="341996"/>
                </a:cubicBezTo>
                <a:cubicBezTo>
                  <a:pt x="1068232" y="336026"/>
                  <a:pt x="1071118" y="325918"/>
                  <a:pt x="1076673" y="318142"/>
                </a:cubicBezTo>
                <a:cubicBezTo>
                  <a:pt x="1106888" y="275841"/>
                  <a:pt x="1141608" y="246580"/>
                  <a:pt x="1140283" y="23067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FAD8E61C-6523-47C9-8D06-3AD8D1447718}"/>
              </a:ext>
            </a:extLst>
          </p:cNvPr>
          <p:cNvSpPr/>
          <p:nvPr/>
        </p:nvSpPr>
        <p:spPr>
          <a:xfrm>
            <a:off x="794966" y="2250219"/>
            <a:ext cx="198947" cy="405517"/>
          </a:xfrm>
          <a:custGeom>
            <a:avLst/>
            <a:gdLst>
              <a:gd name="connsiteX0" fmla="*/ 164 w 198947"/>
              <a:gd name="connsiteY0" fmla="*/ 47708 h 405517"/>
              <a:gd name="connsiteX1" fmla="*/ 8116 w 198947"/>
              <a:gd name="connsiteY1" fmla="*/ 87464 h 405517"/>
              <a:gd name="connsiteX2" fmla="*/ 16067 w 198947"/>
              <a:gd name="connsiteY2" fmla="*/ 143124 h 405517"/>
              <a:gd name="connsiteX3" fmla="*/ 39921 w 198947"/>
              <a:gd name="connsiteY3" fmla="*/ 166978 h 405517"/>
              <a:gd name="connsiteX4" fmla="*/ 79677 w 198947"/>
              <a:gd name="connsiteY4" fmla="*/ 254442 h 405517"/>
              <a:gd name="connsiteX5" fmla="*/ 87629 w 198947"/>
              <a:gd name="connsiteY5" fmla="*/ 349858 h 405517"/>
              <a:gd name="connsiteX6" fmla="*/ 95580 w 198947"/>
              <a:gd name="connsiteY6" fmla="*/ 397565 h 405517"/>
              <a:gd name="connsiteX7" fmla="*/ 127385 w 198947"/>
              <a:gd name="connsiteY7" fmla="*/ 405517 h 405517"/>
              <a:gd name="connsiteX8" fmla="*/ 167142 w 198947"/>
              <a:gd name="connsiteY8" fmla="*/ 397565 h 405517"/>
              <a:gd name="connsiteX9" fmla="*/ 198947 w 198947"/>
              <a:gd name="connsiteY9" fmla="*/ 333955 h 405517"/>
              <a:gd name="connsiteX10" fmla="*/ 190996 w 198947"/>
              <a:gd name="connsiteY10" fmla="*/ 238539 h 405517"/>
              <a:gd name="connsiteX11" fmla="*/ 167142 w 198947"/>
              <a:gd name="connsiteY11" fmla="*/ 214685 h 405517"/>
              <a:gd name="connsiteX12" fmla="*/ 151239 w 198947"/>
              <a:gd name="connsiteY12" fmla="*/ 190831 h 405517"/>
              <a:gd name="connsiteX13" fmla="*/ 119434 w 198947"/>
              <a:gd name="connsiteY13" fmla="*/ 151075 h 405517"/>
              <a:gd name="connsiteX14" fmla="*/ 103531 w 198947"/>
              <a:gd name="connsiteY14" fmla="*/ 79513 h 405517"/>
              <a:gd name="connsiteX15" fmla="*/ 63775 w 198947"/>
              <a:gd name="connsiteY15" fmla="*/ 31805 h 405517"/>
              <a:gd name="connsiteX16" fmla="*/ 47872 w 198947"/>
              <a:gd name="connsiteY16" fmla="*/ 7951 h 405517"/>
              <a:gd name="connsiteX17" fmla="*/ 16067 w 198947"/>
              <a:gd name="connsiteY17" fmla="*/ 0 h 405517"/>
              <a:gd name="connsiteX18" fmla="*/ 164 w 198947"/>
              <a:gd name="connsiteY18" fmla="*/ 47708 h 40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947" h="405517">
                <a:moveTo>
                  <a:pt x="164" y="47708"/>
                </a:moveTo>
                <a:cubicBezTo>
                  <a:pt x="-1161" y="62285"/>
                  <a:pt x="5894" y="74133"/>
                  <a:pt x="8116" y="87464"/>
                </a:cubicBezTo>
                <a:cubicBezTo>
                  <a:pt x="11197" y="105951"/>
                  <a:pt x="9107" y="125723"/>
                  <a:pt x="16067" y="143124"/>
                </a:cubicBezTo>
                <a:cubicBezTo>
                  <a:pt x="20243" y="153565"/>
                  <a:pt x="33174" y="157982"/>
                  <a:pt x="39921" y="166978"/>
                </a:cubicBezTo>
                <a:cubicBezTo>
                  <a:pt x="65905" y="201622"/>
                  <a:pt x="65933" y="213208"/>
                  <a:pt x="79677" y="254442"/>
                </a:cubicBezTo>
                <a:cubicBezTo>
                  <a:pt x="82328" y="286247"/>
                  <a:pt x="84104" y="318138"/>
                  <a:pt x="87629" y="349858"/>
                </a:cubicBezTo>
                <a:cubicBezTo>
                  <a:pt x="89409" y="365881"/>
                  <a:pt x="86210" y="384446"/>
                  <a:pt x="95580" y="397565"/>
                </a:cubicBezTo>
                <a:cubicBezTo>
                  <a:pt x="101932" y="406458"/>
                  <a:pt x="116783" y="402866"/>
                  <a:pt x="127385" y="405517"/>
                </a:cubicBezTo>
                <a:cubicBezTo>
                  <a:pt x="140637" y="402866"/>
                  <a:pt x="155681" y="404728"/>
                  <a:pt x="167142" y="397565"/>
                </a:cubicBezTo>
                <a:cubicBezTo>
                  <a:pt x="191171" y="382547"/>
                  <a:pt x="193045" y="357565"/>
                  <a:pt x="198947" y="333955"/>
                </a:cubicBezTo>
                <a:cubicBezTo>
                  <a:pt x="196297" y="302150"/>
                  <a:pt x="199219" y="269377"/>
                  <a:pt x="190996" y="238539"/>
                </a:cubicBezTo>
                <a:cubicBezTo>
                  <a:pt x="188099" y="227674"/>
                  <a:pt x="174341" y="223324"/>
                  <a:pt x="167142" y="214685"/>
                </a:cubicBezTo>
                <a:cubicBezTo>
                  <a:pt x="161024" y="207344"/>
                  <a:pt x="156973" y="198476"/>
                  <a:pt x="151239" y="190831"/>
                </a:cubicBezTo>
                <a:cubicBezTo>
                  <a:pt x="141056" y="177254"/>
                  <a:pt x="130036" y="164327"/>
                  <a:pt x="119434" y="151075"/>
                </a:cubicBezTo>
                <a:cubicBezTo>
                  <a:pt x="118017" y="143992"/>
                  <a:pt x="107745" y="89344"/>
                  <a:pt x="103531" y="79513"/>
                </a:cubicBezTo>
                <a:cubicBezTo>
                  <a:pt x="93079" y="55124"/>
                  <a:pt x="80634" y="52036"/>
                  <a:pt x="63775" y="31805"/>
                </a:cubicBezTo>
                <a:cubicBezTo>
                  <a:pt x="57657" y="24464"/>
                  <a:pt x="55823" y="13252"/>
                  <a:pt x="47872" y="7951"/>
                </a:cubicBezTo>
                <a:cubicBezTo>
                  <a:pt x="38779" y="1889"/>
                  <a:pt x="26669" y="2650"/>
                  <a:pt x="16067" y="0"/>
                </a:cubicBezTo>
                <a:cubicBezTo>
                  <a:pt x="-5763" y="43658"/>
                  <a:pt x="1489" y="33131"/>
                  <a:pt x="164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FE6A0B5-A624-4BD4-A3B0-EFEF20346ACB}"/>
              </a:ext>
            </a:extLst>
          </p:cNvPr>
          <p:cNvSpPr/>
          <p:nvPr/>
        </p:nvSpPr>
        <p:spPr>
          <a:xfrm>
            <a:off x="667910" y="2417165"/>
            <a:ext cx="103367" cy="175075"/>
          </a:xfrm>
          <a:custGeom>
            <a:avLst/>
            <a:gdLst>
              <a:gd name="connsiteX0" fmla="*/ 47707 w 103367"/>
              <a:gd name="connsiteY0" fmla="*/ 32 h 175075"/>
              <a:gd name="connsiteX1" fmla="*/ 15902 w 103367"/>
              <a:gd name="connsiteY1" fmla="*/ 47739 h 175075"/>
              <a:gd name="connsiteX2" fmla="*/ 7951 w 103367"/>
              <a:gd name="connsiteY2" fmla="*/ 103398 h 175075"/>
              <a:gd name="connsiteX3" fmla="*/ 0 w 103367"/>
              <a:gd name="connsiteY3" fmla="*/ 143155 h 175075"/>
              <a:gd name="connsiteX4" fmla="*/ 15902 w 103367"/>
              <a:gd name="connsiteY4" fmla="*/ 174960 h 175075"/>
              <a:gd name="connsiteX5" fmla="*/ 103367 w 103367"/>
              <a:gd name="connsiteY5" fmla="*/ 103398 h 175075"/>
              <a:gd name="connsiteX6" fmla="*/ 79513 w 103367"/>
              <a:gd name="connsiteY6" fmla="*/ 47739 h 175075"/>
              <a:gd name="connsiteX7" fmla="*/ 55659 w 103367"/>
              <a:gd name="connsiteY7" fmla="*/ 39788 h 175075"/>
              <a:gd name="connsiteX8" fmla="*/ 47707 w 103367"/>
              <a:gd name="connsiteY8" fmla="*/ 32 h 17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67" h="175075">
                <a:moveTo>
                  <a:pt x="47707" y="32"/>
                </a:moveTo>
                <a:cubicBezTo>
                  <a:pt x="41081" y="1357"/>
                  <a:pt x="22763" y="29901"/>
                  <a:pt x="15902" y="47739"/>
                </a:cubicBezTo>
                <a:cubicBezTo>
                  <a:pt x="9174" y="65231"/>
                  <a:pt x="11032" y="84912"/>
                  <a:pt x="7951" y="103398"/>
                </a:cubicBezTo>
                <a:cubicBezTo>
                  <a:pt x="5729" y="116729"/>
                  <a:pt x="2650" y="129903"/>
                  <a:pt x="0" y="143155"/>
                </a:cubicBezTo>
                <a:cubicBezTo>
                  <a:pt x="5301" y="153757"/>
                  <a:pt x="4210" y="176909"/>
                  <a:pt x="15902" y="174960"/>
                </a:cubicBezTo>
                <a:cubicBezTo>
                  <a:pt x="89341" y="162720"/>
                  <a:pt x="89236" y="145788"/>
                  <a:pt x="103367" y="103398"/>
                </a:cubicBezTo>
                <a:cubicBezTo>
                  <a:pt x="95416" y="84845"/>
                  <a:pt x="91624" y="63887"/>
                  <a:pt x="79513" y="47739"/>
                </a:cubicBezTo>
                <a:cubicBezTo>
                  <a:pt x="74484" y="41034"/>
                  <a:pt x="63156" y="43536"/>
                  <a:pt x="55659" y="39788"/>
                </a:cubicBezTo>
                <a:cubicBezTo>
                  <a:pt x="52306" y="38112"/>
                  <a:pt x="54333" y="-1293"/>
                  <a:pt x="47707" y="3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437E8A4E-C349-44B0-BB24-4BBE5DBB0311}"/>
              </a:ext>
            </a:extLst>
          </p:cNvPr>
          <p:cNvSpPr/>
          <p:nvPr/>
        </p:nvSpPr>
        <p:spPr>
          <a:xfrm>
            <a:off x="262393" y="1653871"/>
            <a:ext cx="302848" cy="202487"/>
          </a:xfrm>
          <a:custGeom>
            <a:avLst/>
            <a:gdLst>
              <a:gd name="connsiteX0" fmla="*/ 79513 w 302848"/>
              <a:gd name="connsiteY0" fmla="*/ 15903 h 202487"/>
              <a:gd name="connsiteX1" fmla="*/ 190831 w 302848"/>
              <a:gd name="connsiteY1" fmla="*/ 0 h 202487"/>
              <a:gd name="connsiteX2" fmla="*/ 294198 w 302848"/>
              <a:gd name="connsiteY2" fmla="*/ 7952 h 202487"/>
              <a:gd name="connsiteX3" fmla="*/ 286247 w 302848"/>
              <a:gd name="connsiteY3" fmla="*/ 159026 h 202487"/>
              <a:gd name="connsiteX4" fmla="*/ 174929 w 302848"/>
              <a:gd name="connsiteY4" fmla="*/ 190832 h 202487"/>
              <a:gd name="connsiteX5" fmla="*/ 39757 w 302848"/>
              <a:gd name="connsiteY5" fmla="*/ 166978 h 202487"/>
              <a:gd name="connsiteX6" fmla="*/ 23854 w 302848"/>
              <a:gd name="connsiteY6" fmla="*/ 143124 h 202487"/>
              <a:gd name="connsiteX7" fmla="*/ 7951 w 302848"/>
              <a:gd name="connsiteY7" fmla="*/ 71562 h 202487"/>
              <a:gd name="connsiteX8" fmla="*/ 0 w 302848"/>
              <a:gd name="connsiteY8" fmla="*/ 39757 h 202487"/>
              <a:gd name="connsiteX9" fmla="*/ 79513 w 302848"/>
              <a:gd name="connsiteY9" fmla="*/ 15903 h 2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2848" h="202487">
                <a:moveTo>
                  <a:pt x="79513" y="15903"/>
                </a:moveTo>
                <a:cubicBezTo>
                  <a:pt x="111318" y="9277"/>
                  <a:pt x="153063" y="0"/>
                  <a:pt x="190831" y="0"/>
                </a:cubicBezTo>
                <a:cubicBezTo>
                  <a:pt x="225388" y="0"/>
                  <a:pt x="259742" y="5301"/>
                  <a:pt x="294198" y="7952"/>
                </a:cubicBezTo>
                <a:cubicBezTo>
                  <a:pt x="300355" y="57201"/>
                  <a:pt x="313560" y="111229"/>
                  <a:pt x="286247" y="159026"/>
                </a:cubicBezTo>
                <a:cubicBezTo>
                  <a:pt x="270827" y="186011"/>
                  <a:pt x="194406" y="188397"/>
                  <a:pt x="174929" y="190832"/>
                </a:cubicBezTo>
                <a:cubicBezTo>
                  <a:pt x="119570" y="209284"/>
                  <a:pt x="135627" y="208921"/>
                  <a:pt x="39757" y="166978"/>
                </a:cubicBezTo>
                <a:cubicBezTo>
                  <a:pt x="31002" y="163148"/>
                  <a:pt x="29155" y="151075"/>
                  <a:pt x="23854" y="143124"/>
                </a:cubicBezTo>
                <a:cubicBezTo>
                  <a:pt x="4463" y="65559"/>
                  <a:pt x="28140" y="162412"/>
                  <a:pt x="7951" y="71562"/>
                </a:cubicBezTo>
                <a:cubicBezTo>
                  <a:pt x="5580" y="60894"/>
                  <a:pt x="2650" y="50359"/>
                  <a:pt x="0" y="39757"/>
                </a:cubicBezTo>
                <a:cubicBezTo>
                  <a:pt x="20523" y="-21814"/>
                  <a:pt x="47708" y="22529"/>
                  <a:pt x="79513" y="1590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37E7F9A3-17BC-4659-8094-0B15E53AFC49}"/>
              </a:ext>
            </a:extLst>
          </p:cNvPr>
          <p:cNvSpPr/>
          <p:nvPr/>
        </p:nvSpPr>
        <p:spPr>
          <a:xfrm>
            <a:off x="5432928" y="2458520"/>
            <a:ext cx="117082" cy="395998"/>
          </a:xfrm>
          <a:custGeom>
            <a:avLst/>
            <a:gdLst>
              <a:gd name="connsiteX0" fmla="*/ 21667 w 117082"/>
              <a:gd name="connsiteY0" fmla="*/ 6384 h 395998"/>
              <a:gd name="connsiteX1" fmla="*/ 5764 w 117082"/>
              <a:gd name="connsiteY1" fmla="*/ 197216 h 395998"/>
              <a:gd name="connsiteX2" fmla="*/ 45521 w 117082"/>
              <a:gd name="connsiteY2" fmla="*/ 395998 h 395998"/>
              <a:gd name="connsiteX3" fmla="*/ 69375 w 117082"/>
              <a:gd name="connsiteY3" fmla="*/ 388047 h 395998"/>
              <a:gd name="connsiteX4" fmla="*/ 77326 w 117082"/>
              <a:gd name="connsiteY4" fmla="*/ 244923 h 395998"/>
              <a:gd name="connsiteX5" fmla="*/ 93229 w 117082"/>
              <a:gd name="connsiteY5" fmla="*/ 221070 h 395998"/>
              <a:gd name="connsiteX6" fmla="*/ 117082 w 117082"/>
              <a:gd name="connsiteY6" fmla="*/ 213118 h 395998"/>
              <a:gd name="connsiteX7" fmla="*/ 93229 w 117082"/>
              <a:gd name="connsiteY7" fmla="*/ 125654 h 395998"/>
              <a:gd name="connsiteX8" fmla="*/ 45521 w 117082"/>
              <a:gd name="connsiteY8" fmla="*/ 77946 h 395998"/>
              <a:gd name="connsiteX9" fmla="*/ 37569 w 117082"/>
              <a:gd name="connsiteY9" fmla="*/ 46141 h 395998"/>
              <a:gd name="connsiteX10" fmla="*/ 21667 w 117082"/>
              <a:gd name="connsiteY10" fmla="*/ 6384 h 39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082" h="395998">
                <a:moveTo>
                  <a:pt x="21667" y="6384"/>
                </a:moveTo>
                <a:cubicBezTo>
                  <a:pt x="16366" y="31563"/>
                  <a:pt x="3505" y="104613"/>
                  <a:pt x="5764" y="197216"/>
                </a:cubicBezTo>
                <a:cubicBezTo>
                  <a:pt x="10258" y="381459"/>
                  <a:pt x="-27336" y="347429"/>
                  <a:pt x="45521" y="395998"/>
                </a:cubicBezTo>
                <a:cubicBezTo>
                  <a:pt x="53472" y="393348"/>
                  <a:pt x="67648" y="396249"/>
                  <a:pt x="69375" y="388047"/>
                </a:cubicBezTo>
                <a:cubicBezTo>
                  <a:pt x="79218" y="341290"/>
                  <a:pt x="70569" y="292224"/>
                  <a:pt x="77326" y="244923"/>
                </a:cubicBezTo>
                <a:cubicBezTo>
                  <a:pt x="78677" y="235463"/>
                  <a:pt x="85767" y="227040"/>
                  <a:pt x="93229" y="221070"/>
                </a:cubicBezTo>
                <a:cubicBezTo>
                  <a:pt x="99774" y="215834"/>
                  <a:pt x="109131" y="215769"/>
                  <a:pt x="117082" y="213118"/>
                </a:cubicBezTo>
                <a:cubicBezTo>
                  <a:pt x="111331" y="167111"/>
                  <a:pt x="119470" y="155175"/>
                  <a:pt x="93229" y="125654"/>
                </a:cubicBezTo>
                <a:cubicBezTo>
                  <a:pt x="78288" y="108845"/>
                  <a:pt x="45521" y="77946"/>
                  <a:pt x="45521" y="77946"/>
                </a:cubicBezTo>
                <a:cubicBezTo>
                  <a:pt x="42870" y="67344"/>
                  <a:pt x="40571" y="56649"/>
                  <a:pt x="37569" y="46141"/>
                </a:cubicBezTo>
                <a:cubicBezTo>
                  <a:pt x="35266" y="38082"/>
                  <a:pt x="26968" y="-18795"/>
                  <a:pt x="21667" y="638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93F6906C-33B9-4C99-9782-441B736C644C}"/>
              </a:ext>
            </a:extLst>
          </p:cNvPr>
          <p:cNvSpPr/>
          <p:nvPr/>
        </p:nvSpPr>
        <p:spPr>
          <a:xfrm>
            <a:off x="5390984" y="2878372"/>
            <a:ext cx="206734" cy="168775"/>
          </a:xfrm>
          <a:custGeom>
            <a:avLst/>
            <a:gdLst>
              <a:gd name="connsiteX0" fmla="*/ 47708 w 206734"/>
              <a:gd name="connsiteY0" fmla="*/ 0 h 168775"/>
              <a:gd name="connsiteX1" fmla="*/ 31806 w 206734"/>
              <a:gd name="connsiteY1" fmla="*/ 39757 h 168775"/>
              <a:gd name="connsiteX2" fmla="*/ 15903 w 206734"/>
              <a:gd name="connsiteY2" fmla="*/ 63611 h 168775"/>
              <a:gd name="connsiteX3" fmla="*/ 0 w 206734"/>
              <a:gd name="connsiteY3" fmla="*/ 127221 h 168775"/>
              <a:gd name="connsiteX4" fmla="*/ 7952 w 206734"/>
              <a:gd name="connsiteY4" fmla="*/ 159026 h 168775"/>
              <a:gd name="connsiteX5" fmla="*/ 95416 w 206734"/>
              <a:gd name="connsiteY5" fmla="*/ 135172 h 168775"/>
              <a:gd name="connsiteX6" fmla="*/ 206734 w 206734"/>
              <a:gd name="connsiteY6" fmla="*/ 119270 h 168775"/>
              <a:gd name="connsiteX7" fmla="*/ 198783 w 206734"/>
              <a:gd name="connsiteY7" fmla="*/ 79513 h 168775"/>
              <a:gd name="connsiteX8" fmla="*/ 174929 w 206734"/>
              <a:gd name="connsiteY8" fmla="*/ 63611 h 168775"/>
              <a:gd name="connsiteX9" fmla="*/ 95416 w 206734"/>
              <a:gd name="connsiteY9" fmla="*/ 47708 h 168775"/>
              <a:gd name="connsiteX10" fmla="*/ 63611 w 206734"/>
              <a:gd name="connsiteY10" fmla="*/ 39757 h 168775"/>
              <a:gd name="connsiteX11" fmla="*/ 47708 w 206734"/>
              <a:gd name="connsiteY11" fmla="*/ 0 h 16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734" h="168775">
                <a:moveTo>
                  <a:pt x="47708" y="0"/>
                </a:moveTo>
                <a:cubicBezTo>
                  <a:pt x="42407" y="13252"/>
                  <a:pt x="38189" y="26991"/>
                  <a:pt x="31806" y="39757"/>
                </a:cubicBezTo>
                <a:cubicBezTo>
                  <a:pt x="27532" y="48305"/>
                  <a:pt x="20177" y="55064"/>
                  <a:pt x="15903" y="63611"/>
                </a:cubicBezTo>
                <a:cubicBezTo>
                  <a:pt x="7755" y="79908"/>
                  <a:pt x="3024" y="112105"/>
                  <a:pt x="0" y="127221"/>
                </a:cubicBezTo>
                <a:cubicBezTo>
                  <a:pt x="2651" y="137823"/>
                  <a:pt x="-2415" y="155570"/>
                  <a:pt x="7952" y="159026"/>
                </a:cubicBezTo>
                <a:cubicBezTo>
                  <a:pt x="92755" y="187294"/>
                  <a:pt x="48545" y="146200"/>
                  <a:pt x="95416" y="135172"/>
                </a:cubicBezTo>
                <a:cubicBezTo>
                  <a:pt x="131902" y="126587"/>
                  <a:pt x="206734" y="119270"/>
                  <a:pt x="206734" y="119270"/>
                </a:cubicBezTo>
                <a:cubicBezTo>
                  <a:pt x="204084" y="106018"/>
                  <a:pt x="205488" y="91247"/>
                  <a:pt x="198783" y="79513"/>
                </a:cubicBezTo>
                <a:cubicBezTo>
                  <a:pt x="194042" y="71216"/>
                  <a:pt x="183476" y="67885"/>
                  <a:pt x="174929" y="63611"/>
                </a:cubicBezTo>
                <a:cubicBezTo>
                  <a:pt x="151597" y="51945"/>
                  <a:pt x="118449" y="51896"/>
                  <a:pt x="95416" y="47708"/>
                </a:cubicBezTo>
                <a:cubicBezTo>
                  <a:pt x="84664" y="45753"/>
                  <a:pt x="74213" y="42407"/>
                  <a:pt x="63611" y="39757"/>
                </a:cubicBezTo>
                <a:lnTo>
                  <a:pt x="47708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311F46B-388D-4532-9A4D-01823376DD5C}"/>
              </a:ext>
            </a:extLst>
          </p:cNvPr>
          <p:cNvSpPr/>
          <p:nvPr/>
        </p:nvSpPr>
        <p:spPr>
          <a:xfrm>
            <a:off x="5047365" y="3101009"/>
            <a:ext cx="377281" cy="314104"/>
          </a:xfrm>
          <a:custGeom>
            <a:avLst/>
            <a:gdLst>
              <a:gd name="connsiteX0" fmla="*/ 1713 w 377281"/>
              <a:gd name="connsiteY0" fmla="*/ 310101 h 314104"/>
              <a:gd name="connsiteX1" fmla="*/ 25567 w 377281"/>
              <a:gd name="connsiteY1" fmla="*/ 230588 h 314104"/>
              <a:gd name="connsiteX2" fmla="*/ 33518 w 377281"/>
              <a:gd name="connsiteY2" fmla="*/ 206734 h 314104"/>
              <a:gd name="connsiteX3" fmla="*/ 57372 w 377281"/>
              <a:gd name="connsiteY3" fmla="*/ 182880 h 314104"/>
              <a:gd name="connsiteX4" fmla="*/ 113032 w 377281"/>
              <a:gd name="connsiteY4" fmla="*/ 135172 h 314104"/>
              <a:gd name="connsiteX5" fmla="*/ 168691 w 377281"/>
              <a:gd name="connsiteY5" fmla="*/ 111318 h 314104"/>
              <a:gd name="connsiteX6" fmla="*/ 192545 w 377281"/>
              <a:gd name="connsiteY6" fmla="*/ 87464 h 314104"/>
              <a:gd name="connsiteX7" fmla="*/ 216398 w 377281"/>
              <a:gd name="connsiteY7" fmla="*/ 79513 h 314104"/>
              <a:gd name="connsiteX8" fmla="*/ 240252 w 377281"/>
              <a:gd name="connsiteY8" fmla="*/ 63610 h 314104"/>
              <a:gd name="connsiteX9" fmla="*/ 280009 w 377281"/>
              <a:gd name="connsiteY9" fmla="*/ 47708 h 314104"/>
              <a:gd name="connsiteX10" fmla="*/ 327717 w 377281"/>
              <a:gd name="connsiteY10" fmla="*/ 15902 h 314104"/>
              <a:gd name="connsiteX11" fmla="*/ 351571 w 377281"/>
              <a:gd name="connsiteY11" fmla="*/ 0 h 314104"/>
              <a:gd name="connsiteX12" fmla="*/ 375425 w 377281"/>
              <a:gd name="connsiteY12" fmla="*/ 23854 h 314104"/>
              <a:gd name="connsiteX13" fmla="*/ 367473 w 377281"/>
              <a:gd name="connsiteY13" fmla="*/ 127221 h 314104"/>
              <a:gd name="connsiteX14" fmla="*/ 343619 w 377281"/>
              <a:gd name="connsiteY14" fmla="*/ 143123 h 314104"/>
              <a:gd name="connsiteX15" fmla="*/ 311814 w 377281"/>
              <a:gd name="connsiteY15" fmla="*/ 159026 h 314104"/>
              <a:gd name="connsiteX16" fmla="*/ 200496 w 377281"/>
              <a:gd name="connsiteY16" fmla="*/ 174928 h 314104"/>
              <a:gd name="connsiteX17" fmla="*/ 184593 w 377281"/>
              <a:gd name="connsiteY17" fmla="*/ 198782 h 314104"/>
              <a:gd name="connsiteX18" fmla="*/ 136885 w 377281"/>
              <a:gd name="connsiteY18" fmla="*/ 262393 h 314104"/>
              <a:gd name="connsiteX19" fmla="*/ 113032 w 377281"/>
              <a:gd name="connsiteY19" fmla="*/ 270344 h 314104"/>
              <a:gd name="connsiteX20" fmla="*/ 57372 w 377281"/>
              <a:gd name="connsiteY20" fmla="*/ 302149 h 314104"/>
              <a:gd name="connsiteX21" fmla="*/ 1713 w 377281"/>
              <a:gd name="connsiteY21" fmla="*/ 310101 h 31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7281" h="314104">
                <a:moveTo>
                  <a:pt x="1713" y="310101"/>
                </a:moveTo>
                <a:cubicBezTo>
                  <a:pt x="-3588" y="298174"/>
                  <a:pt x="3151" y="290366"/>
                  <a:pt x="25567" y="230588"/>
                </a:cubicBezTo>
                <a:cubicBezTo>
                  <a:pt x="28510" y="222740"/>
                  <a:pt x="28869" y="213708"/>
                  <a:pt x="33518" y="206734"/>
                </a:cubicBezTo>
                <a:cubicBezTo>
                  <a:pt x="39755" y="197378"/>
                  <a:pt x="49014" y="190402"/>
                  <a:pt x="57372" y="182880"/>
                </a:cubicBezTo>
                <a:cubicBezTo>
                  <a:pt x="75535" y="166533"/>
                  <a:pt x="93270" y="149545"/>
                  <a:pt x="113032" y="135172"/>
                </a:cubicBezTo>
                <a:cubicBezTo>
                  <a:pt x="129662" y="123078"/>
                  <a:pt x="149623" y="117674"/>
                  <a:pt x="168691" y="111318"/>
                </a:cubicBezTo>
                <a:cubicBezTo>
                  <a:pt x="176642" y="103367"/>
                  <a:pt x="183189" y="93702"/>
                  <a:pt x="192545" y="87464"/>
                </a:cubicBezTo>
                <a:cubicBezTo>
                  <a:pt x="199518" y="82815"/>
                  <a:pt x="208902" y="83261"/>
                  <a:pt x="216398" y="79513"/>
                </a:cubicBezTo>
                <a:cubicBezTo>
                  <a:pt x="224945" y="75239"/>
                  <a:pt x="231704" y="67884"/>
                  <a:pt x="240252" y="63610"/>
                </a:cubicBezTo>
                <a:cubicBezTo>
                  <a:pt x="253018" y="57227"/>
                  <a:pt x="267479" y="54543"/>
                  <a:pt x="280009" y="47708"/>
                </a:cubicBezTo>
                <a:cubicBezTo>
                  <a:pt x="296788" y="38556"/>
                  <a:pt x="311814" y="26504"/>
                  <a:pt x="327717" y="15902"/>
                </a:cubicBezTo>
                <a:lnTo>
                  <a:pt x="351571" y="0"/>
                </a:lnTo>
                <a:cubicBezTo>
                  <a:pt x="359522" y="7951"/>
                  <a:pt x="374030" y="12696"/>
                  <a:pt x="375425" y="23854"/>
                </a:cubicBezTo>
                <a:cubicBezTo>
                  <a:pt x="379711" y="58145"/>
                  <a:pt x="376377" y="93830"/>
                  <a:pt x="367473" y="127221"/>
                </a:cubicBezTo>
                <a:cubicBezTo>
                  <a:pt x="365011" y="136455"/>
                  <a:pt x="351916" y="138382"/>
                  <a:pt x="343619" y="143123"/>
                </a:cubicBezTo>
                <a:cubicBezTo>
                  <a:pt x="333328" y="149004"/>
                  <a:pt x="323059" y="155278"/>
                  <a:pt x="311814" y="159026"/>
                </a:cubicBezTo>
                <a:cubicBezTo>
                  <a:pt x="286499" y="167464"/>
                  <a:pt x="218047" y="172978"/>
                  <a:pt x="200496" y="174928"/>
                </a:cubicBezTo>
                <a:cubicBezTo>
                  <a:pt x="195195" y="182879"/>
                  <a:pt x="189334" y="190485"/>
                  <a:pt x="184593" y="198782"/>
                </a:cubicBezTo>
                <a:cubicBezTo>
                  <a:pt x="165291" y="232561"/>
                  <a:pt x="172892" y="236674"/>
                  <a:pt x="136885" y="262393"/>
                </a:cubicBezTo>
                <a:cubicBezTo>
                  <a:pt x="130065" y="267264"/>
                  <a:pt x="120983" y="267694"/>
                  <a:pt x="113032" y="270344"/>
                </a:cubicBezTo>
                <a:cubicBezTo>
                  <a:pt x="92590" y="285675"/>
                  <a:pt x="82371" y="298578"/>
                  <a:pt x="57372" y="302149"/>
                </a:cubicBezTo>
                <a:cubicBezTo>
                  <a:pt x="46877" y="303648"/>
                  <a:pt x="7014" y="322028"/>
                  <a:pt x="1713" y="31010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6F5E0B11-0324-4F4E-927A-B019A10618DA}"/>
              </a:ext>
            </a:extLst>
          </p:cNvPr>
          <p:cNvSpPr/>
          <p:nvPr/>
        </p:nvSpPr>
        <p:spPr>
          <a:xfrm>
            <a:off x="5128591" y="4495567"/>
            <a:ext cx="508884" cy="251362"/>
          </a:xfrm>
          <a:custGeom>
            <a:avLst/>
            <a:gdLst>
              <a:gd name="connsiteX0" fmla="*/ 127221 w 508884"/>
              <a:gd name="connsiteY0" fmla="*/ 4871 h 251362"/>
              <a:gd name="connsiteX1" fmla="*/ 302150 w 508884"/>
              <a:gd name="connsiteY1" fmla="*/ 20774 h 251362"/>
              <a:gd name="connsiteX2" fmla="*/ 365760 w 508884"/>
              <a:gd name="connsiteY2" fmla="*/ 36676 h 251362"/>
              <a:gd name="connsiteX3" fmla="*/ 437322 w 508884"/>
              <a:gd name="connsiteY3" fmla="*/ 140043 h 251362"/>
              <a:gd name="connsiteX4" fmla="*/ 477079 w 508884"/>
              <a:gd name="connsiteY4" fmla="*/ 187751 h 251362"/>
              <a:gd name="connsiteX5" fmla="*/ 508884 w 508884"/>
              <a:gd name="connsiteY5" fmla="*/ 243410 h 251362"/>
              <a:gd name="connsiteX6" fmla="*/ 477079 w 508884"/>
              <a:gd name="connsiteY6" fmla="*/ 251362 h 251362"/>
              <a:gd name="connsiteX7" fmla="*/ 413468 w 508884"/>
              <a:gd name="connsiteY7" fmla="*/ 243410 h 251362"/>
              <a:gd name="connsiteX8" fmla="*/ 341906 w 508884"/>
              <a:gd name="connsiteY8" fmla="*/ 219556 h 251362"/>
              <a:gd name="connsiteX9" fmla="*/ 318052 w 508884"/>
              <a:gd name="connsiteY9" fmla="*/ 203654 h 251362"/>
              <a:gd name="connsiteX10" fmla="*/ 254442 w 508884"/>
              <a:gd name="connsiteY10" fmla="*/ 211605 h 251362"/>
              <a:gd name="connsiteX11" fmla="*/ 230588 w 508884"/>
              <a:gd name="connsiteY11" fmla="*/ 219556 h 251362"/>
              <a:gd name="connsiteX12" fmla="*/ 198783 w 508884"/>
              <a:gd name="connsiteY12" fmla="*/ 227508 h 251362"/>
              <a:gd name="connsiteX13" fmla="*/ 174929 w 508884"/>
              <a:gd name="connsiteY13" fmla="*/ 211605 h 251362"/>
              <a:gd name="connsiteX14" fmla="*/ 166978 w 508884"/>
              <a:gd name="connsiteY14" fmla="*/ 187751 h 251362"/>
              <a:gd name="connsiteX15" fmla="*/ 119270 w 508884"/>
              <a:gd name="connsiteY15" fmla="*/ 76433 h 251362"/>
              <a:gd name="connsiteX16" fmla="*/ 0 w 508884"/>
              <a:gd name="connsiteY16" fmla="*/ 60530 h 251362"/>
              <a:gd name="connsiteX17" fmla="*/ 39757 w 508884"/>
              <a:gd name="connsiteY17" fmla="*/ 36676 h 251362"/>
              <a:gd name="connsiteX18" fmla="*/ 127221 w 508884"/>
              <a:gd name="connsiteY18" fmla="*/ 4871 h 2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8884" h="251362">
                <a:moveTo>
                  <a:pt x="127221" y="4871"/>
                </a:moveTo>
                <a:cubicBezTo>
                  <a:pt x="170953" y="2221"/>
                  <a:pt x="39834" y="-10703"/>
                  <a:pt x="302150" y="20774"/>
                </a:cubicBezTo>
                <a:cubicBezTo>
                  <a:pt x="323850" y="23378"/>
                  <a:pt x="365760" y="36676"/>
                  <a:pt x="365760" y="36676"/>
                </a:cubicBezTo>
                <a:cubicBezTo>
                  <a:pt x="439891" y="110807"/>
                  <a:pt x="393704" y="52808"/>
                  <a:pt x="437322" y="140043"/>
                </a:cubicBezTo>
                <a:cubicBezTo>
                  <a:pt x="452129" y="169656"/>
                  <a:pt x="455098" y="161373"/>
                  <a:pt x="477079" y="187751"/>
                </a:cubicBezTo>
                <a:cubicBezTo>
                  <a:pt x="491125" y="204606"/>
                  <a:pt x="499165" y="223972"/>
                  <a:pt x="508884" y="243410"/>
                </a:cubicBezTo>
                <a:cubicBezTo>
                  <a:pt x="498282" y="246061"/>
                  <a:pt x="488007" y="251362"/>
                  <a:pt x="477079" y="251362"/>
                </a:cubicBezTo>
                <a:cubicBezTo>
                  <a:pt x="455710" y="251362"/>
                  <a:pt x="434546" y="246923"/>
                  <a:pt x="413468" y="243410"/>
                </a:cubicBezTo>
                <a:cubicBezTo>
                  <a:pt x="390689" y="239613"/>
                  <a:pt x="361934" y="229570"/>
                  <a:pt x="341906" y="219556"/>
                </a:cubicBezTo>
                <a:cubicBezTo>
                  <a:pt x="333359" y="215282"/>
                  <a:pt x="326003" y="208955"/>
                  <a:pt x="318052" y="203654"/>
                </a:cubicBezTo>
                <a:cubicBezTo>
                  <a:pt x="296849" y="206304"/>
                  <a:pt x="275466" y="207783"/>
                  <a:pt x="254442" y="211605"/>
                </a:cubicBezTo>
                <a:cubicBezTo>
                  <a:pt x="246196" y="213104"/>
                  <a:pt x="238647" y="217253"/>
                  <a:pt x="230588" y="219556"/>
                </a:cubicBezTo>
                <a:cubicBezTo>
                  <a:pt x="220080" y="222558"/>
                  <a:pt x="209385" y="224857"/>
                  <a:pt x="198783" y="227508"/>
                </a:cubicBezTo>
                <a:cubicBezTo>
                  <a:pt x="190832" y="222207"/>
                  <a:pt x="180899" y="219067"/>
                  <a:pt x="174929" y="211605"/>
                </a:cubicBezTo>
                <a:cubicBezTo>
                  <a:pt x="169693" y="205060"/>
                  <a:pt x="169138" y="195849"/>
                  <a:pt x="166978" y="187751"/>
                </a:cubicBezTo>
                <a:cubicBezTo>
                  <a:pt x="161051" y="165526"/>
                  <a:pt x="164500" y="86484"/>
                  <a:pt x="119270" y="76433"/>
                </a:cubicBezTo>
                <a:cubicBezTo>
                  <a:pt x="80117" y="67732"/>
                  <a:pt x="39757" y="65831"/>
                  <a:pt x="0" y="60530"/>
                </a:cubicBezTo>
                <a:cubicBezTo>
                  <a:pt x="13252" y="52579"/>
                  <a:pt x="25634" y="42953"/>
                  <a:pt x="39757" y="36676"/>
                </a:cubicBezTo>
                <a:cubicBezTo>
                  <a:pt x="67771" y="24225"/>
                  <a:pt x="83489" y="7521"/>
                  <a:pt x="127221" y="487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2D987CF-D00A-47BE-A7CD-33763F1A5FCD}"/>
              </a:ext>
            </a:extLst>
          </p:cNvPr>
          <p:cNvSpPr/>
          <p:nvPr/>
        </p:nvSpPr>
        <p:spPr>
          <a:xfrm>
            <a:off x="4412974" y="4272793"/>
            <a:ext cx="278105" cy="299207"/>
          </a:xfrm>
          <a:custGeom>
            <a:avLst/>
            <a:gdLst>
              <a:gd name="connsiteX0" fmla="*/ 166977 w 278105"/>
              <a:gd name="connsiteY0" fmla="*/ 12960 h 299207"/>
              <a:gd name="connsiteX1" fmla="*/ 143123 w 278105"/>
              <a:gd name="connsiteY1" fmla="*/ 52717 h 299207"/>
              <a:gd name="connsiteX2" fmla="*/ 119269 w 278105"/>
              <a:gd name="connsiteY2" fmla="*/ 60668 h 299207"/>
              <a:gd name="connsiteX3" fmla="*/ 63610 w 278105"/>
              <a:gd name="connsiteY3" fmla="*/ 84522 h 299207"/>
              <a:gd name="connsiteX4" fmla="*/ 31805 w 278105"/>
              <a:gd name="connsiteY4" fmla="*/ 132230 h 299207"/>
              <a:gd name="connsiteX5" fmla="*/ 0 w 278105"/>
              <a:gd name="connsiteY5" fmla="*/ 179937 h 299207"/>
              <a:gd name="connsiteX6" fmla="*/ 23854 w 278105"/>
              <a:gd name="connsiteY6" fmla="*/ 259450 h 299207"/>
              <a:gd name="connsiteX7" fmla="*/ 135172 w 278105"/>
              <a:gd name="connsiteY7" fmla="*/ 299207 h 299207"/>
              <a:gd name="connsiteX8" fmla="*/ 230588 w 278105"/>
              <a:gd name="connsiteY8" fmla="*/ 275353 h 299207"/>
              <a:gd name="connsiteX9" fmla="*/ 238539 w 278105"/>
              <a:gd name="connsiteY9" fmla="*/ 243548 h 299207"/>
              <a:gd name="connsiteX10" fmla="*/ 246490 w 278105"/>
              <a:gd name="connsiteY10" fmla="*/ 187889 h 299207"/>
              <a:gd name="connsiteX11" fmla="*/ 254442 w 278105"/>
              <a:gd name="connsiteY11" fmla="*/ 148132 h 299207"/>
              <a:gd name="connsiteX12" fmla="*/ 270344 w 278105"/>
              <a:gd name="connsiteY12" fmla="*/ 12960 h 299207"/>
              <a:gd name="connsiteX13" fmla="*/ 166977 w 278105"/>
              <a:gd name="connsiteY13" fmla="*/ 12960 h 29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8105" h="299207">
                <a:moveTo>
                  <a:pt x="166977" y="12960"/>
                </a:moveTo>
                <a:cubicBezTo>
                  <a:pt x="145774" y="19586"/>
                  <a:pt x="154051" y="41789"/>
                  <a:pt x="143123" y="52717"/>
                </a:cubicBezTo>
                <a:cubicBezTo>
                  <a:pt x="137196" y="58644"/>
                  <a:pt x="126973" y="57367"/>
                  <a:pt x="119269" y="60668"/>
                </a:cubicBezTo>
                <a:cubicBezTo>
                  <a:pt x="50478" y="90149"/>
                  <a:pt x="119561" y="65870"/>
                  <a:pt x="63610" y="84522"/>
                </a:cubicBezTo>
                <a:cubicBezTo>
                  <a:pt x="10670" y="137462"/>
                  <a:pt x="60574" y="80446"/>
                  <a:pt x="31805" y="132230"/>
                </a:cubicBezTo>
                <a:cubicBezTo>
                  <a:pt x="22523" y="148937"/>
                  <a:pt x="0" y="179937"/>
                  <a:pt x="0" y="179937"/>
                </a:cubicBezTo>
                <a:cubicBezTo>
                  <a:pt x="7951" y="206441"/>
                  <a:pt x="5025" y="239173"/>
                  <a:pt x="23854" y="259450"/>
                </a:cubicBezTo>
                <a:cubicBezTo>
                  <a:pt x="40119" y="276967"/>
                  <a:pt x="103769" y="291357"/>
                  <a:pt x="135172" y="299207"/>
                </a:cubicBezTo>
                <a:cubicBezTo>
                  <a:pt x="166977" y="291256"/>
                  <a:pt x="201722" y="290896"/>
                  <a:pt x="230588" y="275353"/>
                </a:cubicBezTo>
                <a:cubicBezTo>
                  <a:pt x="240210" y="270172"/>
                  <a:pt x="236584" y="254300"/>
                  <a:pt x="238539" y="243548"/>
                </a:cubicBezTo>
                <a:cubicBezTo>
                  <a:pt x="241891" y="225109"/>
                  <a:pt x="243409" y="206375"/>
                  <a:pt x="246490" y="187889"/>
                </a:cubicBezTo>
                <a:cubicBezTo>
                  <a:pt x="248712" y="174558"/>
                  <a:pt x="252616" y="161523"/>
                  <a:pt x="254442" y="148132"/>
                </a:cubicBezTo>
                <a:cubicBezTo>
                  <a:pt x="260572" y="103180"/>
                  <a:pt x="292586" y="52502"/>
                  <a:pt x="270344" y="12960"/>
                </a:cubicBezTo>
                <a:cubicBezTo>
                  <a:pt x="255992" y="-12555"/>
                  <a:pt x="188180" y="6334"/>
                  <a:pt x="166977" y="1296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4A48C13-54BA-4C8A-8195-93F4196E4FE3}"/>
              </a:ext>
            </a:extLst>
          </p:cNvPr>
          <p:cNvSpPr/>
          <p:nvPr/>
        </p:nvSpPr>
        <p:spPr>
          <a:xfrm>
            <a:off x="4760460" y="3852543"/>
            <a:ext cx="42128" cy="221059"/>
          </a:xfrm>
          <a:custGeom>
            <a:avLst/>
            <a:gdLst>
              <a:gd name="connsiteX0" fmla="*/ 2371 w 42128"/>
              <a:gd name="connsiteY0" fmla="*/ 3840 h 221059"/>
              <a:gd name="connsiteX1" fmla="*/ 10323 w 42128"/>
              <a:gd name="connsiteY1" fmla="*/ 218525 h 221059"/>
              <a:gd name="connsiteX2" fmla="*/ 26225 w 42128"/>
              <a:gd name="connsiteY2" fmla="*/ 186720 h 221059"/>
              <a:gd name="connsiteX3" fmla="*/ 34177 w 42128"/>
              <a:gd name="connsiteY3" fmla="*/ 146963 h 221059"/>
              <a:gd name="connsiteX4" fmla="*/ 42128 w 42128"/>
              <a:gd name="connsiteY4" fmla="*/ 123109 h 221059"/>
              <a:gd name="connsiteX5" fmla="*/ 2371 w 42128"/>
              <a:gd name="connsiteY5" fmla="*/ 3840 h 22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8" h="221059">
                <a:moveTo>
                  <a:pt x="2371" y="3840"/>
                </a:moveTo>
                <a:cubicBezTo>
                  <a:pt x="-2930" y="19743"/>
                  <a:pt x="1061" y="147516"/>
                  <a:pt x="10323" y="218525"/>
                </a:cubicBezTo>
                <a:cubicBezTo>
                  <a:pt x="11856" y="230278"/>
                  <a:pt x="22477" y="197965"/>
                  <a:pt x="26225" y="186720"/>
                </a:cubicBezTo>
                <a:cubicBezTo>
                  <a:pt x="30499" y="173899"/>
                  <a:pt x="30899" y="160074"/>
                  <a:pt x="34177" y="146963"/>
                </a:cubicBezTo>
                <a:cubicBezTo>
                  <a:pt x="36210" y="138832"/>
                  <a:pt x="39478" y="131060"/>
                  <a:pt x="42128" y="123109"/>
                </a:cubicBezTo>
                <a:cubicBezTo>
                  <a:pt x="33554" y="20223"/>
                  <a:pt x="7672" y="-12063"/>
                  <a:pt x="2371" y="384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A86EB14-0D37-4C01-A4CE-C230F85D9AC9}"/>
              </a:ext>
            </a:extLst>
          </p:cNvPr>
          <p:cNvSpPr/>
          <p:nvPr/>
        </p:nvSpPr>
        <p:spPr>
          <a:xfrm>
            <a:off x="4905955" y="4198289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37AB08F-CCD4-4975-B5D4-8A4BC4061E02}"/>
              </a:ext>
            </a:extLst>
          </p:cNvPr>
          <p:cNvSpPr/>
          <p:nvPr/>
        </p:nvSpPr>
        <p:spPr>
          <a:xfrm>
            <a:off x="4753465" y="4436424"/>
            <a:ext cx="25691" cy="202633"/>
          </a:xfrm>
          <a:custGeom>
            <a:avLst/>
            <a:gdLst>
              <a:gd name="connsiteX0" fmla="*/ 1415 w 25691"/>
              <a:gd name="connsiteY0" fmla="*/ 404 h 202633"/>
              <a:gd name="connsiteX1" fmla="*/ 9366 w 25691"/>
              <a:gd name="connsiteY1" fmla="*/ 199186 h 202633"/>
              <a:gd name="connsiteX2" fmla="*/ 25269 w 25691"/>
              <a:gd name="connsiteY2" fmla="*/ 151479 h 202633"/>
              <a:gd name="connsiteX3" fmla="*/ 1415 w 25691"/>
              <a:gd name="connsiteY3" fmla="*/ 404 h 20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91" h="202633">
                <a:moveTo>
                  <a:pt x="1415" y="404"/>
                </a:moveTo>
                <a:cubicBezTo>
                  <a:pt x="-1235" y="8355"/>
                  <a:pt x="-976" y="133684"/>
                  <a:pt x="9366" y="199186"/>
                </a:cubicBezTo>
                <a:cubicBezTo>
                  <a:pt x="11980" y="215743"/>
                  <a:pt x="23877" y="168184"/>
                  <a:pt x="25269" y="151479"/>
                </a:cubicBezTo>
                <a:cubicBezTo>
                  <a:pt x="29231" y="103936"/>
                  <a:pt x="4065" y="-7547"/>
                  <a:pt x="1415" y="40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1E79C4B-2D80-4836-97A8-96CB0CDE8547}"/>
              </a:ext>
            </a:extLst>
          </p:cNvPr>
          <p:cNvSpPr/>
          <p:nvPr/>
        </p:nvSpPr>
        <p:spPr>
          <a:xfrm>
            <a:off x="4516341" y="4801997"/>
            <a:ext cx="1272209" cy="986553"/>
          </a:xfrm>
          <a:custGeom>
            <a:avLst/>
            <a:gdLst>
              <a:gd name="connsiteX0" fmla="*/ 954156 w 1272209"/>
              <a:gd name="connsiteY0" fmla="*/ 591 h 986553"/>
              <a:gd name="connsiteX1" fmla="*/ 962108 w 1272209"/>
              <a:gd name="connsiteY1" fmla="*/ 40347 h 986553"/>
              <a:gd name="connsiteX2" fmla="*/ 970059 w 1272209"/>
              <a:gd name="connsiteY2" fmla="*/ 103958 h 986553"/>
              <a:gd name="connsiteX3" fmla="*/ 985962 w 1272209"/>
              <a:gd name="connsiteY3" fmla="*/ 135763 h 986553"/>
              <a:gd name="connsiteX4" fmla="*/ 1001864 w 1272209"/>
              <a:gd name="connsiteY4" fmla="*/ 183471 h 986553"/>
              <a:gd name="connsiteX5" fmla="*/ 1057523 w 1272209"/>
              <a:gd name="connsiteY5" fmla="*/ 231179 h 986553"/>
              <a:gd name="connsiteX6" fmla="*/ 1121134 w 1272209"/>
              <a:gd name="connsiteY6" fmla="*/ 294789 h 986553"/>
              <a:gd name="connsiteX7" fmla="*/ 1176793 w 1272209"/>
              <a:gd name="connsiteY7" fmla="*/ 334546 h 986553"/>
              <a:gd name="connsiteX8" fmla="*/ 1240403 w 1272209"/>
              <a:gd name="connsiteY8" fmla="*/ 406107 h 986553"/>
              <a:gd name="connsiteX9" fmla="*/ 1272209 w 1272209"/>
              <a:gd name="connsiteY9" fmla="*/ 604890 h 986553"/>
              <a:gd name="connsiteX10" fmla="*/ 1232452 w 1272209"/>
              <a:gd name="connsiteY10" fmla="*/ 827526 h 986553"/>
              <a:gd name="connsiteX11" fmla="*/ 1216549 w 1272209"/>
              <a:gd name="connsiteY11" fmla="*/ 851380 h 986553"/>
              <a:gd name="connsiteX12" fmla="*/ 1168842 w 1272209"/>
              <a:gd name="connsiteY12" fmla="*/ 914991 h 986553"/>
              <a:gd name="connsiteX13" fmla="*/ 1137036 w 1272209"/>
              <a:gd name="connsiteY13" fmla="*/ 954747 h 986553"/>
              <a:gd name="connsiteX14" fmla="*/ 1049572 w 1272209"/>
              <a:gd name="connsiteY14" fmla="*/ 986553 h 986553"/>
              <a:gd name="connsiteX15" fmla="*/ 946205 w 1272209"/>
              <a:gd name="connsiteY15" fmla="*/ 978601 h 986553"/>
              <a:gd name="connsiteX16" fmla="*/ 874643 w 1272209"/>
              <a:gd name="connsiteY16" fmla="*/ 907040 h 986553"/>
              <a:gd name="connsiteX17" fmla="*/ 850789 w 1272209"/>
              <a:gd name="connsiteY17" fmla="*/ 883186 h 986553"/>
              <a:gd name="connsiteX18" fmla="*/ 811033 w 1272209"/>
              <a:gd name="connsiteY18" fmla="*/ 875234 h 986553"/>
              <a:gd name="connsiteX19" fmla="*/ 771276 w 1272209"/>
              <a:gd name="connsiteY19" fmla="*/ 843429 h 986553"/>
              <a:gd name="connsiteX20" fmla="*/ 739471 w 1272209"/>
              <a:gd name="connsiteY20" fmla="*/ 827526 h 986553"/>
              <a:gd name="connsiteX21" fmla="*/ 683812 w 1272209"/>
              <a:gd name="connsiteY21" fmla="*/ 748013 h 986553"/>
              <a:gd name="connsiteX22" fmla="*/ 667909 w 1272209"/>
              <a:gd name="connsiteY22" fmla="*/ 716208 h 986553"/>
              <a:gd name="connsiteX23" fmla="*/ 628153 w 1272209"/>
              <a:gd name="connsiteY23" fmla="*/ 700306 h 986553"/>
              <a:gd name="connsiteX24" fmla="*/ 341906 w 1272209"/>
              <a:gd name="connsiteY24" fmla="*/ 755965 h 986553"/>
              <a:gd name="connsiteX25" fmla="*/ 270344 w 1272209"/>
              <a:gd name="connsiteY25" fmla="*/ 779819 h 986553"/>
              <a:gd name="connsiteX26" fmla="*/ 174929 w 1272209"/>
              <a:gd name="connsiteY26" fmla="*/ 803673 h 986553"/>
              <a:gd name="connsiteX27" fmla="*/ 135172 w 1272209"/>
              <a:gd name="connsiteY27" fmla="*/ 827526 h 986553"/>
              <a:gd name="connsiteX28" fmla="*/ 103367 w 1272209"/>
              <a:gd name="connsiteY28" fmla="*/ 835478 h 986553"/>
              <a:gd name="connsiteX29" fmla="*/ 87464 w 1272209"/>
              <a:gd name="connsiteY29" fmla="*/ 684403 h 986553"/>
              <a:gd name="connsiteX30" fmla="*/ 55659 w 1272209"/>
              <a:gd name="connsiteY30" fmla="*/ 573085 h 986553"/>
              <a:gd name="connsiteX31" fmla="*/ 39756 w 1272209"/>
              <a:gd name="connsiteY31" fmla="*/ 517426 h 986553"/>
              <a:gd name="connsiteX32" fmla="*/ 31805 w 1272209"/>
              <a:gd name="connsiteY32" fmla="*/ 485620 h 986553"/>
              <a:gd name="connsiteX33" fmla="*/ 15902 w 1272209"/>
              <a:gd name="connsiteY33" fmla="*/ 453815 h 986553"/>
              <a:gd name="connsiteX34" fmla="*/ 7951 w 1272209"/>
              <a:gd name="connsiteY34" fmla="*/ 406107 h 986553"/>
              <a:gd name="connsiteX35" fmla="*/ 0 w 1272209"/>
              <a:gd name="connsiteY35" fmla="*/ 374302 h 986553"/>
              <a:gd name="connsiteX36" fmla="*/ 7951 w 1272209"/>
              <a:gd name="connsiteY36" fmla="*/ 342497 h 986553"/>
              <a:gd name="connsiteX37" fmla="*/ 103367 w 1272209"/>
              <a:gd name="connsiteY37" fmla="*/ 302740 h 986553"/>
              <a:gd name="connsiteX38" fmla="*/ 174929 w 1272209"/>
              <a:gd name="connsiteY38" fmla="*/ 278886 h 986553"/>
              <a:gd name="connsiteX39" fmla="*/ 198782 w 1272209"/>
              <a:gd name="connsiteY39" fmla="*/ 262984 h 986553"/>
              <a:gd name="connsiteX40" fmla="*/ 238539 w 1272209"/>
              <a:gd name="connsiteY40" fmla="*/ 247081 h 986553"/>
              <a:gd name="connsiteX41" fmla="*/ 286247 w 1272209"/>
              <a:gd name="connsiteY41" fmla="*/ 183471 h 986553"/>
              <a:gd name="connsiteX42" fmla="*/ 318052 w 1272209"/>
              <a:gd name="connsiteY42" fmla="*/ 127812 h 986553"/>
              <a:gd name="connsiteX43" fmla="*/ 413468 w 1272209"/>
              <a:gd name="connsiteY43" fmla="*/ 591 h 986553"/>
              <a:gd name="connsiteX44" fmla="*/ 429370 w 1272209"/>
              <a:gd name="connsiteY44" fmla="*/ 32396 h 986553"/>
              <a:gd name="connsiteX45" fmla="*/ 500932 w 1272209"/>
              <a:gd name="connsiteY45" fmla="*/ 96006 h 986553"/>
              <a:gd name="connsiteX46" fmla="*/ 532737 w 1272209"/>
              <a:gd name="connsiteY46" fmla="*/ 111909 h 986553"/>
              <a:gd name="connsiteX47" fmla="*/ 612250 w 1272209"/>
              <a:gd name="connsiteY47" fmla="*/ 48299 h 986553"/>
              <a:gd name="connsiteX48" fmla="*/ 707666 w 1272209"/>
              <a:gd name="connsiteY48" fmla="*/ 16493 h 986553"/>
              <a:gd name="connsiteX49" fmla="*/ 763325 w 1272209"/>
              <a:gd name="connsiteY49" fmla="*/ 24445 h 986553"/>
              <a:gd name="connsiteX50" fmla="*/ 763325 w 1272209"/>
              <a:gd name="connsiteY50" fmla="*/ 191422 h 986553"/>
              <a:gd name="connsiteX51" fmla="*/ 866692 w 1272209"/>
              <a:gd name="connsiteY51" fmla="*/ 167568 h 986553"/>
              <a:gd name="connsiteX52" fmla="*/ 898497 w 1272209"/>
              <a:gd name="connsiteY52" fmla="*/ 119860 h 986553"/>
              <a:gd name="connsiteX53" fmla="*/ 914400 w 1272209"/>
              <a:gd name="connsiteY53" fmla="*/ 96006 h 986553"/>
              <a:gd name="connsiteX54" fmla="*/ 922351 w 1272209"/>
              <a:gd name="connsiteY54" fmla="*/ 72153 h 986553"/>
              <a:gd name="connsiteX55" fmla="*/ 954156 w 1272209"/>
              <a:gd name="connsiteY55" fmla="*/ 591 h 9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72209" h="986553">
                <a:moveTo>
                  <a:pt x="954156" y="591"/>
                </a:moveTo>
                <a:cubicBezTo>
                  <a:pt x="960782" y="-4710"/>
                  <a:pt x="960053" y="26990"/>
                  <a:pt x="962108" y="40347"/>
                </a:cubicBezTo>
                <a:cubicBezTo>
                  <a:pt x="965357" y="61467"/>
                  <a:pt x="964876" y="83227"/>
                  <a:pt x="970059" y="103958"/>
                </a:cubicBezTo>
                <a:cubicBezTo>
                  <a:pt x="972934" y="115457"/>
                  <a:pt x="981560" y="124758"/>
                  <a:pt x="985962" y="135763"/>
                </a:cubicBezTo>
                <a:cubicBezTo>
                  <a:pt x="992188" y="151327"/>
                  <a:pt x="991806" y="170061"/>
                  <a:pt x="1001864" y="183471"/>
                </a:cubicBezTo>
                <a:cubicBezTo>
                  <a:pt x="1016525" y="203020"/>
                  <a:pt x="1039659" y="214506"/>
                  <a:pt x="1057523" y="231179"/>
                </a:cubicBezTo>
                <a:cubicBezTo>
                  <a:pt x="1079445" y="251639"/>
                  <a:pt x="1096184" y="278155"/>
                  <a:pt x="1121134" y="294789"/>
                </a:cubicBezTo>
                <a:cubicBezTo>
                  <a:pt x="1140012" y="307375"/>
                  <a:pt x="1159534" y="319753"/>
                  <a:pt x="1176793" y="334546"/>
                </a:cubicBezTo>
                <a:cubicBezTo>
                  <a:pt x="1199246" y="353792"/>
                  <a:pt x="1222972" y="385190"/>
                  <a:pt x="1240403" y="406107"/>
                </a:cubicBezTo>
                <a:cubicBezTo>
                  <a:pt x="1267338" y="567717"/>
                  <a:pt x="1257416" y="501351"/>
                  <a:pt x="1272209" y="604890"/>
                </a:cubicBezTo>
                <a:cubicBezTo>
                  <a:pt x="1256527" y="730348"/>
                  <a:pt x="1275242" y="752646"/>
                  <a:pt x="1232452" y="827526"/>
                </a:cubicBezTo>
                <a:cubicBezTo>
                  <a:pt x="1227711" y="835823"/>
                  <a:pt x="1221850" y="843429"/>
                  <a:pt x="1216549" y="851380"/>
                </a:cubicBezTo>
                <a:cubicBezTo>
                  <a:pt x="1201470" y="896618"/>
                  <a:pt x="1217211" y="861248"/>
                  <a:pt x="1168842" y="914991"/>
                </a:cubicBezTo>
                <a:cubicBezTo>
                  <a:pt x="1157489" y="927605"/>
                  <a:pt x="1149036" y="942747"/>
                  <a:pt x="1137036" y="954747"/>
                </a:cubicBezTo>
                <a:cubicBezTo>
                  <a:pt x="1113680" y="978103"/>
                  <a:pt x="1079724" y="979015"/>
                  <a:pt x="1049572" y="986553"/>
                </a:cubicBezTo>
                <a:cubicBezTo>
                  <a:pt x="1015116" y="983902"/>
                  <a:pt x="979502" y="987850"/>
                  <a:pt x="946205" y="978601"/>
                </a:cubicBezTo>
                <a:cubicBezTo>
                  <a:pt x="919946" y="971307"/>
                  <a:pt x="890301" y="924935"/>
                  <a:pt x="874643" y="907040"/>
                </a:cubicBezTo>
                <a:cubicBezTo>
                  <a:pt x="867238" y="898577"/>
                  <a:pt x="860847" y="888215"/>
                  <a:pt x="850789" y="883186"/>
                </a:cubicBezTo>
                <a:cubicBezTo>
                  <a:pt x="838701" y="877142"/>
                  <a:pt x="824285" y="877885"/>
                  <a:pt x="811033" y="875234"/>
                </a:cubicBezTo>
                <a:cubicBezTo>
                  <a:pt x="797781" y="864632"/>
                  <a:pt x="785397" y="852843"/>
                  <a:pt x="771276" y="843429"/>
                </a:cubicBezTo>
                <a:cubicBezTo>
                  <a:pt x="761414" y="836854"/>
                  <a:pt x="748471" y="835240"/>
                  <a:pt x="739471" y="827526"/>
                </a:cubicBezTo>
                <a:cubicBezTo>
                  <a:pt x="730515" y="819850"/>
                  <a:pt x="684942" y="749897"/>
                  <a:pt x="683812" y="748013"/>
                </a:cubicBezTo>
                <a:cubicBezTo>
                  <a:pt x="677714" y="737849"/>
                  <a:pt x="676909" y="723922"/>
                  <a:pt x="667909" y="716208"/>
                </a:cubicBezTo>
                <a:cubicBezTo>
                  <a:pt x="657072" y="706919"/>
                  <a:pt x="641405" y="705607"/>
                  <a:pt x="628153" y="700306"/>
                </a:cubicBezTo>
                <a:cubicBezTo>
                  <a:pt x="267272" y="750082"/>
                  <a:pt x="497576" y="697589"/>
                  <a:pt x="341906" y="755965"/>
                </a:cubicBezTo>
                <a:cubicBezTo>
                  <a:pt x="318363" y="764794"/>
                  <a:pt x="294738" y="773721"/>
                  <a:pt x="270344" y="779819"/>
                </a:cubicBezTo>
                <a:lnTo>
                  <a:pt x="174929" y="803673"/>
                </a:lnTo>
                <a:cubicBezTo>
                  <a:pt x="161677" y="811624"/>
                  <a:pt x="149295" y="821249"/>
                  <a:pt x="135172" y="827526"/>
                </a:cubicBezTo>
                <a:cubicBezTo>
                  <a:pt x="125186" y="831964"/>
                  <a:pt x="106823" y="845845"/>
                  <a:pt x="103367" y="835478"/>
                </a:cubicBezTo>
                <a:cubicBezTo>
                  <a:pt x="87354" y="787440"/>
                  <a:pt x="96522" y="734223"/>
                  <a:pt x="87464" y="684403"/>
                </a:cubicBezTo>
                <a:cubicBezTo>
                  <a:pt x="80561" y="646435"/>
                  <a:pt x="65018" y="610524"/>
                  <a:pt x="55659" y="573085"/>
                </a:cubicBezTo>
                <a:cubicBezTo>
                  <a:pt x="30800" y="473644"/>
                  <a:pt x="62573" y="597286"/>
                  <a:pt x="39756" y="517426"/>
                </a:cubicBezTo>
                <a:cubicBezTo>
                  <a:pt x="36754" y="506918"/>
                  <a:pt x="35642" y="495852"/>
                  <a:pt x="31805" y="485620"/>
                </a:cubicBezTo>
                <a:cubicBezTo>
                  <a:pt x="27643" y="474522"/>
                  <a:pt x="21203" y="464417"/>
                  <a:pt x="15902" y="453815"/>
                </a:cubicBezTo>
                <a:cubicBezTo>
                  <a:pt x="13252" y="437912"/>
                  <a:pt x="11113" y="421916"/>
                  <a:pt x="7951" y="406107"/>
                </a:cubicBezTo>
                <a:cubicBezTo>
                  <a:pt x="5808" y="395391"/>
                  <a:pt x="0" y="385230"/>
                  <a:pt x="0" y="374302"/>
                </a:cubicBezTo>
                <a:cubicBezTo>
                  <a:pt x="0" y="363374"/>
                  <a:pt x="-217" y="349757"/>
                  <a:pt x="7951" y="342497"/>
                </a:cubicBezTo>
                <a:cubicBezTo>
                  <a:pt x="47795" y="307081"/>
                  <a:pt x="64025" y="315854"/>
                  <a:pt x="103367" y="302740"/>
                </a:cubicBezTo>
                <a:cubicBezTo>
                  <a:pt x="193188" y="272799"/>
                  <a:pt x="98712" y="297942"/>
                  <a:pt x="174929" y="278886"/>
                </a:cubicBezTo>
                <a:cubicBezTo>
                  <a:pt x="182880" y="273585"/>
                  <a:pt x="190235" y="267258"/>
                  <a:pt x="198782" y="262984"/>
                </a:cubicBezTo>
                <a:cubicBezTo>
                  <a:pt x="211548" y="256601"/>
                  <a:pt x="227978" y="256682"/>
                  <a:pt x="238539" y="247081"/>
                </a:cubicBezTo>
                <a:cubicBezTo>
                  <a:pt x="258151" y="229252"/>
                  <a:pt x="270344" y="204674"/>
                  <a:pt x="286247" y="183471"/>
                </a:cubicBezTo>
                <a:cubicBezTo>
                  <a:pt x="303540" y="131588"/>
                  <a:pt x="281023" y="190761"/>
                  <a:pt x="318052" y="127812"/>
                </a:cubicBezTo>
                <a:cubicBezTo>
                  <a:pt x="390036" y="5439"/>
                  <a:pt x="336601" y="46711"/>
                  <a:pt x="413468" y="591"/>
                </a:cubicBezTo>
                <a:cubicBezTo>
                  <a:pt x="418769" y="11193"/>
                  <a:pt x="421966" y="23140"/>
                  <a:pt x="429370" y="32396"/>
                </a:cubicBezTo>
                <a:cubicBezTo>
                  <a:pt x="449713" y="57825"/>
                  <a:pt x="472864" y="79967"/>
                  <a:pt x="500932" y="96006"/>
                </a:cubicBezTo>
                <a:cubicBezTo>
                  <a:pt x="511223" y="101887"/>
                  <a:pt x="522135" y="106608"/>
                  <a:pt x="532737" y="111909"/>
                </a:cubicBezTo>
                <a:cubicBezTo>
                  <a:pt x="559241" y="90706"/>
                  <a:pt x="582452" y="64552"/>
                  <a:pt x="612250" y="48299"/>
                </a:cubicBezTo>
                <a:cubicBezTo>
                  <a:pt x="641682" y="32245"/>
                  <a:pt x="707666" y="16493"/>
                  <a:pt x="707666" y="16493"/>
                </a:cubicBezTo>
                <a:cubicBezTo>
                  <a:pt x="726219" y="19144"/>
                  <a:pt x="761460" y="5797"/>
                  <a:pt x="763325" y="24445"/>
                </a:cubicBezTo>
                <a:cubicBezTo>
                  <a:pt x="782308" y="214271"/>
                  <a:pt x="658125" y="149343"/>
                  <a:pt x="763325" y="191422"/>
                </a:cubicBezTo>
                <a:cubicBezTo>
                  <a:pt x="797781" y="183471"/>
                  <a:pt x="835440" y="184113"/>
                  <a:pt x="866692" y="167568"/>
                </a:cubicBezTo>
                <a:cubicBezTo>
                  <a:pt x="883583" y="158625"/>
                  <a:pt x="887895" y="135763"/>
                  <a:pt x="898497" y="119860"/>
                </a:cubicBezTo>
                <a:lnTo>
                  <a:pt x="914400" y="96006"/>
                </a:lnTo>
                <a:cubicBezTo>
                  <a:pt x="917050" y="88055"/>
                  <a:pt x="917702" y="79126"/>
                  <a:pt x="922351" y="72153"/>
                </a:cubicBezTo>
                <a:cubicBezTo>
                  <a:pt x="948079" y="33561"/>
                  <a:pt x="947530" y="5892"/>
                  <a:pt x="954156" y="5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87BC193-F866-45BF-BD1B-631BFA4FB9AF}"/>
              </a:ext>
            </a:extLst>
          </p:cNvPr>
          <p:cNvSpPr/>
          <p:nvPr/>
        </p:nvSpPr>
        <p:spPr>
          <a:xfrm>
            <a:off x="5526157" y="5834351"/>
            <a:ext cx="119269" cy="137079"/>
          </a:xfrm>
          <a:custGeom>
            <a:avLst/>
            <a:gdLst>
              <a:gd name="connsiteX0" fmla="*/ 0 w 119269"/>
              <a:gd name="connsiteY0" fmla="*/ 1906 h 137079"/>
              <a:gd name="connsiteX1" fmla="*/ 23853 w 119269"/>
              <a:gd name="connsiteY1" fmla="*/ 89371 h 137079"/>
              <a:gd name="connsiteX2" fmla="*/ 31805 w 119269"/>
              <a:gd name="connsiteY2" fmla="*/ 113225 h 137079"/>
              <a:gd name="connsiteX3" fmla="*/ 39756 w 119269"/>
              <a:gd name="connsiteY3" fmla="*/ 137079 h 137079"/>
              <a:gd name="connsiteX4" fmla="*/ 87464 w 119269"/>
              <a:gd name="connsiteY4" fmla="*/ 129127 h 137079"/>
              <a:gd name="connsiteX5" fmla="*/ 95415 w 119269"/>
              <a:gd name="connsiteY5" fmla="*/ 89371 h 137079"/>
              <a:gd name="connsiteX6" fmla="*/ 119269 w 119269"/>
              <a:gd name="connsiteY6" fmla="*/ 49614 h 137079"/>
              <a:gd name="connsiteX7" fmla="*/ 0 w 119269"/>
              <a:gd name="connsiteY7" fmla="*/ 1906 h 13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269" h="137079">
                <a:moveTo>
                  <a:pt x="0" y="1906"/>
                </a:moveTo>
                <a:cubicBezTo>
                  <a:pt x="11237" y="58095"/>
                  <a:pt x="3679" y="28848"/>
                  <a:pt x="23853" y="89371"/>
                </a:cubicBezTo>
                <a:lnTo>
                  <a:pt x="31805" y="113225"/>
                </a:lnTo>
                <a:lnTo>
                  <a:pt x="39756" y="137079"/>
                </a:lnTo>
                <a:cubicBezTo>
                  <a:pt x="55659" y="134428"/>
                  <a:pt x="75223" y="139619"/>
                  <a:pt x="87464" y="129127"/>
                </a:cubicBezTo>
                <a:cubicBezTo>
                  <a:pt x="97725" y="120332"/>
                  <a:pt x="90396" y="101919"/>
                  <a:pt x="95415" y="89371"/>
                </a:cubicBezTo>
                <a:cubicBezTo>
                  <a:pt x="101155" y="75022"/>
                  <a:pt x="111318" y="62866"/>
                  <a:pt x="119269" y="49614"/>
                </a:cubicBezTo>
                <a:cubicBezTo>
                  <a:pt x="104041" y="-26527"/>
                  <a:pt x="124832" y="9858"/>
                  <a:pt x="0" y="1906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1400B178-4543-479F-B4A4-51297BEC73CF}"/>
              </a:ext>
            </a:extLst>
          </p:cNvPr>
          <p:cNvSpPr/>
          <p:nvPr/>
        </p:nvSpPr>
        <p:spPr>
          <a:xfrm>
            <a:off x="2329394" y="4826442"/>
            <a:ext cx="213649" cy="446180"/>
          </a:xfrm>
          <a:custGeom>
            <a:avLst/>
            <a:gdLst>
              <a:gd name="connsiteX0" fmla="*/ 16241 w 213649"/>
              <a:gd name="connsiteY0" fmla="*/ 143123 h 446180"/>
              <a:gd name="connsiteX1" fmla="*/ 55997 w 213649"/>
              <a:gd name="connsiteY1" fmla="*/ 151075 h 446180"/>
              <a:gd name="connsiteX2" fmla="*/ 79851 w 213649"/>
              <a:gd name="connsiteY2" fmla="*/ 127221 h 446180"/>
              <a:gd name="connsiteX3" fmla="*/ 127559 w 213649"/>
              <a:gd name="connsiteY3" fmla="*/ 63610 h 446180"/>
              <a:gd name="connsiteX4" fmla="*/ 135510 w 213649"/>
              <a:gd name="connsiteY4" fmla="*/ 39756 h 446180"/>
              <a:gd name="connsiteX5" fmla="*/ 183218 w 213649"/>
              <a:gd name="connsiteY5" fmla="*/ 0 h 446180"/>
              <a:gd name="connsiteX6" fmla="*/ 207072 w 213649"/>
              <a:gd name="connsiteY6" fmla="*/ 23854 h 446180"/>
              <a:gd name="connsiteX7" fmla="*/ 191169 w 213649"/>
              <a:gd name="connsiteY7" fmla="*/ 174928 h 446180"/>
              <a:gd name="connsiteX8" fmla="*/ 183218 w 213649"/>
              <a:gd name="connsiteY8" fmla="*/ 214685 h 446180"/>
              <a:gd name="connsiteX9" fmla="*/ 167316 w 213649"/>
              <a:gd name="connsiteY9" fmla="*/ 270344 h 446180"/>
              <a:gd name="connsiteX10" fmla="*/ 159364 w 213649"/>
              <a:gd name="connsiteY10" fmla="*/ 310101 h 446180"/>
              <a:gd name="connsiteX11" fmla="*/ 119608 w 213649"/>
              <a:gd name="connsiteY11" fmla="*/ 389614 h 446180"/>
              <a:gd name="connsiteX12" fmla="*/ 111656 w 213649"/>
              <a:gd name="connsiteY12" fmla="*/ 429370 h 446180"/>
              <a:gd name="connsiteX13" fmla="*/ 24192 w 213649"/>
              <a:gd name="connsiteY13" fmla="*/ 437321 h 446180"/>
              <a:gd name="connsiteX14" fmla="*/ 8289 w 213649"/>
              <a:gd name="connsiteY14" fmla="*/ 381662 h 446180"/>
              <a:gd name="connsiteX15" fmla="*/ 338 w 213649"/>
              <a:gd name="connsiteY15" fmla="*/ 341906 h 446180"/>
              <a:gd name="connsiteX16" fmla="*/ 16241 w 213649"/>
              <a:gd name="connsiteY16" fmla="*/ 143123 h 44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649" h="446180">
                <a:moveTo>
                  <a:pt x="16241" y="143123"/>
                </a:moveTo>
                <a:cubicBezTo>
                  <a:pt x="25518" y="111318"/>
                  <a:pt x="42886" y="154353"/>
                  <a:pt x="55997" y="151075"/>
                </a:cubicBezTo>
                <a:cubicBezTo>
                  <a:pt x="66906" y="148348"/>
                  <a:pt x="73104" y="136217"/>
                  <a:pt x="79851" y="127221"/>
                </a:cubicBezTo>
                <a:cubicBezTo>
                  <a:pt x="139130" y="48182"/>
                  <a:pt x="71211" y="119958"/>
                  <a:pt x="127559" y="63610"/>
                </a:cubicBezTo>
                <a:cubicBezTo>
                  <a:pt x="130209" y="55659"/>
                  <a:pt x="130861" y="46730"/>
                  <a:pt x="135510" y="39756"/>
                </a:cubicBezTo>
                <a:cubicBezTo>
                  <a:pt x="147755" y="21388"/>
                  <a:pt x="165616" y="11734"/>
                  <a:pt x="183218" y="0"/>
                </a:cubicBezTo>
                <a:cubicBezTo>
                  <a:pt x="191169" y="7951"/>
                  <a:pt x="205895" y="12671"/>
                  <a:pt x="207072" y="23854"/>
                </a:cubicBezTo>
                <a:cubicBezTo>
                  <a:pt x="222640" y="171744"/>
                  <a:pt x="207817" y="108339"/>
                  <a:pt x="191169" y="174928"/>
                </a:cubicBezTo>
                <a:cubicBezTo>
                  <a:pt x="187891" y="188039"/>
                  <a:pt x="186496" y="201574"/>
                  <a:pt x="183218" y="214685"/>
                </a:cubicBezTo>
                <a:cubicBezTo>
                  <a:pt x="178538" y="233404"/>
                  <a:pt x="171996" y="251625"/>
                  <a:pt x="167316" y="270344"/>
                </a:cubicBezTo>
                <a:cubicBezTo>
                  <a:pt x="164038" y="283455"/>
                  <a:pt x="164383" y="297553"/>
                  <a:pt x="159364" y="310101"/>
                </a:cubicBezTo>
                <a:cubicBezTo>
                  <a:pt x="148359" y="337614"/>
                  <a:pt x="119608" y="389614"/>
                  <a:pt x="119608" y="389614"/>
                </a:cubicBezTo>
                <a:cubicBezTo>
                  <a:pt x="116957" y="402866"/>
                  <a:pt x="118361" y="417636"/>
                  <a:pt x="111656" y="429370"/>
                </a:cubicBezTo>
                <a:cubicBezTo>
                  <a:pt x="94077" y="460134"/>
                  <a:pt x="43499" y="439735"/>
                  <a:pt x="24192" y="437321"/>
                </a:cubicBezTo>
                <a:cubicBezTo>
                  <a:pt x="15339" y="410761"/>
                  <a:pt x="14944" y="411610"/>
                  <a:pt x="8289" y="381662"/>
                </a:cubicBezTo>
                <a:cubicBezTo>
                  <a:pt x="5357" y="368469"/>
                  <a:pt x="804" y="355412"/>
                  <a:pt x="338" y="341906"/>
                </a:cubicBezTo>
                <a:cubicBezTo>
                  <a:pt x="-1854" y="278333"/>
                  <a:pt x="6964" y="174928"/>
                  <a:pt x="16241" y="14312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52B103D4-77A3-41EE-9AC4-B70AAF82C3BF}"/>
              </a:ext>
            </a:extLst>
          </p:cNvPr>
          <p:cNvSpPr/>
          <p:nvPr/>
        </p:nvSpPr>
        <p:spPr>
          <a:xfrm>
            <a:off x="6421928" y="5524538"/>
            <a:ext cx="209460" cy="319671"/>
          </a:xfrm>
          <a:custGeom>
            <a:avLst/>
            <a:gdLst>
              <a:gd name="connsiteX0" fmla="*/ 2726 w 209460"/>
              <a:gd name="connsiteY0" fmla="*/ 1619 h 319671"/>
              <a:gd name="connsiteX1" fmla="*/ 42482 w 209460"/>
              <a:gd name="connsiteY1" fmla="*/ 33424 h 319671"/>
              <a:gd name="connsiteX2" fmla="*/ 66336 w 209460"/>
              <a:gd name="connsiteY2" fmla="*/ 57278 h 319671"/>
              <a:gd name="connsiteX3" fmla="*/ 98142 w 209460"/>
              <a:gd name="connsiteY3" fmla="*/ 73180 h 319671"/>
              <a:gd name="connsiteX4" fmla="*/ 121995 w 209460"/>
              <a:gd name="connsiteY4" fmla="*/ 89083 h 319671"/>
              <a:gd name="connsiteX5" fmla="*/ 185606 w 209460"/>
              <a:gd name="connsiteY5" fmla="*/ 128839 h 319671"/>
              <a:gd name="connsiteX6" fmla="*/ 209460 w 209460"/>
              <a:gd name="connsiteY6" fmla="*/ 176547 h 319671"/>
              <a:gd name="connsiteX7" fmla="*/ 169703 w 209460"/>
              <a:gd name="connsiteY7" fmla="*/ 256060 h 319671"/>
              <a:gd name="connsiteX8" fmla="*/ 137898 w 209460"/>
              <a:gd name="connsiteY8" fmla="*/ 279914 h 319671"/>
              <a:gd name="connsiteX9" fmla="*/ 82239 w 209460"/>
              <a:gd name="connsiteY9" fmla="*/ 311719 h 319671"/>
              <a:gd name="connsiteX10" fmla="*/ 58385 w 209460"/>
              <a:gd name="connsiteY10" fmla="*/ 319671 h 319671"/>
              <a:gd name="connsiteX11" fmla="*/ 34531 w 209460"/>
              <a:gd name="connsiteY11" fmla="*/ 303768 h 319671"/>
              <a:gd name="connsiteX12" fmla="*/ 26580 w 209460"/>
              <a:gd name="connsiteY12" fmla="*/ 120888 h 319671"/>
              <a:gd name="connsiteX13" fmla="*/ 18629 w 209460"/>
              <a:gd name="connsiteY13" fmla="*/ 65229 h 319671"/>
              <a:gd name="connsiteX14" fmla="*/ 2726 w 209460"/>
              <a:gd name="connsiteY14" fmla="*/ 9570 h 319671"/>
              <a:gd name="connsiteX15" fmla="*/ 2726 w 209460"/>
              <a:gd name="connsiteY15" fmla="*/ 1619 h 3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460" h="319671">
                <a:moveTo>
                  <a:pt x="2726" y="1619"/>
                </a:moveTo>
                <a:cubicBezTo>
                  <a:pt x="9352" y="5595"/>
                  <a:pt x="29710" y="22249"/>
                  <a:pt x="42482" y="33424"/>
                </a:cubicBezTo>
                <a:cubicBezTo>
                  <a:pt x="50945" y="40829"/>
                  <a:pt x="57186" y="50742"/>
                  <a:pt x="66336" y="57278"/>
                </a:cubicBezTo>
                <a:cubicBezTo>
                  <a:pt x="75981" y="64167"/>
                  <a:pt x="87850" y="67299"/>
                  <a:pt x="98142" y="73180"/>
                </a:cubicBezTo>
                <a:cubicBezTo>
                  <a:pt x="106439" y="77921"/>
                  <a:pt x="114350" y="83349"/>
                  <a:pt x="121995" y="89083"/>
                </a:cubicBezTo>
                <a:cubicBezTo>
                  <a:pt x="173850" y="127975"/>
                  <a:pt x="142909" y="114607"/>
                  <a:pt x="185606" y="128839"/>
                </a:cubicBezTo>
                <a:cubicBezTo>
                  <a:pt x="193647" y="140900"/>
                  <a:pt x="209460" y="160086"/>
                  <a:pt x="209460" y="176547"/>
                </a:cubicBezTo>
                <a:cubicBezTo>
                  <a:pt x="209460" y="213655"/>
                  <a:pt x="195788" y="229975"/>
                  <a:pt x="169703" y="256060"/>
                </a:cubicBezTo>
                <a:cubicBezTo>
                  <a:pt x="160332" y="265431"/>
                  <a:pt x="148682" y="272211"/>
                  <a:pt x="137898" y="279914"/>
                </a:cubicBezTo>
                <a:cubicBezTo>
                  <a:pt x="117932" y="294176"/>
                  <a:pt x="105537" y="301734"/>
                  <a:pt x="82239" y="311719"/>
                </a:cubicBezTo>
                <a:cubicBezTo>
                  <a:pt x="74535" y="315021"/>
                  <a:pt x="66336" y="317020"/>
                  <a:pt x="58385" y="319671"/>
                </a:cubicBezTo>
                <a:cubicBezTo>
                  <a:pt x="50434" y="314370"/>
                  <a:pt x="36041" y="313204"/>
                  <a:pt x="34531" y="303768"/>
                </a:cubicBezTo>
                <a:cubicBezTo>
                  <a:pt x="24891" y="243517"/>
                  <a:pt x="30639" y="181770"/>
                  <a:pt x="26580" y="120888"/>
                </a:cubicBezTo>
                <a:cubicBezTo>
                  <a:pt x="25333" y="102188"/>
                  <a:pt x="22556" y="83554"/>
                  <a:pt x="18629" y="65229"/>
                </a:cubicBezTo>
                <a:cubicBezTo>
                  <a:pt x="14586" y="46362"/>
                  <a:pt x="333" y="28716"/>
                  <a:pt x="2726" y="9570"/>
                </a:cubicBezTo>
                <a:cubicBezTo>
                  <a:pt x="3766" y="1253"/>
                  <a:pt x="-3900" y="-2357"/>
                  <a:pt x="2726" y="161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DA39E94-1DEC-478F-8315-CB274BD644F1}"/>
              </a:ext>
            </a:extLst>
          </p:cNvPr>
          <p:cNvSpPr/>
          <p:nvPr/>
        </p:nvSpPr>
        <p:spPr>
          <a:xfrm>
            <a:off x="6154266" y="5828306"/>
            <a:ext cx="302193" cy="326004"/>
          </a:xfrm>
          <a:custGeom>
            <a:avLst/>
            <a:gdLst>
              <a:gd name="connsiteX0" fmla="*/ 44 w 302193"/>
              <a:gd name="connsiteY0" fmla="*/ 246491 h 326004"/>
              <a:gd name="connsiteX1" fmla="*/ 39800 w 302193"/>
              <a:gd name="connsiteY1" fmla="*/ 206734 h 326004"/>
              <a:gd name="connsiteX2" fmla="*/ 79557 w 302193"/>
              <a:gd name="connsiteY2" fmla="*/ 151075 h 326004"/>
              <a:gd name="connsiteX3" fmla="*/ 103411 w 302193"/>
              <a:gd name="connsiteY3" fmla="*/ 103367 h 326004"/>
              <a:gd name="connsiteX4" fmla="*/ 135216 w 302193"/>
              <a:gd name="connsiteY4" fmla="*/ 55659 h 326004"/>
              <a:gd name="connsiteX5" fmla="*/ 151118 w 302193"/>
              <a:gd name="connsiteY5" fmla="*/ 23854 h 326004"/>
              <a:gd name="connsiteX6" fmla="*/ 182924 w 302193"/>
              <a:gd name="connsiteY6" fmla="*/ 15903 h 326004"/>
              <a:gd name="connsiteX7" fmla="*/ 254485 w 302193"/>
              <a:gd name="connsiteY7" fmla="*/ 0 h 326004"/>
              <a:gd name="connsiteX8" fmla="*/ 286291 w 302193"/>
              <a:gd name="connsiteY8" fmla="*/ 7951 h 326004"/>
              <a:gd name="connsiteX9" fmla="*/ 294242 w 302193"/>
              <a:gd name="connsiteY9" fmla="*/ 47708 h 326004"/>
              <a:gd name="connsiteX10" fmla="*/ 302193 w 302193"/>
              <a:gd name="connsiteY10" fmla="*/ 71562 h 326004"/>
              <a:gd name="connsiteX11" fmla="*/ 294242 w 302193"/>
              <a:gd name="connsiteY11" fmla="*/ 111318 h 326004"/>
              <a:gd name="connsiteX12" fmla="*/ 246534 w 302193"/>
              <a:gd name="connsiteY12" fmla="*/ 159026 h 326004"/>
              <a:gd name="connsiteX13" fmla="*/ 222680 w 302193"/>
              <a:gd name="connsiteY13" fmla="*/ 166977 h 326004"/>
              <a:gd name="connsiteX14" fmla="*/ 174972 w 302193"/>
              <a:gd name="connsiteY14" fmla="*/ 254442 h 326004"/>
              <a:gd name="connsiteX15" fmla="*/ 135216 w 302193"/>
              <a:gd name="connsiteY15" fmla="*/ 310101 h 326004"/>
              <a:gd name="connsiteX16" fmla="*/ 95459 w 302193"/>
              <a:gd name="connsiteY16" fmla="*/ 326004 h 326004"/>
              <a:gd name="connsiteX17" fmla="*/ 79557 w 302193"/>
              <a:gd name="connsiteY17" fmla="*/ 286247 h 326004"/>
              <a:gd name="connsiteX18" fmla="*/ 71605 w 302193"/>
              <a:gd name="connsiteY18" fmla="*/ 262393 h 326004"/>
              <a:gd name="connsiteX19" fmla="*/ 47751 w 302193"/>
              <a:gd name="connsiteY19" fmla="*/ 246491 h 326004"/>
              <a:gd name="connsiteX20" fmla="*/ 44 w 302193"/>
              <a:gd name="connsiteY20" fmla="*/ 246491 h 32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2193" h="326004">
                <a:moveTo>
                  <a:pt x="44" y="246491"/>
                </a:moveTo>
                <a:cubicBezTo>
                  <a:pt x="-1281" y="239865"/>
                  <a:pt x="27349" y="220742"/>
                  <a:pt x="39800" y="206734"/>
                </a:cubicBezTo>
                <a:cubicBezTo>
                  <a:pt x="45923" y="199845"/>
                  <a:pt x="73224" y="162475"/>
                  <a:pt x="79557" y="151075"/>
                </a:cubicBezTo>
                <a:cubicBezTo>
                  <a:pt x="88192" y="135533"/>
                  <a:pt x="94452" y="118725"/>
                  <a:pt x="103411" y="103367"/>
                </a:cubicBezTo>
                <a:cubicBezTo>
                  <a:pt x="113041" y="86858"/>
                  <a:pt x="125383" y="72048"/>
                  <a:pt x="135216" y="55659"/>
                </a:cubicBezTo>
                <a:cubicBezTo>
                  <a:pt x="141314" y="45495"/>
                  <a:pt x="142012" y="31442"/>
                  <a:pt x="151118" y="23854"/>
                </a:cubicBezTo>
                <a:cubicBezTo>
                  <a:pt x="159513" y="16858"/>
                  <a:pt x="172256" y="18274"/>
                  <a:pt x="182924" y="15903"/>
                </a:cubicBezTo>
                <a:cubicBezTo>
                  <a:pt x="273763" y="-4284"/>
                  <a:pt x="176928" y="19389"/>
                  <a:pt x="254485" y="0"/>
                </a:cubicBezTo>
                <a:cubicBezTo>
                  <a:pt x="265087" y="2650"/>
                  <a:pt x="279295" y="-444"/>
                  <a:pt x="286291" y="7951"/>
                </a:cubicBezTo>
                <a:cubicBezTo>
                  <a:pt x="294943" y="18333"/>
                  <a:pt x="290964" y="34597"/>
                  <a:pt x="294242" y="47708"/>
                </a:cubicBezTo>
                <a:cubicBezTo>
                  <a:pt x="296275" y="55839"/>
                  <a:pt x="299543" y="63611"/>
                  <a:pt x="302193" y="71562"/>
                </a:cubicBezTo>
                <a:cubicBezTo>
                  <a:pt x="299543" y="84814"/>
                  <a:pt x="299731" y="98968"/>
                  <a:pt x="294242" y="111318"/>
                </a:cubicBezTo>
                <a:cubicBezTo>
                  <a:pt x="284759" y="132656"/>
                  <a:pt x="266918" y="148835"/>
                  <a:pt x="246534" y="159026"/>
                </a:cubicBezTo>
                <a:cubicBezTo>
                  <a:pt x="239037" y="162774"/>
                  <a:pt x="230631" y="164327"/>
                  <a:pt x="222680" y="166977"/>
                </a:cubicBezTo>
                <a:cubicBezTo>
                  <a:pt x="173684" y="281303"/>
                  <a:pt x="224016" y="175970"/>
                  <a:pt x="174972" y="254442"/>
                </a:cubicBezTo>
                <a:cubicBezTo>
                  <a:pt x="158522" y="280763"/>
                  <a:pt x="163201" y="292610"/>
                  <a:pt x="135216" y="310101"/>
                </a:cubicBezTo>
                <a:cubicBezTo>
                  <a:pt x="123112" y="317666"/>
                  <a:pt x="108711" y="320703"/>
                  <a:pt x="95459" y="326004"/>
                </a:cubicBezTo>
                <a:cubicBezTo>
                  <a:pt x="90158" y="312752"/>
                  <a:pt x="84569" y="299611"/>
                  <a:pt x="79557" y="286247"/>
                </a:cubicBezTo>
                <a:cubicBezTo>
                  <a:pt x="76614" y="278399"/>
                  <a:pt x="76841" y="268938"/>
                  <a:pt x="71605" y="262393"/>
                </a:cubicBezTo>
                <a:cubicBezTo>
                  <a:pt x="65635" y="254931"/>
                  <a:pt x="55702" y="251792"/>
                  <a:pt x="47751" y="246491"/>
                </a:cubicBezTo>
                <a:cubicBezTo>
                  <a:pt x="29770" y="219518"/>
                  <a:pt x="1369" y="253117"/>
                  <a:pt x="44" y="2464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BECF119C-C830-4618-AEB6-B7C11F57A538}"/>
              </a:ext>
            </a:extLst>
          </p:cNvPr>
          <p:cNvSpPr/>
          <p:nvPr/>
        </p:nvSpPr>
        <p:spPr>
          <a:xfrm>
            <a:off x="7012968" y="1298211"/>
            <a:ext cx="3530462" cy="2669490"/>
          </a:xfrm>
          <a:custGeom>
            <a:avLst/>
            <a:gdLst>
              <a:gd name="connsiteX0" fmla="*/ 1168924 w 3530462"/>
              <a:gd name="connsiteY0" fmla="*/ 1150791 h 2669490"/>
              <a:gd name="connsiteX1" fmla="*/ 1129168 w 3530462"/>
              <a:gd name="connsiteY1" fmla="*/ 1063326 h 2669490"/>
              <a:gd name="connsiteX2" fmla="*/ 1097362 w 3530462"/>
              <a:gd name="connsiteY2" fmla="*/ 1031521 h 2669490"/>
              <a:gd name="connsiteX3" fmla="*/ 1057606 w 3530462"/>
              <a:gd name="connsiteY3" fmla="*/ 991765 h 2669490"/>
              <a:gd name="connsiteX4" fmla="*/ 1009898 w 3530462"/>
              <a:gd name="connsiteY4" fmla="*/ 967911 h 2669490"/>
              <a:gd name="connsiteX5" fmla="*/ 962190 w 3530462"/>
              <a:gd name="connsiteY5" fmla="*/ 952008 h 2669490"/>
              <a:gd name="connsiteX6" fmla="*/ 930385 w 3530462"/>
              <a:gd name="connsiteY6" fmla="*/ 928154 h 2669490"/>
              <a:gd name="connsiteX7" fmla="*/ 890629 w 3530462"/>
              <a:gd name="connsiteY7" fmla="*/ 912252 h 2669490"/>
              <a:gd name="connsiteX8" fmla="*/ 858823 w 3530462"/>
              <a:gd name="connsiteY8" fmla="*/ 896349 h 2669490"/>
              <a:gd name="connsiteX9" fmla="*/ 834969 w 3530462"/>
              <a:gd name="connsiteY9" fmla="*/ 880446 h 2669490"/>
              <a:gd name="connsiteX10" fmla="*/ 811115 w 3530462"/>
              <a:gd name="connsiteY10" fmla="*/ 856592 h 2669490"/>
              <a:gd name="connsiteX11" fmla="*/ 763408 w 3530462"/>
              <a:gd name="connsiteY11" fmla="*/ 840690 h 2669490"/>
              <a:gd name="connsiteX12" fmla="*/ 731602 w 3530462"/>
              <a:gd name="connsiteY12" fmla="*/ 824787 h 2669490"/>
              <a:gd name="connsiteX13" fmla="*/ 660041 w 3530462"/>
              <a:gd name="connsiteY13" fmla="*/ 808885 h 2669490"/>
              <a:gd name="connsiteX14" fmla="*/ 604382 w 3530462"/>
              <a:gd name="connsiteY14" fmla="*/ 785031 h 2669490"/>
              <a:gd name="connsiteX15" fmla="*/ 516917 w 3530462"/>
              <a:gd name="connsiteY15" fmla="*/ 808885 h 2669490"/>
              <a:gd name="connsiteX16" fmla="*/ 485112 w 3530462"/>
              <a:gd name="connsiteY16" fmla="*/ 816836 h 2669490"/>
              <a:gd name="connsiteX17" fmla="*/ 381745 w 3530462"/>
              <a:gd name="connsiteY17" fmla="*/ 872495 h 2669490"/>
              <a:gd name="connsiteX18" fmla="*/ 357891 w 3530462"/>
              <a:gd name="connsiteY18" fmla="*/ 880446 h 2669490"/>
              <a:gd name="connsiteX19" fmla="*/ 334037 w 3530462"/>
              <a:gd name="connsiteY19" fmla="*/ 896349 h 2669490"/>
              <a:gd name="connsiteX20" fmla="*/ 190914 w 3530462"/>
              <a:gd name="connsiteY20" fmla="*/ 896349 h 2669490"/>
              <a:gd name="connsiteX21" fmla="*/ 167060 w 3530462"/>
              <a:gd name="connsiteY21" fmla="*/ 888398 h 2669490"/>
              <a:gd name="connsiteX22" fmla="*/ 87547 w 3530462"/>
              <a:gd name="connsiteY22" fmla="*/ 769128 h 2669490"/>
              <a:gd name="connsiteX23" fmla="*/ 47790 w 3530462"/>
              <a:gd name="connsiteY23" fmla="*/ 665761 h 2669490"/>
              <a:gd name="connsiteX24" fmla="*/ 55742 w 3530462"/>
              <a:gd name="connsiteY24" fmla="*/ 633956 h 2669490"/>
              <a:gd name="connsiteX25" fmla="*/ 119352 w 3530462"/>
              <a:gd name="connsiteY25" fmla="*/ 610102 h 2669490"/>
              <a:gd name="connsiteX26" fmla="*/ 190914 w 3530462"/>
              <a:gd name="connsiteY26" fmla="*/ 554443 h 2669490"/>
              <a:gd name="connsiteX27" fmla="*/ 151157 w 3530462"/>
              <a:gd name="connsiteY27" fmla="*/ 538540 h 2669490"/>
              <a:gd name="connsiteX28" fmla="*/ 15985 w 3530462"/>
              <a:gd name="connsiteY28" fmla="*/ 514686 h 2669490"/>
              <a:gd name="connsiteX29" fmla="*/ 82 w 3530462"/>
              <a:gd name="connsiteY29" fmla="*/ 482881 h 2669490"/>
              <a:gd name="connsiteX30" fmla="*/ 167060 w 3530462"/>
              <a:gd name="connsiteY30" fmla="*/ 427222 h 2669490"/>
              <a:gd name="connsiteX31" fmla="*/ 198865 w 3530462"/>
              <a:gd name="connsiteY31" fmla="*/ 411319 h 2669490"/>
              <a:gd name="connsiteX32" fmla="*/ 182962 w 3530462"/>
              <a:gd name="connsiteY32" fmla="*/ 379514 h 2669490"/>
              <a:gd name="connsiteX33" fmla="*/ 95498 w 3530462"/>
              <a:gd name="connsiteY33" fmla="*/ 307952 h 2669490"/>
              <a:gd name="connsiteX34" fmla="*/ 31888 w 3530462"/>
              <a:gd name="connsiteY34" fmla="*/ 236391 h 2669490"/>
              <a:gd name="connsiteX35" fmla="*/ 23936 w 3530462"/>
              <a:gd name="connsiteY35" fmla="*/ 212537 h 2669490"/>
              <a:gd name="connsiteX36" fmla="*/ 87547 w 3530462"/>
              <a:gd name="connsiteY36" fmla="*/ 101219 h 2669490"/>
              <a:gd name="connsiteX37" fmla="*/ 135255 w 3530462"/>
              <a:gd name="connsiteY37" fmla="*/ 77365 h 2669490"/>
              <a:gd name="connsiteX38" fmla="*/ 167060 w 3530462"/>
              <a:gd name="connsiteY38" fmla="*/ 69413 h 2669490"/>
              <a:gd name="connsiteX39" fmla="*/ 246573 w 3530462"/>
              <a:gd name="connsiteY39" fmla="*/ 53511 h 2669490"/>
              <a:gd name="connsiteX40" fmla="*/ 318135 w 3530462"/>
              <a:gd name="connsiteY40" fmla="*/ 37608 h 2669490"/>
              <a:gd name="connsiteX41" fmla="*/ 341989 w 3530462"/>
              <a:gd name="connsiteY41" fmla="*/ 21706 h 2669490"/>
              <a:gd name="connsiteX42" fmla="*/ 572576 w 3530462"/>
              <a:gd name="connsiteY42" fmla="*/ 13754 h 2669490"/>
              <a:gd name="connsiteX43" fmla="*/ 596430 w 3530462"/>
              <a:gd name="connsiteY43" fmla="*/ 29657 h 2669490"/>
              <a:gd name="connsiteX44" fmla="*/ 675943 w 3530462"/>
              <a:gd name="connsiteY44" fmla="*/ 61462 h 2669490"/>
              <a:gd name="connsiteX45" fmla="*/ 739554 w 3530462"/>
              <a:gd name="connsiteY45" fmla="*/ 101219 h 2669490"/>
              <a:gd name="connsiteX46" fmla="*/ 811115 w 3530462"/>
              <a:gd name="connsiteY46" fmla="*/ 125072 h 2669490"/>
              <a:gd name="connsiteX47" fmla="*/ 858823 w 3530462"/>
              <a:gd name="connsiteY47" fmla="*/ 148926 h 2669490"/>
              <a:gd name="connsiteX48" fmla="*/ 978093 w 3530462"/>
              <a:gd name="connsiteY48" fmla="*/ 172780 h 2669490"/>
              <a:gd name="connsiteX49" fmla="*/ 1121216 w 3530462"/>
              <a:gd name="connsiteY49" fmla="*/ 164829 h 2669490"/>
              <a:gd name="connsiteX50" fmla="*/ 1192778 w 3530462"/>
              <a:gd name="connsiteY50" fmla="*/ 148926 h 2669490"/>
              <a:gd name="connsiteX51" fmla="*/ 1240486 w 3530462"/>
              <a:gd name="connsiteY51" fmla="*/ 140975 h 2669490"/>
              <a:gd name="connsiteX52" fmla="*/ 1319999 w 3530462"/>
              <a:gd name="connsiteY52" fmla="*/ 117121 h 2669490"/>
              <a:gd name="connsiteX53" fmla="*/ 1486976 w 3530462"/>
              <a:gd name="connsiteY53" fmla="*/ 125072 h 2669490"/>
              <a:gd name="connsiteX54" fmla="*/ 1526733 w 3530462"/>
              <a:gd name="connsiteY54" fmla="*/ 140975 h 2669490"/>
              <a:gd name="connsiteX55" fmla="*/ 1598295 w 3530462"/>
              <a:gd name="connsiteY55" fmla="*/ 164829 h 2669490"/>
              <a:gd name="connsiteX56" fmla="*/ 1701662 w 3530462"/>
              <a:gd name="connsiteY56" fmla="*/ 236391 h 2669490"/>
              <a:gd name="connsiteX57" fmla="*/ 1733467 w 3530462"/>
              <a:gd name="connsiteY57" fmla="*/ 252293 h 2669490"/>
              <a:gd name="connsiteX58" fmla="*/ 1797077 w 3530462"/>
              <a:gd name="connsiteY58" fmla="*/ 284099 h 2669490"/>
              <a:gd name="connsiteX59" fmla="*/ 1876590 w 3530462"/>
              <a:gd name="connsiteY59" fmla="*/ 276147 h 2669490"/>
              <a:gd name="connsiteX60" fmla="*/ 1924298 w 3530462"/>
              <a:gd name="connsiteY60" fmla="*/ 244342 h 2669490"/>
              <a:gd name="connsiteX61" fmla="*/ 1948152 w 3530462"/>
              <a:gd name="connsiteY61" fmla="*/ 236391 h 2669490"/>
              <a:gd name="connsiteX62" fmla="*/ 1987909 w 3530462"/>
              <a:gd name="connsiteY62" fmla="*/ 220488 h 2669490"/>
              <a:gd name="connsiteX63" fmla="*/ 2202594 w 3530462"/>
              <a:gd name="connsiteY63" fmla="*/ 212537 h 2669490"/>
              <a:gd name="connsiteX64" fmla="*/ 2266204 w 3530462"/>
              <a:gd name="connsiteY64" fmla="*/ 236391 h 2669490"/>
              <a:gd name="connsiteX65" fmla="*/ 2417279 w 3530462"/>
              <a:gd name="connsiteY65" fmla="*/ 220488 h 2669490"/>
              <a:gd name="connsiteX66" fmla="*/ 2464987 w 3530462"/>
              <a:gd name="connsiteY66" fmla="*/ 180732 h 2669490"/>
              <a:gd name="connsiteX67" fmla="*/ 2528597 w 3530462"/>
              <a:gd name="connsiteY67" fmla="*/ 133024 h 2669490"/>
              <a:gd name="connsiteX68" fmla="*/ 2655818 w 3530462"/>
              <a:gd name="connsiteY68" fmla="*/ 164829 h 2669490"/>
              <a:gd name="connsiteX69" fmla="*/ 2671721 w 3530462"/>
              <a:gd name="connsiteY69" fmla="*/ 188683 h 2669490"/>
              <a:gd name="connsiteX70" fmla="*/ 2687623 w 3530462"/>
              <a:gd name="connsiteY70" fmla="*/ 252293 h 2669490"/>
              <a:gd name="connsiteX71" fmla="*/ 2671721 w 3530462"/>
              <a:gd name="connsiteY71" fmla="*/ 435173 h 2669490"/>
              <a:gd name="connsiteX72" fmla="*/ 2655818 w 3530462"/>
              <a:gd name="connsiteY72" fmla="*/ 474930 h 2669490"/>
              <a:gd name="connsiteX73" fmla="*/ 2608110 w 3530462"/>
              <a:gd name="connsiteY73" fmla="*/ 570346 h 2669490"/>
              <a:gd name="connsiteX74" fmla="*/ 2536549 w 3530462"/>
              <a:gd name="connsiteY74" fmla="*/ 633956 h 2669490"/>
              <a:gd name="connsiteX75" fmla="*/ 2480889 w 3530462"/>
              <a:gd name="connsiteY75" fmla="*/ 657810 h 2669490"/>
              <a:gd name="connsiteX76" fmla="*/ 2449084 w 3530462"/>
              <a:gd name="connsiteY76" fmla="*/ 689615 h 2669490"/>
              <a:gd name="connsiteX77" fmla="*/ 2425230 w 3530462"/>
              <a:gd name="connsiteY77" fmla="*/ 705518 h 2669490"/>
              <a:gd name="connsiteX78" fmla="*/ 2393425 w 3530462"/>
              <a:gd name="connsiteY78" fmla="*/ 737323 h 2669490"/>
              <a:gd name="connsiteX79" fmla="*/ 2377522 w 3530462"/>
              <a:gd name="connsiteY79" fmla="*/ 785031 h 2669490"/>
              <a:gd name="connsiteX80" fmla="*/ 2369571 w 3530462"/>
              <a:gd name="connsiteY80" fmla="*/ 816836 h 2669490"/>
              <a:gd name="connsiteX81" fmla="*/ 2464987 w 3530462"/>
              <a:gd name="connsiteY81" fmla="*/ 912252 h 2669490"/>
              <a:gd name="connsiteX82" fmla="*/ 2480889 w 3530462"/>
              <a:gd name="connsiteY82" fmla="*/ 944057 h 2669490"/>
              <a:gd name="connsiteX83" fmla="*/ 2536549 w 3530462"/>
              <a:gd name="connsiteY83" fmla="*/ 975862 h 2669490"/>
              <a:gd name="connsiteX84" fmla="*/ 2576305 w 3530462"/>
              <a:gd name="connsiteY84" fmla="*/ 991765 h 2669490"/>
              <a:gd name="connsiteX85" fmla="*/ 2624013 w 3530462"/>
              <a:gd name="connsiteY85" fmla="*/ 1007667 h 2669490"/>
              <a:gd name="connsiteX86" fmla="*/ 2655818 w 3530462"/>
              <a:gd name="connsiteY86" fmla="*/ 1023570 h 2669490"/>
              <a:gd name="connsiteX87" fmla="*/ 2671721 w 3530462"/>
              <a:gd name="connsiteY87" fmla="*/ 1047424 h 2669490"/>
              <a:gd name="connsiteX88" fmla="*/ 2703526 w 3530462"/>
              <a:gd name="connsiteY88" fmla="*/ 1118986 h 2669490"/>
              <a:gd name="connsiteX89" fmla="*/ 2711477 w 3530462"/>
              <a:gd name="connsiteY89" fmla="*/ 1158742 h 2669490"/>
              <a:gd name="connsiteX90" fmla="*/ 2751234 w 3530462"/>
              <a:gd name="connsiteY90" fmla="*/ 1278012 h 2669490"/>
              <a:gd name="connsiteX91" fmla="*/ 2759185 w 3530462"/>
              <a:gd name="connsiteY91" fmla="*/ 1246206 h 2669490"/>
              <a:gd name="connsiteX92" fmla="*/ 2775088 w 3530462"/>
              <a:gd name="connsiteY92" fmla="*/ 1111034 h 2669490"/>
              <a:gd name="connsiteX93" fmla="*/ 2806893 w 3530462"/>
              <a:gd name="connsiteY93" fmla="*/ 967911 h 2669490"/>
              <a:gd name="connsiteX94" fmla="*/ 2814844 w 3530462"/>
              <a:gd name="connsiteY94" fmla="*/ 745274 h 2669490"/>
              <a:gd name="connsiteX95" fmla="*/ 2862552 w 3530462"/>
              <a:gd name="connsiteY95" fmla="*/ 729372 h 2669490"/>
              <a:gd name="connsiteX96" fmla="*/ 3029529 w 3530462"/>
              <a:gd name="connsiteY96" fmla="*/ 745274 h 2669490"/>
              <a:gd name="connsiteX97" fmla="*/ 3101091 w 3530462"/>
              <a:gd name="connsiteY97" fmla="*/ 761177 h 2669490"/>
              <a:gd name="connsiteX98" fmla="*/ 3156750 w 3530462"/>
              <a:gd name="connsiteY98" fmla="*/ 800933 h 2669490"/>
              <a:gd name="connsiteX99" fmla="*/ 3180604 w 3530462"/>
              <a:gd name="connsiteY99" fmla="*/ 808885 h 2669490"/>
              <a:gd name="connsiteX100" fmla="*/ 3188555 w 3530462"/>
              <a:gd name="connsiteY100" fmla="*/ 888398 h 2669490"/>
              <a:gd name="connsiteX101" fmla="*/ 3164702 w 3530462"/>
              <a:gd name="connsiteY101" fmla="*/ 912252 h 2669490"/>
              <a:gd name="connsiteX102" fmla="*/ 3204458 w 3530462"/>
              <a:gd name="connsiteY102" fmla="*/ 896349 h 2669490"/>
              <a:gd name="connsiteX103" fmla="*/ 3212409 w 3530462"/>
              <a:gd name="connsiteY103" fmla="*/ 848641 h 2669490"/>
              <a:gd name="connsiteX104" fmla="*/ 3220361 w 3530462"/>
              <a:gd name="connsiteY104" fmla="*/ 808885 h 2669490"/>
              <a:gd name="connsiteX105" fmla="*/ 3252166 w 3530462"/>
              <a:gd name="connsiteY105" fmla="*/ 816836 h 2669490"/>
              <a:gd name="connsiteX106" fmla="*/ 3268069 w 3530462"/>
              <a:gd name="connsiteY106" fmla="*/ 840690 h 2669490"/>
              <a:gd name="connsiteX107" fmla="*/ 3291922 w 3530462"/>
              <a:gd name="connsiteY107" fmla="*/ 864544 h 2669490"/>
              <a:gd name="connsiteX108" fmla="*/ 3315776 w 3530462"/>
              <a:gd name="connsiteY108" fmla="*/ 920203 h 2669490"/>
              <a:gd name="connsiteX109" fmla="*/ 3355533 w 3530462"/>
              <a:gd name="connsiteY109" fmla="*/ 1047424 h 2669490"/>
              <a:gd name="connsiteX110" fmla="*/ 3371435 w 3530462"/>
              <a:gd name="connsiteY110" fmla="*/ 1071278 h 2669490"/>
              <a:gd name="connsiteX111" fmla="*/ 3411192 w 3530462"/>
              <a:gd name="connsiteY111" fmla="*/ 1103083 h 2669490"/>
              <a:gd name="connsiteX112" fmla="*/ 3435046 w 3530462"/>
              <a:gd name="connsiteY112" fmla="*/ 1118986 h 2669490"/>
              <a:gd name="connsiteX113" fmla="*/ 3530462 w 3530462"/>
              <a:gd name="connsiteY113" fmla="*/ 1206450 h 2669490"/>
              <a:gd name="connsiteX114" fmla="*/ 3427095 w 3530462"/>
              <a:gd name="connsiteY114" fmla="*/ 1270060 h 2669490"/>
              <a:gd name="connsiteX115" fmla="*/ 3387338 w 3530462"/>
              <a:gd name="connsiteY115" fmla="*/ 1293914 h 2669490"/>
              <a:gd name="connsiteX116" fmla="*/ 3339630 w 3530462"/>
              <a:gd name="connsiteY116" fmla="*/ 1357525 h 2669490"/>
              <a:gd name="connsiteX117" fmla="*/ 3299874 w 3530462"/>
              <a:gd name="connsiteY117" fmla="*/ 1381379 h 2669490"/>
              <a:gd name="connsiteX118" fmla="*/ 3268069 w 3530462"/>
              <a:gd name="connsiteY118" fmla="*/ 1405232 h 2669490"/>
              <a:gd name="connsiteX119" fmla="*/ 3212409 w 3530462"/>
              <a:gd name="connsiteY119" fmla="*/ 1413184 h 2669490"/>
              <a:gd name="connsiteX120" fmla="*/ 3180604 w 3530462"/>
              <a:gd name="connsiteY120" fmla="*/ 1421135 h 2669490"/>
              <a:gd name="connsiteX121" fmla="*/ 3212409 w 3530462"/>
              <a:gd name="connsiteY121" fmla="*/ 1429086 h 2669490"/>
              <a:gd name="connsiteX122" fmla="*/ 3236263 w 3530462"/>
              <a:gd name="connsiteY122" fmla="*/ 1572210 h 2669490"/>
              <a:gd name="connsiteX123" fmla="*/ 3212409 w 3530462"/>
              <a:gd name="connsiteY123" fmla="*/ 1596064 h 2669490"/>
              <a:gd name="connsiteX124" fmla="*/ 3140848 w 3530462"/>
              <a:gd name="connsiteY124" fmla="*/ 1635820 h 2669490"/>
              <a:gd name="connsiteX125" fmla="*/ 3109042 w 3530462"/>
              <a:gd name="connsiteY125" fmla="*/ 1659674 h 2669490"/>
              <a:gd name="connsiteX126" fmla="*/ 3013627 w 3530462"/>
              <a:gd name="connsiteY126" fmla="*/ 1731236 h 2669490"/>
              <a:gd name="connsiteX127" fmla="*/ 2997724 w 3530462"/>
              <a:gd name="connsiteY127" fmla="*/ 1755090 h 2669490"/>
              <a:gd name="connsiteX128" fmla="*/ 2981822 w 3530462"/>
              <a:gd name="connsiteY128" fmla="*/ 1826652 h 2669490"/>
              <a:gd name="connsiteX129" fmla="*/ 2918211 w 3530462"/>
              <a:gd name="connsiteY129" fmla="*/ 1961824 h 2669490"/>
              <a:gd name="connsiteX130" fmla="*/ 2910260 w 3530462"/>
              <a:gd name="connsiteY130" fmla="*/ 1985678 h 2669490"/>
              <a:gd name="connsiteX131" fmla="*/ 2886406 w 3530462"/>
              <a:gd name="connsiteY131" fmla="*/ 2025434 h 2669490"/>
              <a:gd name="connsiteX132" fmla="*/ 2870503 w 3530462"/>
              <a:gd name="connsiteY132" fmla="*/ 2057239 h 2669490"/>
              <a:gd name="connsiteX133" fmla="*/ 2806893 w 3530462"/>
              <a:gd name="connsiteY133" fmla="*/ 2089045 h 2669490"/>
              <a:gd name="connsiteX134" fmla="*/ 2711477 w 3530462"/>
              <a:gd name="connsiteY134" fmla="*/ 2256022 h 2669490"/>
              <a:gd name="connsiteX135" fmla="*/ 2679672 w 3530462"/>
              <a:gd name="connsiteY135" fmla="*/ 2303730 h 2669490"/>
              <a:gd name="connsiteX136" fmla="*/ 2719429 w 3530462"/>
              <a:gd name="connsiteY136" fmla="*/ 2375292 h 2669490"/>
              <a:gd name="connsiteX137" fmla="*/ 2663769 w 3530462"/>
              <a:gd name="connsiteY137" fmla="*/ 2311681 h 2669490"/>
              <a:gd name="connsiteX138" fmla="*/ 2647867 w 3530462"/>
              <a:gd name="connsiteY138" fmla="*/ 2263973 h 2669490"/>
              <a:gd name="connsiteX139" fmla="*/ 2631964 w 3530462"/>
              <a:gd name="connsiteY139" fmla="*/ 2176509 h 2669490"/>
              <a:gd name="connsiteX140" fmla="*/ 2552451 w 3530462"/>
              <a:gd name="connsiteY140" fmla="*/ 2184460 h 2669490"/>
              <a:gd name="connsiteX141" fmla="*/ 2488841 w 3530462"/>
              <a:gd name="connsiteY141" fmla="*/ 2192412 h 2669490"/>
              <a:gd name="connsiteX142" fmla="*/ 2409328 w 3530462"/>
              <a:gd name="connsiteY142" fmla="*/ 2256022 h 2669490"/>
              <a:gd name="connsiteX143" fmla="*/ 2321863 w 3530462"/>
              <a:gd name="connsiteY143" fmla="*/ 2295779 h 2669490"/>
              <a:gd name="connsiteX144" fmla="*/ 2290058 w 3530462"/>
              <a:gd name="connsiteY144" fmla="*/ 2311681 h 2669490"/>
              <a:gd name="connsiteX145" fmla="*/ 2234399 w 3530462"/>
              <a:gd name="connsiteY145" fmla="*/ 2327584 h 2669490"/>
              <a:gd name="connsiteX146" fmla="*/ 2210545 w 3530462"/>
              <a:gd name="connsiteY146" fmla="*/ 2335535 h 2669490"/>
              <a:gd name="connsiteX147" fmla="*/ 2234399 w 3530462"/>
              <a:gd name="connsiteY147" fmla="*/ 2494561 h 2669490"/>
              <a:gd name="connsiteX148" fmla="*/ 2266204 w 3530462"/>
              <a:gd name="connsiteY148" fmla="*/ 2550220 h 2669490"/>
              <a:gd name="connsiteX149" fmla="*/ 2298009 w 3530462"/>
              <a:gd name="connsiteY149" fmla="*/ 2566123 h 2669490"/>
              <a:gd name="connsiteX150" fmla="*/ 2361620 w 3530462"/>
              <a:gd name="connsiteY150" fmla="*/ 2605879 h 2669490"/>
              <a:gd name="connsiteX151" fmla="*/ 2353669 w 3530462"/>
              <a:gd name="connsiteY151" fmla="*/ 2653587 h 2669490"/>
              <a:gd name="connsiteX152" fmla="*/ 2321863 w 3530462"/>
              <a:gd name="connsiteY152" fmla="*/ 2661539 h 2669490"/>
              <a:gd name="connsiteX153" fmla="*/ 2282107 w 3530462"/>
              <a:gd name="connsiteY153" fmla="*/ 2669490 h 2669490"/>
              <a:gd name="connsiteX154" fmla="*/ 2131032 w 3530462"/>
              <a:gd name="connsiteY154" fmla="*/ 2629733 h 2669490"/>
              <a:gd name="connsiteX155" fmla="*/ 2059470 w 3530462"/>
              <a:gd name="connsiteY155" fmla="*/ 2597928 h 2669490"/>
              <a:gd name="connsiteX156" fmla="*/ 1956103 w 3530462"/>
              <a:gd name="connsiteY156" fmla="*/ 2526366 h 2669490"/>
              <a:gd name="connsiteX157" fmla="*/ 1900444 w 3530462"/>
              <a:gd name="connsiteY157" fmla="*/ 2462756 h 2669490"/>
              <a:gd name="connsiteX158" fmla="*/ 1868639 w 3530462"/>
              <a:gd name="connsiteY158" fmla="*/ 2415048 h 2669490"/>
              <a:gd name="connsiteX159" fmla="*/ 1836834 w 3530462"/>
              <a:gd name="connsiteY159" fmla="*/ 2383243 h 2669490"/>
              <a:gd name="connsiteX160" fmla="*/ 1812980 w 3530462"/>
              <a:gd name="connsiteY160" fmla="*/ 2327584 h 2669490"/>
              <a:gd name="connsiteX161" fmla="*/ 1781175 w 3530462"/>
              <a:gd name="connsiteY161" fmla="*/ 2271925 h 2669490"/>
              <a:gd name="connsiteX162" fmla="*/ 1757321 w 3530462"/>
              <a:gd name="connsiteY162" fmla="*/ 2224217 h 2669490"/>
              <a:gd name="connsiteX163" fmla="*/ 1709613 w 3530462"/>
              <a:gd name="connsiteY163" fmla="*/ 2128801 h 2669490"/>
              <a:gd name="connsiteX164" fmla="*/ 1725515 w 3530462"/>
              <a:gd name="connsiteY164" fmla="*/ 2224217 h 2669490"/>
              <a:gd name="connsiteX165" fmla="*/ 1789126 w 3530462"/>
              <a:gd name="connsiteY165" fmla="*/ 2375292 h 2669490"/>
              <a:gd name="connsiteX166" fmla="*/ 1828882 w 3530462"/>
              <a:gd name="connsiteY166" fmla="*/ 2462756 h 2669490"/>
              <a:gd name="connsiteX167" fmla="*/ 1781175 w 3530462"/>
              <a:gd name="connsiteY167" fmla="*/ 2470707 h 2669490"/>
              <a:gd name="connsiteX168" fmla="*/ 1701662 w 3530462"/>
              <a:gd name="connsiteY168" fmla="*/ 2335535 h 2669490"/>
              <a:gd name="connsiteX169" fmla="*/ 1693710 w 3530462"/>
              <a:gd name="connsiteY169" fmla="*/ 2287827 h 2669490"/>
              <a:gd name="connsiteX170" fmla="*/ 1677808 w 3530462"/>
              <a:gd name="connsiteY170" fmla="*/ 2263973 h 2669490"/>
              <a:gd name="connsiteX171" fmla="*/ 1598295 w 3530462"/>
              <a:gd name="connsiteY171" fmla="*/ 2160606 h 2669490"/>
              <a:gd name="connsiteX172" fmla="*/ 1502879 w 3530462"/>
              <a:gd name="connsiteY172" fmla="*/ 1985678 h 2669490"/>
              <a:gd name="connsiteX173" fmla="*/ 1455171 w 3530462"/>
              <a:gd name="connsiteY173" fmla="*/ 1937970 h 2669490"/>
              <a:gd name="connsiteX174" fmla="*/ 1431317 w 3530462"/>
              <a:gd name="connsiteY174" fmla="*/ 1930019 h 2669490"/>
              <a:gd name="connsiteX175" fmla="*/ 1399512 w 3530462"/>
              <a:gd name="connsiteY175" fmla="*/ 1890262 h 2669490"/>
              <a:gd name="connsiteX176" fmla="*/ 1391561 w 3530462"/>
              <a:gd name="connsiteY176" fmla="*/ 1866408 h 2669490"/>
              <a:gd name="connsiteX177" fmla="*/ 1383609 w 3530462"/>
              <a:gd name="connsiteY177" fmla="*/ 1834603 h 2669490"/>
              <a:gd name="connsiteX178" fmla="*/ 1375658 w 3530462"/>
              <a:gd name="connsiteY178" fmla="*/ 1810749 h 2669490"/>
              <a:gd name="connsiteX179" fmla="*/ 1359755 w 3530462"/>
              <a:gd name="connsiteY179" fmla="*/ 1747139 h 2669490"/>
              <a:gd name="connsiteX180" fmla="*/ 1351804 w 3530462"/>
              <a:gd name="connsiteY180" fmla="*/ 1437038 h 2669490"/>
              <a:gd name="connsiteX181" fmla="*/ 1335902 w 3530462"/>
              <a:gd name="connsiteY181" fmla="*/ 1381379 h 2669490"/>
              <a:gd name="connsiteX182" fmla="*/ 1312048 w 3530462"/>
              <a:gd name="connsiteY182" fmla="*/ 1341622 h 2669490"/>
              <a:gd name="connsiteX183" fmla="*/ 1272291 w 3530462"/>
              <a:gd name="connsiteY183" fmla="*/ 1293914 h 2669490"/>
              <a:gd name="connsiteX184" fmla="*/ 1248437 w 3530462"/>
              <a:gd name="connsiteY184" fmla="*/ 1254158 h 2669490"/>
              <a:gd name="connsiteX185" fmla="*/ 1232535 w 3530462"/>
              <a:gd name="connsiteY185" fmla="*/ 1214401 h 2669490"/>
              <a:gd name="connsiteX186" fmla="*/ 1184827 w 3530462"/>
              <a:gd name="connsiteY186" fmla="*/ 1174645 h 2669490"/>
              <a:gd name="connsiteX187" fmla="*/ 1168924 w 3530462"/>
              <a:gd name="connsiteY187" fmla="*/ 1150791 h 266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3530462" h="2669490">
                <a:moveTo>
                  <a:pt x="1168924" y="1150791"/>
                </a:moveTo>
                <a:cubicBezTo>
                  <a:pt x="1159647" y="1132238"/>
                  <a:pt x="1154429" y="1095804"/>
                  <a:pt x="1129168" y="1063326"/>
                </a:cubicBezTo>
                <a:cubicBezTo>
                  <a:pt x="1119963" y="1051491"/>
                  <a:pt x="1107120" y="1042905"/>
                  <a:pt x="1097362" y="1031521"/>
                </a:cubicBezTo>
                <a:cubicBezTo>
                  <a:pt x="1070374" y="1000035"/>
                  <a:pt x="1095197" y="1012649"/>
                  <a:pt x="1057606" y="991765"/>
                </a:cubicBezTo>
                <a:cubicBezTo>
                  <a:pt x="1042064" y="983131"/>
                  <a:pt x="1026310" y="974749"/>
                  <a:pt x="1009898" y="967911"/>
                </a:cubicBezTo>
                <a:cubicBezTo>
                  <a:pt x="994425" y="961464"/>
                  <a:pt x="962190" y="952008"/>
                  <a:pt x="962190" y="952008"/>
                </a:cubicBezTo>
                <a:cubicBezTo>
                  <a:pt x="951588" y="944057"/>
                  <a:pt x="941969" y="934590"/>
                  <a:pt x="930385" y="928154"/>
                </a:cubicBezTo>
                <a:cubicBezTo>
                  <a:pt x="917908" y="921223"/>
                  <a:pt x="903672" y="918049"/>
                  <a:pt x="890629" y="912252"/>
                </a:cubicBezTo>
                <a:cubicBezTo>
                  <a:pt x="879797" y="907438"/>
                  <a:pt x="869115" y="902230"/>
                  <a:pt x="858823" y="896349"/>
                </a:cubicBezTo>
                <a:cubicBezTo>
                  <a:pt x="850526" y="891608"/>
                  <a:pt x="842310" y="886564"/>
                  <a:pt x="834969" y="880446"/>
                </a:cubicBezTo>
                <a:cubicBezTo>
                  <a:pt x="826330" y="873247"/>
                  <a:pt x="820945" y="862053"/>
                  <a:pt x="811115" y="856592"/>
                </a:cubicBezTo>
                <a:cubicBezTo>
                  <a:pt x="796462" y="848451"/>
                  <a:pt x="778972" y="846915"/>
                  <a:pt x="763408" y="840690"/>
                </a:cubicBezTo>
                <a:cubicBezTo>
                  <a:pt x="752402" y="836288"/>
                  <a:pt x="742701" y="828949"/>
                  <a:pt x="731602" y="824787"/>
                </a:cubicBezTo>
                <a:cubicBezTo>
                  <a:pt x="718770" y="819975"/>
                  <a:pt x="670835" y="811044"/>
                  <a:pt x="660041" y="808885"/>
                </a:cubicBezTo>
                <a:cubicBezTo>
                  <a:pt x="641488" y="800934"/>
                  <a:pt x="624332" y="788100"/>
                  <a:pt x="604382" y="785031"/>
                </a:cubicBezTo>
                <a:cubicBezTo>
                  <a:pt x="574784" y="780477"/>
                  <a:pt x="543145" y="800142"/>
                  <a:pt x="516917" y="808885"/>
                </a:cubicBezTo>
                <a:cubicBezTo>
                  <a:pt x="506550" y="812341"/>
                  <a:pt x="495714" y="814186"/>
                  <a:pt x="485112" y="816836"/>
                </a:cubicBezTo>
                <a:cubicBezTo>
                  <a:pt x="456579" y="833955"/>
                  <a:pt x="410780" y="862817"/>
                  <a:pt x="381745" y="872495"/>
                </a:cubicBezTo>
                <a:lnTo>
                  <a:pt x="357891" y="880446"/>
                </a:lnTo>
                <a:cubicBezTo>
                  <a:pt x="349940" y="885747"/>
                  <a:pt x="343103" y="893327"/>
                  <a:pt x="334037" y="896349"/>
                </a:cubicBezTo>
                <a:cubicBezTo>
                  <a:pt x="286525" y="912186"/>
                  <a:pt x="239687" y="900413"/>
                  <a:pt x="190914" y="896349"/>
                </a:cubicBezTo>
                <a:cubicBezTo>
                  <a:pt x="182963" y="893699"/>
                  <a:pt x="172987" y="894325"/>
                  <a:pt x="167060" y="888398"/>
                </a:cubicBezTo>
                <a:cubicBezTo>
                  <a:pt x="131641" y="852979"/>
                  <a:pt x="106585" y="814343"/>
                  <a:pt x="87547" y="769128"/>
                </a:cubicBezTo>
                <a:cubicBezTo>
                  <a:pt x="73221" y="735105"/>
                  <a:pt x="47790" y="665761"/>
                  <a:pt x="47790" y="665761"/>
                </a:cubicBezTo>
                <a:cubicBezTo>
                  <a:pt x="50441" y="655159"/>
                  <a:pt x="48746" y="642351"/>
                  <a:pt x="55742" y="633956"/>
                </a:cubicBezTo>
                <a:cubicBezTo>
                  <a:pt x="66685" y="620825"/>
                  <a:pt x="104293" y="613867"/>
                  <a:pt x="119352" y="610102"/>
                </a:cubicBezTo>
                <a:cubicBezTo>
                  <a:pt x="176416" y="572060"/>
                  <a:pt x="153545" y="591812"/>
                  <a:pt x="190914" y="554443"/>
                </a:cubicBezTo>
                <a:cubicBezTo>
                  <a:pt x="177662" y="549142"/>
                  <a:pt x="165256" y="540766"/>
                  <a:pt x="151157" y="538540"/>
                </a:cubicBezTo>
                <a:cubicBezTo>
                  <a:pt x="9768" y="516215"/>
                  <a:pt x="76068" y="554742"/>
                  <a:pt x="15985" y="514686"/>
                </a:cubicBezTo>
                <a:cubicBezTo>
                  <a:pt x="10684" y="504084"/>
                  <a:pt x="-1097" y="494675"/>
                  <a:pt x="82" y="482881"/>
                </a:cubicBezTo>
                <a:cubicBezTo>
                  <a:pt x="8924" y="394457"/>
                  <a:pt x="103953" y="430728"/>
                  <a:pt x="167060" y="427222"/>
                </a:cubicBezTo>
                <a:cubicBezTo>
                  <a:pt x="177662" y="421921"/>
                  <a:pt x="195117" y="422564"/>
                  <a:pt x="198865" y="411319"/>
                </a:cubicBezTo>
                <a:cubicBezTo>
                  <a:pt x="202613" y="400074"/>
                  <a:pt x="190935" y="388285"/>
                  <a:pt x="182962" y="379514"/>
                </a:cubicBezTo>
                <a:cubicBezTo>
                  <a:pt x="53852" y="237494"/>
                  <a:pt x="162572" y="366642"/>
                  <a:pt x="95498" y="307952"/>
                </a:cubicBezTo>
                <a:cubicBezTo>
                  <a:pt x="59770" y="276690"/>
                  <a:pt x="57513" y="270557"/>
                  <a:pt x="31888" y="236391"/>
                </a:cubicBezTo>
                <a:cubicBezTo>
                  <a:pt x="29237" y="228440"/>
                  <a:pt x="23240" y="220890"/>
                  <a:pt x="23936" y="212537"/>
                </a:cubicBezTo>
                <a:cubicBezTo>
                  <a:pt x="29679" y="143613"/>
                  <a:pt x="33477" y="137265"/>
                  <a:pt x="87547" y="101219"/>
                </a:cubicBezTo>
                <a:cubicBezTo>
                  <a:pt x="102341" y="91357"/>
                  <a:pt x="118747" y="83968"/>
                  <a:pt x="135255" y="77365"/>
                </a:cubicBezTo>
                <a:cubicBezTo>
                  <a:pt x="145401" y="73306"/>
                  <a:pt x="156375" y="71703"/>
                  <a:pt x="167060" y="69413"/>
                </a:cubicBezTo>
                <a:cubicBezTo>
                  <a:pt x="193489" y="63750"/>
                  <a:pt x="220351" y="60067"/>
                  <a:pt x="246573" y="53511"/>
                </a:cubicBezTo>
                <a:cubicBezTo>
                  <a:pt x="291489" y="42281"/>
                  <a:pt x="267662" y="47702"/>
                  <a:pt x="318135" y="37608"/>
                </a:cubicBezTo>
                <a:cubicBezTo>
                  <a:pt x="326086" y="32307"/>
                  <a:pt x="333442" y="25980"/>
                  <a:pt x="341989" y="21706"/>
                </a:cubicBezTo>
                <a:cubicBezTo>
                  <a:pt x="422607" y="-18603"/>
                  <a:pt x="448889" y="8601"/>
                  <a:pt x="572576" y="13754"/>
                </a:cubicBezTo>
                <a:cubicBezTo>
                  <a:pt x="580527" y="19055"/>
                  <a:pt x="587753" y="25652"/>
                  <a:pt x="596430" y="29657"/>
                </a:cubicBezTo>
                <a:cubicBezTo>
                  <a:pt x="622349" y="41619"/>
                  <a:pt x="653106" y="44335"/>
                  <a:pt x="675943" y="61462"/>
                </a:cubicBezTo>
                <a:cubicBezTo>
                  <a:pt x="701814" y="80865"/>
                  <a:pt x="709685" y="89731"/>
                  <a:pt x="739554" y="101219"/>
                </a:cubicBezTo>
                <a:cubicBezTo>
                  <a:pt x="763022" y="110245"/>
                  <a:pt x="787769" y="115734"/>
                  <a:pt x="811115" y="125072"/>
                </a:cubicBezTo>
                <a:cubicBezTo>
                  <a:pt x="827623" y="131675"/>
                  <a:pt x="842228" y="142543"/>
                  <a:pt x="858823" y="148926"/>
                </a:cubicBezTo>
                <a:cubicBezTo>
                  <a:pt x="906000" y="167071"/>
                  <a:pt x="927483" y="166454"/>
                  <a:pt x="978093" y="172780"/>
                </a:cubicBezTo>
                <a:cubicBezTo>
                  <a:pt x="1025801" y="170130"/>
                  <a:pt x="1073727" y="170106"/>
                  <a:pt x="1121216" y="164829"/>
                </a:cubicBezTo>
                <a:cubicBezTo>
                  <a:pt x="1145502" y="162130"/>
                  <a:pt x="1168817" y="153718"/>
                  <a:pt x="1192778" y="148926"/>
                </a:cubicBezTo>
                <a:cubicBezTo>
                  <a:pt x="1208587" y="145764"/>
                  <a:pt x="1224583" y="143625"/>
                  <a:pt x="1240486" y="140975"/>
                </a:cubicBezTo>
                <a:cubicBezTo>
                  <a:pt x="1243264" y="140049"/>
                  <a:pt x="1307980" y="117121"/>
                  <a:pt x="1319999" y="117121"/>
                </a:cubicBezTo>
                <a:cubicBezTo>
                  <a:pt x="1375721" y="117121"/>
                  <a:pt x="1431317" y="122422"/>
                  <a:pt x="1486976" y="125072"/>
                </a:cubicBezTo>
                <a:cubicBezTo>
                  <a:pt x="1500228" y="130373"/>
                  <a:pt x="1513062" y="136874"/>
                  <a:pt x="1526733" y="140975"/>
                </a:cubicBezTo>
                <a:cubicBezTo>
                  <a:pt x="1571712" y="154469"/>
                  <a:pt x="1560015" y="140060"/>
                  <a:pt x="1598295" y="164829"/>
                </a:cubicBezTo>
                <a:cubicBezTo>
                  <a:pt x="1633479" y="187595"/>
                  <a:pt x="1664179" y="217650"/>
                  <a:pt x="1701662" y="236391"/>
                </a:cubicBezTo>
                <a:cubicBezTo>
                  <a:pt x="1712264" y="241692"/>
                  <a:pt x="1723106" y="246537"/>
                  <a:pt x="1733467" y="252293"/>
                </a:cubicBezTo>
                <a:cubicBezTo>
                  <a:pt x="1789802" y="283590"/>
                  <a:pt x="1753468" y="269561"/>
                  <a:pt x="1797077" y="284099"/>
                </a:cubicBezTo>
                <a:cubicBezTo>
                  <a:pt x="1823581" y="281448"/>
                  <a:pt x="1851166" y="284092"/>
                  <a:pt x="1876590" y="276147"/>
                </a:cubicBezTo>
                <a:cubicBezTo>
                  <a:pt x="1894833" y="270446"/>
                  <a:pt x="1906166" y="250386"/>
                  <a:pt x="1924298" y="244342"/>
                </a:cubicBezTo>
                <a:cubicBezTo>
                  <a:pt x="1932249" y="241692"/>
                  <a:pt x="1940304" y="239334"/>
                  <a:pt x="1948152" y="236391"/>
                </a:cubicBezTo>
                <a:cubicBezTo>
                  <a:pt x="1961516" y="231379"/>
                  <a:pt x="1973698" y="221820"/>
                  <a:pt x="1987909" y="220488"/>
                </a:cubicBezTo>
                <a:cubicBezTo>
                  <a:pt x="2059207" y="213804"/>
                  <a:pt x="2131032" y="215187"/>
                  <a:pt x="2202594" y="212537"/>
                </a:cubicBezTo>
                <a:cubicBezTo>
                  <a:pt x="2223797" y="220488"/>
                  <a:pt x="2243574" y="235553"/>
                  <a:pt x="2266204" y="236391"/>
                </a:cubicBezTo>
                <a:cubicBezTo>
                  <a:pt x="2316806" y="238265"/>
                  <a:pt x="2367459" y="229546"/>
                  <a:pt x="2417279" y="220488"/>
                </a:cubicBezTo>
                <a:cubicBezTo>
                  <a:pt x="2431952" y="217820"/>
                  <a:pt x="2456188" y="188431"/>
                  <a:pt x="2464987" y="180732"/>
                </a:cubicBezTo>
                <a:cubicBezTo>
                  <a:pt x="2495213" y="154284"/>
                  <a:pt x="2500190" y="151961"/>
                  <a:pt x="2528597" y="133024"/>
                </a:cubicBezTo>
                <a:cubicBezTo>
                  <a:pt x="2553223" y="137128"/>
                  <a:pt x="2625494" y="139559"/>
                  <a:pt x="2655818" y="164829"/>
                </a:cubicBezTo>
                <a:cubicBezTo>
                  <a:pt x="2663159" y="170947"/>
                  <a:pt x="2666420" y="180732"/>
                  <a:pt x="2671721" y="188683"/>
                </a:cubicBezTo>
                <a:cubicBezTo>
                  <a:pt x="2677022" y="209886"/>
                  <a:pt x="2687623" y="230437"/>
                  <a:pt x="2687623" y="252293"/>
                </a:cubicBezTo>
                <a:cubicBezTo>
                  <a:pt x="2687623" y="313483"/>
                  <a:pt x="2680374" y="374598"/>
                  <a:pt x="2671721" y="435173"/>
                </a:cubicBezTo>
                <a:cubicBezTo>
                  <a:pt x="2669702" y="449303"/>
                  <a:pt x="2661896" y="462015"/>
                  <a:pt x="2655818" y="474930"/>
                </a:cubicBezTo>
                <a:cubicBezTo>
                  <a:pt x="2640677" y="507105"/>
                  <a:pt x="2633254" y="545202"/>
                  <a:pt x="2608110" y="570346"/>
                </a:cubicBezTo>
                <a:cubicBezTo>
                  <a:pt x="2582492" y="595964"/>
                  <a:pt x="2567426" y="613371"/>
                  <a:pt x="2536549" y="633956"/>
                </a:cubicBezTo>
                <a:cubicBezTo>
                  <a:pt x="2516897" y="647057"/>
                  <a:pt x="2502094" y="650742"/>
                  <a:pt x="2480889" y="657810"/>
                </a:cubicBezTo>
                <a:cubicBezTo>
                  <a:pt x="2470287" y="668412"/>
                  <a:pt x="2460468" y="679858"/>
                  <a:pt x="2449084" y="689615"/>
                </a:cubicBezTo>
                <a:cubicBezTo>
                  <a:pt x="2441828" y="695834"/>
                  <a:pt x="2432486" y="699299"/>
                  <a:pt x="2425230" y="705518"/>
                </a:cubicBezTo>
                <a:cubicBezTo>
                  <a:pt x="2413846" y="715275"/>
                  <a:pt x="2404027" y="726721"/>
                  <a:pt x="2393425" y="737323"/>
                </a:cubicBezTo>
                <a:cubicBezTo>
                  <a:pt x="2388124" y="753226"/>
                  <a:pt x="2382339" y="768975"/>
                  <a:pt x="2377522" y="785031"/>
                </a:cubicBezTo>
                <a:cubicBezTo>
                  <a:pt x="2374382" y="795498"/>
                  <a:pt x="2365512" y="806690"/>
                  <a:pt x="2369571" y="816836"/>
                </a:cubicBezTo>
                <a:cubicBezTo>
                  <a:pt x="2381133" y="845740"/>
                  <a:pt x="2445360" y="895428"/>
                  <a:pt x="2464987" y="912252"/>
                </a:cubicBezTo>
                <a:cubicBezTo>
                  <a:pt x="2470288" y="922854"/>
                  <a:pt x="2472030" y="936182"/>
                  <a:pt x="2480889" y="944057"/>
                </a:cubicBezTo>
                <a:cubicBezTo>
                  <a:pt x="2496860" y="958254"/>
                  <a:pt x="2517436" y="966306"/>
                  <a:pt x="2536549" y="975862"/>
                </a:cubicBezTo>
                <a:cubicBezTo>
                  <a:pt x="2549315" y="982245"/>
                  <a:pt x="2562891" y="986887"/>
                  <a:pt x="2576305" y="991765"/>
                </a:cubicBezTo>
                <a:cubicBezTo>
                  <a:pt x="2592059" y="997494"/>
                  <a:pt x="2609020" y="1000170"/>
                  <a:pt x="2624013" y="1007667"/>
                </a:cubicBezTo>
                <a:lnTo>
                  <a:pt x="2655818" y="1023570"/>
                </a:lnTo>
                <a:cubicBezTo>
                  <a:pt x="2661119" y="1031521"/>
                  <a:pt x="2666980" y="1039127"/>
                  <a:pt x="2671721" y="1047424"/>
                </a:cubicBezTo>
                <a:cubicBezTo>
                  <a:pt x="2686576" y="1073420"/>
                  <a:pt x="2692168" y="1090593"/>
                  <a:pt x="2703526" y="1118986"/>
                </a:cubicBezTo>
                <a:cubicBezTo>
                  <a:pt x="2706176" y="1132238"/>
                  <a:pt x="2707594" y="1145798"/>
                  <a:pt x="2711477" y="1158742"/>
                </a:cubicBezTo>
                <a:cubicBezTo>
                  <a:pt x="2723519" y="1198882"/>
                  <a:pt x="2751234" y="1278012"/>
                  <a:pt x="2751234" y="1278012"/>
                </a:cubicBezTo>
                <a:cubicBezTo>
                  <a:pt x="2753884" y="1267410"/>
                  <a:pt x="2757741" y="1257038"/>
                  <a:pt x="2759185" y="1246206"/>
                </a:cubicBezTo>
                <a:cubicBezTo>
                  <a:pt x="2766252" y="1193200"/>
                  <a:pt x="2763613" y="1159800"/>
                  <a:pt x="2775088" y="1111034"/>
                </a:cubicBezTo>
                <a:cubicBezTo>
                  <a:pt x="2809978" y="962757"/>
                  <a:pt x="2790883" y="1079987"/>
                  <a:pt x="2806893" y="967911"/>
                </a:cubicBezTo>
                <a:cubicBezTo>
                  <a:pt x="2809543" y="893699"/>
                  <a:pt x="2797970" y="817591"/>
                  <a:pt x="2814844" y="745274"/>
                </a:cubicBezTo>
                <a:cubicBezTo>
                  <a:pt x="2818653" y="728950"/>
                  <a:pt x="2845815" y="730302"/>
                  <a:pt x="2862552" y="729372"/>
                </a:cubicBezTo>
                <a:cubicBezTo>
                  <a:pt x="2882442" y="728267"/>
                  <a:pt x="3001029" y="742107"/>
                  <a:pt x="3029529" y="745274"/>
                </a:cubicBezTo>
                <a:cubicBezTo>
                  <a:pt x="3053383" y="750575"/>
                  <a:pt x="3078704" y="751383"/>
                  <a:pt x="3101091" y="761177"/>
                </a:cubicBezTo>
                <a:cubicBezTo>
                  <a:pt x="3121979" y="770316"/>
                  <a:pt x="3137199" y="789203"/>
                  <a:pt x="3156750" y="800933"/>
                </a:cubicBezTo>
                <a:cubicBezTo>
                  <a:pt x="3163937" y="805245"/>
                  <a:pt x="3172653" y="806234"/>
                  <a:pt x="3180604" y="808885"/>
                </a:cubicBezTo>
                <a:cubicBezTo>
                  <a:pt x="3197295" y="842266"/>
                  <a:pt x="3207191" y="846467"/>
                  <a:pt x="3188555" y="888398"/>
                </a:cubicBezTo>
                <a:cubicBezTo>
                  <a:pt x="3183988" y="898674"/>
                  <a:pt x="3154644" y="907223"/>
                  <a:pt x="3164702" y="912252"/>
                </a:cubicBezTo>
                <a:cubicBezTo>
                  <a:pt x="3177468" y="918635"/>
                  <a:pt x="3191206" y="901650"/>
                  <a:pt x="3204458" y="896349"/>
                </a:cubicBezTo>
                <a:cubicBezTo>
                  <a:pt x="3207108" y="880446"/>
                  <a:pt x="3209525" y="864503"/>
                  <a:pt x="3212409" y="848641"/>
                </a:cubicBezTo>
                <a:cubicBezTo>
                  <a:pt x="3214827" y="835345"/>
                  <a:pt x="3209808" y="817327"/>
                  <a:pt x="3220361" y="808885"/>
                </a:cubicBezTo>
                <a:cubicBezTo>
                  <a:pt x="3228894" y="802058"/>
                  <a:pt x="3241564" y="814186"/>
                  <a:pt x="3252166" y="816836"/>
                </a:cubicBezTo>
                <a:cubicBezTo>
                  <a:pt x="3257467" y="824787"/>
                  <a:pt x="3261951" y="833349"/>
                  <a:pt x="3268069" y="840690"/>
                </a:cubicBezTo>
                <a:cubicBezTo>
                  <a:pt x="3275268" y="849328"/>
                  <a:pt x="3286137" y="854902"/>
                  <a:pt x="3291922" y="864544"/>
                </a:cubicBezTo>
                <a:cubicBezTo>
                  <a:pt x="3302307" y="881853"/>
                  <a:pt x="3308987" y="901194"/>
                  <a:pt x="3315776" y="920203"/>
                </a:cubicBezTo>
                <a:cubicBezTo>
                  <a:pt x="3324344" y="944194"/>
                  <a:pt x="3344137" y="1030329"/>
                  <a:pt x="3355533" y="1047424"/>
                </a:cubicBezTo>
                <a:cubicBezTo>
                  <a:pt x="3360834" y="1055375"/>
                  <a:pt x="3364678" y="1064521"/>
                  <a:pt x="3371435" y="1071278"/>
                </a:cubicBezTo>
                <a:cubicBezTo>
                  <a:pt x="3383435" y="1083278"/>
                  <a:pt x="3397615" y="1092900"/>
                  <a:pt x="3411192" y="1103083"/>
                </a:cubicBezTo>
                <a:cubicBezTo>
                  <a:pt x="3418837" y="1108817"/>
                  <a:pt x="3428001" y="1112529"/>
                  <a:pt x="3435046" y="1118986"/>
                </a:cubicBezTo>
                <a:cubicBezTo>
                  <a:pt x="3539472" y="1214709"/>
                  <a:pt x="3471144" y="1166904"/>
                  <a:pt x="3530462" y="1206450"/>
                </a:cubicBezTo>
                <a:cubicBezTo>
                  <a:pt x="3467403" y="1237978"/>
                  <a:pt x="3522089" y="1208992"/>
                  <a:pt x="3427095" y="1270060"/>
                </a:cubicBezTo>
                <a:cubicBezTo>
                  <a:pt x="3414095" y="1278417"/>
                  <a:pt x="3387338" y="1293914"/>
                  <a:pt x="3387338" y="1293914"/>
                </a:cubicBezTo>
                <a:cubicBezTo>
                  <a:pt x="3374591" y="1313034"/>
                  <a:pt x="3355081" y="1343790"/>
                  <a:pt x="3339630" y="1357525"/>
                </a:cubicBezTo>
                <a:cubicBezTo>
                  <a:pt x="3328079" y="1367792"/>
                  <a:pt x="3312733" y="1372806"/>
                  <a:pt x="3299874" y="1381379"/>
                </a:cubicBezTo>
                <a:cubicBezTo>
                  <a:pt x="3288848" y="1388730"/>
                  <a:pt x="3280523" y="1400703"/>
                  <a:pt x="3268069" y="1405232"/>
                </a:cubicBezTo>
                <a:cubicBezTo>
                  <a:pt x="3250456" y="1411637"/>
                  <a:pt x="3230848" y="1409831"/>
                  <a:pt x="3212409" y="1413184"/>
                </a:cubicBezTo>
                <a:cubicBezTo>
                  <a:pt x="3201657" y="1415139"/>
                  <a:pt x="3191206" y="1418485"/>
                  <a:pt x="3180604" y="1421135"/>
                </a:cubicBezTo>
                <a:cubicBezTo>
                  <a:pt x="3191206" y="1423785"/>
                  <a:pt x="3202635" y="1424199"/>
                  <a:pt x="3212409" y="1429086"/>
                </a:cubicBezTo>
                <a:cubicBezTo>
                  <a:pt x="3273106" y="1459434"/>
                  <a:pt x="3254072" y="1492070"/>
                  <a:pt x="3236263" y="1572210"/>
                </a:cubicBezTo>
                <a:cubicBezTo>
                  <a:pt x="3233824" y="1583187"/>
                  <a:pt x="3220947" y="1588746"/>
                  <a:pt x="3212409" y="1596064"/>
                </a:cubicBezTo>
                <a:cubicBezTo>
                  <a:pt x="3159609" y="1641321"/>
                  <a:pt x="3203222" y="1601168"/>
                  <a:pt x="3140848" y="1635820"/>
                </a:cubicBezTo>
                <a:cubicBezTo>
                  <a:pt x="3129263" y="1642256"/>
                  <a:pt x="3119899" y="1652074"/>
                  <a:pt x="3109042" y="1659674"/>
                </a:cubicBezTo>
                <a:cubicBezTo>
                  <a:pt x="3068899" y="1687774"/>
                  <a:pt x="3049170" y="1695693"/>
                  <a:pt x="3013627" y="1731236"/>
                </a:cubicBezTo>
                <a:cubicBezTo>
                  <a:pt x="3006870" y="1737993"/>
                  <a:pt x="3003025" y="1747139"/>
                  <a:pt x="2997724" y="1755090"/>
                </a:cubicBezTo>
                <a:cubicBezTo>
                  <a:pt x="2992423" y="1778944"/>
                  <a:pt x="2989549" y="1803470"/>
                  <a:pt x="2981822" y="1826652"/>
                </a:cubicBezTo>
                <a:cubicBezTo>
                  <a:pt x="2932641" y="1974195"/>
                  <a:pt x="2961353" y="1875539"/>
                  <a:pt x="2918211" y="1961824"/>
                </a:cubicBezTo>
                <a:cubicBezTo>
                  <a:pt x="2914463" y="1969321"/>
                  <a:pt x="2914008" y="1978181"/>
                  <a:pt x="2910260" y="1985678"/>
                </a:cubicBezTo>
                <a:cubicBezTo>
                  <a:pt x="2903349" y="1999501"/>
                  <a:pt x="2893911" y="2011924"/>
                  <a:pt x="2886406" y="2025434"/>
                </a:cubicBezTo>
                <a:cubicBezTo>
                  <a:pt x="2880650" y="2035795"/>
                  <a:pt x="2879759" y="2049834"/>
                  <a:pt x="2870503" y="2057239"/>
                </a:cubicBezTo>
                <a:cubicBezTo>
                  <a:pt x="2851992" y="2072048"/>
                  <a:pt x="2806893" y="2089045"/>
                  <a:pt x="2806893" y="2089045"/>
                </a:cubicBezTo>
                <a:cubicBezTo>
                  <a:pt x="2775088" y="2144704"/>
                  <a:pt x="2745453" y="2201661"/>
                  <a:pt x="2711477" y="2256022"/>
                </a:cubicBezTo>
                <a:cubicBezTo>
                  <a:pt x="2668935" y="2324089"/>
                  <a:pt x="2700691" y="2240671"/>
                  <a:pt x="2679672" y="2303730"/>
                </a:cubicBezTo>
                <a:cubicBezTo>
                  <a:pt x="2692924" y="2327584"/>
                  <a:pt x="2743836" y="2363089"/>
                  <a:pt x="2719429" y="2375292"/>
                </a:cubicBezTo>
                <a:cubicBezTo>
                  <a:pt x="2694228" y="2387892"/>
                  <a:pt x="2679005" y="2335381"/>
                  <a:pt x="2663769" y="2311681"/>
                </a:cubicBezTo>
                <a:cubicBezTo>
                  <a:pt x="2654704" y="2297580"/>
                  <a:pt x="2652278" y="2280145"/>
                  <a:pt x="2647867" y="2263973"/>
                </a:cubicBezTo>
                <a:cubicBezTo>
                  <a:pt x="2643101" y="2246497"/>
                  <a:pt x="2634564" y="2192110"/>
                  <a:pt x="2631964" y="2176509"/>
                </a:cubicBezTo>
                <a:lnTo>
                  <a:pt x="2552451" y="2184460"/>
                </a:lnTo>
                <a:cubicBezTo>
                  <a:pt x="2531213" y="2186820"/>
                  <a:pt x="2507953" y="2182856"/>
                  <a:pt x="2488841" y="2192412"/>
                </a:cubicBezTo>
                <a:cubicBezTo>
                  <a:pt x="2458482" y="2207591"/>
                  <a:pt x="2437298" y="2236793"/>
                  <a:pt x="2409328" y="2256022"/>
                </a:cubicBezTo>
                <a:cubicBezTo>
                  <a:pt x="2382691" y="2274335"/>
                  <a:pt x="2350964" y="2282845"/>
                  <a:pt x="2321863" y="2295779"/>
                </a:cubicBezTo>
                <a:cubicBezTo>
                  <a:pt x="2311032" y="2300593"/>
                  <a:pt x="2301197" y="2307630"/>
                  <a:pt x="2290058" y="2311681"/>
                </a:cubicBezTo>
                <a:cubicBezTo>
                  <a:pt x="2271924" y="2318275"/>
                  <a:pt x="2252881" y="2322039"/>
                  <a:pt x="2234399" y="2327584"/>
                </a:cubicBezTo>
                <a:cubicBezTo>
                  <a:pt x="2226371" y="2329992"/>
                  <a:pt x="2218496" y="2332885"/>
                  <a:pt x="2210545" y="2335535"/>
                </a:cubicBezTo>
                <a:cubicBezTo>
                  <a:pt x="2219192" y="2447951"/>
                  <a:pt x="2209440" y="2411364"/>
                  <a:pt x="2234399" y="2494561"/>
                </a:cubicBezTo>
                <a:cubicBezTo>
                  <a:pt x="2241394" y="2517877"/>
                  <a:pt x="2245459" y="2532438"/>
                  <a:pt x="2266204" y="2550220"/>
                </a:cubicBezTo>
                <a:cubicBezTo>
                  <a:pt x="2275204" y="2557934"/>
                  <a:pt x="2287958" y="2559841"/>
                  <a:pt x="2298009" y="2566123"/>
                </a:cubicBezTo>
                <a:cubicBezTo>
                  <a:pt x="2380574" y="2617726"/>
                  <a:pt x="2281044" y="2565592"/>
                  <a:pt x="2361620" y="2605879"/>
                </a:cubicBezTo>
                <a:cubicBezTo>
                  <a:pt x="2358970" y="2621782"/>
                  <a:pt x="2363040" y="2640468"/>
                  <a:pt x="2353669" y="2653587"/>
                </a:cubicBezTo>
                <a:cubicBezTo>
                  <a:pt x="2347317" y="2662480"/>
                  <a:pt x="2332531" y="2659168"/>
                  <a:pt x="2321863" y="2661539"/>
                </a:cubicBezTo>
                <a:cubicBezTo>
                  <a:pt x="2308670" y="2664471"/>
                  <a:pt x="2295359" y="2666840"/>
                  <a:pt x="2282107" y="2669490"/>
                </a:cubicBezTo>
                <a:cubicBezTo>
                  <a:pt x="2273768" y="2667405"/>
                  <a:pt x="2155946" y="2639076"/>
                  <a:pt x="2131032" y="2629733"/>
                </a:cubicBezTo>
                <a:cubicBezTo>
                  <a:pt x="2106590" y="2620567"/>
                  <a:pt x="2082540" y="2610142"/>
                  <a:pt x="2059470" y="2597928"/>
                </a:cubicBezTo>
                <a:cubicBezTo>
                  <a:pt x="2021996" y="2578089"/>
                  <a:pt x="1987877" y="2554168"/>
                  <a:pt x="1956103" y="2526366"/>
                </a:cubicBezTo>
                <a:cubicBezTo>
                  <a:pt x="1935645" y="2508465"/>
                  <a:pt x="1916038" y="2484198"/>
                  <a:pt x="1900444" y="2462756"/>
                </a:cubicBezTo>
                <a:cubicBezTo>
                  <a:pt x="1889203" y="2447299"/>
                  <a:pt x="1880578" y="2429972"/>
                  <a:pt x="1868639" y="2415048"/>
                </a:cubicBezTo>
                <a:cubicBezTo>
                  <a:pt x="1859273" y="2403340"/>
                  <a:pt x="1847436" y="2393845"/>
                  <a:pt x="1836834" y="2383243"/>
                </a:cubicBezTo>
                <a:cubicBezTo>
                  <a:pt x="1828883" y="2364690"/>
                  <a:pt x="1822007" y="2345638"/>
                  <a:pt x="1812980" y="2327584"/>
                </a:cubicBezTo>
                <a:cubicBezTo>
                  <a:pt x="1803424" y="2308472"/>
                  <a:pt x="1791306" y="2290739"/>
                  <a:pt x="1781175" y="2271925"/>
                </a:cubicBezTo>
                <a:cubicBezTo>
                  <a:pt x="1772746" y="2256270"/>
                  <a:pt x="1765750" y="2239871"/>
                  <a:pt x="1757321" y="2224217"/>
                </a:cubicBezTo>
                <a:cubicBezTo>
                  <a:pt x="1711953" y="2139963"/>
                  <a:pt x="1737780" y="2199221"/>
                  <a:pt x="1709613" y="2128801"/>
                </a:cubicBezTo>
                <a:cubicBezTo>
                  <a:pt x="1714914" y="2160606"/>
                  <a:pt x="1715616" y="2193530"/>
                  <a:pt x="1725515" y="2224217"/>
                </a:cubicBezTo>
                <a:cubicBezTo>
                  <a:pt x="1742290" y="2276219"/>
                  <a:pt x="1761013" y="2328439"/>
                  <a:pt x="1789126" y="2375292"/>
                </a:cubicBezTo>
                <a:cubicBezTo>
                  <a:pt x="1821605" y="2429422"/>
                  <a:pt x="1808093" y="2400387"/>
                  <a:pt x="1828882" y="2462756"/>
                </a:cubicBezTo>
                <a:cubicBezTo>
                  <a:pt x="1812980" y="2465406"/>
                  <a:pt x="1792575" y="2482107"/>
                  <a:pt x="1781175" y="2470707"/>
                </a:cubicBezTo>
                <a:cubicBezTo>
                  <a:pt x="1744211" y="2433743"/>
                  <a:pt x="1701662" y="2335535"/>
                  <a:pt x="1701662" y="2335535"/>
                </a:cubicBezTo>
                <a:cubicBezTo>
                  <a:pt x="1699011" y="2319632"/>
                  <a:pt x="1698808" y="2303122"/>
                  <a:pt x="1693710" y="2287827"/>
                </a:cubicBezTo>
                <a:cubicBezTo>
                  <a:pt x="1690688" y="2278761"/>
                  <a:pt x="1683542" y="2271618"/>
                  <a:pt x="1677808" y="2263973"/>
                </a:cubicBezTo>
                <a:cubicBezTo>
                  <a:pt x="1651726" y="2229197"/>
                  <a:pt x="1621220" y="2197540"/>
                  <a:pt x="1598295" y="2160606"/>
                </a:cubicBezTo>
                <a:cubicBezTo>
                  <a:pt x="1563069" y="2103854"/>
                  <a:pt x="1546095" y="2037538"/>
                  <a:pt x="1502879" y="1985678"/>
                </a:cubicBezTo>
                <a:cubicBezTo>
                  <a:pt x="1488481" y="1968401"/>
                  <a:pt x="1476507" y="1945082"/>
                  <a:pt x="1455171" y="1937970"/>
                </a:cubicBezTo>
                <a:lnTo>
                  <a:pt x="1431317" y="1930019"/>
                </a:lnTo>
                <a:cubicBezTo>
                  <a:pt x="1420715" y="1916767"/>
                  <a:pt x="1408507" y="1904654"/>
                  <a:pt x="1399512" y="1890262"/>
                </a:cubicBezTo>
                <a:cubicBezTo>
                  <a:pt x="1395070" y="1883155"/>
                  <a:pt x="1393864" y="1874467"/>
                  <a:pt x="1391561" y="1866408"/>
                </a:cubicBezTo>
                <a:cubicBezTo>
                  <a:pt x="1388559" y="1855900"/>
                  <a:pt x="1386611" y="1845111"/>
                  <a:pt x="1383609" y="1834603"/>
                </a:cubicBezTo>
                <a:cubicBezTo>
                  <a:pt x="1381306" y="1826544"/>
                  <a:pt x="1377863" y="1818835"/>
                  <a:pt x="1375658" y="1810749"/>
                </a:cubicBezTo>
                <a:cubicBezTo>
                  <a:pt x="1369907" y="1789663"/>
                  <a:pt x="1359755" y="1747139"/>
                  <a:pt x="1359755" y="1747139"/>
                </a:cubicBezTo>
                <a:cubicBezTo>
                  <a:pt x="1357105" y="1643772"/>
                  <a:pt x="1356608" y="1540327"/>
                  <a:pt x="1351804" y="1437038"/>
                </a:cubicBezTo>
                <a:cubicBezTo>
                  <a:pt x="1351543" y="1431419"/>
                  <a:pt x="1339853" y="1389280"/>
                  <a:pt x="1335902" y="1381379"/>
                </a:cubicBezTo>
                <a:cubicBezTo>
                  <a:pt x="1328990" y="1367556"/>
                  <a:pt x="1319554" y="1355132"/>
                  <a:pt x="1312048" y="1341622"/>
                </a:cubicBezTo>
                <a:cubicBezTo>
                  <a:pt x="1288311" y="1298896"/>
                  <a:pt x="1308877" y="1318305"/>
                  <a:pt x="1272291" y="1293914"/>
                </a:cubicBezTo>
                <a:cubicBezTo>
                  <a:pt x="1264340" y="1280662"/>
                  <a:pt x="1255348" y="1267981"/>
                  <a:pt x="1248437" y="1254158"/>
                </a:cubicBezTo>
                <a:cubicBezTo>
                  <a:pt x="1242054" y="1241392"/>
                  <a:pt x="1240100" y="1226505"/>
                  <a:pt x="1232535" y="1214401"/>
                </a:cubicBezTo>
                <a:cubicBezTo>
                  <a:pt x="1218369" y="1191734"/>
                  <a:pt x="1204062" y="1190033"/>
                  <a:pt x="1184827" y="1174645"/>
                </a:cubicBezTo>
                <a:cubicBezTo>
                  <a:pt x="1178973" y="1169962"/>
                  <a:pt x="1178201" y="1169344"/>
                  <a:pt x="1168924" y="11507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51414F05-D808-41A0-A573-9DE401C48F61}"/>
              </a:ext>
            </a:extLst>
          </p:cNvPr>
          <p:cNvSpPr/>
          <p:nvPr/>
        </p:nvSpPr>
        <p:spPr>
          <a:xfrm>
            <a:off x="10455965" y="2676626"/>
            <a:ext cx="203781" cy="183021"/>
          </a:xfrm>
          <a:custGeom>
            <a:avLst/>
            <a:gdLst>
              <a:gd name="connsiteX0" fmla="*/ 39757 w 203781"/>
              <a:gd name="connsiteY0" fmla="*/ 2964 h 183021"/>
              <a:gd name="connsiteX1" fmla="*/ 15903 w 203781"/>
              <a:gd name="connsiteY1" fmla="*/ 74525 h 183021"/>
              <a:gd name="connsiteX2" fmla="*/ 7952 w 203781"/>
              <a:gd name="connsiteY2" fmla="*/ 98379 h 183021"/>
              <a:gd name="connsiteX3" fmla="*/ 0 w 203781"/>
              <a:gd name="connsiteY3" fmla="*/ 122233 h 183021"/>
              <a:gd name="connsiteX4" fmla="*/ 198783 w 203781"/>
              <a:gd name="connsiteY4" fmla="*/ 138136 h 183021"/>
              <a:gd name="connsiteX5" fmla="*/ 135172 w 203781"/>
              <a:gd name="connsiteY5" fmla="*/ 66574 h 183021"/>
              <a:gd name="connsiteX6" fmla="*/ 127221 w 203781"/>
              <a:gd name="connsiteY6" fmla="*/ 42720 h 183021"/>
              <a:gd name="connsiteX7" fmla="*/ 103367 w 203781"/>
              <a:gd name="connsiteY7" fmla="*/ 18866 h 183021"/>
              <a:gd name="connsiteX8" fmla="*/ 63611 w 203781"/>
              <a:gd name="connsiteY8" fmla="*/ 2964 h 183021"/>
              <a:gd name="connsiteX9" fmla="*/ 39757 w 203781"/>
              <a:gd name="connsiteY9" fmla="*/ 2964 h 18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781" h="183021">
                <a:moveTo>
                  <a:pt x="39757" y="2964"/>
                </a:moveTo>
                <a:lnTo>
                  <a:pt x="15903" y="74525"/>
                </a:lnTo>
                <a:lnTo>
                  <a:pt x="7952" y="98379"/>
                </a:lnTo>
                <a:lnTo>
                  <a:pt x="0" y="122233"/>
                </a:lnTo>
                <a:cubicBezTo>
                  <a:pt x="25672" y="199244"/>
                  <a:pt x="17914" y="201440"/>
                  <a:pt x="198783" y="138136"/>
                </a:cubicBezTo>
                <a:cubicBezTo>
                  <a:pt x="225482" y="128791"/>
                  <a:pt x="136605" y="67649"/>
                  <a:pt x="135172" y="66574"/>
                </a:cubicBezTo>
                <a:cubicBezTo>
                  <a:pt x="132522" y="58623"/>
                  <a:pt x="131870" y="49694"/>
                  <a:pt x="127221" y="42720"/>
                </a:cubicBezTo>
                <a:cubicBezTo>
                  <a:pt x="120984" y="33364"/>
                  <a:pt x="112903" y="24826"/>
                  <a:pt x="103367" y="18866"/>
                </a:cubicBezTo>
                <a:cubicBezTo>
                  <a:pt x="91264" y="11301"/>
                  <a:pt x="76730" y="8586"/>
                  <a:pt x="63611" y="2964"/>
                </a:cubicBezTo>
                <a:cubicBezTo>
                  <a:pt x="58163" y="629"/>
                  <a:pt x="53009" y="-2337"/>
                  <a:pt x="39757" y="296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1026D2C-56FF-4171-A05D-C3C28D83EF8E}"/>
              </a:ext>
            </a:extLst>
          </p:cNvPr>
          <p:cNvSpPr/>
          <p:nvPr/>
        </p:nvSpPr>
        <p:spPr>
          <a:xfrm>
            <a:off x="10017945" y="0"/>
            <a:ext cx="2064627" cy="2157812"/>
          </a:xfrm>
          <a:custGeom>
            <a:avLst/>
            <a:gdLst>
              <a:gd name="connsiteX0" fmla="*/ 74135 w 2064627"/>
              <a:gd name="connsiteY0" fmla="*/ 787179 h 2157812"/>
              <a:gd name="connsiteX1" fmla="*/ 416041 w 2064627"/>
              <a:gd name="connsiteY1" fmla="*/ 803081 h 2157812"/>
              <a:gd name="connsiteX2" fmla="*/ 463749 w 2064627"/>
              <a:gd name="connsiteY2" fmla="*/ 858741 h 2157812"/>
              <a:gd name="connsiteX3" fmla="*/ 503505 w 2064627"/>
              <a:gd name="connsiteY3" fmla="*/ 914400 h 2157812"/>
              <a:gd name="connsiteX4" fmla="*/ 511457 w 2064627"/>
              <a:gd name="connsiteY4" fmla="*/ 938254 h 2157812"/>
              <a:gd name="connsiteX5" fmla="*/ 519408 w 2064627"/>
              <a:gd name="connsiteY5" fmla="*/ 1041621 h 2157812"/>
              <a:gd name="connsiteX6" fmla="*/ 527359 w 2064627"/>
              <a:gd name="connsiteY6" fmla="*/ 1105231 h 2157812"/>
              <a:gd name="connsiteX7" fmla="*/ 551213 w 2064627"/>
              <a:gd name="connsiteY7" fmla="*/ 1137036 h 2157812"/>
              <a:gd name="connsiteX8" fmla="*/ 559165 w 2064627"/>
              <a:gd name="connsiteY8" fmla="*/ 1160890 h 2157812"/>
              <a:gd name="connsiteX9" fmla="*/ 614824 w 2064627"/>
              <a:gd name="connsiteY9" fmla="*/ 1224501 h 2157812"/>
              <a:gd name="connsiteX10" fmla="*/ 638678 w 2064627"/>
              <a:gd name="connsiteY10" fmla="*/ 1232452 h 2157812"/>
              <a:gd name="connsiteX11" fmla="*/ 678434 w 2064627"/>
              <a:gd name="connsiteY11" fmla="*/ 1256306 h 2157812"/>
              <a:gd name="connsiteX12" fmla="*/ 726142 w 2064627"/>
              <a:gd name="connsiteY12" fmla="*/ 1272208 h 2157812"/>
              <a:gd name="connsiteX13" fmla="*/ 742045 w 2064627"/>
              <a:gd name="connsiteY13" fmla="*/ 1296062 h 2157812"/>
              <a:gd name="connsiteX14" fmla="*/ 718191 w 2064627"/>
              <a:gd name="connsiteY14" fmla="*/ 1494845 h 2157812"/>
              <a:gd name="connsiteX15" fmla="*/ 710239 w 2064627"/>
              <a:gd name="connsiteY15" fmla="*/ 1534601 h 2157812"/>
              <a:gd name="connsiteX16" fmla="*/ 678434 w 2064627"/>
              <a:gd name="connsiteY16" fmla="*/ 1542553 h 2157812"/>
              <a:gd name="connsiteX17" fmla="*/ 638678 w 2064627"/>
              <a:gd name="connsiteY17" fmla="*/ 1550504 h 2157812"/>
              <a:gd name="connsiteX18" fmla="*/ 598921 w 2064627"/>
              <a:gd name="connsiteY18" fmla="*/ 1566407 h 2157812"/>
              <a:gd name="connsiteX19" fmla="*/ 590970 w 2064627"/>
              <a:gd name="connsiteY19" fmla="*/ 1590261 h 2157812"/>
              <a:gd name="connsiteX20" fmla="*/ 622775 w 2064627"/>
              <a:gd name="connsiteY20" fmla="*/ 1717481 h 2157812"/>
              <a:gd name="connsiteX21" fmla="*/ 630726 w 2064627"/>
              <a:gd name="connsiteY21" fmla="*/ 1741335 h 2157812"/>
              <a:gd name="connsiteX22" fmla="*/ 678434 w 2064627"/>
              <a:gd name="connsiteY22" fmla="*/ 1804946 h 2157812"/>
              <a:gd name="connsiteX23" fmla="*/ 710239 w 2064627"/>
              <a:gd name="connsiteY23" fmla="*/ 1900361 h 2157812"/>
              <a:gd name="connsiteX24" fmla="*/ 757947 w 2064627"/>
              <a:gd name="connsiteY24" fmla="*/ 1987826 h 2157812"/>
              <a:gd name="connsiteX25" fmla="*/ 797704 w 2064627"/>
              <a:gd name="connsiteY25" fmla="*/ 2043485 h 2157812"/>
              <a:gd name="connsiteX26" fmla="*/ 845412 w 2064627"/>
              <a:gd name="connsiteY26" fmla="*/ 2075290 h 2157812"/>
              <a:gd name="connsiteX27" fmla="*/ 893119 w 2064627"/>
              <a:gd name="connsiteY27" fmla="*/ 2107095 h 2157812"/>
              <a:gd name="connsiteX28" fmla="*/ 980584 w 2064627"/>
              <a:gd name="connsiteY28" fmla="*/ 2154803 h 2157812"/>
              <a:gd name="connsiteX29" fmla="*/ 1028292 w 2064627"/>
              <a:gd name="connsiteY29" fmla="*/ 2035534 h 2157812"/>
              <a:gd name="connsiteX30" fmla="*/ 1060097 w 2064627"/>
              <a:gd name="connsiteY30" fmla="*/ 1940118 h 2157812"/>
              <a:gd name="connsiteX31" fmla="*/ 1068048 w 2064627"/>
              <a:gd name="connsiteY31" fmla="*/ 1908313 h 2157812"/>
              <a:gd name="connsiteX32" fmla="*/ 1091902 w 2064627"/>
              <a:gd name="connsiteY32" fmla="*/ 1860605 h 2157812"/>
              <a:gd name="connsiteX33" fmla="*/ 1099853 w 2064627"/>
              <a:gd name="connsiteY33" fmla="*/ 1820848 h 2157812"/>
              <a:gd name="connsiteX34" fmla="*/ 1115756 w 2064627"/>
              <a:gd name="connsiteY34" fmla="*/ 1717481 h 2157812"/>
              <a:gd name="connsiteX35" fmla="*/ 1123707 w 2064627"/>
              <a:gd name="connsiteY35" fmla="*/ 1693628 h 2157812"/>
              <a:gd name="connsiteX36" fmla="*/ 1147561 w 2064627"/>
              <a:gd name="connsiteY36" fmla="*/ 1677725 h 2157812"/>
              <a:gd name="connsiteX37" fmla="*/ 1179366 w 2064627"/>
              <a:gd name="connsiteY37" fmla="*/ 1669774 h 2157812"/>
              <a:gd name="connsiteX38" fmla="*/ 1274782 w 2064627"/>
              <a:gd name="connsiteY38" fmla="*/ 1653871 h 2157812"/>
              <a:gd name="connsiteX39" fmla="*/ 1338392 w 2064627"/>
              <a:gd name="connsiteY39" fmla="*/ 1566407 h 2157812"/>
              <a:gd name="connsiteX40" fmla="*/ 1362246 w 2064627"/>
              <a:gd name="connsiteY40" fmla="*/ 1550504 h 2157812"/>
              <a:gd name="connsiteX41" fmla="*/ 1394052 w 2064627"/>
              <a:gd name="connsiteY41" fmla="*/ 1526650 h 2157812"/>
              <a:gd name="connsiteX42" fmla="*/ 1417905 w 2064627"/>
              <a:gd name="connsiteY42" fmla="*/ 1518699 h 2157812"/>
              <a:gd name="connsiteX43" fmla="*/ 1473565 w 2064627"/>
              <a:gd name="connsiteY43" fmla="*/ 1486894 h 2157812"/>
              <a:gd name="connsiteX44" fmla="*/ 1545126 w 2064627"/>
              <a:gd name="connsiteY44" fmla="*/ 1447137 h 2157812"/>
              <a:gd name="connsiteX45" fmla="*/ 1616688 w 2064627"/>
              <a:gd name="connsiteY45" fmla="*/ 1399429 h 2157812"/>
              <a:gd name="connsiteX46" fmla="*/ 1648493 w 2064627"/>
              <a:gd name="connsiteY46" fmla="*/ 1351721 h 2157812"/>
              <a:gd name="connsiteX47" fmla="*/ 1656445 w 2064627"/>
              <a:gd name="connsiteY47" fmla="*/ 1327868 h 2157812"/>
              <a:gd name="connsiteX48" fmla="*/ 1672347 w 2064627"/>
              <a:gd name="connsiteY48" fmla="*/ 1296062 h 2157812"/>
              <a:gd name="connsiteX49" fmla="*/ 1648493 w 2064627"/>
              <a:gd name="connsiteY49" fmla="*/ 1192695 h 2157812"/>
              <a:gd name="connsiteX50" fmla="*/ 1584883 w 2064627"/>
              <a:gd name="connsiteY50" fmla="*/ 1152939 h 2157812"/>
              <a:gd name="connsiteX51" fmla="*/ 1561029 w 2064627"/>
              <a:gd name="connsiteY51" fmla="*/ 1137036 h 2157812"/>
              <a:gd name="connsiteX52" fmla="*/ 1545126 w 2064627"/>
              <a:gd name="connsiteY52" fmla="*/ 1113182 h 2157812"/>
              <a:gd name="connsiteX53" fmla="*/ 1537175 w 2064627"/>
              <a:gd name="connsiteY53" fmla="*/ 1057523 h 2157812"/>
              <a:gd name="connsiteX54" fmla="*/ 1592834 w 2064627"/>
              <a:gd name="connsiteY54" fmla="*/ 1041621 h 2157812"/>
              <a:gd name="connsiteX55" fmla="*/ 1680298 w 2064627"/>
              <a:gd name="connsiteY55" fmla="*/ 1049572 h 2157812"/>
              <a:gd name="connsiteX56" fmla="*/ 1704152 w 2064627"/>
              <a:gd name="connsiteY56" fmla="*/ 1065474 h 2157812"/>
              <a:gd name="connsiteX57" fmla="*/ 1712104 w 2064627"/>
              <a:gd name="connsiteY57" fmla="*/ 1033669 h 2157812"/>
              <a:gd name="connsiteX58" fmla="*/ 1720055 w 2064627"/>
              <a:gd name="connsiteY58" fmla="*/ 970059 h 2157812"/>
              <a:gd name="connsiteX59" fmla="*/ 1704152 w 2064627"/>
              <a:gd name="connsiteY59" fmla="*/ 946205 h 2157812"/>
              <a:gd name="connsiteX60" fmla="*/ 1696201 w 2064627"/>
              <a:gd name="connsiteY60" fmla="*/ 914400 h 2157812"/>
              <a:gd name="connsiteX61" fmla="*/ 1712104 w 2064627"/>
              <a:gd name="connsiteY61" fmla="*/ 890546 h 2157812"/>
              <a:gd name="connsiteX62" fmla="*/ 1728006 w 2064627"/>
              <a:gd name="connsiteY62" fmla="*/ 763325 h 2157812"/>
              <a:gd name="connsiteX63" fmla="*/ 1704152 w 2064627"/>
              <a:gd name="connsiteY63" fmla="*/ 747422 h 2157812"/>
              <a:gd name="connsiteX64" fmla="*/ 1720055 w 2064627"/>
              <a:gd name="connsiteY64" fmla="*/ 707666 h 2157812"/>
              <a:gd name="connsiteX65" fmla="*/ 1728006 w 2064627"/>
              <a:gd name="connsiteY65" fmla="*/ 675861 h 2157812"/>
              <a:gd name="connsiteX66" fmla="*/ 1720055 w 2064627"/>
              <a:gd name="connsiteY66" fmla="*/ 636104 h 2157812"/>
              <a:gd name="connsiteX67" fmla="*/ 1696201 w 2064627"/>
              <a:gd name="connsiteY67" fmla="*/ 604299 h 2157812"/>
              <a:gd name="connsiteX68" fmla="*/ 1759812 w 2064627"/>
              <a:gd name="connsiteY68" fmla="*/ 516834 h 2157812"/>
              <a:gd name="connsiteX69" fmla="*/ 1783665 w 2064627"/>
              <a:gd name="connsiteY69" fmla="*/ 500932 h 2157812"/>
              <a:gd name="connsiteX70" fmla="*/ 1823422 w 2064627"/>
              <a:gd name="connsiteY70" fmla="*/ 461175 h 2157812"/>
              <a:gd name="connsiteX71" fmla="*/ 1871130 w 2064627"/>
              <a:gd name="connsiteY71" fmla="*/ 389614 h 2157812"/>
              <a:gd name="connsiteX72" fmla="*/ 1910886 w 2064627"/>
              <a:gd name="connsiteY72" fmla="*/ 365760 h 2157812"/>
              <a:gd name="connsiteX73" fmla="*/ 1990399 w 2064627"/>
              <a:gd name="connsiteY73" fmla="*/ 286247 h 2157812"/>
              <a:gd name="connsiteX74" fmla="*/ 2054010 w 2064627"/>
              <a:gd name="connsiteY74" fmla="*/ 238539 h 2157812"/>
              <a:gd name="connsiteX75" fmla="*/ 2061961 w 2064627"/>
              <a:gd name="connsiteY75" fmla="*/ 214685 h 2157812"/>
              <a:gd name="connsiteX76" fmla="*/ 1720055 w 2064627"/>
              <a:gd name="connsiteY76" fmla="*/ 198782 h 2157812"/>
              <a:gd name="connsiteX77" fmla="*/ 1696201 w 2064627"/>
              <a:gd name="connsiteY77" fmla="*/ 174928 h 2157812"/>
              <a:gd name="connsiteX78" fmla="*/ 1529224 w 2064627"/>
              <a:gd name="connsiteY78" fmla="*/ 103367 h 2157812"/>
              <a:gd name="connsiteX79" fmla="*/ 1489467 w 2064627"/>
              <a:gd name="connsiteY79" fmla="*/ 71561 h 2157812"/>
              <a:gd name="connsiteX80" fmla="*/ 1553078 w 2064627"/>
              <a:gd name="connsiteY80" fmla="*/ 55659 h 2157812"/>
              <a:gd name="connsiteX81" fmla="*/ 1521272 w 2064627"/>
              <a:gd name="connsiteY81" fmla="*/ 39756 h 2157812"/>
              <a:gd name="connsiteX82" fmla="*/ 1394052 w 2064627"/>
              <a:gd name="connsiteY82" fmla="*/ 15902 h 2157812"/>
              <a:gd name="connsiteX83" fmla="*/ 1322490 w 2064627"/>
              <a:gd name="connsiteY83" fmla="*/ 0 h 2157812"/>
              <a:gd name="connsiteX84" fmla="*/ 1171415 w 2064627"/>
              <a:gd name="connsiteY84" fmla="*/ 15902 h 2157812"/>
              <a:gd name="connsiteX85" fmla="*/ 1107805 w 2064627"/>
              <a:gd name="connsiteY85" fmla="*/ 47708 h 2157812"/>
              <a:gd name="connsiteX86" fmla="*/ 1075999 w 2064627"/>
              <a:gd name="connsiteY86" fmla="*/ 63610 h 2157812"/>
              <a:gd name="connsiteX87" fmla="*/ 1044194 w 2064627"/>
              <a:gd name="connsiteY87" fmla="*/ 119269 h 2157812"/>
              <a:gd name="connsiteX88" fmla="*/ 1036243 w 2064627"/>
              <a:gd name="connsiteY88" fmla="*/ 143123 h 2157812"/>
              <a:gd name="connsiteX89" fmla="*/ 964681 w 2064627"/>
              <a:gd name="connsiteY89" fmla="*/ 151074 h 2157812"/>
              <a:gd name="connsiteX90" fmla="*/ 940827 w 2064627"/>
              <a:gd name="connsiteY90" fmla="*/ 182880 h 2157812"/>
              <a:gd name="connsiteX91" fmla="*/ 916973 w 2064627"/>
              <a:gd name="connsiteY91" fmla="*/ 190831 h 2157812"/>
              <a:gd name="connsiteX92" fmla="*/ 909022 w 2064627"/>
              <a:gd name="connsiteY92" fmla="*/ 302149 h 2157812"/>
              <a:gd name="connsiteX93" fmla="*/ 797704 w 2064627"/>
              <a:gd name="connsiteY93" fmla="*/ 349857 h 2157812"/>
              <a:gd name="connsiteX94" fmla="*/ 710239 w 2064627"/>
              <a:gd name="connsiteY94" fmla="*/ 326003 h 2157812"/>
              <a:gd name="connsiteX95" fmla="*/ 686385 w 2064627"/>
              <a:gd name="connsiteY95" fmla="*/ 254441 h 2157812"/>
              <a:gd name="connsiteX96" fmla="*/ 694337 w 2064627"/>
              <a:gd name="connsiteY96" fmla="*/ 190831 h 2157812"/>
              <a:gd name="connsiteX97" fmla="*/ 543262 w 2064627"/>
              <a:gd name="connsiteY97" fmla="*/ 198782 h 2157812"/>
              <a:gd name="connsiteX98" fmla="*/ 495554 w 2064627"/>
              <a:gd name="connsiteY98" fmla="*/ 206734 h 2157812"/>
              <a:gd name="connsiteX99" fmla="*/ 431944 w 2064627"/>
              <a:gd name="connsiteY99" fmla="*/ 214685 h 2157812"/>
              <a:gd name="connsiteX100" fmla="*/ 304723 w 2064627"/>
              <a:gd name="connsiteY100" fmla="*/ 238539 h 2157812"/>
              <a:gd name="connsiteX101" fmla="*/ 249064 w 2064627"/>
              <a:gd name="connsiteY101" fmla="*/ 262393 h 2157812"/>
              <a:gd name="connsiteX102" fmla="*/ 233161 w 2064627"/>
              <a:gd name="connsiteY102" fmla="*/ 302149 h 2157812"/>
              <a:gd name="connsiteX103" fmla="*/ 288820 w 2064627"/>
              <a:gd name="connsiteY103" fmla="*/ 341906 h 2157812"/>
              <a:gd name="connsiteX104" fmla="*/ 264966 w 2064627"/>
              <a:gd name="connsiteY104" fmla="*/ 365760 h 2157812"/>
              <a:gd name="connsiteX105" fmla="*/ 193405 w 2064627"/>
              <a:gd name="connsiteY105" fmla="*/ 373711 h 2157812"/>
              <a:gd name="connsiteX106" fmla="*/ 209307 w 2064627"/>
              <a:gd name="connsiteY106" fmla="*/ 485029 h 2157812"/>
              <a:gd name="connsiteX107" fmla="*/ 241112 w 2064627"/>
              <a:gd name="connsiteY107" fmla="*/ 508883 h 2157812"/>
              <a:gd name="connsiteX108" fmla="*/ 280869 w 2064627"/>
              <a:gd name="connsiteY108" fmla="*/ 516834 h 2157812"/>
              <a:gd name="connsiteX109" fmla="*/ 304723 w 2064627"/>
              <a:gd name="connsiteY109" fmla="*/ 524786 h 2157812"/>
              <a:gd name="connsiteX110" fmla="*/ 129794 w 2064627"/>
              <a:gd name="connsiteY110" fmla="*/ 548640 h 2157812"/>
              <a:gd name="connsiteX111" fmla="*/ 90038 w 2064627"/>
              <a:gd name="connsiteY111" fmla="*/ 564542 h 2157812"/>
              <a:gd name="connsiteX112" fmla="*/ 10525 w 2064627"/>
              <a:gd name="connsiteY112" fmla="*/ 580445 h 2157812"/>
              <a:gd name="connsiteX113" fmla="*/ 2573 w 2064627"/>
              <a:gd name="connsiteY113" fmla="*/ 620201 h 2157812"/>
              <a:gd name="connsiteX114" fmla="*/ 58232 w 2064627"/>
              <a:gd name="connsiteY114" fmla="*/ 644055 h 2157812"/>
              <a:gd name="connsiteX115" fmla="*/ 82086 w 2064627"/>
              <a:gd name="connsiteY115" fmla="*/ 659958 h 2157812"/>
              <a:gd name="connsiteX116" fmla="*/ 66184 w 2064627"/>
              <a:gd name="connsiteY116" fmla="*/ 683812 h 2157812"/>
              <a:gd name="connsiteX117" fmla="*/ 74135 w 2064627"/>
              <a:gd name="connsiteY117" fmla="*/ 707666 h 2157812"/>
              <a:gd name="connsiteX118" fmla="*/ 74135 w 2064627"/>
              <a:gd name="connsiteY118" fmla="*/ 787179 h 215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064627" h="2157812">
                <a:moveTo>
                  <a:pt x="74135" y="787179"/>
                </a:moveTo>
                <a:cubicBezTo>
                  <a:pt x="131119" y="803081"/>
                  <a:pt x="323809" y="762980"/>
                  <a:pt x="416041" y="803081"/>
                </a:cubicBezTo>
                <a:cubicBezTo>
                  <a:pt x="438451" y="812824"/>
                  <a:pt x="448275" y="839829"/>
                  <a:pt x="463749" y="858741"/>
                </a:cubicBezTo>
                <a:cubicBezTo>
                  <a:pt x="468384" y="864405"/>
                  <a:pt x="498246" y="903882"/>
                  <a:pt x="503505" y="914400"/>
                </a:cubicBezTo>
                <a:cubicBezTo>
                  <a:pt x="507253" y="921897"/>
                  <a:pt x="508806" y="930303"/>
                  <a:pt x="511457" y="938254"/>
                </a:cubicBezTo>
                <a:cubicBezTo>
                  <a:pt x="514107" y="972710"/>
                  <a:pt x="516132" y="1007219"/>
                  <a:pt x="519408" y="1041621"/>
                </a:cubicBezTo>
                <a:cubicBezTo>
                  <a:pt x="521434" y="1062893"/>
                  <a:pt x="520602" y="1084959"/>
                  <a:pt x="527359" y="1105231"/>
                </a:cubicBezTo>
                <a:cubicBezTo>
                  <a:pt x="531550" y="1117803"/>
                  <a:pt x="543262" y="1126434"/>
                  <a:pt x="551213" y="1137036"/>
                </a:cubicBezTo>
                <a:cubicBezTo>
                  <a:pt x="553864" y="1144987"/>
                  <a:pt x="555007" y="1153613"/>
                  <a:pt x="559165" y="1160890"/>
                </a:cubicBezTo>
                <a:cubicBezTo>
                  <a:pt x="568760" y="1177682"/>
                  <a:pt x="599957" y="1213882"/>
                  <a:pt x="614824" y="1224501"/>
                </a:cubicBezTo>
                <a:cubicBezTo>
                  <a:pt x="621644" y="1229373"/>
                  <a:pt x="631181" y="1228704"/>
                  <a:pt x="638678" y="1232452"/>
                </a:cubicBezTo>
                <a:cubicBezTo>
                  <a:pt x="652501" y="1239363"/>
                  <a:pt x="664365" y="1249911"/>
                  <a:pt x="678434" y="1256306"/>
                </a:cubicBezTo>
                <a:cubicBezTo>
                  <a:pt x="693694" y="1263242"/>
                  <a:pt x="726142" y="1272208"/>
                  <a:pt x="726142" y="1272208"/>
                </a:cubicBezTo>
                <a:cubicBezTo>
                  <a:pt x="731443" y="1280159"/>
                  <a:pt x="741364" y="1286530"/>
                  <a:pt x="742045" y="1296062"/>
                </a:cubicBezTo>
                <a:cubicBezTo>
                  <a:pt x="744135" y="1325323"/>
                  <a:pt x="721030" y="1476862"/>
                  <a:pt x="718191" y="1494845"/>
                </a:cubicBezTo>
                <a:cubicBezTo>
                  <a:pt x="716083" y="1508194"/>
                  <a:pt x="718891" y="1524219"/>
                  <a:pt x="710239" y="1534601"/>
                </a:cubicBezTo>
                <a:cubicBezTo>
                  <a:pt x="703243" y="1542996"/>
                  <a:pt x="689102" y="1540182"/>
                  <a:pt x="678434" y="1542553"/>
                </a:cubicBezTo>
                <a:cubicBezTo>
                  <a:pt x="665241" y="1545485"/>
                  <a:pt x="651930" y="1547854"/>
                  <a:pt x="638678" y="1550504"/>
                </a:cubicBezTo>
                <a:cubicBezTo>
                  <a:pt x="625426" y="1555805"/>
                  <a:pt x="609886" y="1557269"/>
                  <a:pt x="598921" y="1566407"/>
                </a:cubicBezTo>
                <a:cubicBezTo>
                  <a:pt x="592482" y="1571773"/>
                  <a:pt x="589663" y="1581982"/>
                  <a:pt x="590970" y="1590261"/>
                </a:cubicBezTo>
                <a:cubicBezTo>
                  <a:pt x="597787" y="1633438"/>
                  <a:pt x="611651" y="1675208"/>
                  <a:pt x="622775" y="1717481"/>
                </a:cubicBezTo>
                <a:cubicBezTo>
                  <a:pt x="624908" y="1725586"/>
                  <a:pt x="626226" y="1734264"/>
                  <a:pt x="630726" y="1741335"/>
                </a:cubicBezTo>
                <a:cubicBezTo>
                  <a:pt x="644956" y="1763696"/>
                  <a:pt x="662531" y="1783742"/>
                  <a:pt x="678434" y="1804946"/>
                </a:cubicBezTo>
                <a:cubicBezTo>
                  <a:pt x="689036" y="1836751"/>
                  <a:pt x="695246" y="1870375"/>
                  <a:pt x="710239" y="1900361"/>
                </a:cubicBezTo>
                <a:cubicBezTo>
                  <a:pt x="730471" y="1940825"/>
                  <a:pt x="729684" y="1940721"/>
                  <a:pt x="757947" y="1987826"/>
                </a:cubicBezTo>
                <a:cubicBezTo>
                  <a:pt x="764025" y="1997956"/>
                  <a:pt x="791934" y="2038356"/>
                  <a:pt x="797704" y="2043485"/>
                </a:cubicBezTo>
                <a:cubicBezTo>
                  <a:pt x="811989" y="2056183"/>
                  <a:pt x="831898" y="2061775"/>
                  <a:pt x="845412" y="2075290"/>
                </a:cubicBezTo>
                <a:cubicBezTo>
                  <a:pt x="875191" y="2105071"/>
                  <a:pt x="858597" y="2095588"/>
                  <a:pt x="893119" y="2107095"/>
                </a:cubicBezTo>
                <a:cubicBezTo>
                  <a:pt x="897372" y="2110497"/>
                  <a:pt x="964772" y="2171932"/>
                  <a:pt x="980584" y="2154803"/>
                </a:cubicBezTo>
                <a:cubicBezTo>
                  <a:pt x="1009627" y="2123340"/>
                  <a:pt x="1013420" y="2075687"/>
                  <a:pt x="1028292" y="2035534"/>
                </a:cubicBezTo>
                <a:cubicBezTo>
                  <a:pt x="1039936" y="2004095"/>
                  <a:pt x="1051966" y="1972643"/>
                  <a:pt x="1060097" y="1940118"/>
                </a:cubicBezTo>
                <a:cubicBezTo>
                  <a:pt x="1062747" y="1929516"/>
                  <a:pt x="1063989" y="1918459"/>
                  <a:pt x="1068048" y="1908313"/>
                </a:cubicBezTo>
                <a:cubicBezTo>
                  <a:pt x="1074651" y="1891805"/>
                  <a:pt x="1083951" y="1876508"/>
                  <a:pt x="1091902" y="1860605"/>
                </a:cubicBezTo>
                <a:cubicBezTo>
                  <a:pt x="1094552" y="1847353"/>
                  <a:pt x="1097631" y="1834179"/>
                  <a:pt x="1099853" y="1820848"/>
                </a:cubicBezTo>
                <a:cubicBezTo>
                  <a:pt x="1105584" y="1786461"/>
                  <a:pt x="1109331" y="1751745"/>
                  <a:pt x="1115756" y="1717481"/>
                </a:cubicBezTo>
                <a:cubicBezTo>
                  <a:pt x="1117301" y="1709243"/>
                  <a:pt x="1118471" y="1700173"/>
                  <a:pt x="1123707" y="1693628"/>
                </a:cubicBezTo>
                <a:cubicBezTo>
                  <a:pt x="1129677" y="1686166"/>
                  <a:pt x="1138777" y="1681489"/>
                  <a:pt x="1147561" y="1677725"/>
                </a:cubicBezTo>
                <a:cubicBezTo>
                  <a:pt x="1157605" y="1673420"/>
                  <a:pt x="1168625" y="1671788"/>
                  <a:pt x="1179366" y="1669774"/>
                </a:cubicBezTo>
                <a:cubicBezTo>
                  <a:pt x="1211058" y="1663832"/>
                  <a:pt x="1242977" y="1659172"/>
                  <a:pt x="1274782" y="1653871"/>
                </a:cubicBezTo>
                <a:cubicBezTo>
                  <a:pt x="1295985" y="1624716"/>
                  <a:pt x="1308397" y="1586404"/>
                  <a:pt x="1338392" y="1566407"/>
                </a:cubicBezTo>
                <a:cubicBezTo>
                  <a:pt x="1346343" y="1561106"/>
                  <a:pt x="1354470" y="1556059"/>
                  <a:pt x="1362246" y="1550504"/>
                </a:cubicBezTo>
                <a:cubicBezTo>
                  <a:pt x="1373030" y="1542801"/>
                  <a:pt x="1382546" y="1533225"/>
                  <a:pt x="1394052" y="1526650"/>
                </a:cubicBezTo>
                <a:cubicBezTo>
                  <a:pt x="1401329" y="1522492"/>
                  <a:pt x="1410202" y="1522000"/>
                  <a:pt x="1417905" y="1518699"/>
                </a:cubicBezTo>
                <a:cubicBezTo>
                  <a:pt x="1462146" y="1499739"/>
                  <a:pt x="1436714" y="1508390"/>
                  <a:pt x="1473565" y="1486894"/>
                </a:cubicBezTo>
                <a:cubicBezTo>
                  <a:pt x="1497136" y="1473144"/>
                  <a:pt x="1522690" y="1462669"/>
                  <a:pt x="1545126" y="1447137"/>
                </a:cubicBezTo>
                <a:cubicBezTo>
                  <a:pt x="1631126" y="1387599"/>
                  <a:pt x="1521029" y="1437694"/>
                  <a:pt x="1616688" y="1399429"/>
                </a:cubicBezTo>
                <a:cubicBezTo>
                  <a:pt x="1627290" y="1383526"/>
                  <a:pt x="1639211" y="1368428"/>
                  <a:pt x="1648493" y="1351721"/>
                </a:cubicBezTo>
                <a:cubicBezTo>
                  <a:pt x="1652563" y="1344395"/>
                  <a:pt x="1653143" y="1335572"/>
                  <a:pt x="1656445" y="1327868"/>
                </a:cubicBezTo>
                <a:cubicBezTo>
                  <a:pt x="1661114" y="1316973"/>
                  <a:pt x="1667046" y="1306664"/>
                  <a:pt x="1672347" y="1296062"/>
                </a:cubicBezTo>
                <a:cubicBezTo>
                  <a:pt x="1664396" y="1261606"/>
                  <a:pt x="1660909" y="1225805"/>
                  <a:pt x="1648493" y="1192695"/>
                </a:cubicBezTo>
                <a:cubicBezTo>
                  <a:pt x="1638834" y="1166937"/>
                  <a:pt x="1604253" y="1162624"/>
                  <a:pt x="1584883" y="1152939"/>
                </a:cubicBezTo>
                <a:cubicBezTo>
                  <a:pt x="1576336" y="1148665"/>
                  <a:pt x="1568980" y="1142337"/>
                  <a:pt x="1561029" y="1137036"/>
                </a:cubicBezTo>
                <a:cubicBezTo>
                  <a:pt x="1555728" y="1129085"/>
                  <a:pt x="1549867" y="1121479"/>
                  <a:pt x="1545126" y="1113182"/>
                </a:cubicBezTo>
                <a:cubicBezTo>
                  <a:pt x="1535722" y="1096726"/>
                  <a:pt x="1518230" y="1076468"/>
                  <a:pt x="1537175" y="1057523"/>
                </a:cubicBezTo>
                <a:cubicBezTo>
                  <a:pt x="1540977" y="1053721"/>
                  <a:pt x="1592559" y="1041690"/>
                  <a:pt x="1592834" y="1041621"/>
                </a:cubicBezTo>
                <a:cubicBezTo>
                  <a:pt x="1621989" y="1044271"/>
                  <a:pt x="1651673" y="1043438"/>
                  <a:pt x="1680298" y="1049572"/>
                </a:cubicBezTo>
                <a:cubicBezTo>
                  <a:pt x="1689642" y="1051574"/>
                  <a:pt x="1695605" y="1069748"/>
                  <a:pt x="1704152" y="1065474"/>
                </a:cubicBezTo>
                <a:cubicBezTo>
                  <a:pt x="1713926" y="1060587"/>
                  <a:pt x="1709453" y="1044271"/>
                  <a:pt x="1712104" y="1033669"/>
                </a:cubicBezTo>
                <a:cubicBezTo>
                  <a:pt x="1714754" y="1012466"/>
                  <a:pt x="1721990" y="991340"/>
                  <a:pt x="1720055" y="970059"/>
                </a:cubicBezTo>
                <a:cubicBezTo>
                  <a:pt x="1719190" y="960542"/>
                  <a:pt x="1707916" y="954989"/>
                  <a:pt x="1704152" y="946205"/>
                </a:cubicBezTo>
                <a:cubicBezTo>
                  <a:pt x="1699847" y="936161"/>
                  <a:pt x="1698851" y="925002"/>
                  <a:pt x="1696201" y="914400"/>
                </a:cubicBezTo>
                <a:cubicBezTo>
                  <a:pt x="1701502" y="906449"/>
                  <a:pt x="1708340" y="899330"/>
                  <a:pt x="1712104" y="890546"/>
                </a:cubicBezTo>
                <a:cubicBezTo>
                  <a:pt x="1725090" y="860246"/>
                  <a:pt x="1727049" y="774809"/>
                  <a:pt x="1728006" y="763325"/>
                </a:cubicBezTo>
                <a:cubicBezTo>
                  <a:pt x="1720055" y="758024"/>
                  <a:pt x="1705503" y="756882"/>
                  <a:pt x="1704152" y="747422"/>
                </a:cubicBezTo>
                <a:cubicBezTo>
                  <a:pt x="1702134" y="733293"/>
                  <a:pt x="1715541" y="721206"/>
                  <a:pt x="1720055" y="707666"/>
                </a:cubicBezTo>
                <a:cubicBezTo>
                  <a:pt x="1723511" y="697299"/>
                  <a:pt x="1725356" y="686463"/>
                  <a:pt x="1728006" y="675861"/>
                </a:cubicBezTo>
                <a:cubicBezTo>
                  <a:pt x="1725356" y="662609"/>
                  <a:pt x="1725544" y="648454"/>
                  <a:pt x="1720055" y="636104"/>
                </a:cubicBezTo>
                <a:cubicBezTo>
                  <a:pt x="1714673" y="623994"/>
                  <a:pt x="1695101" y="617505"/>
                  <a:pt x="1696201" y="604299"/>
                </a:cubicBezTo>
                <a:cubicBezTo>
                  <a:pt x="1700212" y="556163"/>
                  <a:pt x="1727891" y="539634"/>
                  <a:pt x="1759812" y="516834"/>
                </a:cubicBezTo>
                <a:cubicBezTo>
                  <a:pt x="1767588" y="511280"/>
                  <a:pt x="1775714" y="506233"/>
                  <a:pt x="1783665" y="500932"/>
                </a:cubicBezTo>
                <a:cubicBezTo>
                  <a:pt x="1852579" y="397564"/>
                  <a:pt x="1743907" y="553942"/>
                  <a:pt x="1823422" y="461175"/>
                </a:cubicBezTo>
                <a:cubicBezTo>
                  <a:pt x="1845968" y="434872"/>
                  <a:pt x="1844972" y="412503"/>
                  <a:pt x="1871130" y="389614"/>
                </a:cubicBezTo>
                <a:cubicBezTo>
                  <a:pt x="1882761" y="379437"/>
                  <a:pt x="1899207" y="375882"/>
                  <a:pt x="1910886" y="365760"/>
                </a:cubicBezTo>
                <a:cubicBezTo>
                  <a:pt x="1939211" y="341211"/>
                  <a:pt x="1962997" y="311822"/>
                  <a:pt x="1990399" y="286247"/>
                </a:cubicBezTo>
                <a:cubicBezTo>
                  <a:pt x="2014013" y="264208"/>
                  <a:pt x="2029327" y="254994"/>
                  <a:pt x="2054010" y="238539"/>
                </a:cubicBezTo>
                <a:cubicBezTo>
                  <a:pt x="2056660" y="230588"/>
                  <a:pt x="2070299" y="215540"/>
                  <a:pt x="2061961" y="214685"/>
                </a:cubicBezTo>
                <a:cubicBezTo>
                  <a:pt x="1625826" y="169954"/>
                  <a:pt x="1853187" y="243163"/>
                  <a:pt x="1720055" y="198782"/>
                </a:cubicBezTo>
                <a:cubicBezTo>
                  <a:pt x="1712104" y="190831"/>
                  <a:pt x="1701230" y="184986"/>
                  <a:pt x="1696201" y="174928"/>
                </a:cubicBezTo>
                <a:cubicBezTo>
                  <a:pt x="1642785" y="68097"/>
                  <a:pt x="1761425" y="127808"/>
                  <a:pt x="1529224" y="103367"/>
                </a:cubicBezTo>
                <a:cubicBezTo>
                  <a:pt x="1515972" y="92765"/>
                  <a:pt x="1481877" y="86741"/>
                  <a:pt x="1489467" y="71561"/>
                </a:cubicBezTo>
                <a:cubicBezTo>
                  <a:pt x="1499241" y="52012"/>
                  <a:pt x="1553078" y="55659"/>
                  <a:pt x="1553078" y="55659"/>
                </a:cubicBezTo>
                <a:cubicBezTo>
                  <a:pt x="1542476" y="50358"/>
                  <a:pt x="1532771" y="42631"/>
                  <a:pt x="1521272" y="39756"/>
                </a:cubicBezTo>
                <a:cubicBezTo>
                  <a:pt x="1479415" y="29292"/>
                  <a:pt x="1436502" y="23620"/>
                  <a:pt x="1394052" y="15902"/>
                </a:cubicBezTo>
                <a:cubicBezTo>
                  <a:pt x="1332476" y="4706"/>
                  <a:pt x="1364550" y="14019"/>
                  <a:pt x="1322490" y="0"/>
                </a:cubicBezTo>
                <a:cubicBezTo>
                  <a:pt x="1314662" y="522"/>
                  <a:pt x="1208321" y="524"/>
                  <a:pt x="1171415" y="15902"/>
                </a:cubicBezTo>
                <a:cubicBezTo>
                  <a:pt x="1149532" y="25020"/>
                  <a:pt x="1129008" y="37106"/>
                  <a:pt x="1107805" y="47708"/>
                </a:cubicBezTo>
                <a:lnTo>
                  <a:pt x="1075999" y="63610"/>
                </a:lnTo>
                <a:cubicBezTo>
                  <a:pt x="1042220" y="97389"/>
                  <a:pt x="1057008" y="74419"/>
                  <a:pt x="1044194" y="119269"/>
                </a:cubicBezTo>
                <a:cubicBezTo>
                  <a:pt x="1041892" y="127328"/>
                  <a:pt x="1044025" y="140010"/>
                  <a:pt x="1036243" y="143123"/>
                </a:cubicBezTo>
                <a:cubicBezTo>
                  <a:pt x="1013959" y="152037"/>
                  <a:pt x="988535" y="148424"/>
                  <a:pt x="964681" y="151074"/>
                </a:cubicBezTo>
                <a:cubicBezTo>
                  <a:pt x="956730" y="161676"/>
                  <a:pt x="951008" y="174396"/>
                  <a:pt x="940827" y="182880"/>
                </a:cubicBezTo>
                <a:cubicBezTo>
                  <a:pt x="934388" y="188246"/>
                  <a:pt x="919133" y="182733"/>
                  <a:pt x="916973" y="190831"/>
                </a:cubicBezTo>
                <a:cubicBezTo>
                  <a:pt x="907388" y="226775"/>
                  <a:pt x="922505" y="267478"/>
                  <a:pt x="909022" y="302149"/>
                </a:cubicBezTo>
                <a:cubicBezTo>
                  <a:pt x="897195" y="332560"/>
                  <a:pt x="818029" y="344776"/>
                  <a:pt x="797704" y="349857"/>
                </a:cubicBezTo>
                <a:cubicBezTo>
                  <a:pt x="768549" y="341906"/>
                  <a:pt x="733184" y="345670"/>
                  <a:pt x="710239" y="326003"/>
                </a:cubicBezTo>
                <a:cubicBezTo>
                  <a:pt x="691148" y="309639"/>
                  <a:pt x="686385" y="254441"/>
                  <a:pt x="686385" y="254441"/>
                </a:cubicBezTo>
                <a:cubicBezTo>
                  <a:pt x="689036" y="233238"/>
                  <a:pt x="714252" y="198576"/>
                  <a:pt x="694337" y="190831"/>
                </a:cubicBezTo>
                <a:cubicBezTo>
                  <a:pt x="647338" y="172554"/>
                  <a:pt x="593529" y="194761"/>
                  <a:pt x="543262" y="198782"/>
                </a:cubicBezTo>
                <a:cubicBezTo>
                  <a:pt x="527191" y="200068"/>
                  <a:pt x="511514" y="204454"/>
                  <a:pt x="495554" y="206734"/>
                </a:cubicBezTo>
                <a:cubicBezTo>
                  <a:pt x="474400" y="209756"/>
                  <a:pt x="452946" y="210747"/>
                  <a:pt x="431944" y="214685"/>
                </a:cubicBezTo>
                <a:cubicBezTo>
                  <a:pt x="263263" y="246313"/>
                  <a:pt x="472478" y="217570"/>
                  <a:pt x="304723" y="238539"/>
                </a:cubicBezTo>
                <a:cubicBezTo>
                  <a:pt x="291855" y="242828"/>
                  <a:pt x="256926" y="253221"/>
                  <a:pt x="249064" y="262393"/>
                </a:cubicBezTo>
                <a:cubicBezTo>
                  <a:pt x="239775" y="273230"/>
                  <a:pt x="238462" y="288897"/>
                  <a:pt x="233161" y="302149"/>
                </a:cubicBezTo>
                <a:cubicBezTo>
                  <a:pt x="251714" y="315401"/>
                  <a:pt x="278624" y="321513"/>
                  <a:pt x="288820" y="341906"/>
                </a:cubicBezTo>
                <a:cubicBezTo>
                  <a:pt x="293849" y="351964"/>
                  <a:pt x="275634" y="362204"/>
                  <a:pt x="264966" y="365760"/>
                </a:cubicBezTo>
                <a:cubicBezTo>
                  <a:pt x="242197" y="373350"/>
                  <a:pt x="217259" y="371061"/>
                  <a:pt x="193405" y="373711"/>
                </a:cubicBezTo>
                <a:cubicBezTo>
                  <a:pt x="198706" y="410817"/>
                  <a:pt x="196832" y="449683"/>
                  <a:pt x="209307" y="485029"/>
                </a:cubicBezTo>
                <a:cubicBezTo>
                  <a:pt x="213718" y="497526"/>
                  <a:pt x="229002" y="503501"/>
                  <a:pt x="241112" y="508883"/>
                </a:cubicBezTo>
                <a:cubicBezTo>
                  <a:pt x="253462" y="514372"/>
                  <a:pt x="267758" y="513556"/>
                  <a:pt x="280869" y="516834"/>
                </a:cubicBezTo>
                <a:cubicBezTo>
                  <a:pt x="289000" y="518867"/>
                  <a:pt x="296772" y="522135"/>
                  <a:pt x="304723" y="524786"/>
                </a:cubicBezTo>
                <a:cubicBezTo>
                  <a:pt x="131594" y="568066"/>
                  <a:pt x="387892" y="507887"/>
                  <a:pt x="129794" y="548640"/>
                </a:cubicBezTo>
                <a:cubicBezTo>
                  <a:pt x="115696" y="550866"/>
                  <a:pt x="103829" y="560864"/>
                  <a:pt x="90038" y="564542"/>
                </a:cubicBezTo>
                <a:cubicBezTo>
                  <a:pt x="63921" y="571506"/>
                  <a:pt x="37029" y="575144"/>
                  <a:pt x="10525" y="580445"/>
                </a:cubicBezTo>
                <a:cubicBezTo>
                  <a:pt x="7874" y="593697"/>
                  <a:pt x="-5536" y="609389"/>
                  <a:pt x="2573" y="620201"/>
                </a:cubicBezTo>
                <a:cubicBezTo>
                  <a:pt x="14684" y="636349"/>
                  <a:pt x="40178" y="635028"/>
                  <a:pt x="58232" y="644055"/>
                </a:cubicBezTo>
                <a:cubicBezTo>
                  <a:pt x="66779" y="648329"/>
                  <a:pt x="74135" y="654657"/>
                  <a:pt x="82086" y="659958"/>
                </a:cubicBezTo>
                <a:cubicBezTo>
                  <a:pt x="76785" y="667909"/>
                  <a:pt x="67755" y="674386"/>
                  <a:pt x="66184" y="683812"/>
                </a:cubicBezTo>
                <a:cubicBezTo>
                  <a:pt x="64806" y="692079"/>
                  <a:pt x="73209" y="699336"/>
                  <a:pt x="74135" y="707666"/>
                </a:cubicBezTo>
                <a:cubicBezTo>
                  <a:pt x="75891" y="723471"/>
                  <a:pt x="17151" y="771277"/>
                  <a:pt x="74135" y="7871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8BCF7FD8-76B0-47D2-843E-903A70478EBE}"/>
              </a:ext>
            </a:extLst>
          </p:cNvPr>
          <p:cNvSpPr/>
          <p:nvPr/>
        </p:nvSpPr>
        <p:spPr>
          <a:xfrm>
            <a:off x="9668331" y="3697357"/>
            <a:ext cx="232139" cy="135172"/>
          </a:xfrm>
          <a:custGeom>
            <a:avLst/>
            <a:gdLst>
              <a:gd name="connsiteX0" fmla="*/ 16358 w 232139"/>
              <a:gd name="connsiteY0" fmla="*/ 0 h 135172"/>
              <a:gd name="connsiteX1" fmla="*/ 127676 w 232139"/>
              <a:gd name="connsiteY1" fmla="*/ 23853 h 135172"/>
              <a:gd name="connsiteX2" fmla="*/ 151530 w 232139"/>
              <a:gd name="connsiteY2" fmla="*/ 31805 h 135172"/>
              <a:gd name="connsiteX3" fmla="*/ 223092 w 232139"/>
              <a:gd name="connsiteY3" fmla="*/ 87464 h 135172"/>
              <a:gd name="connsiteX4" fmla="*/ 231043 w 232139"/>
              <a:gd name="connsiteY4" fmla="*/ 111318 h 135172"/>
              <a:gd name="connsiteX5" fmla="*/ 159481 w 232139"/>
              <a:gd name="connsiteY5" fmla="*/ 135172 h 135172"/>
              <a:gd name="connsiteX6" fmla="*/ 111773 w 232139"/>
              <a:gd name="connsiteY6" fmla="*/ 127220 h 135172"/>
              <a:gd name="connsiteX7" fmla="*/ 72017 w 232139"/>
              <a:gd name="connsiteY7" fmla="*/ 111318 h 135172"/>
              <a:gd name="connsiteX8" fmla="*/ 40212 w 232139"/>
              <a:gd name="connsiteY8" fmla="*/ 103366 h 135172"/>
              <a:gd name="connsiteX9" fmla="*/ 455 w 232139"/>
              <a:gd name="connsiteY9" fmla="*/ 47707 h 135172"/>
              <a:gd name="connsiteX10" fmla="*/ 16358 w 232139"/>
              <a:gd name="connsiteY10" fmla="*/ 0 h 1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2139" h="135172">
                <a:moveTo>
                  <a:pt x="16358" y="0"/>
                </a:moveTo>
                <a:cubicBezTo>
                  <a:pt x="96596" y="10029"/>
                  <a:pt x="59701" y="1195"/>
                  <a:pt x="127676" y="23853"/>
                </a:cubicBezTo>
                <a:lnTo>
                  <a:pt x="151530" y="31805"/>
                </a:lnTo>
                <a:cubicBezTo>
                  <a:pt x="205165" y="85440"/>
                  <a:pt x="177902" y="72401"/>
                  <a:pt x="223092" y="87464"/>
                </a:cubicBezTo>
                <a:cubicBezTo>
                  <a:pt x="225742" y="95415"/>
                  <a:pt x="235355" y="104131"/>
                  <a:pt x="231043" y="111318"/>
                </a:cubicBezTo>
                <a:cubicBezTo>
                  <a:pt x="222066" y="126280"/>
                  <a:pt x="171050" y="132858"/>
                  <a:pt x="159481" y="135172"/>
                </a:cubicBezTo>
                <a:cubicBezTo>
                  <a:pt x="143578" y="132521"/>
                  <a:pt x="127327" y="131462"/>
                  <a:pt x="111773" y="127220"/>
                </a:cubicBezTo>
                <a:cubicBezTo>
                  <a:pt x="98003" y="123465"/>
                  <a:pt x="85557" y="115832"/>
                  <a:pt x="72017" y="111318"/>
                </a:cubicBezTo>
                <a:cubicBezTo>
                  <a:pt x="61650" y="107862"/>
                  <a:pt x="50814" y="106017"/>
                  <a:pt x="40212" y="103366"/>
                </a:cubicBezTo>
                <a:cubicBezTo>
                  <a:pt x="34267" y="97421"/>
                  <a:pt x="-4623" y="68016"/>
                  <a:pt x="455" y="47707"/>
                </a:cubicBezTo>
                <a:cubicBezTo>
                  <a:pt x="1893" y="41957"/>
                  <a:pt x="11057" y="42406"/>
                  <a:pt x="1635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4FCA02EB-F6CD-42F6-BD20-74914F92C612}"/>
              </a:ext>
            </a:extLst>
          </p:cNvPr>
          <p:cNvSpPr/>
          <p:nvPr/>
        </p:nvSpPr>
        <p:spPr>
          <a:xfrm>
            <a:off x="8204795" y="3676826"/>
            <a:ext cx="231270" cy="348071"/>
          </a:xfrm>
          <a:custGeom>
            <a:avLst/>
            <a:gdLst>
              <a:gd name="connsiteX0" fmla="*/ 8634 w 231270"/>
              <a:gd name="connsiteY0" fmla="*/ 21479 h 348071"/>
              <a:gd name="connsiteX1" fmla="*/ 16585 w 231270"/>
              <a:gd name="connsiteY1" fmla="*/ 339531 h 348071"/>
              <a:gd name="connsiteX2" fmla="*/ 88147 w 231270"/>
              <a:gd name="connsiteY2" fmla="*/ 315677 h 348071"/>
              <a:gd name="connsiteX3" fmla="*/ 175611 w 231270"/>
              <a:gd name="connsiteY3" fmla="*/ 228212 h 348071"/>
              <a:gd name="connsiteX4" fmla="*/ 231270 w 231270"/>
              <a:gd name="connsiteY4" fmla="*/ 164602 h 348071"/>
              <a:gd name="connsiteX5" fmla="*/ 207417 w 231270"/>
              <a:gd name="connsiteY5" fmla="*/ 132797 h 348071"/>
              <a:gd name="connsiteX6" fmla="*/ 119952 w 231270"/>
              <a:gd name="connsiteY6" fmla="*/ 93040 h 348071"/>
              <a:gd name="connsiteX7" fmla="*/ 683 w 231270"/>
              <a:gd name="connsiteY7" fmla="*/ 29430 h 348071"/>
              <a:gd name="connsiteX8" fmla="*/ 8634 w 231270"/>
              <a:gd name="connsiteY8" fmla="*/ 21479 h 3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270" h="348071">
                <a:moveTo>
                  <a:pt x="8634" y="21479"/>
                </a:moveTo>
                <a:cubicBezTo>
                  <a:pt x="11284" y="73163"/>
                  <a:pt x="-11085" y="237154"/>
                  <a:pt x="16585" y="339531"/>
                </a:cubicBezTo>
                <a:cubicBezTo>
                  <a:pt x="23145" y="363804"/>
                  <a:pt x="67548" y="330096"/>
                  <a:pt x="88147" y="315677"/>
                </a:cubicBezTo>
                <a:cubicBezTo>
                  <a:pt x="121925" y="292032"/>
                  <a:pt x="152739" y="262518"/>
                  <a:pt x="175611" y="228212"/>
                </a:cubicBezTo>
                <a:cubicBezTo>
                  <a:pt x="212718" y="172554"/>
                  <a:pt x="191515" y="191107"/>
                  <a:pt x="231270" y="164602"/>
                </a:cubicBezTo>
                <a:cubicBezTo>
                  <a:pt x="223319" y="154000"/>
                  <a:pt x="217390" y="141523"/>
                  <a:pt x="207417" y="132797"/>
                </a:cubicBezTo>
                <a:cubicBezTo>
                  <a:pt x="173622" y="103226"/>
                  <a:pt x="160264" y="110676"/>
                  <a:pt x="119952" y="93040"/>
                </a:cubicBezTo>
                <a:cubicBezTo>
                  <a:pt x="88411" y="79241"/>
                  <a:pt x="33621" y="51388"/>
                  <a:pt x="683" y="29430"/>
                </a:cubicBezTo>
                <a:cubicBezTo>
                  <a:pt x="-2436" y="27351"/>
                  <a:pt x="5984" y="-30205"/>
                  <a:pt x="8634" y="214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47D83D2E-A619-4164-BCB7-3F041D686B0B}"/>
              </a:ext>
            </a:extLst>
          </p:cNvPr>
          <p:cNvSpPr/>
          <p:nvPr/>
        </p:nvSpPr>
        <p:spPr>
          <a:xfrm>
            <a:off x="8081386" y="3609892"/>
            <a:ext cx="96492" cy="51555"/>
          </a:xfrm>
          <a:custGeom>
            <a:avLst/>
            <a:gdLst>
              <a:gd name="connsiteX0" fmla="*/ 52798 w 96492"/>
              <a:gd name="connsiteY0" fmla="*/ 47708 h 51555"/>
              <a:gd name="connsiteX1" fmla="*/ 5091 w 96492"/>
              <a:gd name="connsiteY1" fmla="*/ 39757 h 51555"/>
              <a:gd name="connsiteX2" fmla="*/ 52798 w 96492"/>
              <a:gd name="connsiteY2" fmla="*/ 0 h 51555"/>
              <a:gd name="connsiteX3" fmla="*/ 92555 w 96492"/>
              <a:gd name="connsiteY3" fmla="*/ 47708 h 51555"/>
              <a:gd name="connsiteX4" fmla="*/ 52798 w 96492"/>
              <a:gd name="connsiteY4" fmla="*/ 47708 h 5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92" h="51555">
                <a:moveTo>
                  <a:pt x="52798" y="47708"/>
                </a:moveTo>
                <a:cubicBezTo>
                  <a:pt x="38221" y="46383"/>
                  <a:pt x="15162" y="52346"/>
                  <a:pt x="5091" y="39757"/>
                </a:cubicBezTo>
                <a:cubicBezTo>
                  <a:pt x="-19164" y="9437"/>
                  <a:pt x="51021" y="444"/>
                  <a:pt x="52798" y="0"/>
                </a:cubicBezTo>
                <a:cubicBezTo>
                  <a:pt x="77623" y="6206"/>
                  <a:pt x="107309" y="3447"/>
                  <a:pt x="92555" y="47708"/>
                </a:cubicBezTo>
                <a:cubicBezTo>
                  <a:pt x="89905" y="55659"/>
                  <a:pt x="67375" y="49033"/>
                  <a:pt x="52798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4340DE2-06CD-4A75-8119-6EA309FF9741}"/>
              </a:ext>
            </a:extLst>
          </p:cNvPr>
          <p:cNvSpPr/>
          <p:nvPr/>
        </p:nvSpPr>
        <p:spPr>
          <a:xfrm>
            <a:off x="7717567" y="3482671"/>
            <a:ext cx="90775" cy="50387"/>
          </a:xfrm>
          <a:custGeom>
            <a:avLst/>
            <a:gdLst>
              <a:gd name="connsiteX0" fmla="*/ 82663 w 90775"/>
              <a:gd name="connsiteY0" fmla="*/ 47708 h 50387"/>
              <a:gd name="connsiteX1" fmla="*/ 11101 w 90775"/>
              <a:gd name="connsiteY1" fmla="*/ 39757 h 50387"/>
              <a:gd name="connsiteX2" fmla="*/ 3150 w 90775"/>
              <a:gd name="connsiteY2" fmla="*/ 7952 h 50387"/>
              <a:gd name="connsiteX3" fmla="*/ 42906 w 90775"/>
              <a:gd name="connsiteY3" fmla="*/ 0 h 50387"/>
              <a:gd name="connsiteX4" fmla="*/ 82663 w 90775"/>
              <a:gd name="connsiteY4" fmla="*/ 7952 h 50387"/>
              <a:gd name="connsiteX5" fmla="*/ 82663 w 90775"/>
              <a:gd name="connsiteY5" fmla="*/ 47708 h 5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775" h="50387">
                <a:moveTo>
                  <a:pt x="82663" y="47708"/>
                </a:moveTo>
                <a:cubicBezTo>
                  <a:pt x="70736" y="53009"/>
                  <a:pt x="32568" y="50490"/>
                  <a:pt x="11101" y="39757"/>
                </a:cubicBezTo>
                <a:cubicBezTo>
                  <a:pt x="1327" y="34870"/>
                  <a:pt x="-3677" y="16485"/>
                  <a:pt x="3150" y="7952"/>
                </a:cubicBezTo>
                <a:cubicBezTo>
                  <a:pt x="11592" y="-2601"/>
                  <a:pt x="29654" y="2651"/>
                  <a:pt x="42906" y="0"/>
                </a:cubicBezTo>
                <a:cubicBezTo>
                  <a:pt x="56158" y="2651"/>
                  <a:pt x="71666" y="97"/>
                  <a:pt x="82663" y="7952"/>
                </a:cubicBezTo>
                <a:cubicBezTo>
                  <a:pt x="92308" y="14841"/>
                  <a:pt x="94590" y="42407"/>
                  <a:pt x="82663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52DD3E62-27B0-4FE6-9CCD-413D3A2FB6CF}"/>
              </a:ext>
            </a:extLst>
          </p:cNvPr>
          <p:cNvSpPr/>
          <p:nvPr/>
        </p:nvSpPr>
        <p:spPr>
          <a:xfrm>
            <a:off x="7418567" y="3331019"/>
            <a:ext cx="132027" cy="93398"/>
          </a:xfrm>
          <a:custGeom>
            <a:avLst/>
            <a:gdLst>
              <a:gd name="connsiteX0" fmla="*/ 111318 w 132027"/>
              <a:gd name="connsiteY0" fmla="*/ 88042 h 93398"/>
              <a:gd name="connsiteX1" fmla="*/ 7951 w 132027"/>
              <a:gd name="connsiteY1" fmla="*/ 80091 h 93398"/>
              <a:gd name="connsiteX2" fmla="*/ 0 w 132027"/>
              <a:gd name="connsiteY2" fmla="*/ 56237 h 93398"/>
              <a:gd name="connsiteX3" fmla="*/ 39756 w 132027"/>
              <a:gd name="connsiteY3" fmla="*/ 578 h 93398"/>
              <a:gd name="connsiteX4" fmla="*/ 127221 w 132027"/>
              <a:gd name="connsiteY4" fmla="*/ 8529 h 93398"/>
              <a:gd name="connsiteX5" fmla="*/ 111318 w 132027"/>
              <a:gd name="connsiteY5" fmla="*/ 88042 h 9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27" h="93398">
                <a:moveTo>
                  <a:pt x="111318" y="88042"/>
                </a:moveTo>
                <a:cubicBezTo>
                  <a:pt x="91440" y="99969"/>
                  <a:pt x="41179" y="89585"/>
                  <a:pt x="7951" y="80091"/>
                </a:cubicBezTo>
                <a:cubicBezTo>
                  <a:pt x="-108" y="77788"/>
                  <a:pt x="0" y="64618"/>
                  <a:pt x="0" y="56237"/>
                </a:cubicBezTo>
                <a:cubicBezTo>
                  <a:pt x="0" y="9995"/>
                  <a:pt x="4875" y="18018"/>
                  <a:pt x="39756" y="578"/>
                </a:cubicBezTo>
                <a:cubicBezTo>
                  <a:pt x="68911" y="3228"/>
                  <a:pt x="101934" y="-6222"/>
                  <a:pt x="127221" y="8529"/>
                </a:cubicBezTo>
                <a:cubicBezTo>
                  <a:pt x="137351" y="14438"/>
                  <a:pt x="131196" y="76115"/>
                  <a:pt x="111318" y="8804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789D92CC-F8CD-4DF8-B653-A1BBCE44D46B}"/>
              </a:ext>
            </a:extLst>
          </p:cNvPr>
          <p:cNvSpPr/>
          <p:nvPr/>
        </p:nvSpPr>
        <p:spPr>
          <a:xfrm>
            <a:off x="9413639" y="3745064"/>
            <a:ext cx="144020" cy="151075"/>
          </a:xfrm>
          <a:custGeom>
            <a:avLst/>
            <a:gdLst>
              <a:gd name="connsiteX0" fmla="*/ 40462 w 144020"/>
              <a:gd name="connsiteY0" fmla="*/ 135173 h 151075"/>
              <a:gd name="connsiteX1" fmla="*/ 705 w 144020"/>
              <a:gd name="connsiteY1" fmla="*/ 103367 h 151075"/>
              <a:gd name="connsiteX2" fmla="*/ 72267 w 144020"/>
              <a:gd name="connsiteY2" fmla="*/ 0 h 151075"/>
              <a:gd name="connsiteX3" fmla="*/ 135878 w 144020"/>
              <a:gd name="connsiteY3" fmla="*/ 23854 h 151075"/>
              <a:gd name="connsiteX4" fmla="*/ 143829 w 144020"/>
              <a:gd name="connsiteY4" fmla="*/ 63611 h 151075"/>
              <a:gd name="connsiteX5" fmla="*/ 135878 w 144020"/>
              <a:gd name="connsiteY5" fmla="*/ 151075 h 151075"/>
              <a:gd name="connsiteX6" fmla="*/ 40462 w 144020"/>
              <a:gd name="connsiteY6" fmla="*/ 135173 h 15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20" h="151075">
                <a:moveTo>
                  <a:pt x="40462" y="135173"/>
                </a:moveTo>
                <a:cubicBezTo>
                  <a:pt x="17933" y="127222"/>
                  <a:pt x="1834" y="120301"/>
                  <a:pt x="705" y="103367"/>
                </a:cubicBezTo>
                <a:cubicBezTo>
                  <a:pt x="-4892" y="19403"/>
                  <a:pt x="23160" y="19643"/>
                  <a:pt x="72267" y="0"/>
                </a:cubicBezTo>
                <a:cubicBezTo>
                  <a:pt x="93471" y="7951"/>
                  <a:pt x="118953" y="8809"/>
                  <a:pt x="135878" y="23854"/>
                </a:cubicBezTo>
                <a:cubicBezTo>
                  <a:pt x="145979" y="32833"/>
                  <a:pt x="143829" y="50096"/>
                  <a:pt x="143829" y="63611"/>
                </a:cubicBezTo>
                <a:cubicBezTo>
                  <a:pt x="143829" y="92886"/>
                  <a:pt x="138528" y="121920"/>
                  <a:pt x="135878" y="151075"/>
                </a:cubicBezTo>
                <a:cubicBezTo>
                  <a:pt x="13964" y="142948"/>
                  <a:pt x="62991" y="143124"/>
                  <a:pt x="40462" y="13517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06AA72F2-6727-4FD6-9F16-C1368247CA7D}"/>
              </a:ext>
            </a:extLst>
          </p:cNvPr>
          <p:cNvSpPr/>
          <p:nvPr/>
        </p:nvSpPr>
        <p:spPr>
          <a:xfrm>
            <a:off x="9760356" y="4083660"/>
            <a:ext cx="1518803" cy="2457056"/>
          </a:xfrm>
          <a:custGeom>
            <a:avLst/>
            <a:gdLst>
              <a:gd name="connsiteX0" fmla="*/ 270344 w 1518803"/>
              <a:gd name="connsiteY0" fmla="*/ 0 h 2457056"/>
              <a:gd name="connsiteX1" fmla="*/ 318052 w 1518803"/>
              <a:gd name="connsiteY1" fmla="*/ 15903 h 2457056"/>
              <a:gd name="connsiteX2" fmla="*/ 429370 w 1518803"/>
              <a:gd name="connsiteY2" fmla="*/ 31805 h 2457056"/>
              <a:gd name="connsiteX3" fmla="*/ 492981 w 1518803"/>
              <a:gd name="connsiteY3" fmla="*/ 47708 h 2457056"/>
              <a:gd name="connsiteX4" fmla="*/ 580445 w 1518803"/>
              <a:gd name="connsiteY4" fmla="*/ 63610 h 2457056"/>
              <a:gd name="connsiteX5" fmla="*/ 628153 w 1518803"/>
              <a:gd name="connsiteY5" fmla="*/ 79513 h 2457056"/>
              <a:gd name="connsiteX6" fmla="*/ 652007 w 1518803"/>
              <a:gd name="connsiteY6" fmla="*/ 103367 h 2457056"/>
              <a:gd name="connsiteX7" fmla="*/ 723569 w 1518803"/>
              <a:gd name="connsiteY7" fmla="*/ 151075 h 2457056"/>
              <a:gd name="connsiteX8" fmla="*/ 771276 w 1518803"/>
              <a:gd name="connsiteY8" fmla="*/ 206734 h 2457056"/>
              <a:gd name="connsiteX9" fmla="*/ 850789 w 1518803"/>
              <a:gd name="connsiteY9" fmla="*/ 198783 h 2457056"/>
              <a:gd name="connsiteX10" fmla="*/ 978010 w 1518803"/>
              <a:gd name="connsiteY10" fmla="*/ 238539 h 2457056"/>
              <a:gd name="connsiteX11" fmla="*/ 985962 w 1518803"/>
              <a:gd name="connsiteY11" fmla="*/ 262393 h 2457056"/>
              <a:gd name="connsiteX12" fmla="*/ 962108 w 1518803"/>
              <a:gd name="connsiteY12" fmla="*/ 373711 h 2457056"/>
              <a:gd name="connsiteX13" fmla="*/ 946205 w 1518803"/>
              <a:gd name="connsiteY13" fmla="*/ 405517 h 2457056"/>
              <a:gd name="connsiteX14" fmla="*/ 1081377 w 1518803"/>
              <a:gd name="connsiteY14" fmla="*/ 397565 h 2457056"/>
              <a:gd name="connsiteX15" fmla="*/ 1160890 w 1518803"/>
              <a:gd name="connsiteY15" fmla="*/ 413468 h 2457056"/>
              <a:gd name="connsiteX16" fmla="*/ 1224501 w 1518803"/>
              <a:gd name="connsiteY16" fmla="*/ 445273 h 2457056"/>
              <a:gd name="connsiteX17" fmla="*/ 1296062 w 1518803"/>
              <a:gd name="connsiteY17" fmla="*/ 453224 h 2457056"/>
              <a:gd name="connsiteX18" fmla="*/ 1359673 w 1518803"/>
              <a:gd name="connsiteY18" fmla="*/ 485030 h 2457056"/>
              <a:gd name="connsiteX19" fmla="*/ 1510748 w 1518803"/>
              <a:gd name="connsiteY19" fmla="*/ 548640 h 2457056"/>
              <a:gd name="connsiteX20" fmla="*/ 1518699 w 1518803"/>
              <a:gd name="connsiteY20" fmla="*/ 580445 h 2457056"/>
              <a:gd name="connsiteX21" fmla="*/ 1502796 w 1518803"/>
              <a:gd name="connsiteY21" fmla="*/ 636104 h 2457056"/>
              <a:gd name="connsiteX22" fmla="*/ 1439186 w 1518803"/>
              <a:gd name="connsiteY22" fmla="*/ 675861 h 2457056"/>
              <a:gd name="connsiteX23" fmla="*/ 1383527 w 1518803"/>
              <a:gd name="connsiteY23" fmla="*/ 691764 h 2457056"/>
              <a:gd name="connsiteX24" fmla="*/ 1367624 w 1518803"/>
              <a:gd name="connsiteY24" fmla="*/ 866692 h 2457056"/>
              <a:gd name="connsiteX25" fmla="*/ 1359673 w 1518803"/>
              <a:gd name="connsiteY25" fmla="*/ 906449 h 2457056"/>
              <a:gd name="connsiteX26" fmla="*/ 1335819 w 1518803"/>
              <a:gd name="connsiteY26" fmla="*/ 930303 h 2457056"/>
              <a:gd name="connsiteX27" fmla="*/ 1288111 w 1518803"/>
              <a:gd name="connsiteY27" fmla="*/ 1105231 h 2457056"/>
              <a:gd name="connsiteX28" fmla="*/ 1232452 w 1518803"/>
              <a:gd name="connsiteY28" fmla="*/ 1176793 h 2457056"/>
              <a:gd name="connsiteX29" fmla="*/ 1144988 w 1518803"/>
              <a:gd name="connsiteY29" fmla="*/ 1184744 h 2457056"/>
              <a:gd name="connsiteX30" fmla="*/ 1065475 w 1518803"/>
              <a:gd name="connsiteY30" fmla="*/ 1296063 h 2457056"/>
              <a:gd name="connsiteX31" fmla="*/ 1041621 w 1518803"/>
              <a:gd name="connsiteY31" fmla="*/ 1367624 h 2457056"/>
              <a:gd name="connsiteX32" fmla="*/ 1017767 w 1518803"/>
              <a:gd name="connsiteY32" fmla="*/ 1383527 h 2457056"/>
              <a:gd name="connsiteX33" fmla="*/ 946205 w 1518803"/>
              <a:gd name="connsiteY33" fmla="*/ 1423284 h 2457056"/>
              <a:gd name="connsiteX34" fmla="*/ 866692 w 1518803"/>
              <a:gd name="connsiteY34" fmla="*/ 1502797 h 2457056"/>
              <a:gd name="connsiteX35" fmla="*/ 834887 w 1518803"/>
              <a:gd name="connsiteY35" fmla="*/ 1542553 h 2457056"/>
              <a:gd name="connsiteX36" fmla="*/ 803082 w 1518803"/>
              <a:gd name="connsiteY36" fmla="*/ 1558456 h 2457056"/>
              <a:gd name="connsiteX37" fmla="*/ 763325 w 1518803"/>
              <a:gd name="connsiteY37" fmla="*/ 1582310 h 2457056"/>
              <a:gd name="connsiteX38" fmla="*/ 739471 w 1518803"/>
              <a:gd name="connsiteY38" fmla="*/ 1606164 h 2457056"/>
              <a:gd name="connsiteX39" fmla="*/ 715617 w 1518803"/>
              <a:gd name="connsiteY39" fmla="*/ 1622066 h 2457056"/>
              <a:gd name="connsiteX40" fmla="*/ 683812 w 1518803"/>
              <a:gd name="connsiteY40" fmla="*/ 1645920 h 2457056"/>
              <a:gd name="connsiteX41" fmla="*/ 644055 w 1518803"/>
              <a:gd name="connsiteY41" fmla="*/ 1653871 h 2457056"/>
              <a:gd name="connsiteX42" fmla="*/ 596348 w 1518803"/>
              <a:gd name="connsiteY42" fmla="*/ 1669774 h 2457056"/>
              <a:gd name="connsiteX43" fmla="*/ 580445 w 1518803"/>
              <a:gd name="connsiteY43" fmla="*/ 1693628 h 2457056"/>
              <a:gd name="connsiteX44" fmla="*/ 556591 w 1518803"/>
              <a:gd name="connsiteY44" fmla="*/ 1709530 h 2457056"/>
              <a:gd name="connsiteX45" fmla="*/ 508883 w 1518803"/>
              <a:gd name="connsiteY45" fmla="*/ 1765190 h 2457056"/>
              <a:gd name="connsiteX46" fmla="*/ 500932 w 1518803"/>
              <a:gd name="connsiteY46" fmla="*/ 1789044 h 2457056"/>
              <a:gd name="connsiteX47" fmla="*/ 492981 w 1518803"/>
              <a:gd name="connsiteY47" fmla="*/ 1844703 h 2457056"/>
              <a:gd name="connsiteX48" fmla="*/ 485029 w 1518803"/>
              <a:gd name="connsiteY48" fmla="*/ 1892410 h 2457056"/>
              <a:gd name="connsiteX49" fmla="*/ 477078 w 1518803"/>
              <a:gd name="connsiteY49" fmla="*/ 1932167 h 2457056"/>
              <a:gd name="connsiteX50" fmla="*/ 437322 w 1518803"/>
              <a:gd name="connsiteY50" fmla="*/ 1948070 h 2457056"/>
              <a:gd name="connsiteX51" fmla="*/ 453224 w 1518803"/>
              <a:gd name="connsiteY51" fmla="*/ 1987826 h 2457056"/>
              <a:gd name="connsiteX52" fmla="*/ 429370 w 1518803"/>
              <a:gd name="connsiteY52" fmla="*/ 2043485 h 2457056"/>
              <a:gd name="connsiteX53" fmla="*/ 437322 w 1518803"/>
              <a:gd name="connsiteY53" fmla="*/ 2154804 h 2457056"/>
              <a:gd name="connsiteX54" fmla="*/ 437322 w 1518803"/>
              <a:gd name="connsiteY54" fmla="*/ 2250219 h 2457056"/>
              <a:gd name="connsiteX55" fmla="*/ 397565 w 1518803"/>
              <a:gd name="connsiteY55" fmla="*/ 2282024 h 2457056"/>
              <a:gd name="connsiteX56" fmla="*/ 437322 w 1518803"/>
              <a:gd name="connsiteY56" fmla="*/ 2337684 h 2457056"/>
              <a:gd name="connsiteX57" fmla="*/ 453224 w 1518803"/>
              <a:gd name="connsiteY57" fmla="*/ 2441050 h 2457056"/>
              <a:gd name="connsiteX58" fmla="*/ 294198 w 1518803"/>
              <a:gd name="connsiteY58" fmla="*/ 2425148 h 2457056"/>
              <a:gd name="connsiteX59" fmla="*/ 278295 w 1518803"/>
              <a:gd name="connsiteY59" fmla="*/ 2313830 h 2457056"/>
              <a:gd name="connsiteX60" fmla="*/ 214685 w 1518803"/>
              <a:gd name="connsiteY60" fmla="*/ 2202511 h 2457056"/>
              <a:gd name="connsiteX61" fmla="*/ 159026 w 1518803"/>
              <a:gd name="connsiteY61" fmla="*/ 2035534 h 2457056"/>
              <a:gd name="connsiteX62" fmla="*/ 166977 w 1518803"/>
              <a:gd name="connsiteY62" fmla="*/ 1463040 h 2457056"/>
              <a:gd name="connsiteX63" fmla="*/ 182880 w 1518803"/>
              <a:gd name="connsiteY63" fmla="*/ 1383527 h 2457056"/>
              <a:gd name="connsiteX64" fmla="*/ 206734 w 1518803"/>
              <a:gd name="connsiteY64" fmla="*/ 1272209 h 2457056"/>
              <a:gd name="connsiteX65" fmla="*/ 270344 w 1518803"/>
              <a:gd name="connsiteY65" fmla="*/ 1144988 h 2457056"/>
              <a:gd name="connsiteX66" fmla="*/ 310101 w 1518803"/>
              <a:gd name="connsiteY66" fmla="*/ 1017767 h 2457056"/>
              <a:gd name="connsiteX67" fmla="*/ 302149 w 1518803"/>
              <a:gd name="connsiteY67" fmla="*/ 890546 h 2457056"/>
              <a:gd name="connsiteX68" fmla="*/ 270344 w 1518803"/>
              <a:gd name="connsiteY68" fmla="*/ 866692 h 2457056"/>
              <a:gd name="connsiteX69" fmla="*/ 230588 w 1518803"/>
              <a:gd name="connsiteY69" fmla="*/ 850790 h 2457056"/>
              <a:gd name="connsiteX70" fmla="*/ 198782 w 1518803"/>
              <a:gd name="connsiteY70" fmla="*/ 834887 h 2457056"/>
              <a:gd name="connsiteX71" fmla="*/ 151075 w 1518803"/>
              <a:gd name="connsiteY71" fmla="*/ 826936 h 2457056"/>
              <a:gd name="connsiteX72" fmla="*/ 119269 w 1518803"/>
              <a:gd name="connsiteY72" fmla="*/ 818984 h 2457056"/>
              <a:gd name="connsiteX73" fmla="*/ 87464 w 1518803"/>
              <a:gd name="connsiteY73" fmla="*/ 795130 h 2457056"/>
              <a:gd name="connsiteX74" fmla="*/ 71562 w 1518803"/>
              <a:gd name="connsiteY74" fmla="*/ 763325 h 2457056"/>
              <a:gd name="connsiteX75" fmla="*/ 47708 w 1518803"/>
              <a:gd name="connsiteY75" fmla="*/ 723569 h 2457056"/>
              <a:gd name="connsiteX76" fmla="*/ 23854 w 1518803"/>
              <a:gd name="connsiteY76" fmla="*/ 620202 h 2457056"/>
              <a:gd name="connsiteX77" fmla="*/ 0 w 1518803"/>
              <a:gd name="connsiteY77" fmla="*/ 596348 h 2457056"/>
              <a:gd name="connsiteX78" fmla="*/ 15902 w 1518803"/>
              <a:gd name="connsiteY78" fmla="*/ 357809 h 2457056"/>
              <a:gd name="connsiteX79" fmla="*/ 39756 w 1518803"/>
              <a:gd name="connsiteY79" fmla="*/ 318052 h 2457056"/>
              <a:gd name="connsiteX80" fmla="*/ 55659 w 1518803"/>
              <a:gd name="connsiteY80" fmla="*/ 270344 h 2457056"/>
              <a:gd name="connsiteX81" fmla="*/ 95415 w 1518803"/>
              <a:gd name="connsiteY81" fmla="*/ 190831 h 2457056"/>
              <a:gd name="connsiteX82" fmla="*/ 111318 w 1518803"/>
              <a:gd name="connsiteY82" fmla="*/ 151075 h 2457056"/>
              <a:gd name="connsiteX83" fmla="*/ 135172 w 1518803"/>
              <a:gd name="connsiteY83" fmla="*/ 119270 h 2457056"/>
              <a:gd name="connsiteX84" fmla="*/ 151075 w 1518803"/>
              <a:gd name="connsiteY84" fmla="*/ 87464 h 2457056"/>
              <a:gd name="connsiteX85" fmla="*/ 238539 w 1518803"/>
              <a:gd name="connsiteY85" fmla="*/ 23854 h 2457056"/>
              <a:gd name="connsiteX86" fmla="*/ 326003 w 1518803"/>
              <a:gd name="connsiteY86" fmla="*/ 23854 h 24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518803" h="2457056">
                <a:moveTo>
                  <a:pt x="270344" y="0"/>
                </a:moveTo>
                <a:cubicBezTo>
                  <a:pt x="286247" y="5301"/>
                  <a:pt x="301790" y="11837"/>
                  <a:pt x="318052" y="15903"/>
                </a:cubicBezTo>
                <a:cubicBezTo>
                  <a:pt x="340978" y="21635"/>
                  <a:pt x="410545" y="29452"/>
                  <a:pt x="429370" y="31805"/>
                </a:cubicBezTo>
                <a:cubicBezTo>
                  <a:pt x="450574" y="37106"/>
                  <a:pt x="471610" y="43128"/>
                  <a:pt x="492981" y="47708"/>
                </a:cubicBezTo>
                <a:cubicBezTo>
                  <a:pt x="521265" y="53769"/>
                  <a:pt x="552337" y="55944"/>
                  <a:pt x="580445" y="63610"/>
                </a:cubicBezTo>
                <a:cubicBezTo>
                  <a:pt x="596617" y="68021"/>
                  <a:pt x="628153" y="79513"/>
                  <a:pt x="628153" y="79513"/>
                </a:cubicBezTo>
                <a:cubicBezTo>
                  <a:pt x="636104" y="87464"/>
                  <a:pt x="643469" y="96049"/>
                  <a:pt x="652007" y="103367"/>
                </a:cubicBezTo>
                <a:cubicBezTo>
                  <a:pt x="677773" y="125453"/>
                  <a:pt x="693909" y="133279"/>
                  <a:pt x="723569" y="151075"/>
                </a:cubicBezTo>
                <a:cubicBezTo>
                  <a:pt x="726081" y="154424"/>
                  <a:pt x="761886" y="205289"/>
                  <a:pt x="771276" y="206734"/>
                </a:cubicBezTo>
                <a:cubicBezTo>
                  <a:pt x="797603" y="210784"/>
                  <a:pt x="824285" y="201433"/>
                  <a:pt x="850789" y="198783"/>
                </a:cubicBezTo>
                <a:cubicBezTo>
                  <a:pt x="893196" y="212035"/>
                  <a:pt x="937809" y="219621"/>
                  <a:pt x="978010" y="238539"/>
                </a:cubicBezTo>
                <a:cubicBezTo>
                  <a:pt x="985594" y="242108"/>
                  <a:pt x="985962" y="254011"/>
                  <a:pt x="985962" y="262393"/>
                </a:cubicBezTo>
                <a:cubicBezTo>
                  <a:pt x="985962" y="316268"/>
                  <a:pt x="981257" y="330625"/>
                  <a:pt x="962108" y="373711"/>
                </a:cubicBezTo>
                <a:cubicBezTo>
                  <a:pt x="957294" y="384543"/>
                  <a:pt x="934582" y="403192"/>
                  <a:pt x="946205" y="405517"/>
                </a:cubicBezTo>
                <a:cubicBezTo>
                  <a:pt x="990464" y="414369"/>
                  <a:pt x="1036320" y="400216"/>
                  <a:pt x="1081377" y="397565"/>
                </a:cubicBezTo>
                <a:cubicBezTo>
                  <a:pt x="1107881" y="402866"/>
                  <a:pt x="1135248" y="404921"/>
                  <a:pt x="1160890" y="413468"/>
                </a:cubicBezTo>
                <a:cubicBezTo>
                  <a:pt x="1183380" y="420965"/>
                  <a:pt x="1200940" y="442655"/>
                  <a:pt x="1224501" y="445273"/>
                </a:cubicBezTo>
                <a:lnTo>
                  <a:pt x="1296062" y="453224"/>
                </a:lnTo>
                <a:cubicBezTo>
                  <a:pt x="1317266" y="463826"/>
                  <a:pt x="1337790" y="475912"/>
                  <a:pt x="1359673" y="485030"/>
                </a:cubicBezTo>
                <a:cubicBezTo>
                  <a:pt x="1518538" y="551224"/>
                  <a:pt x="1444421" y="504421"/>
                  <a:pt x="1510748" y="548640"/>
                </a:cubicBezTo>
                <a:cubicBezTo>
                  <a:pt x="1513398" y="559242"/>
                  <a:pt x="1519688" y="569562"/>
                  <a:pt x="1518699" y="580445"/>
                </a:cubicBezTo>
                <a:cubicBezTo>
                  <a:pt x="1516952" y="599661"/>
                  <a:pt x="1513155" y="619825"/>
                  <a:pt x="1502796" y="636104"/>
                </a:cubicBezTo>
                <a:cubicBezTo>
                  <a:pt x="1486707" y="661387"/>
                  <a:pt x="1464220" y="668351"/>
                  <a:pt x="1439186" y="675861"/>
                </a:cubicBezTo>
                <a:cubicBezTo>
                  <a:pt x="1420704" y="681406"/>
                  <a:pt x="1402080" y="686463"/>
                  <a:pt x="1383527" y="691764"/>
                </a:cubicBezTo>
                <a:cubicBezTo>
                  <a:pt x="1377538" y="781589"/>
                  <a:pt x="1379700" y="794234"/>
                  <a:pt x="1367624" y="866692"/>
                </a:cubicBezTo>
                <a:cubicBezTo>
                  <a:pt x="1365402" y="880023"/>
                  <a:pt x="1365717" y="894361"/>
                  <a:pt x="1359673" y="906449"/>
                </a:cubicBezTo>
                <a:cubicBezTo>
                  <a:pt x="1354644" y="916507"/>
                  <a:pt x="1343770" y="922352"/>
                  <a:pt x="1335819" y="930303"/>
                </a:cubicBezTo>
                <a:cubicBezTo>
                  <a:pt x="1302768" y="1084541"/>
                  <a:pt x="1327947" y="993690"/>
                  <a:pt x="1288111" y="1105231"/>
                </a:cubicBezTo>
                <a:cubicBezTo>
                  <a:pt x="1273749" y="1145445"/>
                  <a:pt x="1280657" y="1164742"/>
                  <a:pt x="1232452" y="1176793"/>
                </a:cubicBezTo>
                <a:cubicBezTo>
                  <a:pt x="1204051" y="1183893"/>
                  <a:pt x="1174143" y="1182094"/>
                  <a:pt x="1144988" y="1184744"/>
                </a:cubicBezTo>
                <a:cubicBezTo>
                  <a:pt x="1100373" y="1229359"/>
                  <a:pt x="1086407" y="1233267"/>
                  <a:pt x="1065475" y="1296063"/>
                </a:cubicBezTo>
                <a:cubicBezTo>
                  <a:pt x="1057524" y="1319917"/>
                  <a:pt x="1062542" y="1353676"/>
                  <a:pt x="1041621" y="1367624"/>
                </a:cubicBezTo>
                <a:cubicBezTo>
                  <a:pt x="1033670" y="1372925"/>
                  <a:pt x="1026064" y="1378786"/>
                  <a:pt x="1017767" y="1383527"/>
                </a:cubicBezTo>
                <a:cubicBezTo>
                  <a:pt x="995684" y="1396146"/>
                  <a:pt x="965427" y="1406625"/>
                  <a:pt x="946205" y="1423284"/>
                </a:cubicBezTo>
                <a:cubicBezTo>
                  <a:pt x="917880" y="1447833"/>
                  <a:pt x="892267" y="1475395"/>
                  <a:pt x="866692" y="1502797"/>
                </a:cubicBezTo>
                <a:cubicBezTo>
                  <a:pt x="855112" y="1515204"/>
                  <a:pt x="847659" y="1531378"/>
                  <a:pt x="834887" y="1542553"/>
                </a:cubicBezTo>
                <a:cubicBezTo>
                  <a:pt x="825967" y="1550358"/>
                  <a:pt x="813443" y="1552700"/>
                  <a:pt x="803082" y="1558456"/>
                </a:cubicBezTo>
                <a:cubicBezTo>
                  <a:pt x="789572" y="1565962"/>
                  <a:pt x="775689" y="1573037"/>
                  <a:pt x="763325" y="1582310"/>
                </a:cubicBezTo>
                <a:cubicBezTo>
                  <a:pt x="754329" y="1589057"/>
                  <a:pt x="748110" y="1598965"/>
                  <a:pt x="739471" y="1606164"/>
                </a:cubicBezTo>
                <a:cubicBezTo>
                  <a:pt x="732130" y="1612282"/>
                  <a:pt x="723393" y="1616512"/>
                  <a:pt x="715617" y="1622066"/>
                </a:cubicBezTo>
                <a:cubicBezTo>
                  <a:pt x="704833" y="1629769"/>
                  <a:pt x="695922" y="1640538"/>
                  <a:pt x="683812" y="1645920"/>
                </a:cubicBezTo>
                <a:cubicBezTo>
                  <a:pt x="671462" y="1651409"/>
                  <a:pt x="657094" y="1650315"/>
                  <a:pt x="644055" y="1653871"/>
                </a:cubicBezTo>
                <a:cubicBezTo>
                  <a:pt x="627883" y="1658282"/>
                  <a:pt x="596348" y="1669774"/>
                  <a:pt x="596348" y="1669774"/>
                </a:cubicBezTo>
                <a:cubicBezTo>
                  <a:pt x="591047" y="1677725"/>
                  <a:pt x="587202" y="1686871"/>
                  <a:pt x="580445" y="1693628"/>
                </a:cubicBezTo>
                <a:cubicBezTo>
                  <a:pt x="573688" y="1700385"/>
                  <a:pt x="562709" y="1702189"/>
                  <a:pt x="556591" y="1709530"/>
                </a:cubicBezTo>
                <a:cubicBezTo>
                  <a:pt x="495955" y="1782295"/>
                  <a:pt x="593561" y="1701683"/>
                  <a:pt x="508883" y="1765190"/>
                </a:cubicBezTo>
                <a:cubicBezTo>
                  <a:pt x="506233" y="1773141"/>
                  <a:pt x="502576" y="1780825"/>
                  <a:pt x="500932" y="1789044"/>
                </a:cubicBezTo>
                <a:cubicBezTo>
                  <a:pt x="497257" y="1807421"/>
                  <a:pt x="495831" y="1826180"/>
                  <a:pt x="492981" y="1844703"/>
                </a:cubicBezTo>
                <a:cubicBezTo>
                  <a:pt x="490529" y="1860637"/>
                  <a:pt x="487913" y="1876548"/>
                  <a:pt x="485029" y="1892410"/>
                </a:cubicBezTo>
                <a:cubicBezTo>
                  <a:pt x="482611" y="1905707"/>
                  <a:pt x="485873" y="1921906"/>
                  <a:pt x="477078" y="1932167"/>
                </a:cubicBezTo>
                <a:cubicBezTo>
                  <a:pt x="467789" y="1943004"/>
                  <a:pt x="450574" y="1942769"/>
                  <a:pt x="437322" y="1948070"/>
                </a:cubicBezTo>
                <a:cubicBezTo>
                  <a:pt x="442623" y="1961322"/>
                  <a:pt x="451648" y="1973641"/>
                  <a:pt x="453224" y="1987826"/>
                </a:cubicBezTo>
                <a:cubicBezTo>
                  <a:pt x="455669" y="2009832"/>
                  <a:pt x="440217" y="2027215"/>
                  <a:pt x="429370" y="2043485"/>
                </a:cubicBezTo>
                <a:cubicBezTo>
                  <a:pt x="432021" y="2080591"/>
                  <a:pt x="430857" y="2118169"/>
                  <a:pt x="437322" y="2154804"/>
                </a:cubicBezTo>
                <a:cubicBezTo>
                  <a:pt x="447996" y="2215292"/>
                  <a:pt x="503326" y="2127640"/>
                  <a:pt x="437322" y="2250219"/>
                </a:cubicBezTo>
                <a:cubicBezTo>
                  <a:pt x="429276" y="2265162"/>
                  <a:pt x="410817" y="2271422"/>
                  <a:pt x="397565" y="2282024"/>
                </a:cubicBezTo>
                <a:cubicBezTo>
                  <a:pt x="410817" y="2300577"/>
                  <a:pt x="421579" y="2321191"/>
                  <a:pt x="437322" y="2337684"/>
                </a:cubicBezTo>
                <a:cubicBezTo>
                  <a:pt x="580685" y="2487874"/>
                  <a:pt x="629310" y="2461766"/>
                  <a:pt x="453224" y="2441050"/>
                </a:cubicBezTo>
                <a:cubicBezTo>
                  <a:pt x="400316" y="2434826"/>
                  <a:pt x="347207" y="2430449"/>
                  <a:pt x="294198" y="2425148"/>
                </a:cubicBezTo>
                <a:cubicBezTo>
                  <a:pt x="288897" y="2388042"/>
                  <a:pt x="286017" y="2350509"/>
                  <a:pt x="278295" y="2313830"/>
                </a:cubicBezTo>
                <a:cubicBezTo>
                  <a:pt x="268784" y="2268652"/>
                  <a:pt x="236088" y="2243372"/>
                  <a:pt x="214685" y="2202511"/>
                </a:cubicBezTo>
                <a:cubicBezTo>
                  <a:pt x="174845" y="2126452"/>
                  <a:pt x="175798" y="2111006"/>
                  <a:pt x="159026" y="2035534"/>
                </a:cubicBezTo>
                <a:cubicBezTo>
                  <a:pt x="161676" y="1844703"/>
                  <a:pt x="159999" y="1653762"/>
                  <a:pt x="166977" y="1463040"/>
                </a:cubicBezTo>
                <a:cubicBezTo>
                  <a:pt x="167965" y="1436029"/>
                  <a:pt x="177899" y="1410093"/>
                  <a:pt x="182880" y="1383527"/>
                </a:cubicBezTo>
                <a:cubicBezTo>
                  <a:pt x="189077" y="1350475"/>
                  <a:pt x="194169" y="1302365"/>
                  <a:pt x="206734" y="1272209"/>
                </a:cubicBezTo>
                <a:cubicBezTo>
                  <a:pt x="224970" y="1228444"/>
                  <a:pt x="256202" y="1190242"/>
                  <a:pt x="270344" y="1144988"/>
                </a:cubicBezTo>
                <a:lnTo>
                  <a:pt x="310101" y="1017767"/>
                </a:lnTo>
                <a:cubicBezTo>
                  <a:pt x="307450" y="975360"/>
                  <a:pt x="312962" y="931637"/>
                  <a:pt x="302149" y="890546"/>
                </a:cubicBezTo>
                <a:cubicBezTo>
                  <a:pt x="298776" y="877730"/>
                  <a:pt x="281928" y="873128"/>
                  <a:pt x="270344" y="866692"/>
                </a:cubicBezTo>
                <a:cubicBezTo>
                  <a:pt x="257867" y="859761"/>
                  <a:pt x="243631" y="856587"/>
                  <a:pt x="230588" y="850790"/>
                </a:cubicBezTo>
                <a:cubicBezTo>
                  <a:pt x="219756" y="845976"/>
                  <a:pt x="210135" y="838293"/>
                  <a:pt x="198782" y="834887"/>
                </a:cubicBezTo>
                <a:cubicBezTo>
                  <a:pt x="183340" y="830254"/>
                  <a:pt x="166884" y="830098"/>
                  <a:pt x="151075" y="826936"/>
                </a:cubicBezTo>
                <a:cubicBezTo>
                  <a:pt x="140359" y="824793"/>
                  <a:pt x="129871" y="821635"/>
                  <a:pt x="119269" y="818984"/>
                </a:cubicBezTo>
                <a:cubicBezTo>
                  <a:pt x="108667" y="811033"/>
                  <a:pt x="96088" y="805192"/>
                  <a:pt x="87464" y="795130"/>
                </a:cubicBezTo>
                <a:cubicBezTo>
                  <a:pt x="79750" y="786131"/>
                  <a:pt x="77318" y="773686"/>
                  <a:pt x="71562" y="763325"/>
                </a:cubicBezTo>
                <a:cubicBezTo>
                  <a:pt x="64057" y="749815"/>
                  <a:pt x="55659" y="736821"/>
                  <a:pt x="47708" y="723569"/>
                </a:cubicBezTo>
                <a:cubicBezTo>
                  <a:pt x="43095" y="700507"/>
                  <a:pt x="30701" y="635266"/>
                  <a:pt x="23854" y="620202"/>
                </a:cubicBezTo>
                <a:cubicBezTo>
                  <a:pt x="19201" y="609965"/>
                  <a:pt x="7951" y="604299"/>
                  <a:pt x="0" y="596348"/>
                </a:cubicBezTo>
                <a:cubicBezTo>
                  <a:pt x="5301" y="516835"/>
                  <a:pt x="4632" y="436698"/>
                  <a:pt x="15902" y="357809"/>
                </a:cubicBezTo>
                <a:cubicBezTo>
                  <a:pt x="18088" y="342510"/>
                  <a:pt x="33361" y="332121"/>
                  <a:pt x="39756" y="318052"/>
                </a:cubicBezTo>
                <a:cubicBezTo>
                  <a:pt x="46693" y="302792"/>
                  <a:pt x="48940" y="285701"/>
                  <a:pt x="55659" y="270344"/>
                </a:cubicBezTo>
                <a:cubicBezTo>
                  <a:pt x="67536" y="243196"/>
                  <a:pt x="84409" y="218344"/>
                  <a:pt x="95415" y="190831"/>
                </a:cubicBezTo>
                <a:cubicBezTo>
                  <a:pt x="100716" y="177579"/>
                  <a:pt x="104386" y="163552"/>
                  <a:pt x="111318" y="151075"/>
                </a:cubicBezTo>
                <a:cubicBezTo>
                  <a:pt x="117754" y="139491"/>
                  <a:pt x="128148" y="130508"/>
                  <a:pt x="135172" y="119270"/>
                </a:cubicBezTo>
                <a:cubicBezTo>
                  <a:pt x="141454" y="109218"/>
                  <a:pt x="143963" y="96947"/>
                  <a:pt x="151075" y="87464"/>
                </a:cubicBezTo>
                <a:cubicBezTo>
                  <a:pt x="168771" y="63869"/>
                  <a:pt x="211506" y="29861"/>
                  <a:pt x="238539" y="23854"/>
                </a:cubicBezTo>
                <a:cubicBezTo>
                  <a:pt x="266999" y="17529"/>
                  <a:pt x="296848" y="23854"/>
                  <a:pt x="326003" y="23854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FE6D35A-D6B0-4AE9-A513-CE0C67E762AE}"/>
              </a:ext>
            </a:extLst>
          </p:cNvPr>
          <p:cNvGrpSpPr/>
          <p:nvPr/>
        </p:nvGrpSpPr>
        <p:grpSpPr>
          <a:xfrm rot="5400000">
            <a:off x="1039472" y="3004150"/>
            <a:ext cx="1147820" cy="324000"/>
            <a:chOff x="98017" y="3410671"/>
            <a:chExt cx="1147820" cy="324000"/>
          </a:xfrm>
          <a:solidFill>
            <a:schemeClr val="bg1"/>
          </a:solidFill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2AA8DF2-F22E-43A7-8903-07943C02C07C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D5A8945-8616-44E1-8F1B-2D076C10A58A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BA675C4-4330-4400-81A8-CBEF7BE82E27}"/>
                </a:ext>
              </a:extLst>
            </p:cNvPr>
            <p:cNvCxnSpPr>
              <a:cxnSpLocks/>
              <a:stCxn id="126" idx="2"/>
            </p:cNvCxnSpPr>
            <p:nvPr/>
          </p:nvCxnSpPr>
          <p:spPr>
            <a:xfrm rot="16200000" flipH="1">
              <a:off x="671925" y="2998760"/>
              <a:ext cx="4" cy="11478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69E3F55-D7E2-4715-8A34-67608AFEF438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3A51ABA-5D03-4C19-B0C0-2FD2AE6A7EDE}"/>
              </a:ext>
            </a:extLst>
          </p:cNvPr>
          <p:cNvGrpSpPr/>
          <p:nvPr/>
        </p:nvGrpSpPr>
        <p:grpSpPr>
          <a:xfrm rot="2741949">
            <a:off x="2013927" y="3112083"/>
            <a:ext cx="323850" cy="324000"/>
            <a:chOff x="921988" y="3410671"/>
            <a:chExt cx="323850" cy="32400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9E5AB80-49FA-42BC-82DC-DAF131F1DB77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0C368BB-C070-4867-8B9B-443DB4249616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AC4C554-E356-4008-BB7C-FE623948AC2C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76F2AA5-BCEF-4FCE-9F29-F2CAB402F55F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8692D32-0BCB-449F-9F8A-8B3DDCB67B58}"/>
              </a:ext>
            </a:extLst>
          </p:cNvPr>
          <p:cNvGrpSpPr/>
          <p:nvPr/>
        </p:nvGrpSpPr>
        <p:grpSpPr>
          <a:xfrm rot="2741949">
            <a:off x="2222650" y="3239513"/>
            <a:ext cx="323850" cy="324000"/>
            <a:chOff x="921988" y="3410671"/>
            <a:chExt cx="323850" cy="324000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EB0A5C3-7C17-429D-9059-5B623E3E8D47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2618C12-556F-46C7-A0DE-70BD34CAFF4D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B217239B-34F4-4D2A-9DC0-3F1D2E207D58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F77E3A41-A71A-4A60-9E21-CB136C99CF0C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CEC4B3-3D7D-4D9E-857A-3A5C445DCA64}"/>
              </a:ext>
            </a:extLst>
          </p:cNvPr>
          <p:cNvGrpSpPr/>
          <p:nvPr/>
        </p:nvGrpSpPr>
        <p:grpSpPr>
          <a:xfrm rot="2741949">
            <a:off x="2271067" y="3840825"/>
            <a:ext cx="323850" cy="324000"/>
            <a:chOff x="921988" y="3410671"/>
            <a:chExt cx="323850" cy="324000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FDCADB8-D601-46D2-8C67-325EBEB76994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5FF1CA8-552A-4600-8CD1-0052F3D96178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66A10500-BCB1-40D7-BF78-FBF8052E20D7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C16D8A4-A4C1-408D-A96A-E00AF77B5F96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E54B7B1-DEE9-41D3-A3D0-D46CF99FEE7E}"/>
              </a:ext>
            </a:extLst>
          </p:cNvPr>
          <p:cNvGrpSpPr/>
          <p:nvPr/>
        </p:nvGrpSpPr>
        <p:grpSpPr>
          <a:xfrm rot="2741949">
            <a:off x="2220514" y="4069263"/>
            <a:ext cx="323850" cy="324000"/>
            <a:chOff x="921988" y="3410671"/>
            <a:chExt cx="323850" cy="324000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C72F159-CA3B-4706-96C7-648AC4FD753C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8342864D-315F-4821-BC8A-2B9888095304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4391CCF-FE0F-4D1A-9ECC-AECED8FF93A6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207A288-3A76-4564-BD17-F6D1B779D11F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0B77739-6EF1-4F42-B2BC-EB7098D4A421}"/>
              </a:ext>
            </a:extLst>
          </p:cNvPr>
          <p:cNvGrpSpPr/>
          <p:nvPr/>
        </p:nvGrpSpPr>
        <p:grpSpPr>
          <a:xfrm>
            <a:off x="3692782" y="2164518"/>
            <a:ext cx="1260000" cy="1260000"/>
            <a:chOff x="921988" y="3410671"/>
            <a:chExt cx="323850" cy="3240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A5305DFD-014F-4522-9CC8-C6450FBDA123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6DD7FD59-EA9B-4610-A984-2E9E65DC1490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7291BAFC-8719-4EF4-BF07-A32765B68673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7706CD1F-1D04-483C-8A46-650D6A5CEC43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Std Bold" panose="020B0804020101010102" pitchFamily="34" charset="0"/>
                  <a:cs typeface="Circular Std Bold" panose="020B0804020101010102" pitchFamily="34" charset="0"/>
                </a:rPr>
                <a:t>B</a:t>
              </a: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E318FAF-3A6D-42E1-A1A7-43F7D16B916A}"/>
              </a:ext>
            </a:extLst>
          </p:cNvPr>
          <p:cNvSpPr/>
          <p:nvPr/>
        </p:nvSpPr>
        <p:spPr>
          <a:xfrm>
            <a:off x="1084237" y="1317882"/>
            <a:ext cx="1058295" cy="1274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E9CD0C2-A954-4922-AC54-6DDAE7E5C151}"/>
              </a:ext>
            </a:extLst>
          </p:cNvPr>
          <p:cNvSpPr txBox="1"/>
          <p:nvPr/>
        </p:nvSpPr>
        <p:spPr>
          <a:xfrm>
            <a:off x="1240876" y="1858843"/>
            <a:ext cx="74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State of</a:t>
            </a:r>
          </a:p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Libya</a:t>
            </a:r>
          </a:p>
        </p:txBody>
      </p:sp>
      <p:pic>
        <p:nvPicPr>
          <p:cNvPr id="128" name="Picture 4">
            <a:extLst>
              <a:ext uri="{FF2B5EF4-FFF2-40B4-BE49-F238E27FC236}">
                <a16:creationId xmlns:a16="http://schemas.microsoft.com/office/drawing/2014/main" id="{C86E3BF2-C196-492D-A9AD-B1BB0E01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45" y="1379765"/>
            <a:ext cx="710472" cy="47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21544703-3C26-4B75-8596-10339298E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90" y="1379766"/>
            <a:ext cx="941780" cy="47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76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Floor Detail Mosque Paris Stock Photo - Download Image Now - iStock">
            <a:extLst>
              <a:ext uri="{FF2B5EF4-FFF2-40B4-BE49-F238E27FC236}">
                <a16:creationId xmlns:a16="http://schemas.microsoft.com/office/drawing/2014/main" id="{38D41633-FC31-40D8-B0DB-BB1565DE8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5" b="16655"/>
          <a:stretch/>
        </p:blipFill>
        <p:spPr bwMode="auto">
          <a:xfrm>
            <a:off x="4099143" y="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3" name="자유형: 도형 6162">
            <a:extLst>
              <a:ext uri="{FF2B5EF4-FFF2-40B4-BE49-F238E27FC236}">
                <a16:creationId xmlns:a16="http://schemas.microsoft.com/office/drawing/2014/main" id="{25574DB2-DFFF-4BFD-938A-6BD9A2569678}"/>
              </a:ext>
            </a:extLst>
          </p:cNvPr>
          <p:cNvSpPr/>
          <p:nvPr/>
        </p:nvSpPr>
        <p:spPr>
          <a:xfrm>
            <a:off x="4345577" y="1152934"/>
            <a:ext cx="4049486" cy="2312579"/>
          </a:xfrm>
          <a:custGeom>
            <a:avLst/>
            <a:gdLst>
              <a:gd name="connsiteX0" fmla="*/ 19057 w 4258750"/>
              <a:gd name="connsiteY0" fmla="*/ 0 h 1793966"/>
              <a:gd name="connsiteX1" fmla="*/ 10349 w 4258750"/>
              <a:gd name="connsiteY1" fmla="*/ 1219200 h 1793966"/>
              <a:gd name="connsiteX2" fmla="*/ 10349 w 4258750"/>
              <a:gd name="connsiteY2" fmla="*/ 1628503 h 1793966"/>
              <a:gd name="connsiteX3" fmla="*/ 36475 w 4258750"/>
              <a:gd name="connsiteY3" fmla="*/ 1767840 h 1793966"/>
              <a:gd name="connsiteX4" fmla="*/ 393526 w 4258750"/>
              <a:gd name="connsiteY4" fmla="*/ 1759132 h 1793966"/>
              <a:gd name="connsiteX5" fmla="*/ 785412 w 4258750"/>
              <a:gd name="connsiteY5" fmla="*/ 1741714 h 1793966"/>
              <a:gd name="connsiteX6" fmla="*/ 1011835 w 4258750"/>
              <a:gd name="connsiteY6" fmla="*/ 1759132 h 1793966"/>
              <a:gd name="connsiteX7" fmla="*/ 1543057 w 4258750"/>
              <a:gd name="connsiteY7" fmla="*/ 1793966 h 1793966"/>
              <a:gd name="connsiteX8" fmla="*/ 2265869 w 4258750"/>
              <a:gd name="connsiteY8" fmla="*/ 1785257 h 1793966"/>
              <a:gd name="connsiteX9" fmla="*/ 2744840 w 4258750"/>
              <a:gd name="connsiteY9" fmla="*/ 1741714 h 1793966"/>
              <a:gd name="connsiteX10" fmla="*/ 3049640 w 4258750"/>
              <a:gd name="connsiteY10" fmla="*/ 1724297 h 1793966"/>
              <a:gd name="connsiteX11" fmla="*/ 3868246 w 4258750"/>
              <a:gd name="connsiteY11" fmla="*/ 1698172 h 1793966"/>
              <a:gd name="connsiteX12" fmla="*/ 3972749 w 4258750"/>
              <a:gd name="connsiteY12" fmla="*/ 1680754 h 1793966"/>
              <a:gd name="connsiteX13" fmla="*/ 4234006 w 4258750"/>
              <a:gd name="connsiteY13" fmla="*/ 1645920 h 1793966"/>
              <a:gd name="connsiteX14" fmla="*/ 4242715 w 4258750"/>
              <a:gd name="connsiteY14" fmla="*/ 1436914 h 1793966"/>
              <a:gd name="connsiteX15" fmla="*/ 4234006 w 4258750"/>
              <a:gd name="connsiteY15" fmla="*/ 783772 h 1793966"/>
              <a:gd name="connsiteX16" fmla="*/ 4242715 w 4258750"/>
              <a:gd name="connsiteY16" fmla="*/ 313509 h 1793966"/>
              <a:gd name="connsiteX17" fmla="*/ 4146920 w 4258750"/>
              <a:gd name="connsiteY17" fmla="*/ 69669 h 1793966"/>
              <a:gd name="connsiteX18" fmla="*/ 3781160 w 4258750"/>
              <a:gd name="connsiteY18" fmla="*/ 52252 h 1793966"/>
              <a:gd name="connsiteX19" fmla="*/ 3215103 w 4258750"/>
              <a:gd name="connsiteY19" fmla="*/ 43543 h 1793966"/>
              <a:gd name="connsiteX20" fmla="*/ 3032223 w 4258750"/>
              <a:gd name="connsiteY20" fmla="*/ 17417 h 1793966"/>
              <a:gd name="connsiteX21" fmla="*/ 2953846 w 4258750"/>
              <a:gd name="connsiteY21" fmla="*/ 8709 h 1793966"/>
              <a:gd name="connsiteX22" fmla="*/ 2640337 w 4258750"/>
              <a:gd name="connsiteY22" fmla="*/ 17417 h 1793966"/>
              <a:gd name="connsiteX23" fmla="*/ 2239743 w 4258750"/>
              <a:gd name="connsiteY23" fmla="*/ 78377 h 1793966"/>
              <a:gd name="connsiteX24" fmla="*/ 1961069 w 4258750"/>
              <a:gd name="connsiteY24" fmla="*/ 87086 h 1793966"/>
              <a:gd name="connsiteX25" fmla="*/ 1734646 w 4258750"/>
              <a:gd name="connsiteY25" fmla="*/ 95794 h 1793966"/>
              <a:gd name="connsiteX26" fmla="*/ 1647560 w 4258750"/>
              <a:gd name="connsiteY26" fmla="*/ 104503 h 1793966"/>
              <a:gd name="connsiteX27" fmla="*/ 1386303 w 4258750"/>
              <a:gd name="connsiteY27" fmla="*/ 156754 h 1793966"/>
              <a:gd name="connsiteX28" fmla="*/ 1133755 w 4258750"/>
              <a:gd name="connsiteY28" fmla="*/ 174172 h 1793966"/>
              <a:gd name="connsiteX29" fmla="*/ 942166 w 4258750"/>
              <a:gd name="connsiteY29" fmla="*/ 200297 h 1793966"/>
              <a:gd name="connsiteX30" fmla="*/ 794120 w 4258750"/>
              <a:gd name="connsiteY30" fmla="*/ 174172 h 1793966"/>
              <a:gd name="connsiteX31" fmla="*/ 602532 w 4258750"/>
              <a:gd name="connsiteY31" fmla="*/ 148046 h 1793966"/>
              <a:gd name="connsiteX32" fmla="*/ 306440 w 4258750"/>
              <a:gd name="connsiteY32" fmla="*/ 130629 h 1793966"/>
              <a:gd name="connsiteX33" fmla="*/ 175812 w 4258750"/>
              <a:gd name="connsiteY33" fmla="*/ 104503 h 1793966"/>
              <a:gd name="connsiteX34" fmla="*/ 1640 w 4258750"/>
              <a:gd name="connsiteY34" fmla="*/ 95794 h 179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58750" h="1793966">
                <a:moveTo>
                  <a:pt x="19057" y="0"/>
                </a:moveTo>
                <a:cubicBezTo>
                  <a:pt x="16154" y="406400"/>
                  <a:pt x="15366" y="812821"/>
                  <a:pt x="10349" y="1219200"/>
                </a:cubicBezTo>
                <a:cubicBezTo>
                  <a:pt x="7708" y="1433111"/>
                  <a:pt x="-11556" y="1403980"/>
                  <a:pt x="10349" y="1628503"/>
                </a:cubicBezTo>
                <a:cubicBezTo>
                  <a:pt x="14938" y="1675535"/>
                  <a:pt x="36475" y="1767840"/>
                  <a:pt x="36475" y="1767840"/>
                </a:cubicBezTo>
                <a:lnTo>
                  <a:pt x="393526" y="1759132"/>
                </a:lnTo>
                <a:cubicBezTo>
                  <a:pt x="524204" y="1754573"/>
                  <a:pt x="654673" y="1743893"/>
                  <a:pt x="785412" y="1741714"/>
                </a:cubicBezTo>
                <a:cubicBezTo>
                  <a:pt x="830011" y="1740971"/>
                  <a:pt x="959295" y="1754984"/>
                  <a:pt x="1011835" y="1759132"/>
                </a:cubicBezTo>
                <a:cubicBezTo>
                  <a:pt x="1264730" y="1779098"/>
                  <a:pt x="1270198" y="1777916"/>
                  <a:pt x="1543057" y="1793966"/>
                </a:cubicBezTo>
                <a:lnTo>
                  <a:pt x="2265869" y="1785257"/>
                </a:lnTo>
                <a:cubicBezTo>
                  <a:pt x="2426033" y="1778293"/>
                  <a:pt x="2585007" y="1754145"/>
                  <a:pt x="2744840" y="1741714"/>
                </a:cubicBezTo>
                <a:cubicBezTo>
                  <a:pt x="2846299" y="1733823"/>
                  <a:pt x="2947951" y="1728238"/>
                  <a:pt x="3049640" y="1724297"/>
                </a:cubicBezTo>
                <a:lnTo>
                  <a:pt x="3868246" y="1698172"/>
                </a:lnTo>
                <a:cubicBezTo>
                  <a:pt x="3903080" y="1692366"/>
                  <a:pt x="3937789" y="1685748"/>
                  <a:pt x="3972749" y="1680754"/>
                </a:cubicBezTo>
                <a:cubicBezTo>
                  <a:pt x="4059722" y="1668329"/>
                  <a:pt x="4168808" y="1704809"/>
                  <a:pt x="4234006" y="1645920"/>
                </a:cubicBezTo>
                <a:cubicBezTo>
                  <a:pt x="4285752" y="1599182"/>
                  <a:pt x="4239812" y="1506583"/>
                  <a:pt x="4242715" y="1436914"/>
                </a:cubicBezTo>
                <a:cubicBezTo>
                  <a:pt x="4239812" y="1219200"/>
                  <a:pt x="4234006" y="1001505"/>
                  <a:pt x="4234006" y="783772"/>
                </a:cubicBezTo>
                <a:cubicBezTo>
                  <a:pt x="4234006" y="626991"/>
                  <a:pt x="4261694" y="469137"/>
                  <a:pt x="4242715" y="313509"/>
                </a:cubicBezTo>
                <a:cubicBezTo>
                  <a:pt x="4232144" y="226824"/>
                  <a:pt x="4222917" y="112686"/>
                  <a:pt x="4146920" y="69669"/>
                </a:cubicBezTo>
                <a:cubicBezTo>
                  <a:pt x="4040698" y="9543"/>
                  <a:pt x="3903170" y="55673"/>
                  <a:pt x="3781160" y="52252"/>
                </a:cubicBezTo>
                <a:cubicBezTo>
                  <a:pt x="3592526" y="46963"/>
                  <a:pt x="3403789" y="46446"/>
                  <a:pt x="3215103" y="43543"/>
                </a:cubicBezTo>
                <a:lnTo>
                  <a:pt x="3032223" y="17417"/>
                </a:lnTo>
                <a:cubicBezTo>
                  <a:pt x="3006167" y="13943"/>
                  <a:pt x="2980132" y="8709"/>
                  <a:pt x="2953846" y="8709"/>
                </a:cubicBezTo>
                <a:cubicBezTo>
                  <a:pt x="2849303" y="8709"/>
                  <a:pt x="2744840" y="14514"/>
                  <a:pt x="2640337" y="17417"/>
                </a:cubicBezTo>
                <a:cubicBezTo>
                  <a:pt x="2605606" y="23206"/>
                  <a:pt x="2347558" y="73243"/>
                  <a:pt x="2239743" y="78377"/>
                </a:cubicBezTo>
                <a:cubicBezTo>
                  <a:pt x="2146912" y="82798"/>
                  <a:pt x="2053950" y="83883"/>
                  <a:pt x="1961069" y="87086"/>
                </a:cubicBezTo>
                <a:lnTo>
                  <a:pt x="1734646" y="95794"/>
                </a:lnTo>
                <a:cubicBezTo>
                  <a:pt x="1705617" y="98697"/>
                  <a:pt x="1676297" y="99474"/>
                  <a:pt x="1647560" y="104503"/>
                </a:cubicBezTo>
                <a:cubicBezTo>
                  <a:pt x="1560079" y="119812"/>
                  <a:pt x="1474308" y="144821"/>
                  <a:pt x="1386303" y="156754"/>
                </a:cubicBezTo>
                <a:cubicBezTo>
                  <a:pt x="1302686" y="168092"/>
                  <a:pt x="1217938" y="168366"/>
                  <a:pt x="1133755" y="174172"/>
                </a:cubicBezTo>
                <a:cubicBezTo>
                  <a:pt x="1072566" y="186409"/>
                  <a:pt x="1000583" y="202015"/>
                  <a:pt x="942166" y="200297"/>
                </a:cubicBezTo>
                <a:cubicBezTo>
                  <a:pt x="892077" y="198824"/>
                  <a:pt x="843648" y="181792"/>
                  <a:pt x="794120" y="174172"/>
                </a:cubicBezTo>
                <a:cubicBezTo>
                  <a:pt x="730416" y="164371"/>
                  <a:pt x="666730" y="153778"/>
                  <a:pt x="602532" y="148046"/>
                </a:cubicBezTo>
                <a:cubicBezTo>
                  <a:pt x="504056" y="139253"/>
                  <a:pt x="405137" y="136435"/>
                  <a:pt x="306440" y="130629"/>
                </a:cubicBezTo>
                <a:cubicBezTo>
                  <a:pt x="241327" y="98073"/>
                  <a:pt x="288488" y="116364"/>
                  <a:pt x="175812" y="104503"/>
                </a:cubicBezTo>
                <a:cubicBezTo>
                  <a:pt x="52034" y="91473"/>
                  <a:pt x="158635" y="95794"/>
                  <a:pt x="1640" y="95794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328C51FC-3017-49F9-B518-F21FA367D7F2}"/>
              </a:ext>
            </a:extLst>
          </p:cNvPr>
          <p:cNvSpPr/>
          <p:nvPr/>
        </p:nvSpPr>
        <p:spPr>
          <a:xfrm>
            <a:off x="4586588" y="1471730"/>
            <a:ext cx="3564441" cy="1767840"/>
          </a:xfrm>
          <a:custGeom>
            <a:avLst/>
            <a:gdLst>
              <a:gd name="connsiteX0" fmla="*/ 2443 w 4618385"/>
              <a:gd name="connsiteY0" fmla="*/ 96679 h 2056107"/>
              <a:gd name="connsiteX1" fmla="*/ 11152 w 4618385"/>
              <a:gd name="connsiteY1" fmla="*/ 1176542 h 2056107"/>
              <a:gd name="connsiteX2" fmla="*/ 28569 w 4618385"/>
              <a:gd name="connsiteY2" fmla="*/ 1333296 h 2056107"/>
              <a:gd name="connsiteX3" fmla="*/ 45986 w 4618385"/>
              <a:gd name="connsiteY3" fmla="*/ 1368130 h 2056107"/>
              <a:gd name="connsiteX4" fmla="*/ 63403 w 4618385"/>
              <a:gd name="connsiteY4" fmla="*/ 1838393 h 2056107"/>
              <a:gd name="connsiteX5" fmla="*/ 106946 w 4618385"/>
              <a:gd name="connsiteY5" fmla="*/ 1977730 h 2056107"/>
              <a:gd name="connsiteX6" fmla="*/ 855883 w 4618385"/>
              <a:gd name="connsiteY6" fmla="*/ 1942896 h 2056107"/>
              <a:gd name="connsiteX7" fmla="*/ 1343563 w 4618385"/>
              <a:gd name="connsiteY7" fmla="*/ 1960313 h 2056107"/>
              <a:gd name="connsiteX8" fmla="*/ 1657072 w 4618385"/>
              <a:gd name="connsiteY8" fmla="*/ 2003856 h 2056107"/>
              <a:gd name="connsiteX9" fmla="*/ 1883494 w 4618385"/>
              <a:gd name="connsiteY9" fmla="*/ 2047399 h 2056107"/>
              <a:gd name="connsiteX10" fmla="*/ 1935746 w 4618385"/>
              <a:gd name="connsiteY10" fmla="*/ 2056107 h 2056107"/>
              <a:gd name="connsiteX11" fmla="*/ 2736934 w 4618385"/>
              <a:gd name="connsiteY11" fmla="*/ 2021273 h 2056107"/>
              <a:gd name="connsiteX12" fmla="*/ 2832729 w 4618385"/>
              <a:gd name="connsiteY12" fmla="*/ 2003856 h 2056107"/>
              <a:gd name="connsiteX13" fmla="*/ 4443814 w 4618385"/>
              <a:gd name="connsiteY13" fmla="*/ 2038690 h 2056107"/>
              <a:gd name="connsiteX14" fmla="*/ 4617986 w 4618385"/>
              <a:gd name="connsiteY14" fmla="*/ 2021273 h 2056107"/>
              <a:gd name="connsiteX15" fmla="*/ 4600569 w 4618385"/>
              <a:gd name="connsiteY15" fmla="*/ 1777433 h 2056107"/>
              <a:gd name="connsiteX16" fmla="*/ 4591860 w 4618385"/>
              <a:gd name="connsiteY16" fmla="*/ 1455216 h 2056107"/>
              <a:gd name="connsiteX17" fmla="*/ 4574443 w 4618385"/>
              <a:gd name="connsiteY17" fmla="*/ 1185250 h 2056107"/>
              <a:gd name="connsiteX18" fmla="*/ 4565734 w 4618385"/>
              <a:gd name="connsiteY18" fmla="*/ 967536 h 2056107"/>
              <a:gd name="connsiteX19" fmla="*/ 4557026 w 4618385"/>
              <a:gd name="connsiteY19" fmla="*/ 436313 h 2056107"/>
              <a:gd name="connsiteX20" fmla="*/ 4539609 w 4618385"/>
              <a:gd name="connsiteY20" fmla="*/ 166347 h 2056107"/>
              <a:gd name="connsiteX21" fmla="*/ 4530900 w 4618385"/>
              <a:gd name="connsiteY21" fmla="*/ 122804 h 2056107"/>
              <a:gd name="connsiteX22" fmla="*/ 4496066 w 4618385"/>
              <a:gd name="connsiteY22" fmla="*/ 114096 h 2056107"/>
              <a:gd name="connsiteX23" fmla="*/ 4365437 w 4618385"/>
              <a:gd name="connsiteY23" fmla="*/ 105387 h 2056107"/>
              <a:gd name="connsiteX24" fmla="*/ 3964843 w 4618385"/>
              <a:gd name="connsiteY24" fmla="*/ 96679 h 2056107"/>
              <a:gd name="connsiteX25" fmla="*/ 3294283 w 4618385"/>
              <a:gd name="connsiteY25" fmla="*/ 79262 h 2056107"/>
              <a:gd name="connsiteX26" fmla="*/ 2005414 w 4618385"/>
              <a:gd name="connsiteY26" fmla="*/ 96679 h 2056107"/>
              <a:gd name="connsiteX27" fmla="*/ 1892203 w 4618385"/>
              <a:gd name="connsiteY27" fmla="*/ 105387 h 2056107"/>
              <a:gd name="connsiteX28" fmla="*/ 969094 w 4618385"/>
              <a:gd name="connsiteY28" fmla="*/ 114096 h 2056107"/>
              <a:gd name="connsiteX29" fmla="*/ 315952 w 4618385"/>
              <a:gd name="connsiteY29" fmla="*/ 96679 h 2056107"/>
              <a:gd name="connsiteX30" fmla="*/ 133072 w 4618385"/>
              <a:gd name="connsiteY30" fmla="*/ 70553 h 2056107"/>
              <a:gd name="connsiteX31" fmla="*/ 89529 w 4618385"/>
              <a:gd name="connsiteY31" fmla="*/ 61844 h 2056107"/>
              <a:gd name="connsiteX32" fmla="*/ 54694 w 4618385"/>
              <a:gd name="connsiteY32" fmla="*/ 53136 h 2056107"/>
              <a:gd name="connsiteX33" fmla="*/ 2443 w 4618385"/>
              <a:gd name="connsiteY33" fmla="*/ 96679 h 2056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18385" h="2056107">
                <a:moveTo>
                  <a:pt x="2443" y="96679"/>
                </a:moveTo>
                <a:cubicBezTo>
                  <a:pt x="-4814" y="283913"/>
                  <a:pt x="5898" y="816614"/>
                  <a:pt x="11152" y="1176542"/>
                </a:cubicBezTo>
                <a:cubicBezTo>
                  <a:pt x="11395" y="1193221"/>
                  <a:pt x="16191" y="1296163"/>
                  <a:pt x="28569" y="1333296"/>
                </a:cubicBezTo>
                <a:cubicBezTo>
                  <a:pt x="32674" y="1345612"/>
                  <a:pt x="40180" y="1356519"/>
                  <a:pt x="45986" y="1368130"/>
                </a:cubicBezTo>
                <a:cubicBezTo>
                  <a:pt x="52376" y="1579027"/>
                  <a:pt x="52788" y="1647334"/>
                  <a:pt x="63403" y="1838393"/>
                </a:cubicBezTo>
                <a:cubicBezTo>
                  <a:pt x="71302" y="1980563"/>
                  <a:pt x="30216" y="1958549"/>
                  <a:pt x="106946" y="1977730"/>
                </a:cubicBezTo>
                <a:cubicBezTo>
                  <a:pt x="413778" y="1955279"/>
                  <a:pt x="542356" y="1939792"/>
                  <a:pt x="855883" y="1942896"/>
                </a:cubicBezTo>
                <a:cubicBezTo>
                  <a:pt x="1018539" y="1944507"/>
                  <a:pt x="1181003" y="1954507"/>
                  <a:pt x="1343563" y="1960313"/>
                </a:cubicBezTo>
                <a:cubicBezTo>
                  <a:pt x="1448066" y="1974827"/>
                  <a:pt x="1552912" y="1987056"/>
                  <a:pt x="1657072" y="2003856"/>
                </a:cubicBezTo>
                <a:cubicBezTo>
                  <a:pt x="1732948" y="2016094"/>
                  <a:pt x="1807953" y="2033235"/>
                  <a:pt x="1883494" y="2047399"/>
                </a:cubicBezTo>
                <a:cubicBezTo>
                  <a:pt x="1900849" y="2050653"/>
                  <a:pt x="1918329" y="2053204"/>
                  <a:pt x="1935746" y="2056107"/>
                </a:cubicBezTo>
                <a:cubicBezTo>
                  <a:pt x="2170751" y="2049092"/>
                  <a:pt x="2482872" y="2049502"/>
                  <a:pt x="2736934" y="2021273"/>
                </a:cubicBezTo>
                <a:cubicBezTo>
                  <a:pt x="2769191" y="2017689"/>
                  <a:pt x="2800797" y="2009662"/>
                  <a:pt x="2832729" y="2003856"/>
                </a:cubicBezTo>
                <a:lnTo>
                  <a:pt x="4443814" y="2038690"/>
                </a:lnTo>
                <a:cubicBezTo>
                  <a:pt x="4502158" y="2039259"/>
                  <a:pt x="4575629" y="2061401"/>
                  <a:pt x="4617986" y="2021273"/>
                </a:cubicBezTo>
                <a:cubicBezTo>
                  <a:pt x="4621349" y="2018087"/>
                  <a:pt x="4602436" y="1799839"/>
                  <a:pt x="4600569" y="1777433"/>
                </a:cubicBezTo>
                <a:cubicBezTo>
                  <a:pt x="4597666" y="1670027"/>
                  <a:pt x="4596596" y="1562556"/>
                  <a:pt x="4591860" y="1455216"/>
                </a:cubicBezTo>
                <a:cubicBezTo>
                  <a:pt x="4587885" y="1365128"/>
                  <a:pt x="4579267" y="1275297"/>
                  <a:pt x="4574443" y="1185250"/>
                </a:cubicBezTo>
                <a:cubicBezTo>
                  <a:pt x="4570558" y="1112725"/>
                  <a:pt x="4568637" y="1040107"/>
                  <a:pt x="4565734" y="967536"/>
                </a:cubicBezTo>
                <a:cubicBezTo>
                  <a:pt x="4562831" y="790462"/>
                  <a:pt x="4562798" y="613317"/>
                  <a:pt x="4557026" y="436313"/>
                </a:cubicBezTo>
                <a:cubicBezTo>
                  <a:pt x="4554087" y="346185"/>
                  <a:pt x="4547098" y="256211"/>
                  <a:pt x="4539609" y="166347"/>
                </a:cubicBezTo>
                <a:cubicBezTo>
                  <a:pt x="4538380" y="151596"/>
                  <a:pt x="4540376" y="134175"/>
                  <a:pt x="4530900" y="122804"/>
                </a:cubicBezTo>
                <a:cubicBezTo>
                  <a:pt x="4523238" y="113609"/>
                  <a:pt x="4507969" y="115349"/>
                  <a:pt x="4496066" y="114096"/>
                </a:cubicBezTo>
                <a:cubicBezTo>
                  <a:pt x="4452666" y="109528"/>
                  <a:pt x="4409053" y="106817"/>
                  <a:pt x="4365437" y="105387"/>
                </a:cubicBezTo>
                <a:cubicBezTo>
                  <a:pt x="4231946" y="101010"/>
                  <a:pt x="4098366" y="99936"/>
                  <a:pt x="3964843" y="96679"/>
                </a:cubicBezTo>
                <a:lnTo>
                  <a:pt x="3294283" y="79262"/>
                </a:lnTo>
                <a:cubicBezTo>
                  <a:pt x="2765334" y="51421"/>
                  <a:pt x="3112377" y="65497"/>
                  <a:pt x="2005414" y="96679"/>
                </a:cubicBezTo>
                <a:cubicBezTo>
                  <a:pt x="1967581" y="97745"/>
                  <a:pt x="1930046" y="104751"/>
                  <a:pt x="1892203" y="105387"/>
                </a:cubicBezTo>
                <a:lnTo>
                  <a:pt x="969094" y="114096"/>
                </a:lnTo>
                <a:lnTo>
                  <a:pt x="315952" y="96679"/>
                </a:lnTo>
                <a:cubicBezTo>
                  <a:pt x="285244" y="94676"/>
                  <a:pt x="181454" y="79350"/>
                  <a:pt x="133072" y="70553"/>
                </a:cubicBezTo>
                <a:cubicBezTo>
                  <a:pt x="118509" y="67905"/>
                  <a:pt x="103978" y="65055"/>
                  <a:pt x="89529" y="61844"/>
                </a:cubicBezTo>
                <a:cubicBezTo>
                  <a:pt x="77845" y="59248"/>
                  <a:pt x="66590" y="54458"/>
                  <a:pt x="54694" y="53136"/>
                </a:cubicBezTo>
                <a:cubicBezTo>
                  <a:pt x="40269" y="51533"/>
                  <a:pt x="9700" y="-90555"/>
                  <a:pt x="2443" y="96679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4AB446A9-2DD8-4632-9C9E-23DBFA3B9B00}"/>
              </a:ext>
            </a:extLst>
          </p:cNvPr>
          <p:cNvSpPr/>
          <p:nvPr/>
        </p:nvSpPr>
        <p:spPr>
          <a:xfrm>
            <a:off x="4212275" y="0"/>
            <a:ext cx="4314708" cy="1443428"/>
          </a:xfrm>
          <a:custGeom>
            <a:avLst/>
            <a:gdLst>
              <a:gd name="connsiteX0" fmla="*/ 0 w 4314708"/>
              <a:gd name="connsiteY0" fmla="*/ 0 h 1443428"/>
              <a:gd name="connsiteX1" fmla="*/ 4314708 w 4314708"/>
              <a:gd name="connsiteY1" fmla="*/ 0 h 1443428"/>
              <a:gd name="connsiteX2" fmla="*/ 4311170 w 4314708"/>
              <a:gd name="connsiteY2" fmla="*/ 13992 h 1443428"/>
              <a:gd name="connsiteX3" fmla="*/ 4278582 w 4314708"/>
              <a:gd name="connsiteY3" fmla="*/ 208141 h 1443428"/>
              <a:gd name="connsiteX4" fmla="*/ 4217622 w 4314708"/>
              <a:gd name="connsiteY4" fmla="*/ 690073 h 1443428"/>
              <a:gd name="connsiteX5" fmla="*/ 4121828 w 4314708"/>
              <a:gd name="connsiteY5" fmla="*/ 1441886 h 1443428"/>
              <a:gd name="connsiteX6" fmla="*/ 150719 w 4314708"/>
              <a:gd name="connsiteY6" fmla="*/ 1432248 h 1443428"/>
              <a:gd name="connsiteX7" fmla="*/ 142011 w 4314708"/>
              <a:gd name="connsiteY7" fmla="*/ 1393694 h 1443428"/>
              <a:gd name="connsiteX8" fmla="*/ 133302 w 4314708"/>
              <a:gd name="connsiteY8" fmla="*/ 1220198 h 1443428"/>
              <a:gd name="connsiteX9" fmla="*/ 115885 w 4314708"/>
              <a:gd name="connsiteY9" fmla="*/ 1065980 h 1443428"/>
              <a:gd name="connsiteX10" fmla="*/ 107176 w 4314708"/>
              <a:gd name="connsiteY10" fmla="*/ 1008149 h 1443428"/>
              <a:gd name="connsiteX11" fmla="*/ 98468 w 4314708"/>
              <a:gd name="connsiteY11" fmla="*/ 651519 h 1443428"/>
              <a:gd name="connsiteX12" fmla="*/ 72342 w 4314708"/>
              <a:gd name="connsiteY12" fmla="*/ 314167 h 1443428"/>
              <a:gd name="connsiteX13" fmla="*/ 11382 w 4314708"/>
              <a:gd name="connsiteY13" fmla="*/ 34646 h 144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4708" h="1443428">
                <a:moveTo>
                  <a:pt x="0" y="0"/>
                </a:moveTo>
                <a:lnTo>
                  <a:pt x="4314708" y="0"/>
                </a:lnTo>
                <a:lnTo>
                  <a:pt x="4311170" y="13992"/>
                </a:lnTo>
                <a:cubicBezTo>
                  <a:pt x="4296701" y="68700"/>
                  <a:pt x="4314418" y="-29834"/>
                  <a:pt x="4278582" y="208141"/>
                </a:cubicBezTo>
                <a:cubicBezTo>
                  <a:pt x="4254488" y="368144"/>
                  <a:pt x="4238031" y="529442"/>
                  <a:pt x="4217622" y="690073"/>
                </a:cubicBezTo>
                <a:cubicBezTo>
                  <a:pt x="4185780" y="940691"/>
                  <a:pt x="4153759" y="1191282"/>
                  <a:pt x="4121828" y="1441886"/>
                </a:cubicBezTo>
                <a:lnTo>
                  <a:pt x="150719" y="1432248"/>
                </a:lnTo>
                <a:cubicBezTo>
                  <a:pt x="150719" y="1387180"/>
                  <a:pt x="151637" y="1505563"/>
                  <a:pt x="142011" y="1393694"/>
                </a:cubicBezTo>
                <a:cubicBezTo>
                  <a:pt x="137049" y="1336033"/>
                  <a:pt x="136205" y="1278030"/>
                  <a:pt x="133302" y="1220198"/>
                </a:cubicBezTo>
                <a:cubicBezTo>
                  <a:pt x="114992" y="1118864"/>
                  <a:pt x="133113" y="1228053"/>
                  <a:pt x="115885" y="1065980"/>
                </a:cubicBezTo>
                <a:cubicBezTo>
                  <a:pt x="113822" y="1046571"/>
                  <a:pt x="107996" y="1027670"/>
                  <a:pt x="107176" y="1008149"/>
                </a:cubicBezTo>
                <a:cubicBezTo>
                  <a:pt x="102184" y="889357"/>
                  <a:pt x="102597" y="770352"/>
                  <a:pt x="98468" y="651519"/>
                </a:cubicBezTo>
                <a:cubicBezTo>
                  <a:pt x="94534" y="538315"/>
                  <a:pt x="82528" y="426901"/>
                  <a:pt x="72342" y="314167"/>
                </a:cubicBezTo>
                <a:cubicBezTo>
                  <a:pt x="51339" y="221176"/>
                  <a:pt x="36018" y="126674"/>
                  <a:pt x="11382" y="34646"/>
                </a:cubicBezTo>
                <a:close/>
              </a:path>
            </a:pathLst>
          </a:cu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dirty="0">
                <a:solidFill>
                  <a:srgbClr val="13A10C"/>
                </a:solidFill>
                <a:latin typeface="Consolas" panose="020B0609020204030204" pitchFamily="49" charset="0"/>
              </a:rPr>
              <a:t>��101101101��</a:t>
            </a:r>
            <a:r>
              <a:rPr lang="en-US" dirty="0" err="1">
                <a:solidFill>
                  <a:srgbClr val="13A10C"/>
                </a:solidFill>
                <a:latin typeface="Consolas" panose="020B0609020204030204" pitchFamily="49" charset="0"/>
              </a:rPr>
              <a:t>u�H</a:t>
            </a:r>
            <a:r>
              <a:rPr lang="en-US" dirty="0">
                <a:solidFill>
                  <a:srgbClr val="13A10C"/>
                </a:solidFill>
                <a:latin typeface="Consolas" panose="020B0609020204030204" pitchFamily="49" charset="0"/>
              </a:rPr>
              <a:t>��H��HE      dd�E3�H��</a:t>
            </a:r>
            <a:r>
              <a:rPr lang="en-US" dirty="0" err="1">
                <a:solidFill>
                  <a:srgbClr val="13A10C"/>
                </a:solidFill>
                <a:latin typeface="Consolas" panose="020B0609020204030204" pitchFamily="49" charset="0"/>
              </a:rPr>
              <a:t>fD</a:t>
            </a:r>
            <a:r>
              <a:rPr lang="en-US" dirty="0">
                <a:solidFill>
                  <a:srgbClr val="13A10C"/>
                </a:solidFill>
                <a:latin typeface="Consolas" panose="020B0609020204030204" pitchFamily="49" charset="0"/>
              </a:rPr>
              <a:t>��zQ\  3�����H�\$WH�� H�</a:t>
            </a:r>
            <a:r>
              <a:rPr lang="en-US" dirty="0" err="1">
                <a:solidFill>
                  <a:srgbClr val="13A10C"/>
                </a:solidFill>
                <a:latin typeface="Consolas" panose="020B0609020204030204" pitchFamily="49" charset="0"/>
              </a:rPr>
              <a:t>wZ</a:t>
            </a:r>
            <a:r>
              <a:rPr lang="en-US" dirty="0">
                <a:solidFill>
                  <a:srgbClr val="13A10C"/>
                </a:solidFill>
                <a:latin typeface="Consolas" panose="020B0609020204030204" pitchFamily="49" charset="0"/>
              </a:rPr>
              <a:t>  H��H���H��Z  H�AH E3�H�|$0E3��D$(?  �|</a:t>
            </a:r>
          </a:p>
        </p:txBody>
      </p:sp>
      <p:pic>
        <p:nvPicPr>
          <p:cNvPr id="6172" name="Picture 22" descr="프로그램 없이 레지스트리로 키보드 배열 수정">
            <a:extLst>
              <a:ext uri="{FF2B5EF4-FFF2-40B4-BE49-F238E27FC236}">
                <a16:creationId xmlns:a16="http://schemas.microsoft.com/office/drawing/2014/main" id="{7A58A9A6-8B9E-4A34-BFB1-2E05EC037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58912"/>
            <a:ext cx="3345180" cy="114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4" name="자유형: 도형 6173">
            <a:extLst>
              <a:ext uri="{FF2B5EF4-FFF2-40B4-BE49-F238E27FC236}">
                <a16:creationId xmlns:a16="http://schemas.microsoft.com/office/drawing/2014/main" id="{DB5D621A-7B95-4FE3-8D68-F5E674F1F387}"/>
              </a:ext>
            </a:extLst>
          </p:cNvPr>
          <p:cNvSpPr/>
          <p:nvPr/>
        </p:nvSpPr>
        <p:spPr>
          <a:xfrm>
            <a:off x="4310971" y="138674"/>
            <a:ext cx="400231" cy="1255181"/>
          </a:xfrm>
          <a:custGeom>
            <a:avLst/>
            <a:gdLst>
              <a:gd name="connsiteX0" fmla="*/ 3991 w 400231"/>
              <a:gd name="connsiteY0" fmla="*/ 55902 h 1255181"/>
              <a:gd name="connsiteX1" fmla="*/ 19231 w 400231"/>
              <a:gd name="connsiteY1" fmla="*/ 177822 h 1255181"/>
              <a:gd name="connsiteX2" fmla="*/ 34471 w 400231"/>
              <a:gd name="connsiteY2" fmla="*/ 322602 h 1255181"/>
              <a:gd name="connsiteX3" fmla="*/ 42091 w 400231"/>
              <a:gd name="connsiteY3" fmla="*/ 444522 h 1255181"/>
              <a:gd name="connsiteX4" fmla="*/ 57331 w 400231"/>
              <a:gd name="connsiteY4" fmla="*/ 627402 h 1255181"/>
              <a:gd name="connsiteX5" fmla="*/ 64951 w 400231"/>
              <a:gd name="connsiteY5" fmla="*/ 772182 h 1255181"/>
              <a:gd name="connsiteX6" fmla="*/ 95431 w 400231"/>
              <a:gd name="connsiteY6" fmla="*/ 878862 h 1255181"/>
              <a:gd name="connsiteX7" fmla="*/ 103051 w 400231"/>
              <a:gd name="connsiteY7" fmla="*/ 962682 h 1255181"/>
              <a:gd name="connsiteX8" fmla="*/ 125911 w 400231"/>
              <a:gd name="connsiteY8" fmla="*/ 1084602 h 1255181"/>
              <a:gd name="connsiteX9" fmla="*/ 171631 w 400231"/>
              <a:gd name="connsiteY9" fmla="*/ 1237002 h 1255181"/>
              <a:gd name="connsiteX10" fmla="*/ 202111 w 400231"/>
              <a:gd name="connsiteY10" fmla="*/ 1244622 h 1255181"/>
              <a:gd name="connsiteX11" fmla="*/ 392611 w 400231"/>
              <a:gd name="connsiteY11" fmla="*/ 1206522 h 1255181"/>
              <a:gd name="connsiteX12" fmla="*/ 400231 w 400231"/>
              <a:gd name="connsiteY12" fmla="*/ 1137942 h 1255181"/>
              <a:gd name="connsiteX13" fmla="*/ 392611 w 400231"/>
              <a:gd name="connsiteY13" fmla="*/ 673122 h 1255181"/>
              <a:gd name="connsiteX14" fmla="*/ 384991 w 400231"/>
              <a:gd name="connsiteY14" fmla="*/ 86382 h 1255181"/>
              <a:gd name="connsiteX15" fmla="*/ 369751 w 400231"/>
              <a:gd name="connsiteY15" fmla="*/ 55902 h 1255181"/>
              <a:gd name="connsiteX16" fmla="*/ 362131 w 400231"/>
              <a:gd name="connsiteY16" fmla="*/ 10182 h 1255181"/>
              <a:gd name="connsiteX17" fmla="*/ 72571 w 400231"/>
              <a:gd name="connsiteY17" fmla="*/ 10182 h 1255181"/>
              <a:gd name="connsiteX18" fmla="*/ 34471 w 400231"/>
              <a:gd name="connsiteY18" fmla="*/ 17802 h 1255181"/>
              <a:gd name="connsiteX19" fmla="*/ 3991 w 400231"/>
              <a:gd name="connsiteY19" fmla="*/ 25422 h 1255181"/>
              <a:gd name="connsiteX20" fmla="*/ 3991 w 400231"/>
              <a:gd name="connsiteY20" fmla="*/ 55902 h 125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0231" h="1255181">
                <a:moveTo>
                  <a:pt x="3991" y="55902"/>
                </a:moveTo>
                <a:cubicBezTo>
                  <a:pt x="6531" y="81302"/>
                  <a:pt x="8680" y="72311"/>
                  <a:pt x="19231" y="177822"/>
                </a:cubicBezTo>
                <a:cubicBezTo>
                  <a:pt x="24060" y="226108"/>
                  <a:pt x="30327" y="274253"/>
                  <a:pt x="34471" y="322602"/>
                </a:cubicBezTo>
                <a:cubicBezTo>
                  <a:pt x="37948" y="363173"/>
                  <a:pt x="39046" y="403917"/>
                  <a:pt x="42091" y="444522"/>
                </a:cubicBezTo>
                <a:cubicBezTo>
                  <a:pt x="46666" y="505522"/>
                  <a:pt x="53074" y="566379"/>
                  <a:pt x="57331" y="627402"/>
                </a:cubicBezTo>
                <a:cubicBezTo>
                  <a:pt x="60694" y="675612"/>
                  <a:pt x="59803" y="724130"/>
                  <a:pt x="64951" y="772182"/>
                </a:cubicBezTo>
                <a:cubicBezTo>
                  <a:pt x="70280" y="821919"/>
                  <a:pt x="79016" y="837825"/>
                  <a:pt x="95431" y="878862"/>
                </a:cubicBezTo>
                <a:cubicBezTo>
                  <a:pt x="97971" y="906802"/>
                  <a:pt x="98940" y="934930"/>
                  <a:pt x="103051" y="962682"/>
                </a:cubicBezTo>
                <a:cubicBezTo>
                  <a:pt x="109111" y="1003584"/>
                  <a:pt x="120936" y="1043554"/>
                  <a:pt x="125911" y="1084602"/>
                </a:cubicBezTo>
                <a:cubicBezTo>
                  <a:pt x="139541" y="1197053"/>
                  <a:pt x="94680" y="1202802"/>
                  <a:pt x="171631" y="1237002"/>
                </a:cubicBezTo>
                <a:cubicBezTo>
                  <a:pt x="181201" y="1241255"/>
                  <a:pt x="191951" y="1242082"/>
                  <a:pt x="202111" y="1244622"/>
                </a:cubicBezTo>
                <a:cubicBezTo>
                  <a:pt x="272825" y="1241547"/>
                  <a:pt x="373733" y="1288325"/>
                  <a:pt x="392611" y="1206522"/>
                </a:cubicBezTo>
                <a:cubicBezTo>
                  <a:pt x="397783" y="1184110"/>
                  <a:pt x="397691" y="1160802"/>
                  <a:pt x="400231" y="1137942"/>
                </a:cubicBezTo>
                <a:cubicBezTo>
                  <a:pt x="397691" y="983002"/>
                  <a:pt x="394857" y="828067"/>
                  <a:pt x="392611" y="673122"/>
                </a:cubicBezTo>
                <a:cubicBezTo>
                  <a:pt x="389777" y="477546"/>
                  <a:pt x="392230" y="281844"/>
                  <a:pt x="384991" y="86382"/>
                </a:cubicBezTo>
                <a:cubicBezTo>
                  <a:pt x="384571" y="75031"/>
                  <a:pt x="374831" y="66062"/>
                  <a:pt x="369751" y="55902"/>
                </a:cubicBezTo>
                <a:cubicBezTo>
                  <a:pt x="367211" y="40662"/>
                  <a:pt x="377009" y="14348"/>
                  <a:pt x="362131" y="10182"/>
                </a:cubicBezTo>
                <a:cubicBezTo>
                  <a:pt x="291814" y="-9507"/>
                  <a:pt x="153524" y="4400"/>
                  <a:pt x="72571" y="10182"/>
                </a:cubicBezTo>
                <a:cubicBezTo>
                  <a:pt x="59871" y="12722"/>
                  <a:pt x="47114" y="14992"/>
                  <a:pt x="34471" y="17802"/>
                </a:cubicBezTo>
                <a:cubicBezTo>
                  <a:pt x="24248" y="20074"/>
                  <a:pt x="14358" y="23941"/>
                  <a:pt x="3991" y="25422"/>
                </a:cubicBezTo>
                <a:cubicBezTo>
                  <a:pt x="-3552" y="26500"/>
                  <a:pt x="1451" y="30502"/>
                  <a:pt x="3991" y="55902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3" name="자유형: 도형 6172">
            <a:extLst>
              <a:ext uri="{FF2B5EF4-FFF2-40B4-BE49-F238E27FC236}">
                <a16:creationId xmlns:a16="http://schemas.microsoft.com/office/drawing/2014/main" id="{F54CED85-643F-48BF-951F-120FDB55825B}"/>
              </a:ext>
            </a:extLst>
          </p:cNvPr>
          <p:cNvSpPr/>
          <p:nvPr/>
        </p:nvSpPr>
        <p:spPr>
          <a:xfrm>
            <a:off x="4282440" y="103734"/>
            <a:ext cx="434340" cy="137187"/>
          </a:xfrm>
          <a:custGeom>
            <a:avLst/>
            <a:gdLst>
              <a:gd name="connsiteX0" fmla="*/ 0 w 381000"/>
              <a:gd name="connsiteY0" fmla="*/ 15267 h 116479"/>
              <a:gd name="connsiteX1" fmla="*/ 350520 w 381000"/>
              <a:gd name="connsiteY1" fmla="*/ 7647 h 116479"/>
              <a:gd name="connsiteX2" fmla="*/ 373380 w 381000"/>
              <a:gd name="connsiteY2" fmla="*/ 22887 h 116479"/>
              <a:gd name="connsiteX3" fmla="*/ 381000 w 381000"/>
              <a:gd name="connsiteY3" fmla="*/ 45747 h 116479"/>
              <a:gd name="connsiteX4" fmla="*/ 373380 w 381000"/>
              <a:gd name="connsiteY4" fmla="*/ 68607 h 116479"/>
              <a:gd name="connsiteX5" fmla="*/ 190500 w 381000"/>
              <a:gd name="connsiteY5" fmla="*/ 114327 h 116479"/>
              <a:gd name="connsiteX6" fmla="*/ 45720 w 381000"/>
              <a:gd name="connsiteY6" fmla="*/ 76227 h 116479"/>
              <a:gd name="connsiteX7" fmla="*/ 38100 w 381000"/>
              <a:gd name="connsiteY7" fmla="*/ 53367 h 116479"/>
              <a:gd name="connsiteX8" fmla="*/ 60960 w 381000"/>
              <a:gd name="connsiteY8" fmla="*/ 30507 h 116479"/>
              <a:gd name="connsiteX9" fmla="*/ 83820 w 381000"/>
              <a:gd name="connsiteY9" fmla="*/ 22887 h 11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116479">
                <a:moveTo>
                  <a:pt x="0" y="15267"/>
                </a:moveTo>
                <a:cubicBezTo>
                  <a:pt x="101791" y="8700"/>
                  <a:pt x="240987" y="-10608"/>
                  <a:pt x="350520" y="7647"/>
                </a:cubicBezTo>
                <a:cubicBezTo>
                  <a:pt x="359553" y="9153"/>
                  <a:pt x="365760" y="17807"/>
                  <a:pt x="373380" y="22887"/>
                </a:cubicBezTo>
                <a:cubicBezTo>
                  <a:pt x="375920" y="30507"/>
                  <a:pt x="381000" y="37715"/>
                  <a:pt x="381000" y="45747"/>
                </a:cubicBezTo>
                <a:cubicBezTo>
                  <a:pt x="381000" y="53779"/>
                  <a:pt x="379876" y="63883"/>
                  <a:pt x="373380" y="68607"/>
                </a:cubicBezTo>
                <a:cubicBezTo>
                  <a:pt x="302749" y="119975"/>
                  <a:pt x="278484" y="108042"/>
                  <a:pt x="190500" y="114327"/>
                </a:cubicBezTo>
                <a:cubicBezTo>
                  <a:pt x="93344" y="108255"/>
                  <a:pt x="81335" y="138553"/>
                  <a:pt x="45720" y="76227"/>
                </a:cubicBezTo>
                <a:cubicBezTo>
                  <a:pt x="41735" y="69253"/>
                  <a:pt x="40640" y="60987"/>
                  <a:pt x="38100" y="53367"/>
                </a:cubicBezTo>
                <a:cubicBezTo>
                  <a:pt x="45720" y="45747"/>
                  <a:pt x="51994" y="36485"/>
                  <a:pt x="60960" y="30507"/>
                </a:cubicBezTo>
                <a:cubicBezTo>
                  <a:pt x="67643" y="26052"/>
                  <a:pt x="83820" y="22887"/>
                  <a:pt x="83820" y="22887"/>
                </a:cubicBezTo>
              </a:path>
            </a:pathLst>
          </a:cu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5" name="자유형: 도형 6174">
            <a:extLst>
              <a:ext uri="{FF2B5EF4-FFF2-40B4-BE49-F238E27FC236}">
                <a16:creationId xmlns:a16="http://schemas.microsoft.com/office/drawing/2014/main" id="{1360BEB8-6E0E-4024-B5D2-B9549963F1A3}"/>
              </a:ext>
            </a:extLst>
          </p:cNvPr>
          <p:cNvSpPr/>
          <p:nvPr/>
        </p:nvSpPr>
        <p:spPr>
          <a:xfrm>
            <a:off x="4296890" y="606371"/>
            <a:ext cx="510219" cy="170869"/>
          </a:xfrm>
          <a:custGeom>
            <a:avLst/>
            <a:gdLst>
              <a:gd name="connsiteX0" fmla="*/ 16030 w 510219"/>
              <a:gd name="connsiteY0" fmla="*/ 3229 h 170869"/>
              <a:gd name="connsiteX1" fmla="*/ 54130 w 510219"/>
              <a:gd name="connsiteY1" fmla="*/ 26089 h 170869"/>
              <a:gd name="connsiteX2" fmla="*/ 84610 w 510219"/>
              <a:gd name="connsiteY2" fmla="*/ 41329 h 170869"/>
              <a:gd name="connsiteX3" fmla="*/ 137950 w 510219"/>
              <a:gd name="connsiteY3" fmla="*/ 71809 h 170869"/>
              <a:gd name="connsiteX4" fmla="*/ 176050 w 510219"/>
              <a:gd name="connsiteY4" fmla="*/ 79429 h 170869"/>
              <a:gd name="connsiteX5" fmla="*/ 343690 w 510219"/>
              <a:gd name="connsiteY5" fmla="*/ 71809 h 170869"/>
              <a:gd name="connsiteX6" fmla="*/ 473230 w 510219"/>
              <a:gd name="connsiteY6" fmla="*/ 48949 h 170869"/>
              <a:gd name="connsiteX7" fmla="*/ 480850 w 510219"/>
              <a:gd name="connsiteY7" fmla="*/ 163249 h 170869"/>
              <a:gd name="connsiteX8" fmla="*/ 442750 w 510219"/>
              <a:gd name="connsiteY8" fmla="*/ 170869 h 170869"/>
              <a:gd name="connsiteX9" fmla="*/ 237010 w 510219"/>
              <a:gd name="connsiteY9" fmla="*/ 163249 h 170869"/>
              <a:gd name="connsiteX10" fmla="*/ 130330 w 510219"/>
              <a:gd name="connsiteY10" fmla="*/ 148009 h 170869"/>
              <a:gd name="connsiteX11" fmla="*/ 107470 w 510219"/>
              <a:gd name="connsiteY11" fmla="*/ 140389 h 170869"/>
              <a:gd name="connsiteX12" fmla="*/ 23650 w 510219"/>
              <a:gd name="connsiteY12" fmla="*/ 132769 h 170869"/>
              <a:gd name="connsiteX13" fmla="*/ 790 w 510219"/>
              <a:gd name="connsiteY13" fmla="*/ 102289 h 170869"/>
              <a:gd name="connsiteX14" fmla="*/ 16030 w 510219"/>
              <a:gd name="connsiteY14" fmla="*/ 3229 h 17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0219" h="170869">
                <a:moveTo>
                  <a:pt x="16030" y="3229"/>
                </a:moveTo>
                <a:cubicBezTo>
                  <a:pt x="24920" y="-9471"/>
                  <a:pt x="41183" y="18896"/>
                  <a:pt x="54130" y="26089"/>
                </a:cubicBezTo>
                <a:cubicBezTo>
                  <a:pt x="64060" y="31606"/>
                  <a:pt x="74747" y="35693"/>
                  <a:pt x="84610" y="41329"/>
                </a:cubicBezTo>
                <a:cubicBezTo>
                  <a:pt x="108022" y="54707"/>
                  <a:pt x="110318" y="62598"/>
                  <a:pt x="137950" y="71809"/>
                </a:cubicBezTo>
                <a:cubicBezTo>
                  <a:pt x="150237" y="75905"/>
                  <a:pt x="163350" y="76889"/>
                  <a:pt x="176050" y="79429"/>
                </a:cubicBezTo>
                <a:cubicBezTo>
                  <a:pt x="231930" y="76889"/>
                  <a:pt x="287969" y="76726"/>
                  <a:pt x="343690" y="71809"/>
                </a:cubicBezTo>
                <a:cubicBezTo>
                  <a:pt x="374772" y="69066"/>
                  <a:pt x="435483" y="56498"/>
                  <a:pt x="473230" y="48949"/>
                </a:cubicBezTo>
                <a:cubicBezTo>
                  <a:pt x="516194" y="77591"/>
                  <a:pt x="525550" y="73849"/>
                  <a:pt x="480850" y="163249"/>
                </a:cubicBezTo>
                <a:cubicBezTo>
                  <a:pt x="475058" y="174833"/>
                  <a:pt x="455450" y="168329"/>
                  <a:pt x="442750" y="170869"/>
                </a:cubicBezTo>
                <a:lnTo>
                  <a:pt x="237010" y="163249"/>
                </a:lnTo>
                <a:cubicBezTo>
                  <a:pt x="206528" y="161556"/>
                  <a:pt x="162283" y="155997"/>
                  <a:pt x="130330" y="148009"/>
                </a:cubicBezTo>
                <a:cubicBezTo>
                  <a:pt x="122538" y="146061"/>
                  <a:pt x="115421" y="141525"/>
                  <a:pt x="107470" y="140389"/>
                </a:cubicBezTo>
                <a:cubicBezTo>
                  <a:pt x="79697" y="136421"/>
                  <a:pt x="51590" y="135309"/>
                  <a:pt x="23650" y="132769"/>
                </a:cubicBezTo>
                <a:cubicBezTo>
                  <a:pt x="16030" y="122609"/>
                  <a:pt x="2468" y="114878"/>
                  <a:pt x="790" y="102289"/>
                </a:cubicBezTo>
                <a:cubicBezTo>
                  <a:pt x="-2918" y="74480"/>
                  <a:pt x="7140" y="15929"/>
                  <a:pt x="16030" y="322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5415E8F4-827E-494E-BBFA-04FB8CE9F107}"/>
              </a:ext>
            </a:extLst>
          </p:cNvPr>
          <p:cNvSpPr/>
          <p:nvPr/>
        </p:nvSpPr>
        <p:spPr>
          <a:xfrm>
            <a:off x="7965788" y="111317"/>
            <a:ext cx="400231" cy="1255181"/>
          </a:xfrm>
          <a:custGeom>
            <a:avLst/>
            <a:gdLst>
              <a:gd name="connsiteX0" fmla="*/ 3991 w 400231"/>
              <a:gd name="connsiteY0" fmla="*/ 55902 h 1255181"/>
              <a:gd name="connsiteX1" fmla="*/ 19231 w 400231"/>
              <a:gd name="connsiteY1" fmla="*/ 177822 h 1255181"/>
              <a:gd name="connsiteX2" fmla="*/ 34471 w 400231"/>
              <a:gd name="connsiteY2" fmla="*/ 322602 h 1255181"/>
              <a:gd name="connsiteX3" fmla="*/ 42091 w 400231"/>
              <a:gd name="connsiteY3" fmla="*/ 444522 h 1255181"/>
              <a:gd name="connsiteX4" fmla="*/ 57331 w 400231"/>
              <a:gd name="connsiteY4" fmla="*/ 627402 h 1255181"/>
              <a:gd name="connsiteX5" fmla="*/ 64951 w 400231"/>
              <a:gd name="connsiteY5" fmla="*/ 772182 h 1255181"/>
              <a:gd name="connsiteX6" fmla="*/ 95431 w 400231"/>
              <a:gd name="connsiteY6" fmla="*/ 878862 h 1255181"/>
              <a:gd name="connsiteX7" fmla="*/ 103051 w 400231"/>
              <a:gd name="connsiteY7" fmla="*/ 962682 h 1255181"/>
              <a:gd name="connsiteX8" fmla="*/ 125911 w 400231"/>
              <a:gd name="connsiteY8" fmla="*/ 1084602 h 1255181"/>
              <a:gd name="connsiteX9" fmla="*/ 171631 w 400231"/>
              <a:gd name="connsiteY9" fmla="*/ 1237002 h 1255181"/>
              <a:gd name="connsiteX10" fmla="*/ 202111 w 400231"/>
              <a:gd name="connsiteY10" fmla="*/ 1244622 h 1255181"/>
              <a:gd name="connsiteX11" fmla="*/ 392611 w 400231"/>
              <a:gd name="connsiteY11" fmla="*/ 1206522 h 1255181"/>
              <a:gd name="connsiteX12" fmla="*/ 400231 w 400231"/>
              <a:gd name="connsiteY12" fmla="*/ 1137942 h 1255181"/>
              <a:gd name="connsiteX13" fmla="*/ 392611 w 400231"/>
              <a:gd name="connsiteY13" fmla="*/ 673122 h 1255181"/>
              <a:gd name="connsiteX14" fmla="*/ 384991 w 400231"/>
              <a:gd name="connsiteY14" fmla="*/ 86382 h 1255181"/>
              <a:gd name="connsiteX15" fmla="*/ 369751 w 400231"/>
              <a:gd name="connsiteY15" fmla="*/ 55902 h 1255181"/>
              <a:gd name="connsiteX16" fmla="*/ 362131 w 400231"/>
              <a:gd name="connsiteY16" fmla="*/ 10182 h 1255181"/>
              <a:gd name="connsiteX17" fmla="*/ 72571 w 400231"/>
              <a:gd name="connsiteY17" fmla="*/ 10182 h 1255181"/>
              <a:gd name="connsiteX18" fmla="*/ 34471 w 400231"/>
              <a:gd name="connsiteY18" fmla="*/ 17802 h 1255181"/>
              <a:gd name="connsiteX19" fmla="*/ 3991 w 400231"/>
              <a:gd name="connsiteY19" fmla="*/ 25422 h 1255181"/>
              <a:gd name="connsiteX20" fmla="*/ 3991 w 400231"/>
              <a:gd name="connsiteY20" fmla="*/ 55902 h 125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0231" h="1255181">
                <a:moveTo>
                  <a:pt x="3991" y="55902"/>
                </a:moveTo>
                <a:cubicBezTo>
                  <a:pt x="6531" y="81302"/>
                  <a:pt x="8680" y="72311"/>
                  <a:pt x="19231" y="177822"/>
                </a:cubicBezTo>
                <a:cubicBezTo>
                  <a:pt x="24060" y="226108"/>
                  <a:pt x="30327" y="274253"/>
                  <a:pt x="34471" y="322602"/>
                </a:cubicBezTo>
                <a:cubicBezTo>
                  <a:pt x="37948" y="363173"/>
                  <a:pt x="39046" y="403917"/>
                  <a:pt x="42091" y="444522"/>
                </a:cubicBezTo>
                <a:cubicBezTo>
                  <a:pt x="46666" y="505522"/>
                  <a:pt x="53074" y="566379"/>
                  <a:pt x="57331" y="627402"/>
                </a:cubicBezTo>
                <a:cubicBezTo>
                  <a:pt x="60694" y="675612"/>
                  <a:pt x="59803" y="724130"/>
                  <a:pt x="64951" y="772182"/>
                </a:cubicBezTo>
                <a:cubicBezTo>
                  <a:pt x="70280" y="821919"/>
                  <a:pt x="79016" y="837825"/>
                  <a:pt x="95431" y="878862"/>
                </a:cubicBezTo>
                <a:cubicBezTo>
                  <a:pt x="97971" y="906802"/>
                  <a:pt x="98940" y="934930"/>
                  <a:pt x="103051" y="962682"/>
                </a:cubicBezTo>
                <a:cubicBezTo>
                  <a:pt x="109111" y="1003584"/>
                  <a:pt x="120936" y="1043554"/>
                  <a:pt x="125911" y="1084602"/>
                </a:cubicBezTo>
                <a:cubicBezTo>
                  <a:pt x="139541" y="1197053"/>
                  <a:pt x="94680" y="1202802"/>
                  <a:pt x="171631" y="1237002"/>
                </a:cubicBezTo>
                <a:cubicBezTo>
                  <a:pt x="181201" y="1241255"/>
                  <a:pt x="191951" y="1242082"/>
                  <a:pt x="202111" y="1244622"/>
                </a:cubicBezTo>
                <a:cubicBezTo>
                  <a:pt x="272825" y="1241547"/>
                  <a:pt x="373733" y="1288325"/>
                  <a:pt x="392611" y="1206522"/>
                </a:cubicBezTo>
                <a:cubicBezTo>
                  <a:pt x="397783" y="1184110"/>
                  <a:pt x="397691" y="1160802"/>
                  <a:pt x="400231" y="1137942"/>
                </a:cubicBezTo>
                <a:cubicBezTo>
                  <a:pt x="397691" y="983002"/>
                  <a:pt x="394857" y="828067"/>
                  <a:pt x="392611" y="673122"/>
                </a:cubicBezTo>
                <a:cubicBezTo>
                  <a:pt x="389777" y="477546"/>
                  <a:pt x="392230" y="281844"/>
                  <a:pt x="384991" y="86382"/>
                </a:cubicBezTo>
                <a:cubicBezTo>
                  <a:pt x="384571" y="75031"/>
                  <a:pt x="374831" y="66062"/>
                  <a:pt x="369751" y="55902"/>
                </a:cubicBezTo>
                <a:cubicBezTo>
                  <a:pt x="367211" y="40662"/>
                  <a:pt x="377009" y="14348"/>
                  <a:pt x="362131" y="10182"/>
                </a:cubicBezTo>
                <a:cubicBezTo>
                  <a:pt x="291814" y="-9507"/>
                  <a:pt x="153524" y="4400"/>
                  <a:pt x="72571" y="10182"/>
                </a:cubicBezTo>
                <a:cubicBezTo>
                  <a:pt x="59871" y="12722"/>
                  <a:pt x="47114" y="14992"/>
                  <a:pt x="34471" y="17802"/>
                </a:cubicBezTo>
                <a:cubicBezTo>
                  <a:pt x="24248" y="20074"/>
                  <a:pt x="14358" y="23941"/>
                  <a:pt x="3991" y="25422"/>
                </a:cubicBezTo>
                <a:cubicBezTo>
                  <a:pt x="-3552" y="26500"/>
                  <a:pt x="1451" y="30502"/>
                  <a:pt x="3991" y="55902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B24F2603-D5D3-4475-B7A6-9CB8151C49EE}"/>
              </a:ext>
            </a:extLst>
          </p:cNvPr>
          <p:cNvSpPr/>
          <p:nvPr/>
        </p:nvSpPr>
        <p:spPr>
          <a:xfrm>
            <a:off x="7931679" y="95693"/>
            <a:ext cx="434340" cy="137187"/>
          </a:xfrm>
          <a:custGeom>
            <a:avLst/>
            <a:gdLst>
              <a:gd name="connsiteX0" fmla="*/ 0 w 381000"/>
              <a:gd name="connsiteY0" fmla="*/ 15267 h 116479"/>
              <a:gd name="connsiteX1" fmla="*/ 350520 w 381000"/>
              <a:gd name="connsiteY1" fmla="*/ 7647 h 116479"/>
              <a:gd name="connsiteX2" fmla="*/ 373380 w 381000"/>
              <a:gd name="connsiteY2" fmla="*/ 22887 h 116479"/>
              <a:gd name="connsiteX3" fmla="*/ 381000 w 381000"/>
              <a:gd name="connsiteY3" fmla="*/ 45747 h 116479"/>
              <a:gd name="connsiteX4" fmla="*/ 373380 w 381000"/>
              <a:gd name="connsiteY4" fmla="*/ 68607 h 116479"/>
              <a:gd name="connsiteX5" fmla="*/ 190500 w 381000"/>
              <a:gd name="connsiteY5" fmla="*/ 114327 h 116479"/>
              <a:gd name="connsiteX6" fmla="*/ 45720 w 381000"/>
              <a:gd name="connsiteY6" fmla="*/ 76227 h 116479"/>
              <a:gd name="connsiteX7" fmla="*/ 38100 w 381000"/>
              <a:gd name="connsiteY7" fmla="*/ 53367 h 116479"/>
              <a:gd name="connsiteX8" fmla="*/ 60960 w 381000"/>
              <a:gd name="connsiteY8" fmla="*/ 30507 h 116479"/>
              <a:gd name="connsiteX9" fmla="*/ 83820 w 381000"/>
              <a:gd name="connsiteY9" fmla="*/ 22887 h 11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116479">
                <a:moveTo>
                  <a:pt x="0" y="15267"/>
                </a:moveTo>
                <a:cubicBezTo>
                  <a:pt x="101791" y="8700"/>
                  <a:pt x="240987" y="-10608"/>
                  <a:pt x="350520" y="7647"/>
                </a:cubicBezTo>
                <a:cubicBezTo>
                  <a:pt x="359553" y="9153"/>
                  <a:pt x="365760" y="17807"/>
                  <a:pt x="373380" y="22887"/>
                </a:cubicBezTo>
                <a:cubicBezTo>
                  <a:pt x="375920" y="30507"/>
                  <a:pt x="381000" y="37715"/>
                  <a:pt x="381000" y="45747"/>
                </a:cubicBezTo>
                <a:cubicBezTo>
                  <a:pt x="381000" y="53779"/>
                  <a:pt x="379876" y="63883"/>
                  <a:pt x="373380" y="68607"/>
                </a:cubicBezTo>
                <a:cubicBezTo>
                  <a:pt x="302749" y="119975"/>
                  <a:pt x="278484" y="108042"/>
                  <a:pt x="190500" y="114327"/>
                </a:cubicBezTo>
                <a:cubicBezTo>
                  <a:pt x="93344" y="108255"/>
                  <a:pt x="81335" y="138553"/>
                  <a:pt x="45720" y="76227"/>
                </a:cubicBezTo>
                <a:cubicBezTo>
                  <a:pt x="41735" y="69253"/>
                  <a:pt x="40640" y="60987"/>
                  <a:pt x="38100" y="53367"/>
                </a:cubicBezTo>
                <a:cubicBezTo>
                  <a:pt x="45720" y="45747"/>
                  <a:pt x="51994" y="36485"/>
                  <a:pt x="60960" y="30507"/>
                </a:cubicBezTo>
                <a:cubicBezTo>
                  <a:pt x="67643" y="26052"/>
                  <a:pt x="83820" y="22887"/>
                  <a:pt x="83820" y="22887"/>
                </a:cubicBezTo>
              </a:path>
            </a:pathLst>
          </a:cu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7F10BEDD-45D3-41D7-9E42-4926FF311BA6}"/>
              </a:ext>
            </a:extLst>
          </p:cNvPr>
          <p:cNvSpPr/>
          <p:nvPr/>
        </p:nvSpPr>
        <p:spPr>
          <a:xfrm>
            <a:off x="7946129" y="598330"/>
            <a:ext cx="510219" cy="170869"/>
          </a:xfrm>
          <a:custGeom>
            <a:avLst/>
            <a:gdLst>
              <a:gd name="connsiteX0" fmla="*/ 16030 w 510219"/>
              <a:gd name="connsiteY0" fmla="*/ 3229 h 170869"/>
              <a:gd name="connsiteX1" fmla="*/ 54130 w 510219"/>
              <a:gd name="connsiteY1" fmla="*/ 26089 h 170869"/>
              <a:gd name="connsiteX2" fmla="*/ 84610 w 510219"/>
              <a:gd name="connsiteY2" fmla="*/ 41329 h 170869"/>
              <a:gd name="connsiteX3" fmla="*/ 137950 w 510219"/>
              <a:gd name="connsiteY3" fmla="*/ 71809 h 170869"/>
              <a:gd name="connsiteX4" fmla="*/ 176050 w 510219"/>
              <a:gd name="connsiteY4" fmla="*/ 79429 h 170869"/>
              <a:gd name="connsiteX5" fmla="*/ 343690 w 510219"/>
              <a:gd name="connsiteY5" fmla="*/ 71809 h 170869"/>
              <a:gd name="connsiteX6" fmla="*/ 473230 w 510219"/>
              <a:gd name="connsiteY6" fmla="*/ 48949 h 170869"/>
              <a:gd name="connsiteX7" fmla="*/ 480850 w 510219"/>
              <a:gd name="connsiteY7" fmla="*/ 163249 h 170869"/>
              <a:gd name="connsiteX8" fmla="*/ 442750 w 510219"/>
              <a:gd name="connsiteY8" fmla="*/ 170869 h 170869"/>
              <a:gd name="connsiteX9" fmla="*/ 237010 w 510219"/>
              <a:gd name="connsiteY9" fmla="*/ 163249 h 170869"/>
              <a:gd name="connsiteX10" fmla="*/ 130330 w 510219"/>
              <a:gd name="connsiteY10" fmla="*/ 148009 h 170869"/>
              <a:gd name="connsiteX11" fmla="*/ 107470 w 510219"/>
              <a:gd name="connsiteY11" fmla="*/ 140389 h 170869"/>
              <a:gd name="connsiteX12" fmla="*/ 23650 w 510219"/>
              <a:gd name="connsiteY12" fmla="*/ 132769 h 170869"/>
              <a:gd name="connsiteX13" fmla="*/ 790 w 510219"/>
              <a:gd name="connsiteY13" fmla="*/ 102289 h 170869"/>
              <a:gd name="connsiteX14" fmla="*/ 16030 w 510219"/>
              <a:gd name="connsiteY14" fmla="*/ 3229 h 17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0219" h="170869">
                <a:moveTo>
                  <a:pt x="16030" y="3229"/>
                </a:moveTo>
                <a:cubicBezTo>
                  <a:pt x="24920" y="-9471"/>
                  <a:pt x="41183" y="18896"/>
                  <a:pt x="54130" y="26089"/>
                </a:cubicBezTo>
                <a:cubicBezTo>
                  <a:pt x="64060" y="31606"/>
                  <a:pt x="74747" y="35693"/>
                  <a:pt x="84610" y="41329"/>
                </a:cubicBezTo>
                <a:cubicBezTo>
                  <a:pt x="108022" y="54707"/>
                  <a:pt x="110318" y="62598"/>
                  <a:pt x="137950" y="71809"/>
                </a:cubicBezTo>
                <a:cubicBezTo>
                  <a:pt x="150237" y="75905"/>
                  <a:pt x="163350" y="76889"/>
                  <a:pt x="176050" y="79429"/>
                </a:cubicBezTo>
                <a:cubicBezTo>
                  <a:pt x="231930" y="76889"/>
                  <a:pt x="287969" y="76726"/>
                  <a:pt x="343690" y="71809"/>
                </a:cubicBezTo>
                <a:cubicBezTo>
                  <a:pt x="374772" y="69066"/>
                  <a:pt x="435483" y="56498"/>
                  <a:pt x="473230" y="48949"/>
                </a:cubicBezTo>
                <a:cubicBezTo>
                  <a:pt x="516194" y="77591"/>
                  <a:pt x="525550" y="73849"/>
                  <a:pt x="480850" y="163249"/>
                </a:cubicBezTo>
                <a:cubicBezTo>
                  <a:pt x="475058" y="174833"/>
                  <a:pt x="455450" y="168329"/>
                  <a:pt x="442750" y="170869"/>
                </a:cubicBezTo>
                <a:lnTo>
                  <a:pt x="237010" y="163249"/>
                </a:lnTo>
                <a:cubicBezTo>
                  <a:pt x="206528" y="161556"/>
                  <a:pt x="162283" y="155997"/>
                  <a:pt x="130330" y="148009"/>
                </a:cubicBezTo>
                <a:cubicBezTo>
                  <a:pt x="122538" y="146061"/>
                  <a:pt x="115421" y="141525"/>
                  <a:pt x="107470" y="140389"/>
                </a:cubicBezTo>
                <a:cubicBezTo>
                  <a:pt x="79697" y="136421"/>
                  <a:pt x="51590" y="135309"/>
                  <a:pt x="23650" y="132769"/>
                </a:cubicBezTo>
                <a:cubicBezTo>
                  <a:pt x="16030" y="122609"/>
                  <a:pt x="2468" y="114878"/>
                  <a:pt x="790" y="102289"/>
                </a:cubicBezTo>
                <a:cubicBezTo>
                  <a:pt x="-2918" y="74480"/>
                  <a:pt x="7140" y="15929"/>
                  <a:pt x="16030" y="322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1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1DC1A3D-0E60-4FA1-A00A-C759EE95E5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9333217E-8D2D-4828-996B-863A77E1F1BA}"/>
              </a:ext>
            </a:extLst>
          </p:cNvPr>
          <p:cNvSpPr/>
          <p:nvPr/>
        </p:nvSpPr>
        <p:spPr>
          <a:xfrm>
            <a:off x="469027" y="453224"/>
            <a:ext cx="6424754" cy="5160397"/>
          </a:xfrm>
          <a:custGeom>
            <a:avLst/>
            <a:gdLst>
              <a:gd name="connsiteX0" fmla="*/ 5391084 w 6424754"/>
              <a:gd name="connsiteY0" fmla="*/ 842839 h 5160397"/>
              <a:gd name="connsiteX1" fmla="*/ 5279766 w 6424754"/>
              <a:gd name="connsiteY1" fmla="*/ 811033 h 5160397"/>
              <a:gd name="connsiteX2" fmla="*/ 5232058 w 6424754"/>
              <a:gd name="connsiteY2" fmla="*/ 763326 h 5160397"/>
              <a:gd name="connsiteX3" fmla="*/ 5208204 w 6424754"/>
              <a:gd name="connsiteY3" fmla="*/ 739472 h 5160397"/>
              <a:gd name="connsiteX4" fmla="*/ 5200253 w 6424754"/>
              <a:gd name="connsiteY4" fmla="*/ 659959 h 5160397"/>
              <a:gd name="connsiteX5" fmla="*/ 5168448 w 6424754"/>
              <a:gd name="connsiteY5" fmla="*/ 667910 h 5160397"/>
              <a:gd name="connsiteX6" fmla="*/ 5136643 w 6424754"/>
              <a:gd name="connsiteY6" fmla="*/ 691764 h 5160397"/>
              <a:gd name="connsiteX7" fmla="*/ 5112789 w 6424754"/>
              <a:gd name="connsiteY7" fmla="*/ 707666 h 5160397"/>
              <a:gd name="connsiteX8" fmla="*/ 5096886 w 6424754"/>
              <a:gd name="connsiteY8" fmla="*/ 731520 h 5160397"/>
              <a:gd name="connsiteX9" fmla="*/ 5088935 w 6424754"/>
              <a:gd name="connsiteY9" fmla="*/ 779228 h 5160397"/>
              <a:gd name="connsiteX10" fmla="*/ 5057130 w 6424754"/>
              <a:gd name="connsiteY10" fmla="*/ 763326 h 5160397"/>
              <a:gd name="connsiteX11" fmla="*/ 5041227 w 6424754"/>
              <a:gd name="connsiteY11" fmla="*/ 731520 h 5160397"/>
              <a:gd name="connsiteX12" fmla="*/ 5033276 w 6424754"/>
              <a:gd name="connsiteY12" fmla="*/ 667910 h 5160397"/>
              <a:gd name="connsiteX13" fmla="*/ 5025324 w 6424754"/>
              <a:gd name="connsiteY13" fmla="*/ 612251 h 5160397"/>
              <a:gd name="connsiteX14" fmla="*/ 4969665 w 6424754"/>
              <a:gd name="connsiteY14" fmla="*/ 620202 h 5160397"/>
              <a:gd name="connsiteX15" fmla="*/ 4929909 w 6424754"/>
              <a:gd name="connsiteY15" fmla="*/ 675861 h 5160397"/>
              <a:gd name="connsiteX16" fmla="*/ 4906055 w 6424754"/>
              <a:gd name="connsiteY16" fmla="*/ 699715 h 5160397"/>
              <a:gd name="connsiteX17" fmla="*/ 4898103 w 6424754"/>
              <a:gd name="connsiteY17" fmla="*/ 723569 h 5160397"/>
              <a:gd name="connsiteX18" fmla="*/ 4874250 w 6424754"/>
              <a:gd name="connsiteY18" fmla="*/ 755374 h 5160397"/>
              <a:gd name="connsiteX19" fmla="*/ 4826542 w 6424754"/>
              <a:gd name="connsiteY19" fmla="*/ 795131 h 5160397"/>
              <a:gd name="connsiteX20" fmla="*/ 4802688 w 6424754"/>
              <a:gd name="connsiteY20" fmla="*/ 803082 h 5160397"/>
              <a:gd name="connsiteX21" fmla="*/ 4715223 w 6424754"/>
              <a:gd name="connsiteY21" fmla="*/ 787179 h 5160397"/>
              <a:gd name="connsiteX22" fmla="*/ 4667516 w 6424754"/>
              <a:gd name="connsiteY22" fmla="*/ 771277 h 5160397"/>
              <a:gd name="connsiteX23" fmla="*/ 4635710 w 6424754"/>
              <a:gd name="connsiteY23" fmla="*/ 763326 h 5160397"/>
              <a:gd name="connsiteX24" fmla="*/ 4588003 w 6424754"/>
              <a:gd name="connsiteY24" fmla="*/ 771277 h 5160397"/>
              <a:gd name="connsiteX25" fmla="*/ 4580051 w 6424754"/>
              <a:gd name="connsiteY25" fmla="*/ 811033 h 5160397"/>
              <a:gd name="connsiteX26" fmla="*/ 4556197 w 6424754"/>
              <a:gd name="connsiteY26" fmla="*/ 826936 h 5160397"/>
              <a:gd name="connsiteX27" fmla="*/ 4532343 w 6424754"/>
              <a:gd name="connsiteY27" fmla="*/ 604299 h 5160397"/>
              <a:gd name="connsiteX28" fmla="*/ 4524392 w 6424754"/>
              <a:gd name="connsiteY28" fmla="*/ 564543 h 5160397"/>
              <a:gd name="connsiteX29" fmla="*/ 4373317 w 6424754"/>
              <a:gd name="connsiteY29" fmla="*/ 556592 h 5160397"/>
              <a:gd name="connsiteX30" fmla="*/ 4341512 w 6424754"/>
              <a:gd name="connsiteY30" fmla="*/ 548640 h 5160397"/>
              <a:gd name="connsiteX31" fmla="*/ 4293804 w 6424754"/>
              <a:gd name="connsiteY31" fmla="*/ 588397 h 5160397"/>
              <a:gd name="connsiteX32" fmla="*/ 4269950 w 6424754"/>
              <a:gd name="connsiteY32" fmla="*/ 612251 h 5160397"/>
              <a:gd name="connsiteX33" fmla="*/ 4150681 w 6424754"/>
              <a:gd name="connsiteY33" fmla="*/ 556592 h 5160397"/>
              <a:gd name="connsiteX34" fmla="*/ 4150681 w 6424754"/>
              <a:gd name="connsiteY34" fmla="*/ 556592 h 5160397"/>
              <a:gd name="connsiteX35" fmla="*/ 3959850 w 6424754"/>
              <a:gd name="connsiteY35" fmla="*/ 540689 h 5160397"/>
              <a:gd name="connsiteX36" fmla="*/ 3896239 w 6424754"/>
              <a:gd name="connsiteY36" fmla="*/ 556592 h 5160397"/>
              <a:gd name="connsiteX37" fmla="*/ 3856483 w 6424754"/>
              <a:gd name="connsiteY37" fmla="*/ 604299 h 5160397"/>
              <a:gd name="connsiteX38" fmla="*/ 3840580 w 6424754"/>
              <a:gd name="connsiteY38" fmla="*/ 580446 h 5160397"/>
              <a:gd name="connsiteX39" fmla="*/ 3872385 w 6424754"/>
              <a:gd name="connsiteY39" fmla="*/ 524786 h 5160397"/>
              <a:gd name="connsiteX40" fmla="*/ 3904190 w 6424754"/>
              <a:gd name="connsiteY40" fmla="*/ 508884 h 5160397"/>
              <a:gd name="connsiteX41" fmla="*/ 3951898 w 6424754"/>
              <a:gd name="connsiteY41" fmla="*/ 492981 h 5160397"/>
              <a:gd name="connsiteX42" fmla="*/ 3983703 w 6424754"/>
              <a:gd name="connsiteY42" fmla="*/ 469127 h 5160397"/>
              <a:gd name="connsiteX43" fmla="*/ 3999606 w 6424754"/>
              <a:gd name="connsiteY43" fmla="*/ 445273 h 5160397"/>
              <a:gd name="connsiteX44" fmla="*/ 4039363 w 6424754"/>
              <a:gd name="connsiteY44" fmla="*/ 389614 h 5160397"/>
              <a:gd name="connsiteX45" fmla="*/ 4023460 w 6424754"/>
              <a:gd name="connsiteY45" fmla="*/ 222637 h 5160397"/>
              <a:gd name="connsiteX46" fmla="*/ 3991655 w 6424754"/>
              <a:gd name="connsiteY46" fmla="*/ 206734 h 5160397"/>
              <a:gd name="connsiteX47" fmla="*/ 3959850 w 6424754"/>
              <a:gd name="connsiteY47" fmla="*/ 182880 h 5160397"/>
              <a:gd name="connsiteX48" fmla="*/ 3935996 w 6424754"/>
              <a:gd name="connsiteY48" fmla="*/ 159026 h 5160397"/>
              <a:gd name="connsiteX49" fmla="*/ 3912142 w 6424754"/>
              <a:gd name="connsiteY49" fmla="*/ 151075 h 5160397"/>
              <a:gd name="connsiteX50" fmla="*/ 3864434 w 6424754"/>
              <a:gd name="connsiteY50" fmla="*/ 79513 h 5160397"/>
              <a:gd name="connsiteX51" fmla="*/ 3840580 w 6424754"/>
              <a:gd name="connsiteY51" fmla="*/ 23854 h 5160397"/>
              <a:gd name="connsiteX52" fmla="*/ 3816726 w 6424754"/>
              <a:gd name="connsiteY52" fmla="*/ 15903 h 5160397"/>
              <a:gd name="connsiteX53" fmla="*/ 3761067 w 6424754"/>
              <a:gd name="connsiteY53" fmla="*/ 0 h 5160397"/>
              <a:gd name="connsiteX54" fmla="*/ 3729262 w 6424754"/>
              <a:gd name="connsiteY54" fmla="*/ 15903 h 5160397"/>
              <a:gd name="connsiteX55" fmla="*/ 3705408 w 6424754"/>
              <a:gd name="connsiteY55" fmla="*/ 79513 h 5160397"/>
              <a:gd name="connsiteX56" fmla="*/ 3673603 w 6424754"/>
              <a:gd name="connsiteY56" fmla="*/ 135173 h 5160397"/>
              <a:gd name="connsiteX57" fmla="*/ 3609992 w 6424754"/>
              <a:gd name="connsiteY57" fmla="*/ 214686 h 5160397"/>
              <a:gd name="connsiteX58" fmla="*/ 3538430 w 6424754"/>
              <a:gd name="connsiteY58" fmla="*/ 254442 h 5160397"/>
              <a:gd name="connsiteX59" fmla="*/ 3458917 w 6424754"/>
              <a:gd name="connsiteY59" fmla="*/ 270345 h 5160397"/>
              <a:gd name="connsiteX60" fmla="*/ 3419161 w 6424754"/>
              <a:gd name="connsiteY60" fmla="*/ 278296 h 5160397"/>
              <a:gd name="connsiteX61" fmla="*/ 3339648 w 6424754"/>
              <a:gd name="connsiteY61" fmla="*/ 302150 h 5160397"/>
              <a:gd name="connsiteX62" fmla="*/ 3283989 w 6424754"/>
              <a:gd name="connsiteY62" fmla="*/ 318053 h 5160397"/>
              <a:gd name="connsiteX63" fmla="*/ 3204476 w 6424754"/>
              <a:gd name="connsiteY63" fmla="*/ 381663 h 5160397"/>
              <a:gd name="connsiteX64" fmla="*/ 3188573 w 6424754"/>
              <a:gd name="connsiteY64" fmla="*/ 405517 h 5160397"/>
              <a:gd name="connsiteX65" fmla="*/ 3180622 w 6424754"/>
              <a:gd name="connsiteY65" fmla="*/ 524786 h 5160397"/>
              <a:gd name="connsiteX66" fmla="*/ 3148816 w 6424754"/>
              <a:gd name="connsiteY66" fmla="*/ 540689 h 5160397"/>
              <a:gd name="connsiteX67" fmla="*/ 3053401 w 6424754"/>
              <a:gd name="connsiteY67" fmla="*/ 556592 h 5160397"/>
              <a:gd name="connsiteX68" fmla="*/ 3037498 w 6424754"/>
              <a:gd name="connsiteY68" fmla="*/ 580446 h 5160397"/>
              <a:gd name="connsiteX69" fmla="*/ 3029547 w 6424754"/>
              <a:gd name="connsiteY69" fmla="*/ 612251 h 5160397"/>
              <a:gd name="connsiteX70" fmla="*/ 3013644 w 6424754"/>
              <a:gd name="connsiteY70" fmla="*/ 644056 h 5160397"/>
              <a:gd name="connsiteX71" fmla="*/ 3037498 w 6424754"/>
              <a:gd name="connsiteY71" fmla="*/ 747423 h 5160397"/>
              <a:gd name="connsiteX72" fmla="*/ 3077255 w 6424754"/>
              <a:gd name="connsiteY72" fmla="*/ 755374 h 5160397"/>
              <a:gd name="connsiteX73" fmla="*/ 3101109 w 6424754"/>
              <a:gd name="connsiteY73" fmla="*/ 771277 h 5160397"/>
              <a:gd name="connsiteX74" fmla="*/ 3085206 w 6424754"/>
              <a:gd name="connsiteY74" fmla="*/ 842839 h 5160397"/>
              <a:gd name="connsiteX75" fmla="*/ 3061352 w 6424754"/>
              <a:gd name="connsiteY75" fmla="*/ 779228 h 5160397"/>
              <a:gd name="connsiteX76" fmla="*/ 3037498 w 6424754"/>
              <a:gd name="connsiteY76" fmla="*/ 659959 h 5160397"/>
              <a:gd name="connsiteX77" fmla="*/ 3029547 w 6424754"/>
              <a:gd name="connsiteY77" fmla="*/ 636105 h 5160397"/>
              <a:gd name="connsiteX78" fmla="*/ 3005693 w 6424754"/>
              <a:gd name="connsiteY78" fmla="*/ 628153 h 5160397"/>
              <a:gd name="connsiteX79" fmla="*/ 2957985 w 6424754"/>
              <a:gd name="connsiteY79" fmla="*/ 636105 h 5160397"/>
              <a:gd name="connsiteX80" fmla="*/ 2910277 w 6424754"/>
              <a:gd name="connsiteY80" fmla="*/ 652007 h 5160397"/>
              <a:gd name="connsiteX81" fmla="*/ 2870521 w 6424754"/>
              <a:gd name="connsiteY81" fmla="*/ 659959 h 5160397"/>
              <a:gd name="connsiteX82" fmla="*/ 2862570 w 6424754"/>
              <a:gd name="connsiteY82" fmla="*/ 683813 h 5160397"/>
              <a:gd name="connsiteX83" fmla="*/ 2854618 w 6424754"/>
              <a:gd name="connsiteY83" fmla="*/ 755374 h 5160397"/>
              <a:gd name="connsiteX84" fmla="*/ 2830764 w 6424754"/>
              <a:gd name="connsiteY84" fmla="*/ 747423 h 5160397"/>
              <a:gd name="connsiteX85" fmla="*/ 2814862 w 6424754"/>
              <a:gd name="connsiteY85" fmla="*/ 715618 h 5160397"/>
              <a:gd name="connsiteX86" fmla="*/ 2806910 w 6424754"/>
              <a:gd name="connsiteY86" fmla="*/ 683813 h 5160397"/>
              <a:gd name="connsiteX87" fmla="*/ 2798959 w 6424754"/>
              <a:gd name="connsiteY87" fmla="*/ 715618 h 5160397"/>
              <a:gd name="connsiteX88" fmla="*/ 2775105 w 6424754"/>
              <a:gd name="connsiteY88" fmla="*/ 731520 h 5160397"/>
              <a:gd name="connsiteX89" fmla="*/ 2767154 w 6424754"/>
              <a:gd name="connsiteY89" fmla="*/ 699715 h 5160397"/>
              <a:gd name="connsiteX90" fmla="*/ 2695592 w 6424754"/>
              <a:gd name="connsiteY90" fmla="*/ 699715 h 5160397"/>
              <a:gd name="connsiteX91" fmla="*/ 2655836 w 6424754"/>
              <a:gd name="connsiteY91" fmla="*/ 747423 h 5160397"/>
              <a:gd name="connsiteX92" fmla="*/ 2639933 w 6424754"/>
              <a:gd name="connsiteY92" fmla="*/ 803082 h 5160397"/>
              <a:gd name="connsiteX93" fmla="*/ 2624030 w 6424754"/>
              <a:gd name="connsiteY93" fmla="*/ 1009816 h 5160397"/>
              <a:gd name="connsiteX94" fmla="*/ 2568371 w 6424754"/>
              <a:gd name="connsiteY94" fmla="*/ 1001865 h 5160397"/>
              <a:gd name="connsiteX95" fmla="*/ 2504761 w 6424754"/>
              <a:gd name="connsiteY95" fmla="*/ 946206 h 5160397"/>
              <a:gd name="connsiteX96" fmla="*/ 2472956 w 6424754"/>
              <a:gd name="connsiteY96" fmla="*/ 930303 h 5160397"/>
              <a:gd name="connsiteX97" fmla="*/ 2449102 w 6424754"/>
              <a:gd name="connsiteY97" fmla="*/ 914400 h 5160397"/>
              <a:gd name="connsiteX98" fmla="*/ 2393443 w 6424754"/>
              <a:gd name="connsiteY98" fmla="*/ 890546 h 5160397"/>
              <a:gd name="connsiteX99" fmla="*/ 2369589 w 6424754"/>
              <a:gd name="connsiteY99" fmla="*/ 874644 h 5160397"/>
              <a:gd name="connsiteX100" fmla="*/ 2353686 w 6424754"/>
              <a:gd name="connsiteY100" fmla="*/ 842839 h 5160397"/>
              <a:gd name="connsiteX101" fmla="*/ 2329832 w 6424754"/>
              <a:gd name="connsiteY101" fmla="*/ 834887 h 5160397"/>
              <a:gd name="connsiteX102" fmla="*/ 2321881 w 6424754"/>
              <a:gd name="connsiteY102" fmla="*/ 811033 h 5160397"/>
              <a:gd name="connsiteX103" fmla="*/ 2290076 w 6424754"/>
              <a:gd name="connsiteY103" fmla="*/ 787179 h 5160397"/>
              <a:gd name="connsiteX104" fmla="*/ 2242368 w 6424754"/>
              <a:gd name="connsiteY104" fmla="*/ 731520 h 5160397"/>
              <a:gd name="connsiteX105" fmla="*/ 2282124 w 6424754"/>
              <a:gd name="connsiteY105" fmla="*/ 540689 h 5160397"/>
              <a:gd name="connsiteX106" fmla="*/ 2329832 w 6424754"/>
              <a:gd name="connsiteY106" fmla="*/ 492981 h 5160397"/>
              <a:gd name="connsiteX107" fmla="*/ 2401394 w 6424754"/>
              <a:gd name="connsiteY107" fmla="*/ 445273 h 5160397"/>
              <a:gd name="connsiteX108" fmla="*/ 2449102 w 6424754"/>
              <a:gd name="connsiteY108" fmla="*/ 373712 h 5160397"/>
              <a:gd name="connsiteX109" fmla="*/ 2472956 w 6424754"/>
              <a:gd name="connsiteY109" fmla="*/ 357809 h 5160397"/>
              <a:gd name="connsiteX110" fmla="*/ 2552469 w 6424754"/>
              <a:gd name="connsiteY110" fmla="*/ 302150 h 5160397"/>
              <a:gd name="connsiteX111" fmla="*/ 2624030 w 6424754"/>
              <a:gd name="connsiteY111" fmla="*/ 254442 h 5160397"/>
              <a:gd name="connsiteX112" fmla="*/ 2647884 w 6424754"/>
              <a:gd name="connsiteY112" fmla="*/ 238539 h 5160397"/>
              <a:gd name="connsiteX113" fmla="*/ 2631982 w 6424754"/>
              <a:gd name="connsiteY113" fmla="*/ 214686 h 5160397"/>
              <a:gd name="connsiteX114" fmla="*/ 2600176 w 6424754"/>
              <a:gd name="connsiteY114" fmla="*/ 206734 h 5160397"/>
              <a:gd name="connsiteX115" fmla="*/ 2488858 w 6424754"/>
              <a:gd name="connsiteY115" fmla="*/ 214686 h 5160397"/>
              <a:gd name="connsiteX116" fmla="*/ 2417296 w 6424754"/>
              <a:gd name="connsiteY116" fmla="*/ 262393 h 5160397"/>
              <a:gd name="connsiteX117" fmla="*/ 2393443 w 6424754"/>
              <a:gd name="connsiteY117" fmla="*/ 278296 h 5160397"/>
              <a:gd name="connsiteX118" fmla="*/ 2353686 w 6424754"/>
              <a:gd name="connsiteY118" fmla="*/ 294199 h 5160397"/>
              <a:gd name="connsiteX119" fmla="*/ 2282124 w 6424754"/>
              <a:gd name="connsiteY119" fmla="*/ 373712 h 5160397"/>
              <a:gd name="connsiteX120" fmla="*/ 2258270 w 6424754"/>
              <a:gd name="connsiteY120" fmla="*/ 397566 h 5160397"/>
              <a:gd name="connsiteX121" fmla="*/ 2226465 w 6424754"/>
              <a:gd name="connsiteY121" fmla="*/ 445273 h 5160397"/>
              <a:gd name="connsiteX122" fmla="*/ 2210563 w 6424754"/>
              <a:gd name="connsiteY122" fmla="*/ 477079 h 5160397"/>
              <a:gd name="connsiteX123" fmla="*/ 2178757 w 6424754"/>
              <a:gd name="connsiteY123" fmla="*/ 556592 h 5160397"/>
              <a:gd name="connsiteX124" fmla="*/ 2170806 w 6424754"/>
              <a:gd name="connsiteY124" fmla="*/ 620202 h 5160397"/>
              <a:gd name="connsiteX125" fmla="*/ 2162855 w 6424754"/>
              <a:gd name="connsiteY125" fmla="*/ 675861 h 5160397"/>
              <a:gd name="connsiteX126" fmla="*/ 2170806 w 6424754"/>
              <a:gd name="connsiteY126" fmla="*/ 834887 h 5160397"/>
              <a:gd name="connsiteX127" fmla="*/ 2178757 w 6424754"/>
              <a:gd name="connsiteY127" fmla="*/ 858741 h 5160397"/>
              <a:gd name="connsiteX128" fmla="*/ 2266222 w 6424754"/>
              <a:gd name="connsiteY128" fmla="*/ 938254 h 5160397"/>
              <a:gd name="connsiteX129" fmla="*/ 2313930 w 6424754"/>
              <a:gd name="connsiteY129" fmla="*/ 1017767 h 5160397"/>
              <a:gd name="connsiteX130" fmla="*/ 2298027 w 6424754"/>
              <a:gd name="connsiteY130" fmla="*/ 1089329 h 5160397"/>
              <a:gd name="connsiteX131" fmla="*/ 2226465 w 6424754"/>
              <a:gd name="connsiteY131" fmla="*/ 1073426 h 5160397"/>
              <a:gd name="connsiteX132" fmla="*/ 2146952 w 6424754"/>
              <a:gd name="connsiteY132" fmla="*/ 1057524 h 5160397"/>
              <a:gd name="connsiteX133" fmla="*/ 2075390 w 6424754"/>
              <a:gd name="connsiteY133" fmla="*/ 1065475 h 5160397"/>
              <a:gd name="connsiteX134" fmla="*/ 2043585 w 6424754"/>
              <a:gd name="connsiteY134" fmla="*/ 1073426 h 5160397"/>
              <a:gd name="connsiteX135" fmla="*/ 1987926 w 6424754"/>
              <a:gd name="connsiteY135" fmla="*/ 1105232 h 5160397"/>
              <a:gd name="connsiteX136" fmla="*/ 1900462 w 6424754"/>
              <a:gd name="connsiteY136" fmla="*/ 1160891 h 5160397"/>
              <a:gd name="connsiteX137" fmla="*/ 1820949 w 6424754"/>
              <a:gd name="connsiteY137" fmla="*/ 1176793 h 5160397"/>
              <a:gd name="connsiteX138" fmla="*/ 1789143 w 6424754"/>
              <a:gd name="connsiteY138" fmla="*/ 1216550 h 5160397"/>
              <a:gd name="connsiteX139" fmla="*/ 1773241 w 6424754"/>
              <a:gd name="connsiteY139" fmla="*/ 1240404 h 5160397"/>
              <a:gd name="connsiteX140" fmla="*/ 1725533 w 6424754"/>
              <a:gd name="connsiteY140" fmla="*/ 1288112 h 5160397"/>
              <a:gd name="connsiteX141" fmla="*/ 1685776 w 6424754"/>
              <a:gd name="connsiteY141" fmla="*/ 1327868 h 5160397"/>
              <a:gd name="connsiteX142" fmla="*/ 1661923 w 6424754"/>
              <a:gd name="connsiteY142" fmla="*/ 1351722 h 5160397"/>
              <a:gd name="connsiteX143" fmla="*/ 1638069 w 6424754"/>
              <a:gd name="connsiteY143" fmla="*/ 1367625 h 5160397"/>
              <a:gd name="connsiteX144" fmla="*/ 1614215 w 6424754"/>
              <a:gd name="connsiteY144" fmla="*/ 1463040 h 5160397"/>
              <a:gd name="connsiteX145" fmla="*/ 1606263 w 6424754"/>
              <a:gd name="connsiteY145" fmla="*/ 1574359 h 5160397"/>
              <a:gd name="connsiteX146" fmla="*/ 1558556 w 6424754"/>
              <a:gd name="connsiteY146" fmla="*/ 1598213 h 5160397"/>
              <a:gd name="connsiteX147" fmla="*/ 1447237 w 6424754"/>
              <a:gd name="connsiteY147" fmla="*/ 1606164 h 5160397"/>
              <a:gd name="connsiteX148" fmla="*/ 1399530 w 6424754"/>
              <a:gd name="connsiteY148" fmla="*/ 1669774 h 5160397"/>
              <a:gd name="connsiteX149" fmla="*/ 1383627 w 6424754"/>
              <a:gd name="connsiteY149" fmla="*/ 1693628 h 5160397"/>
              <a:gd name="connsiteX150" fmla="*/ 1359773 w 6424754"/>
              <a:gd name="connsiteY150" fmla="*/ 1725433 h 5160397"/>
              <a:gd name="connsiteX151" fmla="*/ 1288211 w 6424754"/>
              <a:gd name="connsiteY151" fmla="*/ 1749287 h 5160397"/>
              <a:gd name="connsiteX152" fmla="*/ 1256406 w 6424754"/>
              <a:gd name="connsiteY152" fmla="*/ 1773141 h 5160397"/>
              <a:gd name="connsiteX153" fmla="*/ 1232552 w 6424754"/>
              <a:gd name="connsiteY153" fmla="*/ 1781093 h 5160397"/>
              <a:gd name="connsiteX154" fmla="*/ 1216650 w 6424754"/>
              <a:gd name="connsiteY154" fmla="*/ 1804946 h 5160397"/>
              <a:gd name="connsiteX155" fmla="*/ 1192796 w 6424754"/>
              <a:gd name="connsiteY155" fmla="*/ 1876508 h 5160397"/>
              <a:gd name="connsiteX156" fmla="*/ 1160990 w 6424754"/>
              <a:gd name="connsiteY156" fmla="*/ 1924216 h 5160397"/>
              <a:gd name="connsiteX157" fmla="*/ 1129185 w 6424754"/>
              <a:gd name="connsiteY157" fmla="*/ 1932167 h 5160397"/>
              <a:gd name="connsiteX158" fmla="*/ 1065575 w 6424754"/>
              <a:gd name="connsiteY158" fmla="*/ 1963973 h 5160397"/>
              <a:gd name="connsiteX159" fmla="*/ 1009916 w 6424754"/>
              <a:gd name="connsiteY159" fmla="*/ 1995778 h 5160397"/>
              <a:gd name="connsiteX160" fmla="*/ 962208 w 6424754"/>
              <a:gd name="connsiteY160" fmla="*/ 2011680 h 5160397"/>
              <a:gd name="connsiteX161" fmla="*/ 898597 w 6424754"/>
              <a:gd name="connsiteY161" fmla="*/ 2027583 h 5160397"/>
              <a:gd name="connsiteX162" fmla="*/ 834987 w 6424754"/>
              <a:gd name="connsiteY162" fmla="*/ 2035534 h 5160397"/>
              <a:gd name="connsiteX163" fmla="*/ 675961 w 6424754"/>
              <a:gd name="connsiteY163" fmla="*/ 2051437 h 5160397"/>
              <a:gd name="connsiteX164" fmla="*/ 652107 w 6424754"/>
              <a:gd name="connsiteY164" fmla="*/ 2083242 h 5160397"/>
              <a:gd name="connsiteX165" fmla="*/ 620302 w 6424754"/>
              <a:gd name="connsiteY165" fmla="*/ 2138901 h 5160397"/>
              <a:gd name="connsiteX166" fmla="*/ 596448 w 6424754"/>
              <a:gd name="connsiteY166" fmla="*/ 2162755 h 5160397"/>
              <a:gd name="connsiteX167" fmla="*/ 564643 w 6424754"/>
              <a:gd name="connsiteY167" fmla="*/ 2178658 h 5160397"/>
              <a:gd name="connsiteX168" fmla="*/ 524886 w 6424754"/>
              <a:gd name="connsiteY168" fmla="*/ 2202512 h 5160397"/>
              <a:gd name="connsiteX169" fmla="*/ 485130 w 6424754"/>
              <a:gd name="connsiteY169" fmla="*/ 2234317 h 5160397"/>
              <a:gd name="connsiteX170" fmla="*/ 421519 w 6424754"/>
              <a:gd name="connsiteY170" fmla="*/ 2266122 h 5160397"/>
              <a:gd name="connsiteX171" fmla="*/ 397665 w 6424754"/>
              <a:gd name="connsiteY171" fmla="*/ 2282025 h 5160397"/>
              <a:gd name="connsiteX172" fmla="*/ 389714 w 6424754"/>
              <a:gd name="connsiteY172" fmla="*/ 2353586 h 5160397"/>
              <a:gd name="connsiteX173" fmla="*/ 421519 w 6424754"/>
              <a:gd name="connsiteY173" fmla="*/ 2369489 h 5160397"/>
              <a:gd name="connsiteX174" fmla="*/ 445373 w 6424754"/>
              <a:gd name="connsiteY174" fmla="*/ 2409246 h 5160397"/>
              <a:gd name="connsiteX175" fmla="*/ 453324 w 6424754"/>
              <a:gd name="connsiteY175" fmla="*/ 2488759 h 5160397"/>
              <a:gd name="connsiteX176" fmla="*/ 437422 w 6424754"/>
              <a:gd name="connsiteY176" fmla="*/ 2528515 h 5160397"/>
              <a:gd name="connsiteX177" fmla="*/ 389714 w 6424754"/>
              <a:gd name="connsiteY177" fmla="*/ 2536466 h 5160397"/>
              <a:gd name="connsiteX178" fmla="*/ 270444 w 6424754"/>
              <a:gd name="connsiteY178" fmla="*/ 2544418 h 5160397"/>
              <a:gd name="connsiteX179" fmla="*/ 246590 w 6424754"/>
              <a:gd name="connsiteY179" fmla="*/ 2552369 h 5160397"/>
              <a:gd name="connsiteX180" fmla="*/ 230688 w 6424754"/>
              <a:gd name="connsiteY180" fmla="*/ 2703444 h 5160397"/>
              <a:gd name="connsiteX181" fmla="*/ 238639 w 6424754"/>
              <a:gd name="connsiteY181" fmla="*/ 2743200 h 5160397"/>
              <a:gd name="connsiteX182" fmla="*/ 334055 w 6424754"/>
              <a:gd name="connsiteY182" fmla="*/ 2782957 h 5160397"/>
              <a:gd name="connsiteX183" fmla="*/ 405616 w 6424754"/>
              <a:gd name="connsiteY183" fmla="*/ 2790908 h 5160397"/>
              <a:gd name="connsiteX184" fmla="*/ 477178 w 6424754"/>
              <a:gd name="connsiteY184" fmla="*/ 2767054 h 5160397"/>
              <a:gd name="connsiteX185" fmla="*/ 485130 w 6424754"/>
              <a:gd name="connsiteY185" fmla="*/ 2743200 h 5160397"/>
              <a:gd name="connsiteX186" fmla="*/ 501032 w 6424754"/>
              <a:gd name="connsiteY186" fmla="*/ 2711395 h 5160397"/>
              <a:gd name="connsiteX187" fmla="*/ 524886 w 6424754"/>
              <a:gd name="connsiteY187" fmla="*/ 2671639 h 5160397"/>
              <a:gd name="connsiteX188" fmla="*/ 540789 w 6424754"/>
              <a:gd name="connsiteY188" fmla="*/ 2623931 h 5160397"/>
              <a:gd name="connsiteX189" fmla="*/ 572594 w 6424754"/>
              <a:gd name="connsiteY189" fmla="*/ 2576223 h 5160397"/>
              <a:gd name="connsiteX190" fmla="*/ 620302 w 6424754"/>
              <a:gd name="connsiteY190" fmla="*/ 2568272 h 5160397"/>
              <a:gd name="connsiteX191" fmla="*/ 660058 w 6424754"/>
              <a:gd name="connsiteY191" fmla="*/ 2528515 h 5160397"/>
              <a:gd name="connsiteX192" fmla="*/ 675961 w 6424754"/>
              <a:gd name="connsiteY192" fmla="*/ 2504661 h 5160397"/>
              <a:gd name="connsiteX193" fmla="*/ 827036 w 6424754"/>
              <a:gd name="connsiteY193" fmla="*/ 2496710 h 5160397"/>
              <a:gd name="connsiteX194" fmla="*/ 858841 w 6424754"/>
              <a:gd name="connsiteY194" fmla="*/ 2512613 h 5160397"/>
              <a:gd name="connsiteX195" fmla="*/ 866792 w 6424754"/>
              <a:gd name="connsiteY195" fmla="*/ 2544418 h 5160397"/>
              <a:gd name="connsiteX196" fmla="*/ 882695 w 6424754"/>
              <a:gd name="connsiteY196" fmla="*/ 2568272 h 5160397"/>
              <a:gd name="connsiteX197" fmla="*/ 898597 w 6424754"/>
              <a:gd name="connsiteY197" fmla="*/ 2600077 h 5160397"/>
              <a:gd name="connsiteX198" fmla="*/ 946305 w 6424754"/>
              <a:gd name="connsiteY198" fmla="*/ 2655736 h 5160397"/>
              <a:gd name="connsiteX199" fmla="*/ 970159 w 6424754"/>
              <a:gd name="connsiteY199" fmla="*/ 2671639 h 5160397"/>
              <a:gd name="connsiteX200" fmla="*/ 962208 w 6424754"/>
              <a:gd name="connsiteY200" fmla="*/ 2727298 h 5160397"/>
              <a:gd name="connsiteX201" fmla="*/ 962208 w 6424754"/>
              <a:gd name="connsiteY201" fmla="*/ 2751152 h 5160397"/>
              <a:gd name="connsiteX202" fmla="*/ 994013 w 6424754"/>
              <a:gd name="connsiteY202" fmla="*/ 2727298 h 5160397"/>
              <a:gd name="connsiteX203" fmla="*/ 1009916 w 6424754"/>
              <a:gd name="connsiteY203" fmla="*/ 2703444 h 5160397"/>
              <a:gd name="connsiteX204" fmla="*/ 1049672 w 6424754"/>
              <a:gd name="connsiteY204" fmla="*/ 2639833 h 5160397"/>
              <a:gd name="connsiteX205" fmla="*/ 1041721 w 6424754"/>
              <a:gd name="connsiteY205" fmla="*/ 2568272 h 5160397"/>
              <a:gd name="connsiteX206" fmla="*/ 1017867 w 6424754"/>
              <a:gd name="connsiteY206" fmla="*/ 2560320 h 5160397"/>
              <a:gd name="connsiteX207" fmla="*/ 954256 w 6424754"/>
              <a:gd name="connsiteY207" fmla="*/ 2520564 h 5160397"/>
              <a:gd name="connsiteX208" fmla="*/ 922451 w 6424754"/>
              <a:gd name="connsiteY208" fmla="*/ 2496710 h 5160397"/>
              <a:gd name="connsiteX209" fmla="*/ 962208 w 6424754"/>
              <a:gd name="connsiteY209" fmla="*/ 2441051 h 5160397"/>
              <a:gd name="connsiteX210" fmla="*/ 1001964 w 6424754"/>
              <a:gd name="connsiteY210" fmla="*/ 2480807 h 5160397"/>
              <a:gd name="connsiteX211" fmla="*/ 1033770 w 6424754"/>
              <a:gd name="connsiteY211" fmla="*/ 2528515 h 5160397"/>
              <a:gd name="connsiteX212" fmla="*/ 1105331 w 6424754"/>
              <a:gd name="connsiteY212" fmla="*/ 2584174 h 5160397"/>
              <a:gd name="connsiteX213" fmla="*/ 1137136 w 6424754"/>
              <a:gd name="connsiteY213" fmla="*/ 2647785 h 5160397"/>
              <a:gd name="connsiteX214" fmla="*/ 1153039 w 6424754"/>
              <a:gd name="connsiteY214" fmla="*/ 2679590 h 5160397"/>
              <a:gd name="connsiteX215" fmla="*/ 1184844 w 6424754"/>
              <a:gd name="connsiteY215" fmla="*/ 2703444 h 5160397"/>
              <a:gd name="connsiteX216" fmla="*/ 1224601 w 6424754"/>
              <a:gd name="connsiteY216" fmla="*/ 2767054 h 5160397"/>
              <a:gd name="connsiteX217" fmla="*/ 1264357 w 6424754"/>
              <a:gd name="connsiteY217" fmla="*/ 2711395 h 5160397"/>
              <a:gd name="connsiteX218" fmla="*/ 1288211 w 6424754"/>
              <a:gd name="connsiteY218" fmla="*/ 2703444 h 5160397"/>
              <a:gd name="connsiteX219" fmla="*/ 1320016 w 6424754"/>
              <a:gd name="connsiteY219" fmla="*/ 2679590 h 5160397"/>
              <a:gd name="connsiteX220" fmla="*/ 1367724 w 6424754"/>
              <a:gd name="connsiteY220" fmla="*/ 2631882 h 5160397"/>
              <a:gd name="connsiteX221" fmla="*/ 1375676 w 6424754"/>
              <a:gd name="connsiteY221" fmla="*/ 2703444 h 5160397"/>
              <a:gd name="connsiteX222" fmla="*/ 1383627 w 6424754"/>
              <a:gd name="connsiteY222" fmla="*/ 2727298 h 5160397"/>
              <a:gd name="connsiteX223" fmla="*/ 1447237 w 6424754"/>
              <a:gd name="connsiteY223" fmla="*/ 2719346 h 5160397"/>
              <a:gd name="connsiteX224" fmla="*/ 1542653 w 6424754"/>
              <a:gd name="connsiteY224" fmla="*/ 2727298 h 5160397"/>
              <a:gd name="connsiteX225" fmla="*/ 1526750 w 6424754"/>
              <a:gd name="connsiteY225" fmla="*/ 2751152 h 5160397"/>
              <a:gd name="connsiteX226" fmla="*/ 1534702 w 6424754"/>
              <a:gd name="connsiteY226" fmla="*/ 2806811 h 5160397"/>
              <a:gd name="connsiteX227" fmla="*/ 1606263 w 6424754"/>
              <a:gd name="connsiteY227" fmla="*/ 2814762 h 5160397"/>
              <a:gd name="connsiteX228" fmla="*/ 1566507 w 6424754"/>
              <a:gd name="connsiteY228" fmla="*/ 2981739 h 5160397"/>
              <a:gd name="connsiteX229" fmla="*/ 1526750 w 6424754"/>
              <a:gd name="connsiteY229" fmla="*/ 2997642 h 5160397"/>
              <a:gd name="connsiteX230" fmla="*/ 1359773 w 6424754"/>
              <a:gd name="connsiteY230" fmla="*/ 2989691 h 5160397"/>
              <a:gd name="connsiteX231" fmla="*/ 1327968 w 6424754"/>
              <a:gd name="connsiteY231" fmla="*/ 2965837 h 5160397"/>
              <a:gd name="connsiteX232" fmla="*/ 1248455 w 6424754"/>
              <a:gd name="connsiteY232" fmla="*/ 2926080 h 5160397"/>
              <a:gd name="connsiteX233" fmla="*/ 1145088 w 6424754"/>
              <a:gd name="connsiteY233" fmla="*/ 2934032 h 5160397"/>
              <a:gd name="connsiteX234" fmla="*/ 1129185 w 6424754"/>
              <a:gd name="connsiteY234" fmla="*/ 2965837 h 5160397"/>
              <a:gd name="connsiteX235" fmla="*/ 1057623 w 6424754"/>
              <a:gd name="connsiteY235" fmla="*/ 3005593 h 5160397"/>
              <a:gd name="connsiteX236" fmla="*/ 954256 w 6424754"/>
              <a:gd name="connsiteY236" fmla="*/ 2981739 h 5160397"/>
              <a:gd name="connsiteX237" fmla="*/ 906549 w 6424754"/>
              <a:gd name="connsiteY237" fmla="*/ 2949934 h 5160397"/>
              <a:gd name="connsiteX238" fmla="*/ 898597 w 6424754"/>
              <a:gd name="connsiteY238" fmla="*/ 2926080 h 5160397"/>
              <a:gd name="connsiteX239" fmla="*/ 882695 w 6424754"/>
              <a:gd name="connsiteY239" fmla="*/ 2862470 h 5160397"/>
              <a:gd name="connsiteX240" fmla="*/ 858841 w 6424754"/>
              <a:gd name="connsiteY240" fmla="*/ 2822713 h 5160397"/>
              <a:gd name="connsiteX241" fmla="*/ 811133 w 6424754"/>
              <a:gd name="connsiteY241" fmla="*/ 2782957 h 5160397"/>
              <a:gd name="connsiteX242" fmla="*/ 787279 w 6424754"/>
              <a:gd name="connsiteY242" fmla="*/ 2775006 h 5160397"/>
              <a:gd name="connsiteX243" fmla="*/ 652107 w 6424754"/>
              <a:gd name="connsiteY243" fmla="*/ 2790908 h 5160397"/>
              <a:gd name="connsiteX244" fmla="*/ 596448 w 6424754"/>
              <a:gd name="connsiteY244" fmla="*/ 2798859 h 5160397"/>
              <a:gd name="connsiteX245" fmla="*/ 516935 w 6424754"/>
              <a:gd name="connsiteY245" fmla="*/ 2806811 h 5160397"/>
              <a:gd name="connsiteX246" fmla="*/ 413568 w 6424754"/>
              <a:gd name="connsiteY246" fmla="*/ 2822713 h 5160397"/>
              <a:gd name="connsiteX247" fmla="*/ 389714 w 6424754"/>
              <a:gd name="connsiteY247" fmla="*/ 2830665 h 5160397"/>
              <a:gd name="connsiteX248" fmla="*/ 334055 w 6424754"/>
              <a:gd name="connsiteY248" fmla="*/ 2838616 h 5160397"/>
              <a:gd name="connsiteX249" fmla="*/ 286347 w 6424754"/>
              <a:gd name="connsiteY249" fmla="*/ 2846567 h 5160397"/>
              <a:gd name="connsiteX250" fmla="*/ 246590 w 6424754"/>
              <a:gd name="connsiteY250" fmla="*/ 2910178 h 5160397"/>
              <a:gd name="connsiteX251" fmla="*/ 222736 w 6424754"/>
              <a:gd name="connsiteY251" fmla="*/ 2957886 h 5160397"/>
              <a:gd name="connsiteX252" fmla="*/ 214785 w 6424754"/>
              <a:gd name="connsiteY252" fmla="*/ 2981739 h 5160397"/>
              <a:gd name="connsiteX253" fmla="*/ 190931 w 6424754"/>
              <a:gd name="connsiteY253" fmla="*/ 3013545 h 5160397"/>
              <a:gd name="connsiteX254" fmla="*/ 151175 w 6424754"/>
              <a:gd name="connsiteY254" fmla="*/ 3085106 h 5160397"/>
              <a:gd name="connsiteX255" fmla="*/ 127321 w 6424754"/>
              <a:gd name="connsiteY255" fmla="*/ 3101009 h 5160397"/>
              <a:gd name="connsiteX256" fmla="*/ 55759 w 6424754"/>
              <a:gd name="connsiteY256" fmla="*/ 3124863 h 5160397"/>
              <a:gd name="connsiteX257" fmla="*/ 31905 w 6424754"/>
              <a:gd name="connsiteY257" fmla="*/ 3204376 h 5160397"/>
              <a:gd name="connsiteX258" fmla="*/ 16003 w 6424754"/>
              <a:gd name="connsiteY258" fmla="*/ 3236181 h 5160397"/>
              <a:gd name="connsiteX259" fmla="*/ 100 w 6424754"/>
              <a:gd name="connsiteY259" fmla="*/ 3315694 h 5160397"/>
              <a:gd name="connsiteX260" fmla="*/ 16003 w 6424754"/>
              <a:gd name="connsiteY260" fmla="*/ 3641698 h 5160397"/>
              <a:gd name="connsiteX261" fmla="*/ 39856 w 6424754"/>
              <a:gd name="connsiteY261" fmla="*/ 3729162 h 5160397"/>
              <a:gd name="connsiteX262" fmla="*/ 47808 w 6424754"/>
              <a:gd name="connsiteY262" fmla="*/ 3753016 h 5160397"/>
              <a:gd name="connsiteX263" fmla="*/ 95516 w 6424754"/>
              <a:gd name="connsiteY263" fmla="*/ 3792773 h 5160397"/>
              <a:gd name="connsiteX264" fmla="*/ 151175 w 6424754"/>
              <a:gd name="connsiteY264" fmla="*/ 3816626 h 5160397"/>
              <a:gd name="connsiteX265" fmla="*/ 214785 w 6424754"/>
              <a:gd name="connsiteY265" fmla="*/ 3872286 h 5160397"/>
              <a:gd name="connsiteX266" fmla="*/ 246590 w 6424754"/>
              <a:gd name="connsiteY266" fmla="*/ 3896139 h 5160397"/>
              <a:gd name="connsiteX267" fmla="*/ 389714 w 6424754"/>
              <a:gd name="connsiteY267" fmla="*/ 3888188 h 5160397"/>
              <a:gd name="connsiteX268" fmla="*/ 413568 w 6424754"/>
              <a:gd name="connsiteY268" fmla="*/ 3880237 h 5160397"/>
              <a:gd name="connsiteX269" fmla="*/ 461276 w 6424754"/>
              <a:gd name="connsiteY269" fmla="*/ 3872286 h 5160397"/>
              <a:gd name="connsiteX270" fmla="*/ 501032 w 6424754"/>
              <a:gd name="connsiteY270" fmla="*/ 3856383 h 5160397"/>
              <a:gd name="connsiteX271" fmla="*/ 628253 w 6424754"/>
              <a:gd name="connsiteY271" fmla="*/ 3840480 h 5160397"/>
              <a:gd name="connsiteX272" fmla="*/ 763425 w 6424754"/>
              <a:gd name="connsiteY272" fmla="*/ 3872286 h 5160397"/>
              <a:gd name="connsiteX273" fmla="*/ 771376 w 6424754"/>
              <a:gd name="connsiteY273" fmla="*/ 3896139 h 5160397"/>
              <a:gd name="connsiteX274" fmla="*/ 803182 w 6424754"/>
              <a:gd name="connsiteY274" fmla="*/ 4110825 h 5160397"/>
              <a:gd name="connsiteX275" fmla="*/ 819084 w 6424754"/>
              <a:gd name="connsiteY275" fmla="*/ 4158533 h 5160397"/>
              <a:gd name="connsiteX276" fmla="*/ 850890 w 6424754"/>
              <a:gd name="connsiteY276" fmla="*/ 4238046 h 5160397"/>
              <a:gd name="connsiteX277" fmla="*/ 874743 w 6424754"/>
              <a:gd name="connsiteY277" fmla="*/ 4293705 h 5160397"/>
              <a:gd name="connsiteX278" fmla="*/ 890646 w 6424754"/>
              <a:gd name="connsiteY278" fmla="*/ 4436828 h 5160397"/>
              <a:gd name="connsiteX279" fmla="*/ 898597 w 6424754"/>
              <a:gd name="connsiteY279" fmla="*/ 4643562 h 5160397"/>
              <a:gd name="connsiteX280" fmla="*/ 914500 w 6424754"/>
              <a:gd name="connsiteY280" fmla="*/ 4691270 h 5160397"/>
              <a:gd name="connsiteX281" fmla="*/ 938354 w 6424754"/>
              <a:gd name="connsiteY281" fmla="*/ 4770783 h 5160397"/>
              <a:gd name="connsiteX282" fmla="*/ 954256 w 6424754"/>
              <a:gd name="connsiteY282" fmla="*/ 4802588 h 5160397"/>
              <a:gd name="connsiteX283" fmla="*/ 994013 w 6424754"/>
              <a:gd name="connsiteY283" fmla="*/ 4913906 h 5160397"/>
              <a:gd name="connsiteX284" fmla="*/ 1009916 w 6424754"/>
              <a:gd name="connsiteY284" fmla="*/ 4969566 h 5160397"/>
              <a:gd name="connsiteX285" fmla="*/ 1017867 w 6424754"/>
              <a:gd name="connsiteY285" fmla="*/ 5009322 h 5160397"/>
              <a:gd name="connsiteX286" fmla="*/ 1041721 w 6424754"/>
              <a:gd name="connsiteY286" fmla="*/ 5049079 h 5160397"/>
              <a:gd name="connsiteX287" fmla="*/ 1057623 w 6424754"/>
              <a:gd name="connsiteY287" fmla="*/ 5088835 h 5160397"/>
              <a:gd name="connsiteX288" fmla="*/ 1065575 w 6424754"/>
              <a:gd name="connsiteY288" fmla="*/ 5112689 h 5160397"/>
              <a:gd name="connsiteX289" fmla="*/ 1089429 w 6424754"/>
              <a:gd name="connsiteY289" fmla="*/ 5144494 h 5160397"/>
              <a:gd name="connsiteX290" fmla="*/ 1113283 w 6424754"/>
              <a:gd name="connsiteY290" fmla="*/ 5160397 h 5160397"/>
              <a:gd name="connsiteX291" fmla="*/ 1383627 w 6424754"/>
              <a:gd name="connsiteY291" fmla="*/ 5128592 h 5160397"/>
              <a:gd name="connsiteX292" fmla="*/ 1455189 w 6424754"/>
              <a:gd name="connsiteY292" fmla="*/ 5088835 h 5160397"/>
              <a:gd name="connsiteX293" fmla="*/ 1502896 w 6424754"/>
              <a:gd name="connsiteY293" fmla="*/ 5057030 h 5160397"/>
              <a:gd name="connsiteX294" fmla="*/ 1518799 w 6424754"/>
              <a:gd name="connsiteY294" fmla="*/ 5001371 h 5160397"/>
              <a:gd name="connsiteX295" fmla="*/ 1550604 w 6424754"/>
              <a:gd name="connsiteY295" fmla="*/ 4937760 h 5160397"/>
              <a:gd name="connsiteX296" fmla="*/ 1566507 w 6424754"/>
              <a:gd name="connsiteY296" fmla="*/ 4882101 h 5160397"/>
              <a:gd name="connsiteX297" fmla="*/ 1582410 w 6424754"/>
              <a:gd name="connsiteY297" fmla="*/ 4850296 h 5160397"/>
              <a:gd name="connsiteX298" fmla="*/ 1590361 w 6424754"/>
              <a:gd name="connsiteY298" fmla="*/ 4770783 h 5160397"/>
              <a:gd name="connsiteX299" fmla="*/ 1606263 w 6424754"/>
              <a:gd name="connsiteY299" fmla="*/ 4746929 h 5160397"/>
              <a:gd name="connsiteX300" fmla="*/ 1614215 w 6424754"/>
              <a:gd name="connsiteY300" fmla="*/ 4699221 h 5160397"/>
              <a:gd name="connsiteX301" fmla="*/ 1606263 w 6424754"/>
              <a:gd name="connsiteY301" fmla="*/ 4659465 h 5160397"/>
              <a:gd name="connsiteX302" fmla="*/ 1598312 w 6424754"/>
              <a:gd name="connsiteY302" fmla="*/ 4635611 h 5160397"/>
              <a:gd name="connsiteX303" fmla="*/ 1630117 w 6424754"/>
              <a:gd name="connsiteY303" fmla="*/ 4627659 h 5160397"/>
              <a:gd name="connsiteX304" fmla="*/ 1669874 w 6424754"/>
              <a:gd name="connsiteY304" fmla="*/ 4619708 h 5160397"/>
              <a:gd name="connsiteX305" fmla="*/ 1685776 w 6424754"/>
              <a:gd name="connsiteY305" fmla="*/ 4595854 h 5160397"/>
              <a:gd name="connsiteX306" fmla="*/ 1709630 w 6424754"/>
              <a:gd name="connsiteY306" fmla="*/ 4572000 h 5160397"/>
              <a:gd name="connsiteX307" fmla="*/ 1717582 w 6424754"/>
              <a:gd name="connsiteY307" fmla="*/ 4548146 h 5160397"/>
              <a:gd name="connsiteX308" fmla="*/ 1733484 w 6424754"/>
              <a:gd name="connsiteY308" fmla="*/ 4524293 h 5160397"/>
              <a:gd name="connsiteX309" fmla="*/ 1749387 w 6424754"/>
              <a:gd name="connsiteY309" fmla="*/ 4309607 h 5160397"/>
              <a:gd name="connsiteX310" fmla="*/ 1789143 w 6424754"/>
              <a:gd name="connsiteY310" fmla="*/ 4039263 h 5160397"/>
              <a:gd name="connsiteX311" fmla="*/ 1820949 w 6424754"/>
              <a:gd name="connsiteY311" fmla="*/ 4023360 h 5160397"/>
              <a:gd name="connsiteX312" fmla="*/ 1892510 w 6424754"/>
              <a:gd name="connsiteY312" fmla="*/ 4015409 h 5160397"/>
              <a:gd name="connsiteX313" fmla="*/ 1964072 w 6424754"/>
              <a:gd name="connsiteY313" fmla="*/ 3880237 h 5160397"/>
              <a:gd name="connsiteX314" fmla="*/ 2011780 w 6424754"/>
              <a:gd name="connsiteY314" fmla="*/ 3792773 h 5160397"/>
              <a:gd name="connsiteX315" fmla="*/ 2027683 w 6424754"/>
              <a:gd name="connsiteY315" fmla="*/ 3745065 h 5160397"/>
              <a:gd name="connsiteX316" fmla="*/ 2083342 w 6424754"/>
              <a:gd name="connsiteY316" fmla="*/ 3657600 h 5160397"/>
              <a:gd name="connsiteX317" fmla="*/ 1852754 w 6424754"/>
              <a:gd name="connsiteY317" fmla="*/ 3625795 h 5160397"/>
              <a:gd name="connsiteX318" fmla="*/ 1844803 w 6424754"/>
              <a:gd name="connsiteY318" fmla="*/ 3601941 h 5160397"/>
              <a:gd name="connsiteX319" fmla="*/ 1820949 w 6424754"/>
              <a:gd name="connsiteY319" fmla="*/ 3593990 h 5160397"/>
              <a:gd name="connsiteX320" fmla="*/ 1797095 w 6424754"/>
              <a:gd name="connsiteY320" fmla="*/ 3570136 h 5160397"/>
              <a:gd name="connsiteX321" fmla="*/ 1765290 w 6424754"/>
              <a:gd name="connsiteY321" fmla="*/ 3522428 h 5160397"/>
              <a:gd name="connsiteX322" fmla="*/ 1741436 w 6424754"/>
              <a:gd name="connsiteY322" fmla="*/ 3490623 h 5160397"/>
              <a:gd name="connsiteX323" fmla="*/ 1669874 w 6424754"/>
              <a:gd name="connsiteY323" fmla="*/ 3283889 h 5160397"/>
              <a:gd name="connsiteX324" fmla="*/ 1638069 w 6424754"/>
              <a:gd name="connsiteY324" fmla="*/ 3212327 h 5160397"/>
              <a:gd name="connsiteX325" fmla="*/ 1614215 w 6424754"/>
              <a:gd name="connsiteY325" fmla="*/ 3172571 h 5160397"/>
              <a:gd name="connsiteX326" fmla="*/ 1606263 w 6424754"/>
              <a:gd name="connsiteY326" fmla="*/ 3148717 h 5160397"/>
              <a:gd name="connsiteX327" fmla="*/ 1638069 w 6424754"/>
              <a:gd name="connsiteY327" fmla="*/ 3164619 h 5160397"/>
              <a:gd name="connsiteX328" fmla="*/ 1677825 w 6424754"/>
              <a:gd name="connsiteY328" fmla="*/ 3283889 h 5160397"/>
              <a:gd name="connsiteX329" fmla="*/ 1685776 w 6424754"/>
              <a:gd name="connsiteY329" fmla="*/ 3307743 h 5160397"/>
              <a:gd name="connsiteX330" fmla="*/ 1741436 w 6424754"/>
              <a:gd name="connsiteY330" fmla="*/ 3419061 h 5160397"/>
              <a:gd name="connsiteX331" fmla="*/ 1765290 w 6424754"/>
              <a:gd name="connsiteY331" fmla="*/ 3482672 h 5160397"/>
              <a:gd name="connsiteX332" fmla="*/ 1797095 w 6424754"/>
              <a:gd name="connsiteY332" fmla="*/ 3538331 h 5160397"/>
              <a:gd name="connsiteX333" fmla="*/ 1805046 w 6424754"/>
              <a:gd name="connsiteY333" fmla="*/ 3562185 h 5160397"/>
              <a:gd name="connsiteX334" fmla="*/ 1836851 w 6424754"/>
              <a:gd name="connsiteY334" fmla="*/ 3578087 h 5160397"/>
              <a:gd name="connsiteX335" fmla="*/ 1900462 w 6424754"/>
              <a:gd name="connsiteY335" fmla="*/ 3601941 h 5160397"/>
              <a:gd name="connsiteX336" fmla="*/ 2043585 w 6424754"/>
              <a:gd name="connsiteY336" fmla="*/ 3586039 h 5160397"/>
              <a:gd name="connsiteX337" fmla="*/ 2075390 w 6424754"/>
              <a:gd name="connsiteY337" fmla="*/ 3570136 h 5160397"/>
              <a:gd name="connsiteX338" fmla="*/ 2131050 w 6424754"/>
              <a:gd name="connsiteY338" fmla="*/ 3530379 h 5160397"/>
              <a:gd name="connsiteX339" fmla="*/ 2202611 w 6424754"/>
              <a:gd name="connsiteY339" fmla="*/ 3506526 h 5160397"/>
              <a:gd name="connsiteX340" fmla="*/ 2274173 w 6424754"/>
              <a:gd name="connsiteY340" fmla="*/ 3458818 h 5160397"/>
              <a:gd name="connsiteX341" fmla="*/ 2345735 w 6424754"/>
              <a:gd name="connsiteY341" fmla="*/ 3419061 h 5160397"/>
              <a:gd name="connsiteX342" fmla="*/ 2353686 w 6424754"/>
              <a:gd name="connsiteY342" fmla="*/ 3387256 h 5160397"/>
              <a:gd name="connsiteX343" fmla="*/ 2361637 w 6424754"/>
              <a:gd name="connsiteY343" fmla="*/ 3363402 h 5160397"/>
              <a:gd name="connsiteX344" fmla="*/ 2353686 w 6424754"/>
              <a:gd name="connsiteY344" fmla="*/ 3283889 h 5160397"/>
              <a:gd name="connsiteX345" fmla="*/ 2345735 w 6424754"/>
              <a:gd name="connsiteY345" fmla="*/ 3252084 h 5160397"/>
              <a:gd name="connsiteX346" fmla="*/ 2290076 w 6424754"/>
              <a:gd name="connsiteY346" fmla="*/ 3212327 h 5160397"/>
              <a:gd name="connsiteX347" fmla="*/ 2194660 w 6424754"/>
              <a:gd name="connsiteY347" fmla="*/ 3196425 h 5160397"/>
              <a:gd name="connsiteX348" fmla="*/ 2162855 w 6424754"/>
              <a:gd name="connsiteY348" fmla="*/ 3188473 h 5160397"/>
              <a:gd name="connsiteX349" fmla="*/ 2146952 w 6424754"/>
              <a:gd name="connsiteY349" fmla="*/ 3164619 h 5160397"/>
              <a:gd name="connsiteX350" fmla="*/ 2123098 w 6424754"/>
              <a:gd name="connsiteY350" fmla="*/ 3132814 h 5160397"/>
              <a:gd name="connsiteX351" fmla="*/ 2107196 w 6424754"/>
              <a:gd name="connsiteY351" fmla="*/ 3101009 h 5160397"/>
              <a:gd name="connsiteX352" fmla="*/ 2075390 w 6424754"/>
              <a:gd name="connsiteY352" fmla="*/ 3085106 h 5160397"/>
              <a:gd name="connsiteX353" fmla="*/ 2162855 w 6424754"/>
              <a:gd name="connsiteY353" fmla="*/ 3101009 h 5160397"/>
              <a:gd name="connsiteX354" fmla="*/ 2186709 w 6424754"/>
              <a:gd name="connsiteY354" fmla="*/ 3124863 h 5160397"/>
              <a:gd name="connsiteX355" fmla="*/ 2226465 w 6424754"/>
              <a:gd name="connsiteY355" fmla="*/ 3148717 h 5160397"/>
              <a:gd name="connsiteX356" fmla="*/ 2250319 w 6424754"/>
              <a:gd name="connsiteY356" fmla="*/ 3164619 h 5160397"/>
              <a:gd name="connsiteX357" fmla="*/ 2290076 w 6424754"/>
              <a:gd name="connsiteY357" fmla="*/ 3196425 h 5160397"/>
              <a:gd name="connsiteX358" fmla="*/ 2369589 w 6424754"/>
              <a:gd name="connsiteY358" fmla="*/ 3228230 h 5160397"/>
              <a:gd name="connsiteX359" fmla="*/ 2457053 w 6424754"/>
              <a:gd name="connsiteY359" fmla="*/ 3252084 h 5160397"/>
              <a:gd name="connsiteX360" fmla="*/ 2711495 w 6424754"/>
              <a:gd name="connsiteY360" fmla="*/ 3260035 h 5160397"/>
              <a:gd name="connsiteX361" fmla="*/ 2719446 w 6424754"/>
              <a:gd name="connsiteY361" fmla="*/ 3323646 h 5160397"/>
              <a:gd name="connsiteX362" fmla="*/ 2743300 w 6424754"/>
              <a:gd name="connsiteY362" fmla="*/ 3339548 h 5160397"/>
              <a:gd name="connsiteX363" fmla="*/ 2775105 w 6424754"/>
              <a:gd name="connsiteY363" fmla="*/ 3371353 h 5160397"/>
              <a:gd name="connsiteX364" fmla="*/ 2783056 w 6424754"/>
              <a:gd name="connsiteY364" fmla="*/ 3411110 h 5160397"/>
              <a:gd name="connsiteX365" fmla="*/ 2806910 w 6424754"/>
              <a:gd name="connsiteY365" fmla="*/ 3474720 h 5160397"/>
              <a:gd name="connsiteX366" fmla="*/ 2838716 w 6424754"/>
              <a:gd name="connsiteY366" fmla="*/ 3578087 h 5160397"/>
              <a:gd name="connsiteX367" fmla="*/ 2854618 w 6424754"/>
              <a:gd name="connsiteY367" fmla="*/ 3649649 h 5160397"/>
              <a:gd name="connsiteX368" fmla="*/ 2870521 w 6424754"/>
              <a:gd name="connsiteY368" fmla="*/ 3697357 h 5160397"/>
              <a:gd name="connsiteX369" fmla="*/ 2878472 w 6424754"/>
              <a:gd name="connsiteY369" fmla="*/ 3721211 h 5160397"/>
              <a:gd name="connsiteX370" fmla="*/ 2910277 w 6424754"/>
              <a:gd name="connsiteY370" fmla="*/ 3776870 h 5160397"/>
              <a:gd name="connsiteX371" fmla="*/ 2950034 w 6424754"/>
              <a:gd name="connsiteY371" fmla="*/ 3792773 h 5160397"/>
              <a:gd name="connsiteX372" fmla="*/ 2989790 w 6424754"/>
              <a:gd name="connsiteY372" fmla="*/ 3784821 h 5160397"/>
              <a:gd name="connsiteX373" fmla="*/ 3013644 w 6424754"/>
              <a:gd name="connsiteY373" fmla="*/ 3729162 h 5160397"/>
              <a:gd name="connsiteX374" fmla="*/ 3037498 w 6424754"/>
              <a:gd name="connsiteY374" fmla="*/ 3514477 h 5160397"/>
              <a:gd name="connsiteX375" fmla="*/ 3045450 w 6424754"/>
              <a:gd name="connsiteY375" fmla="*/ 3482672 h 5160397"/>
              <a:gd name="connsiteX376" fmla="*/ 3069303 w 6424754"/>
              <a:gd name="connsiteY376" fmla="*/ 3458818 h 5160397"/>
              <a:gd name="connsiteX377" fmla="*/ 3148816 w 6424754"/>
              <a:gd name="connsiteY377" fmla="*/ 3411110 h 5160397"/>
              <a:gd name="connsiteX378" fmla="*/ 3180622 w 6424754"/>
              <a:gd name="connsiteY378" fmla="*/ 3403159 h 5160397"/>
              <a:gd name="connsiteX379" fmla="*/ 3204476 w 6424754"/>
              <a:gd name="connsiteY379" fmla="*/ 3387256 h 5160397"/>
              <a:gd name="connsiteX380" fmla="*/ 3252183 w 6424754"/>
              <a:gd name="connsiteY380" fmla="*/ 3371353 h 5160397"/>
              <a:gd name="connsiteX381" fmla="*/ 3299891 w 6424754"/>
              <a:gd name="connsiteY381" fmla="*/ 3331597 h 5160397"/>
              <a:gd name="connsiteX382" fmla="*/ 3355550 w 6424754"/>
              <a:gd name="connsiteY382" fmla="*/ 3307743 h 5160397"/>
              <a:gd name="connsiteX383" fmla="*/ 3387356 w 6424754"/>
              <a:gd name="connsiteY383" fmla="*/ 3323646 h 5160397"/>
              <a:gd name="connsiteX384" fmla="*/ 3411210 w 6424754"/>
              <a:gd name="connsiteY384" fmla="*/ 3387256 h 5160397"/>
              <a:gd name="connsiteX385" fmla="*/ 3427112 w 6424754"/>
              <a:gd name="connsiteY385" fmla="*/ 3419061 h 5160397"/>
              <a:gd name="connsiteX386" fmla="*/ 3435063 w 6424754"/>
              <a:gd name="connsiteY386" fmla="*/ 3450866 h 5160397"/>
              <a:gd name="connsiteX387" fmla="*/ 3466869 w 6424754"/>
              <a:gd name="connsiteY387" fmla="*/ 3474720 h 5160397"/>
              <a:gd name="connsiteX388" fmla="*/ 3554333 w 6424754"/>
              <a:gd name="connsiteY388" fmla="*/ 3506526 h 5160397"/>
              <a:gd name="connsiteX389" fmla="*/ 3578187 w 6424754"/>
              <a:gd name="connsiteY389" fmla="*/ 3570136 h 5160397"/>
              <a:gd name="connsiteX390" fmla="*/ 3586138 w 6424754"/>
              <a:gd name="connsiteY390" fmla="*/ 3601941 h 5160397"/>
              <a:gd name="connsiteX391" fmla="*/ 3594090 w 6424754"/>
              <a:gd name="connsiteY391" fmla="*/ 3760967 h 5160397"/>
              <a:gd name="connsiteX392" fmla="*/ 3602041 w 6424754"/>
              <a:gd name="connsiteY392" fmla="*/ 3784821 h 5160397"/>
              <a:gd name="connsiteX393" fmla="*/ 3625895 w 6424754"/>
              <a:gd name="connsiteY393" fmla="*/ 3792773 h 5160397"/>
              <a:gd name="connsiteX394" fmla="*/ 3673603 w 6424754"/>
              <a:gd name="connsiteY394" fmla="*/ 3840480 h 5160397"/>
              <a:gd name="connsiteX395" fmla="*/ 3697456 w 6424754"/>
              <a:gd name="connsiteY395" fmla="*/ 3864334 h 5160397"/>
              <a:gd name="connsiteX396" fmla="*/ 3745164 w 6424754"/>
              <a:gd name="connsiteY396" fmla="*/ 3904091 h 5160397"/>
              <a:gd name="connsiteX397" fmla="*/ 3697456 w 6424754"/>
              <a:gd name="connsiteY397" fmla="*/ 3919993 h 5160397"/>
              <a:gd name="connsiteX398" fmla="*/ 3673603 w 6424754"/>
              <a:gd name="connsiteY398" fmla="*/ 3896139 h 5160397"/>
              <a:gd name="connsiteX399" fmla="*/ 3617943 w 6424754"/>
              <a:gd name="connsiteY399" fmla="*/ 3872286 h 5160397"/>
              <a:gd name="connsiteX400" fmla="*/ 3570236 w 6424754"/>
              <a:gd name="connsiteY400" fmla="*/ 3840480 h 5160397"/>
              <a:gd name="connsiteX401" fmla="*/ 3538430 w 6424754"/>
              <a:gd name="connsiteY401" fmla="*/ 3824578 h 5160397"/>
              <a:gd name="connsiteX402" fmla="*/ 3554333 w 6424754"/>
              <a:gd name="connsiteY402" fmla="*/ 3943847 h 5160397"/>
              <a:gd name="connsiteX403" fmla="*/ 3586138 w 6424754"/>
              <a:gd name="connsiteY403" fmla="*/ 3967701 h 5160397"/>
              <a:gd name="connsiteX404" fmla="*/ 3609992 w 6424754"/>
              <a:gd name="connsiteY404" fmla="*/ 3999506 h 5160397"/>
              <a:gd name="connsiteX405" fmla="*/ 3665651 w 6424754"/>
              <a:gd name="connsiteY405" fmla="*/ 4023360 h 5160397"/>
              <a:gd name="connsiteX406" fmla="*/ 3753116 w 6424754"/>
              <a:gd name="connsiteY406" fmla="*/ 4102873 h 5160397"/>
              <a:gd name="connsiteX407" fmla="*/ 3745164 w 6424754"/>
              <a:gd name="connsiteY407" fmla="*/ 3808675 h 5160397"/>
              <a:gd name="connsiteX408" fmla="*/ 3705408 w 6424754"/>
              <a:gd name="connsiteY408" fmla="*/ 3760967 h 5160397"/>
              <a:gd name="connsiteX409" fmla="*/ 3673603 w 6424754"/>
              <a:gd name="connsiteY409" fmla="*/ 3689406 h 5160397"/>
              <a:gd name="connsiteX410" fmla="*/ 3665651 w 6424754"/>
              <a:gd name="connsiteY410" fmla="*/ 3657600 h 5160397"/>
              <a:gd name="connsiteX411" fmla="*/ 3673603 w 6424754"/>
              <a:gd name="connsiteY411" fmla="*/ 3609893 h 5160397"/>
              <a:gd name="connsiteX412" fmla="*/ 3705408 w 6424754"/>
              <a:gd name="connsiteY412" fmla="*/ 3625795 h 5160397"/>
              <a:gd name="connsiteX413" fmla="*/ 3729262 w 6424754"/>
              <a:gd name="connsiteY413" fmla="*/ 3633746 h 5160397"/>
              <a:gd name="connsiteX414" fmla="*/ 3776970 w 6424754"/>
              <a:gd name="connsiteY414" fmla="*/ 3641698 h 5160397"/>
              <a:gd name="connsiteX415" fmla="*/ 3808775 w 6424754"/>
              <a:gd name="connsiteY415" fmla="*/ 3649649 h 5160397"/>
              <a:gd name="connsiteX416" fmla="*/ 3912142 w 6424754"/>
              <a:gd name="connsiteY416" fmla="*/ 3641698 h 5160397"/>
              <a:gd name="connsiteX417" fmla="*/ 3928044 w 6424754"/>
              <a:gd name="connsiteY417" fmla="*/ 3617844 h 5160397"/>
              <a:gd name="connsiteX418" fmla="*/ 3943947 w 6424754"/>
              <a:gd name="connsiteY418" fmla="*/ 3554233 h 5160397"/>
              <a:gd name="connsiteX419" fmla="*/ 3935996 w 6424754"/>
              <a:gd name="connsiteY419" fmla="*/ 3490623 h 5160397"/>
              <a:gd name="connsiteX420" fmla="*/ 3872385 w 6424754"/>
              <a:gd name="connsiteY420" fmla="*/ 3450866 h 5160397"/>
              <a:gd name="connsiteX421" fmla="*/ 3848531 w 6424754"/>
              <a:gd name="connsiteY421" fmla="*/ 3434964 h 5160397"/>
              <a:gd name="connsiteX422" fmla="*/ 3856483 w 6424754"/>
              <a:gd name="connsiteY422" fmla="*/ 3379305 h 5160397"/>
              <a:gd name="connsiteX423" fmla="*/ 3920093 w 6424754"/>
              <a:gd name="connsiteY423" fmla="*/ 3339548 h 5160397"/>
              <a:gd name="connsiteX424" fmla="*/ 4047314 w 6424754"/>
              <a:gd name="connsiteY424" fmla="*/ 3275938 h 5160397"/>
              <a:gd name="connsiteX425" fmla="*/ 4110924 w 6424754"/>
              <a:gd name="connsiteY425" fmla="*/ 3260035 h 5160397"/>
              <a:gd name="connsiteX426" fmla="*/ 4142730 w 6424754"/>
              <a:gd name="connsiteY426" fmla="*/ 3244133 h 5160397"/>
              <a:gd name="connsiteX427" fmla="*/ 4238145 w 6424754"/>
              <a:gd name="connsiteY427" fmla="*/ 3196425 h 5160397"/>
              <a:gd name="connsiteX428" fmla="*/ 4317658 w 6424754"/>
              <a:gd name="connsiteY428" fmla="*/ 3037399 h 5160397"/>
              <a:gd name="connsiteX429" fmla="*/ 4293804 w 6424754"/>
              <a:gd name="connsiteY429" fmla="*/ 2798859 h 5160397"/>
              <a:gd name="connsiteX430" fmla="*/ 4285853 w 6424754"/>
              <a:gd name="connsiteY430" fmla="*/ 2775006 h 5160397"/>
              <a:gd name="connsiteX431" fmla="*/ 4254048 w 6424754"/>
              <a:gd name="connsiteY431" fmla="*/ 2703444 h 5160397"/>
              <a:gd name="connsiteX432" fmla="*/ 4269950 w 6424754"/>
              <a:gd name="connsiteY432" fmla="*/ 2679590 h 5160397"/>
              <a:gd name="connsiteX433" fmla="*/ 4341512 w 6424754"/>
              <a:gd name="connsiteY433" fmla="*/ 2671639 h 5160397"/>
              <a:gd name="connsiteX434" fmla="*/ 4373317 w 6424754"/>
              <a:gd name="connsiteY434" fmla="*/ 2663687 h 5160397"/>
              <a:gd name="connsiteX435" fmla="*/ 4421025 w 6424754"/>
              <a:gd name="connsiteY435" fmla="*/ 2647785 h 5160397"/>
              <a:gd name="connsiteX436" fmla="*/ 4421025 w 6424754"/>
              <a:gd name="connsiteY436" fmla="*/ 2679590 h 5160397"/>
              <a:gd name="connsiteX437" fmla="*/ 4413074 w 6424754"/>
              <a:gd name="connsiteY437" fmla="*/ 2711395 h 5160397"/>
              <a:gd name="connsiteX438" fmla="*/ 4421025 w 6424754"/>
              <a:gd name="connsiteY438" fmla="*/ 2751152 h 5160397"/>
              <a:gd name="connsiteX439" fmla="*/ 4468733 w 6424754"/>
              <a:gd name="connsiteY439" fmla="*/ 2790908 h 5160397"/>
              <a:gd name="connsiteX440" fmla="*/ 4476684 w 6424754"/>
              <a:gd name="connsiteY440" fmla="*/ 2902226 h 5160397"/>
              <a:gd name="connsiteX441" fmla="*/ 4524392 w 6424754"/>
              <a:gd name="connsiteY441" fmla="*/ 2894275 h 5160397"/>
              <a:gd name="connsiteX442" fmla="*/ 4532343 w 6424754"/>
              <a:gd name="connsiteY442" fmla="*/ 2870421 h 5160397"/>
              <a:gd name="connsiteX443" fmla="*/ 4548246 w 6424754"/>
              <a:gd name="connsiteY443" fmla="*/ 2838616 h 5160397"/>
              <a:gd name="connsiteX444" fmla="*/ 4548246 w 6424754"/>
              <a:gd name="connsiteY444" fmla="*/ 2639833 h 5160397"/>
              <a:gd name="connsiteX445" fmla="*/ 4540295 w 6424754"/>
              <a:gd name="connsiteY445" fmla="*/ 2615979 h 5160397"/>
              <a:gd name="connsiteX446" fmla="*/ 4643662 w 6424754"/>
              <a:gd name="connsiteY446" fmla="*/ 2528515 h 5160397"/>
              <a:gd name="connsiteX447" fmla="*/ 4715223 w 6424754"/>
              <a:gd name="connsiteY447" fmla="*/ 2480807 h 5160397"/>
              <a:gd name="connsiteX448" fmla="*/ 4818590 w 6424754"/>
              <a:gd name="connsiteY448" fmla="*/ 2361538 h 5160397"/>
              <a:gd name="connsiteX449" fmla="*/ 4842444 w 6424754"/>
              <a:gd name="connsiteY449" fmla="*/ 2345635 h 5160397"/>
              <a:gd name="connsiteX450" fmla="*/ 4850396 w 6424754"/>
              <a:gd name="connsiteY450" fmla="*/ 2313830 h 5160397"/>
              <a:gd name="connsiteX451" fmla="*/ 4866298 w 6424754"/>
              <a:gd name="connsiteY451" fmla="*/ 2289976 h 5160397"/>
              <a:gd name="connsiteX452" fmla="*/ 4874250 w 6424754"/>
              <a:gd name="connsiteY452" fmla="*/ 2226366 h 5160397"/>
              <a:gd name="connsiteX453" fmla="*/ 4874250 w 6424754"/>
              <a:gd name="connsiteY453" fmla="*/ 2019632 h 5160397"/>
              <a:gd name="connsiteX454" fmla="*/ 4850396 w 6424754"/>
              <a:gd name="connsiteY454" fmla="*/ 2011680 h 5160397"/>
              <a:gd name="connsiteX455" fmla="*/ 4818590 w 6424754"/>
              <a:gd name="connsiteY455" fmla="*/ 2003729 h 5160397"/>
              <a:gd name="connsiteX456" fmla="*/ 4834493 w 6424754"/>
              <a:gd name="connsiteY456" fmla="*/ 1852654 h 5160397"/>
              <a:gd name="connsiteX457" fmla="*/ 4874250 w 6424754"/>
              <a:gd name="connsiteY457" fmla="*/ 1804946 h 5160397"/>
              <a:gd name="connsiteX458" fmla="*/ 4977616 w 6424754"/>
              <a:gd name="connsiteY458" fmla="*/ 1717482 h 5160397"/>
              <a:gd name="connsiteX459" fmla="*/ 5009422 w 6424754"/>
              <a:gd name="connsiteY459" fmla="*/ 1701579 h 5160397"/>
              <a:gd name="connsiteX460" fmla="*/ 5096886 w 6424754"/>
              <a:gd name="connsiteY460" fmla="*/ 1693628 h 5160397"/>
              <a:gd name="connsiteX461" fmla="*/ 5216156 w 6424754"/>
              <a:gd name="connsiteY461" fmla="*/ 1661823 h 5160397"/>
              <a:gd name="connsiteX462" fmla="*/ 5367230 w 6424754"/>
              <a:gd name="connsiteY462" fmla="*/ 1653872 h 5160397"/>
              <a:gd name="connsiteX463" fmla="*/ 5422890 w 6424754"/>
              <a:gd name="connsiteY463" fmla="*/ 1606164 h 5160397"/>
              <a:gd name="connsiteX464" fmla="*/ 5454695 w 6424754"/>
              <a:gd name="connsiteY464" fmla="*/ 1542553 h 5160397"/>
              <a:gd name="connsiteX465" fmla="*/ 5510354 w 6424754"/>
              <a:gd name="connsiteY465" fmla="*/ 1558456 h 5160397"/>
              <a:gd name="connsiteX466" fmla="*/ 5573964 w 6424754"/>
              <a:gd name="connsiteY466" fmla="*/ 1542553 h 5160397"/>
              <a:gd name="connsiteX467" fmla="*/ 5653477 w 6424754"/>
              <a:gd name="connsiteY467" fmla="*/ 1494846 h 5160397"/>
              <a:gd name="connsiteX468" fmla="*/ 5669380 w 6424754"/>
              <a:gd name="connsiteY468" fmla="*/ 1534602 h 5160397"/>
              <a:gd name="connsiteX469" fmla="*/ 5645526 w 6424754"/>
              <a:gd name="connsiteY469" fmla="*/ 1614115 h 5160397"/>
              <a:gd name="connsiteX470" fmla="*/ 5510354 w 6424754"/>
              <a:gd name="connsiteY470" fmla="*/ 1701579 h 5160397"/>
              <a:gd name="connsiteX471" fmla="*/ 5470597 w 6424754"/>
              <a:gd name="connsiteY471" fmla="*/ 1804946 h 5160397"/>
              <a:gd name="connsiteX472" fmla="*/ 5462646 w 6424754"/>
              <a:gd name="connsiteY472" fmla="*/ 1868557 h 5160397"/>
              <a:gd name="connsiteX473" fmla="*/ 5454695 w 6424754"/>
              <a:gd name="connsiteY473" fmla="*/ 1892411 h 5160397"/>
              <a:gd name="connsiteX474" fmla="*/ 5446743 w 6424754"/>
              <a:gd name="connsiteY474" fmla="*/ 1924216 h 5160397"/>
              <a:gd name="connsiteX475" fmla="*/ 5478549 w 6424754"/>
              <a:gd name="connsiteY475" fmla="*/ 2011680 h 5160397"/>
              <a:gd name="connsiteX476" fmla="*/ 5502403 w 6424754"/>
              <a:gd name="connsiteY476" fmla="*/ 2003729 h 5160397"/>
              <a:gd name="connsiteX477" fmla="*/ 5526256 w 6424754"/>
              <a:gd name="connsiteY477" fmla="*/ 1963973 h 5160397"/>
              <a:gd name="connsiteX478" fmla="*/ 5542159 w 6424754"/>
              <a:gd name="connsiteY478" fmla="*/ 1908313 h 5160397"/>
              <a:gd name="connsiteX479" fmla="*/ 5550110 w 6424754"/>
              <a:gd name="connsiteY479" fmla="*/ 1884459 h 5160397"/>
              <a:gd name="connsiteX480" fmla="*/ 5589867 w 6424754"/>
              <a:gd name="connsiteY480" fmla="*/ 1820849 h 5160397"/>
              <a:gd name="connsiteX481" fmla="*/ 5621672 w 6424754"/>
              <a:gd name="connsiteY481" fmla="*/ 1757239 h 5160397"/>
              <a:gd name="connsiteX482" fmla="*/ 5693234 w 6424754"/>
              <a:gd name="connsiteY482" fmla="*/ 1693628 h 5160397"/>
              <a:gd name="connsiteX483" fmla="*/ 5852260 w 6424754"/>
              <a:gd name="connsiteY483" fmla="*/ 1582310 h 5160397"/>
              <a:gd name="connsiteX484" fmla="*/ 6019237 w 6424754"/>
              <a:gd name="connsiteY484" fmla="*/ 1534602 h 5160397"/>
              <a:gd name="connsiteX485" fmla="*/ 6122604 w 6424754"/>
              <a:gd name="connsiteY485" fmla="*/ 1494846 h 5160397"/>
              <a:gd name="connsiteX486" fmla="*/ 6146458 w 6424754"/>
              <a:gd name="connsiteY486" fmla="*/ 1486894 h 5160397"/>
              <a:gd name="connsiteX487" fmla="*/ 6122604 w 6424754"/>
              <a:gd name="connsiteY487" fmla="*/ 1455089 h 5160397"/>
              <a:gd name="connsiteX488" fmla="*/ 6090799 w 6424754"/>
              <a:gd name="connsiteY488" fmla="*/ 1447138 h 5160397"/>
              <a:gd name="connsiteX489" fmla="*/ 6027189 w 6424754"/>
              <a:gd name="connsiteY489" fmla="*/ 1423284 h 5160397"/>
              <a:gd name="connsiteX490" fmla="*/ 6011286 w 6424754"/>
              <a:gd name="connsiteY490" fmla="*/ 1399430 h 5160397"/>
              <a:gd name="connsiteX491" fmla="*/ 6066945 w 6424754"/>
              <a:gd name="connsiteY491" fmla="*/ 1311966 h 5160397"/>
              <a:gd name="connsiteX492" fmla="*/ 6186215 w 6424754"/>
              <a:gd name="connsiteY492" fmla="*/ 1280160 h 5160397"/>
              <a:gd name="connsiteX493" fmla="*/ 6178263 w 6424754"/>
              <a:gd name="connsiteY493" fmla="*/ 1256306 h 5160397"/>
              <a:gd name="connsiteX494" fmla="*/ 6225971 w 6424754"/>
              <a:gd name="connsiteY494" fmla="*/ 1248355 h 5160397"/>
              <a:gd name="connsiteX495" fmla="*/ 6313436 w 6424754"/>
              <a:gd name="connsiteY495" fmla="*/ 1296063 h 5160397"/>
              <a:gd name="connsiteX496" fmla="*/ 6337290 w 6424754"/>
              <a:gd name="connsiteY496" fmla="*/ 1304014 h 5160397"/>
              <a:gd name="connsiteX497" fmla="*/ 6400900 w 6424754"/>
              <a:gd name="connsiteY497" fmla="*/ 1351722 h 5160397"/>
              <a:gd name="connsiteX498" fmla="*/ 6408851 w 6424754"/>
              <a:gd name="connsiteY498" fmla="*/ 1327868 h 5160397"/>
              <a:gd name="connsiteX499" fmla="*/ 6424754 w 6424754"/>
              <a:gd name="connsiteY499" fmla="*/ 1264258 h 5160397"/>
              <a:gd name="connsiteX500" fmla="*/ 6416803 w 6424754"/>
              <a:gd name="connsiteY500" fmla="*/ 1192696 h 5160397"/>
              <a:gd name="connsiteX501" fmla="*/ 6392949 w 6424754"/>
              <a:gd name="connsiteY501" fmla="*/ 1184745 h 5160397"/>
              <a:gd name="connsiteX502" fmla="*/ 6353192 w 6424754"/>
              <a:gd name="connsiteY502" fmla="*/ 1144988 h 5160397"/>
              <a:gd name="connsiteX503" fmla="*/ 6305484 w 6424754"/>
              <a:gd name="connsiteY503" fmla="*/ 1113183 h 5160397"/>
              <a:gd name="connsiteX504" fmla="*/ 6281630 w 6424754"/>
              <a:gd name="connsiteY504" fmla="*/ 1081378 h 5160397"/>
              <a:gd name="connsiteX505" fmla="*/ 6170312 w 6424754"/>
              <a:gd name="connsiteY505" fmla="*/ 993913 h 5160397"/>
              <a:gd name="connsiteX506" fmla="*/ 6074896 w 6424754"/>
              <a:gd name="connsiteY506" fmla="*/ 914400 h 5160397"/>
              <a:gd name="connsiteX507" fmla="*/ 6051043 w 6424754"/>
              <a:gd name="connsiteY507" fmla="*/ 906449 h 5160397"/>
              <a:gd name="connsiteX508" fmla="*/ 5868163 w 6424754"/>
              <a:gd name="connsiteY508" fmla="*/ 898498 h 5160397"/>
              <a:gd name="connsiteX509" fmla="*/ 5844309 w 6424754"/>
              <a:gd name="connsiteY509" fmla="*/ 906449 h 5160397"/>
              <a:gd name="connsiteX510" fmla="*/ 5844309 w 6424754"/>
              <a:gd name="connsiteY510" fmla="*/ 978011 h 5160397"/>
              <a:gd name="connsiteX511" fmla="*/ 5836357 w 6424754"/>
              <a:gd name="connsiteY511" fmla="*/ 1009816 h 5160397"/>
              <a:gd name="connsiteX512" fmla="*/ 5748893 w 6424754"/>
              <a:gd name="connsiteY512" fmla="*/ 1001865 h 5160397"/>
              <a:gd name="connsiteX513" fmla="*/ 5725039 w 6424754"/>
              <a:gd name="connsiteY513" fmla="*/ 985962 h 5160397"/>
              <a:gd name="connsiteX514" fmla="*/ 5677331 w 6424754"/>
              <a:gd name="connsiteY514" fmla="*/ 962108 h 5160397"/>
              <a:gd name="connsiteX515" fmla="*/ 5645526 w 6424754"/>
              <a:gd name="connsiteY515" fmla="*/ 954157 h 5160397"/>
              <a:gd name="connsiteX516" fmla="*/ 5597818 w 6424754"/>
              <a:gd name="connsiteY516" fmla="*/ 962108 h 5160397"/>
              <a:gd name="connsiteX517" fmla="*/ 5581916 w 6424754"/>
              <a:gd name="connsiteY517" fmla="*/ 1017767 h 5160397"/>
              <a:gd name="connsiteX518" fmla="*/ 5558062 w 6424754"/>
              <a:gd name="connsiteY518" fmla="*/ 1081378 h 5160397"/>
              <a:gd name="connsiteX519" fmla="*/ 5542159 w 6424754"/>
              <a:gd name="connsiteY519" fmla="*/ 1025719 h 5160397"/>
              <a:gd name="connsiteX520" fmla="*/ 5526256 w 6424754"/>
              <a:gd name="connsiteY520" fmla="*/ 993913 h 5160397"/>
              <a:gd name="connsiteX521" fmla="*/ 5518305 w 6424754"/>
              <a:gd name="connsiteY521" fmla="*/ 914400 h 5160397"/>
              <a:gd name="connsiteX522" fmla="*/ 5510354 w 6424754"/>
              <a:gd name="connsiteY522" fmla="*/ 882595 h 5160397"/>
              <a:gd name="connsiteX523" fmla="*/ 5502403 w 6424754"/>
              <a:gd name="connsiteY523" fmla="*/ 858741 h 5160397"/>
              <a:gd name="connsiteX524" fmla="*/ 5454695 w 6424754"/>
              <a:gd name="connsiteY524" fmla="*/ 850790 h 5160397"/>
              <a:gd name="connsiteX525" fmla="*/ 5391084 w 6424754"/>
              <a:gd name="connsiteY525" fmla="*/ 842839 h 516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</a:cxnLst>
            <a:rect l="l" t="t" r="r" b="b"/>
            <a:pathLst>
              <a:path w="6424754" h="5160397">
                <a:moveTo>
                  <a:pt x="5391084" y="842839"/>
                </a:moveTo>
                <a:cubicBezTo>
                  <a:pt x="5361929" y="836213"/>
                  <a:pt x="5307758" y="833426"/>
                  <a:pt x="5279766" y="811033"/>
                </a:cubicBezTo>
                <a:cubicBezTo>
                  <a:pt x="5262205" y="796984"/>
                  <a:pt x="5247961" y="779228"/>
                  <a:pt x="5232058" y="763326"/>
                </a:cubicBezTo>
                <a:lnTo>
                  <a:pt x="5208204" y="739472"/>
                </a:lnTo>
                <a:cubicBezTo>
                  <a:pt x="5205554" y="712968"/>
                  <a:pt x="5213189" y="683244"/>
                  <a:pt x="5200253" y="659959"/>
                </a:cubicBezTo>
                <a:cubicBezTo>
                  <a:pt x="5194946" y="650406"/>
                  <a:pt x="5178222" y="663023"/>
                  <a:pt x="5168448" y="667910"/>
                </a:cubicBezTo>
                <a:cubicBezTo>
                  <a:pt x="5156595" y="673837"/>
                  <a:pt x="5147427" y="684061"/>
                  <a:pt x="5136643" y="691764"/>
                </a:cubicBezTo>
                <a:cubicBezTo>
                  <a:pt x="5128867" y="697318"/>
                  <a:pt x="5120740" y="702365"/>
                  <a:pt x="5112789" y="707666"/>
                </a:cubicBezTo>
                <a:cubicBezTo>
                  <a:pt x="5107488" y="715617"/>
                  <a:pt x="5099908" y="722454"/>
                  <a:pt x="5096886" y="731520"/>
                </a:cubicBezTo>
                <a:cubicBezTo>
                  <a:pt x="5091788" y="746815"/>
                  <a:pt x="5101524" y="769156"/>
                  <a:pt x="5088935" y="779228"/>
                </a:cubicBezTo>
                <a:cubicBezTo>
                  <a:pt x="5079680" y="786633"/>
                  <a:pt x="5067732" y="768627"/>
                  <a:pt x="5057130" y="763326"/>
                </a:cubicBezTo>
                <a:cubicBezTo>
                  <a:pt x="5051829" y="752724"/>
                  <a:pt x="5044102" y="743019"/>
                  <a:pt x="5041227" y="731520"/>
                </a:cubicBezTo>
                <a:cubicBezTo>
                  <a:pt x="5036044" y="710790"/>
                  <a:pt x="5036100" y="689091"/>
                  <a:pt x="5033276" y="667910"/>
                </a:cubicBezTo>
                <a:cubicBezTo>
                  <a:pt x="5030799" y="649333"/>
                  <a:pt x="5027975" y="630804"/>
                  <a:pt x="5025324" y="612251"/>
                </a:cubicBezTo>
                <a:cubicBezTo>
                  <a:pt x="5006771" y="614901"/>
                  <a:pt x="4986727" y="612447"/>
                  <a:pt x="4969665" y="620202"/>
                </a:cubicBezTo>
                <a:cubicBezTo>
                  <a:pt x="4919042" y="643212"/>
                  <a:pt x="4949808" y="646013"/>
                  <a:pt x="4929909" y="675861"/>
                </a:cubicBezTo>
                <a:cubicBezTo>
                  <a:pt x="4923672" y="685217"/>
                  <a:pt x="4914006" y="691764"/>
                  <a:pt x="4906055" y="699715"/>
                </a:cubicBezTo>
                <a:cubicBezTo>
                  <a:pt x="4903404" y="707666"/>
                  <a:pt x="4902261" y="716292"/>
                  <a:pt x="4898103" y="723569"/>
                </a:cubicBezTo>
                <a:cubicBezTo>
                  <a:pt x="4891528" y="735075"/>
                  <a:pt x="4882874" y="745312"/>
                  <a:pt x="4874250" y="755374"/>
                </a:cubicBezTo>
                <a:cubicBezTo>
                  <a:pt x="4861062" y="770760"/>
                  <a:pt x="4844945" y="785930"/>
                  <a:pt x="4826542" y="795131"/>
                </a:cubicBezTo>
                <a:cubicBezTo>
                  <a:pt x="4819045" y="798879"/>
                  <a:pt x="4810639" y="800432"/>
                  <a:pt x="4802688" y="803082"/>
                </a:cubicBezTo>
                <a:cubicBezTo>
                  <a:pt x="4787090" y="800482"/>
                  <a:pt x="4732697" y="791945"/>
                  <a:pt x="4715223" y="787179"/>
                </a:cubicBezTo>
                <a:cubicBezTo>
                  <a:pt x="4699051" y="782768"/>
                  <a:pt x="4683778" y="775342"/>
                  <a:pt x="4667516" y="771277"/>
                </a:cubicBezTo>
                <a:lnTo>
                  <a:pt x="4635710" y="763326"/>
                </a:lnTo>
                <a:cubicBezTo>
                  <a:pt x="4619808" y="765976"/>
                  <a:pt x="4600244" y="760785"/>
                  <a:pt x="4588003" y="771277"/>
                </a:cubicBezTo>
                <a:cubicBezTo>
                  <a:pt x="4577742" y="780072"/>
                  <a:pt x="4586756" y="799299"/>
                  <a:pt x="4580051" y="811033"/>
                </a:cubicBezTo>
                <a:cubicBezTo>
                  <a:pt x="4575310" y="819330"/>
                  <a:pt x="4564148" y="821635"/>
                  <a:pt x="4556197" y="826936"/>
                </a:cubicBezTo>
                <a:cubicBezTo>
                  <a:pt x="4502622" y="746570"/>
                  <a:pt x="4546849" y="821890"/>
                  <a:pt x="4532343" y="604299"/>
                </a:cubicBezTo>
                <a:cubicBezTo>
                  <a:pt x="4531444" y="590815"/>
                  <a:pt x="4537336" y="568426"/>
                  <a:pt x="4524392" y="564543"/>
                </a:cubicBezTo>
                <a:cubicBezTo>
                  <a:pt x="4476091" y="550053"/>
                  <a:pt x="4423675" y="559242"/>
                  <a:pt x="4373317" y="556592"/>
                </a:cubicBezTo>
                <a:cubicBezTo>
                  <a:pt x="4362715" y="553941"/>
                  <a:pt x="4352356" y="547285"/>
                  <a:pt x="4341512" y="548640"/>
                </a:cubicBezTo>
                <a:cubicBezTo>
                  <a:pt x="4307457" y="552897"/>
                  <a:pt x="4311205" y="567516"/>
                  <a:pt x="4293804" y="588397"/>
                </a:cubicBezTo>
                <a:cubicBezTo>
                  <a:pt x="4286605" y="597036"/>
                  <a:pt x="4277901" y="604300"/>
                  <a:pt x="4269950" y="612251"/>
                </a:cubicBezTo>
                <a:cubicBezTo>
                  <a:pt x="4163452" y="602568"/>
                  <a:pt x="4198725" y="628657"/>
                  <a:pt x="4150681" y="556592"/>
                </a:cubicBezTo>
                <a:lnTo>
                  <a:pt x="4150681" y="556592"/>
                </a:lnTo>
                <a:cubicBezTo>
                  <a:pt x="4067386" y="535766"/>
                  <a:pt x="4129790" y="549186"/>
                  <a:pt x="3959850" y="540689"/>
                </a:cubicBezTo>
                <a:cubicBezTo>
                  <a:pt x="3938646" y="545990"/>
                  <a:pt x="3916136" y="547548"/>
                  <a:pt x="3896239" y="556592"/>
                </a:cubicBezTo>
                <a:cubicBezTo>
                  <a:pt x="3881599" y="563247"/>
                  <a:pt x="3865050" y="591448"/>
                  <a:pt x="3856483" y="604299"/>
                </a:cubicBezTo>
                <a:cubicBezTo>
                  <a:pt x="3851182" y="596348"/>
                  <a:pt x="3841932" y="589906"/>
                  <a:pt x="3840580" y="580446"/>
                </a:cubicBezTo>
                <a:cubicBezTo>
                  <a:pt x="3837168" y="556564"/>
                  <a:pt x="3855302" y="536988"/>
                  <a:pt x="3872385" y="524786"/>
                </a:cubicBezTo>
                <a:cubicBezTo>
                  <a:pt x="3882030" y="517897"/>
                  <a:pt x="3893185" y="513286"/>
                  <a:pt x="3904190" y="508884"/>
                </a:cubicBezTo>
                <a:cubicBezTo>
                  <a:pt x="3919754" y="502658"/>
                  <a:pt x="3951898" y="492981"/>
                  <a:pt x="3951898" y="492981"/>
                </a:cubicBezTo>
                <a:cubicBezTo>
                  <a:pt x="3962500" y="485030"/>
                  <a:pt x="3974332" y="478498"/>
                  <a:pt x="3983703" y="469127"/>
                </a:cubicBezTo>
                <a:cubicBezTo>
                  <a:pt x="3990460" y="462370"/>
                  <a:pt x="3994051" y="453049"/>
                  <a:pt x="3999606" y="445273"/>
                </a:cubicBezTo>
                <a:cubicBezTo>
                  <a:pt x="4048920" y="376235"/>
                  <a:pt x="4001884" y="445831"/>
                  <a:pt x="4039363" y="389614"/>
                </a:cubicBezTo>
                <a:cubicBezTo>
                  <a:pt x="4034062" y="333955"/>
                  <a:pt x="4037573" y="276737"/>
                  <a:pt x="4023460" y="222637"/>
                </a:cubicBezTo>
                <a:cubicBezTo>
                  <a:pt x="4020468" y="211168"/>
                  <a:pt x="4001706" y="213016"/>
                  <a:pt x="3991655" y="206734"/>
                </a:cubicBezTo>
                <a:cubicBezTo>
                  <a:pt x="3980417" y="199710"/>
                  <a:pt x="3969912" y="191504"/>
                  <a:pt x="3959850" y="182880"/>
                </a:cubicBezTo>
                <a:cubicBezTo>
                  <a:pt x="3951312" y="175562"/>
                  <a:pt x="3945352" y="165263"/>
                  <a:pt x="3935996" y="159026"/>
                </a:cubicBezTo>
                <a:cubicBezTo>
                  <a:pt x="3929022" y="154377"/>
                  <a:pt x="3920093" y="153725"/>
                  <a:pt x="3912142" y="151075"/>
                </a:cubicBezTo>
                <a:cubicBezTo>
                  <a:pt x="3892165" y="124440"/>
                  <a:pt x="3879770" y="110186"/>
                  <a:pt x="3864434" y="79513"/>
                </a:cubicBezTo>
                <a:cubicBezTo>
                  <a:pt x="3854930" y="60504"/>
                  <a:pt x="3857128" y="40401"/>
                  <a:pt x="3840580" y="23854"/>
                </a:cubicBezTo>
                <a:cubicBezTo>
                  <a:pt x="3834653" y="17928"/>
                  <a:pt x="3824785" y="18205"/>
                  <a:pt x="3816726" y="15903"/>
                </a:cubicBezTo>
                <a:cubicBezTo>
                  <a:pt x="3746864" y="-4057"/>
                  <a:pt x="3818241" y="19060"/>
                  <a:pt x="3761067" y="0"/>
                </a:cubicBezTo>
                <a:cubicBezTo>
                  <a:pt x="3750465" y="5301"/>
                  <a:pt x="3736976" y="6903"/>
                  <a:pt x="3729262" y="15903"/>
                </a:cubicBezTo>
                <a:cubicBezTo>
                  <a:pt x="3719846" y="26888"/>
                  <a:pt x="3712235" y="63583"/>
                  <a:pt x="3705408" y="79513"/>
                </a:cubicBezTo>
                <a:cubicBezTo>
                  <a:pt x="3684816" y="127562"/>
                  <a:pt x="3696415" y="95252"/>
                  <a:pt x="3673603" y="135173"/>
                </a:cubicBezTo>
                <a:cubicBezTo>
                  <a:pt x="3648545" y="179025"/>
                  <a:pt x="3664369" y="173905"/>
                  <a:pt x="3609992" y="214686"/>
                </a:cubicBezTo>
                <a:cubicBezTo>
                  <a:pt x="3580103" y="237102"/>
                  <a:pt x="3576129" y="244389"/>
                  <a:pt x="3538430" y="254442"/>
                </a:cubicBezTo>
                <a:cubicBezTo>
                  <a:pt x="3512313" y="261407"/>
                  <a:pt x="3485421" y="265044"/>
                  <a:pt x="3458917" y="270345"/>
                </a:cubicBezTo>
                <a:cubicBezTo>
                  <a:pt x="3445665" y="272995"/>
                  <a:pt x="3431982" y="274022"/>
                  <a:pt x="3419161" y="278296"/>
                </a:cubicBezTo>
                <a:cubicBezTo>
                  <a:pt x="3305810" y="316081"/>
                  <a:pt x="3423751" y="278122"/>
                  <a:pt x="3339648" y="302150"/>
                </a:cubicBezTo>
                <a:cubicBezTo>
                  <a:pt x="3259759" y="324975"/>
                  <a:pt x="3383469" y="293181"/>
                  <a:pt x="3283989" y="318053"/>
                </a:cubicBezTo>
                <a:cubicBezTo>
                  <a:pt x="3243062" y="345337"/>
                  <a:pt x="3234690" y="346414"/>
                  <a:pt x="3204476" y="381663"/>
                </a:cubicBezTo>
                <a:cubicBezTo>
                  <a:pt x="3198257" y="388919"/>
                  <a:pt x="3193874" y="397566"/>
                  <a:pt x="3188573" y="405517"/>
                </a:cubicBezTo>
                <a:cubicBezTo>
                  <a:pt x="3185923" y="445273"/>
                  <a:pt x="3191865" y="486561"/>
                  <a:pt x="3180622" y="524786"/>
                </a:cubicBezTo>
                <a:cubicBezTo>
                  <a:pt x="3177277" y="536158"/>
                  <a:pt x="3160315" y="537814"/>
                  <a:pt x="3148816" y="540689"/>
                </a:cubicBezTo>
                <a:cubicBezTo>
                  <a:pt x="3117535" y="548509"/>
                  <a:pt x="3085206" y="551291"/>
                  <a:pt x="3053401" y="556592"/>
                </a:cubicBezTo>
                <a:cubicBezTo>
                  <a:pt x="3048100" y="564543"/>
                  <a:pt x="3041262" y="571662"/>
                  <a:pt x="3037498" y="580446"/>
                </a:cubicBezTo>
                <a:cubicBezTo>
                  <a:pt x="3033193" y="590490"/>
                  <a:pt x="3033384" y="602019"/>
                  <a:pt x="3029547" y="612251"/>
                </a:cubicBezTo>
                <a:cubicBezTo>
                  <a:pt x="3025385" y="623349"/>
                  <a:pt x="3018945" y="633454"/>
                  <a:pt x="3013644" y="644056"/>
                </a:cubicBezTo>
                <a:cubicBezTo>
                  <a:pt x="3014124" y="648859"/>
                  <a:pt x="3009843" y="731620"/>
                  <a:pt x="3037498" y="747423"/>
                </a:cubicBezTo>
                <a:cubicBezTo>
                  <a:pt x="3049232" y="754128"/>
                  <a:pt x="3064003" y="752724"/>
                  <a:pt x="3077255" y="755374"/>
                </a:cubicBezTo>
                <a:cubicBezTo>
                  <a:pt x="3085206" y="760675"/>
                  <a:pt x="3095808" y="763326"/>
                  <a:pt x="3101109" y="771277"/>
                </a:cubicBezTo>
                <a:cubicBezTo>
                  <a:pt x="3122045" y="802681"/>
                  <a:pt x="3101620" y="815483"/>
                  <a:pt x="3085206" y="842839"/>
                </a:cubicBezTo>
                <a:cubicBezTo>
                  <a:pt x="3077255" y="821635"/>
                  <a:pt x="3067068" y="801140"/>
                  <a:pt x="3061352" y="779228"/>
                </a:cubicBezTo>
                <a:cubicBezTo>
                  <a:pt x="3051118" y="739997"/>
                  <a:pt x="3046293" y="699537"/>
                  <a:pt x="3037498" y="659959"/>
                </a:cubicBezTo>
                <a:cubicBezTo>
                  <a:pt x="3035680" y="651777"/>
                  <a:pt x="3035473" y="642032"/>
                  <a:pt x="3029547" y="636105"/>
                </a:cubicBezTo>
                <a:cubicBezTo>
                  <a:pt x="3023620" y="630178"/>
                  <a:pt x="3013644" y="630804"/>
                  <a:pt x="3005693" y="628153"/>
                </a:cubicBezTo>
                <a:cubicBezTo>
                  <a:pt x="2989790" y="630804"/>
                  <a:pt x="2973626" y="632195"/>
                  <a:pt x="2957985" y="636105"/>
                </a:cubicBezTo>
                <a:cubicBezTo>
                  <a:pt x="2941723" y="640171"/>
                  <a:pt x="2926714" y="648719"/>
                  <a:pt x="2910277" y="652007"/>
                </a:cubicBezTo>
                <a:lnTo>
                  <a:pt x="2870521" y="659959"/>
                </a:lnTo>
                <a:cubicBezTo>
                  <a:pt x="2867871" y="667910"/>
                  <a:pt x="2863948" y="675546"/>
                  <a:pt x="2862570" y="683813"/>
                </a:cubicBezTo>
                <a:cubicBezTo>
                  <a:pt x="2858624" y="707487"/>
                  <a:pt x="2865352" y="733907"/>
                  <a:pt x="2854618" y="755374"/>
                </a:cubicBezTo>
                <a:cubicBezTo>
                  <a:pt x="2850870" y="762871"/>
                  <a:pt x="2838715" y="750073"/>
                  <a:pt x="2830764" y="747423"/>
                </a:cubicBezTo>
                <a:cubicBezTo>
                  <a:pt x="2825463" y="736821"/>
                  <a:pt x="2819024" y="726716"/>
                  <a:pt x="2814862" y="715618"/>
                </a:cubicBezTo>
                <a:cubicBezTo>
                  <a:pt x="2811025" y="705386"/>
                  <a:pt x="2817838" y="683813"/>
                  <a:pt x="2806910" y="683813"/>
                </a:cubicBezTo>
                <a:cubicBezTo>
                  <a:pt x="2795982" y="683813"/>
                  <a:pt x="2805021" y="706525"/>
                  <a:pt x="2798959" y="715618"/>
                </a:cubicBezTo>
                <a:cubicBezTo>
                  <a:pt x="2793658" y="723569"/>
                  <a:pt x="2783056" y="726219"/>
                  <a:pt x="2775105" y="731520"/>
                </a:cubicBezTo>
                <a:cubicBezTo>
                  <a:pt x="2772455" y="720918"/>
                  <a:pt x="2773216" y="708808"/>
                  <a:pt x="2767154" y="699715"/>
                </a:cubicBezTo>
                <a:cubicBezTo>
                  <a:pt x="2746535" y="668787"/>
                  <a:pt x="2722224" y="690838"/>
                  <a:pt x="2695592" y="699715"/>
                </a:cubicBezTo>
                <a:cubicBezTo>
                  <a:pt x="2678005" y="717302"/>
                  <a:pt x="2666907" y="725281"/>
                  <a:pt x="2655836" y="747423"/>
                </a:cubicBezTo>
                <a:cubicBezTo>
                  <a:pt x="2650130" y="758835"/>
                  <a:pt x="2642482" y="792885"/>
                  <a:pt x="2639933" y="803082"/>
                </a:cubicBezTo>
                <a:cubicBezTo>
                  <a:pt x="2634632" y="871993"/>
                  <a:pt x="2647441" y="944787"/>
                  <a:pt x="2624030" y="1009816"/>
                </a:cubicBezTo>
                <a:cubicBezTo>
                  <a:pt x="2617682" y="1027449"/>
                  <a:pt x="2585671" y="1009073"/>
                  <a:pt x="2568371" y="1001865"/>
                </a:cubicBezTo>
                <a:cubicBezTo>
                  <a:pt x="2530411" y="986048"/>
                  <a:pt x="2533608" y="966811"/>
                  <a:pt x="2504761" y="946206"/>
                </a:cubicBezTo>
                <a:cubicBezTo>
                  <a:pt x="2495116" y="939317"/>
                  <a:pt x="2483247" y="936184"/>
                  <a:pt x="2472956" y="930303"/>
                </a:cubicBezTo>
                <a:cubicBezTo>
                  <a:pt x="2464659" y="925562"/>
                  <a:pt x="2457399" y="919141"/>
                  <a:pt x="2449102" y="914400"/>
                </a:cubicBezTo>
                <a:cubicBezTo>
                  <a:pt x="2333288" y="848222"/>
                  <a:pt x="2482641" y="935146"/>
                  <a:pt x="2393443" y="890546"/>
                </a:cubicBezTo>
                <a:cubicBezTo>
                  <a:pt x="2384896" y="886272"/>
                  <a:pt x="2377540" y="879945"/>
                  <a:pt x="2369589" y="874644"/>
                </a:cubicBezTo>
                <a:cubicBezTo>
                  <a:pt x="2364288" y="864042"/>
                  <a:pt x="2362067" y="851220"/>
                  <a:pt x="2353686" y="842839"/>
                </a:cubicBezTo>
                <a:cubicBezTo>
                  <a:pt x="2347759" y="836912"/>
                  <a:pt x="2335759" y="840814"/>
                  <a:pt x="2329832" y="834887"/>
                </a:cubicBezTo>
                <a:cubicBezTo>
                  <a:pt x="2323906" y="828960"/>
                  <a:pt x="2327247" y="817472"/>
                  <a:pt x="2321881" y="811033"/>
                </a:cubicBezTo>
                <a:cubicBezTo>
                  <a:pt x="2313397" y="800852"/>
                  <a:pt x="2300049" y="795906"/>
                  <a:pt x="2290076" y="787179"/>
                </a:cubicBezTo>
                <a:cubicBezTo>
                  <a:pt x="2259223" y="760183"/>
                  <a:pt x="2261672" y="760477"/>
                  <a:pt x="2242368" y="731520"/>
                </a:cubicBezTo>
                <a:cubicBezTo>
                  <a:pt x="2248293" y="630799"/>
                  <a:pt x="2229479" y="609127"/>
                  <a:pt x="2282124" y="540689"/>
                </a:cubicBezTo>
                <a:cubicBezTo>
                  <a:pt x="2295836" y="522863"/>
                  <a:pt x="2312270" y="507030"/>
                  <a:pt x="2329832" y="492981"/>
                </a:cubicBezTo>
                <a:cubicBezTo>
                  <a:pt x="2352219" y="475072"/>
                  <a:pt x="2401394" y="445273"/>
                  <a:pt x="2401394" y="445273"/>
                </a:cubicBezTo>
                <a:cubicBezTo>
                  <a:pt x="2418040" y="411979"/>
                  <a:pt x="2419692" y="403121"/>
                  <a:pt x="2449102" y="373712"/>
                </a:cubicBezTo>
                <a:cubicBezTo>
                  <a:pt x="2455859" y="366955"/>
                  <a:pt x="2465311" y="363543"/>
                  <a:pt x="2472956" y="357809"/>
                </a:cubicBezTo>
                <a:cubicBezTo>
                  <a:pt x="2566666" y="287526"/>
                  <a:pt x="2460016" y="360984"/>
                  <a:pt x="2552469" y="302150"/>
                </a:cubicBezTo>
                <a:cubicBezTo>
                  <a:pt x="2552482" y="302142"/>
                  <a:pt x="2612097" y="262397"/>
                  <a:pt x="2624030" y="254442"/>
                </a:cubicBezTo>
                <a:lnTo>
                  <a:pt x="2647884" y="238539"/>
                </a:lnTo>
                <a:cubicBezTo>
                  <a:pt x="2642583" y="230588"/>
                  <a:pt x="2639933" y="219987"/>
                  <a:pt x="2631982" y="214686"/>
                </a:cubicBezTo>
                <a:cubicBezTo>
                  <a:pt x="2622889" y="208624"/>
                  <a:pt x="2611104" y="206734"/>
                  <a:pt x="2600176" y="206734"/>
                </a:cubicBezTo>
                <a:cubicBezTo>
                  <a:pt x="2562975" y="206734"/>
                  <a:pt x="2525964" y="212035"/>
                  <a:pt x="2488858" y="214686"/>
                </a:cubicBezTo>
                <a:cubicBezTo>
                  <a:pt x="2435914" y="254393"/>
                  <a:pt x="2478650" y="224046"/>
                  <a:pt x="2417296" y="262393"/>
                </a:cubicBezTo>
                <a:cubicBezTo>
                  <a:pt x="2409192" y="267458"/>
                  <a:pt x="2401990" y="274022"/>
                  <a:pt x="2393443" y="278296"/>
                </a:cubicBezTo>
                <a:cubicBezTo>
                  <a:pt x="2380677" y="284679"/>
                  <a:pt x="2366938" y="288898"/>
                  <a:pt x="2353686" y="294199"/>
                </a:cubicBezTo>
                <a:cubicBezTo>
                  <a:pt x="2316338" y="343996"/>
                  <a:pt x="2339203" y="316633"/>
                  <a:pt x="2282124" y="373712"/>
                </a:cubicBezTo>
                <a:cubicBezTo>
                  <a:pt x="2274173" y="381663"/>
                  <a:pt x="2264508" y="388210"/>
                  <a:pt x="2258270" y="397566"/>
                </a:cubicBezTo>
                <a:cubicBezTo>
                  <a:pt x="2247668" y="413468"/>
                  <a:pt x="2236298" y="428884"/>
                  <a:pt x="2226465" y="445273"/>
                </a:cubicBezTo>
                <a:cubicBezTo>
                  <a:pt x="2220367" y="455437"/>
                  <a:pt x="2215232" y="466184"/>
                  <a:pt x="2210563" y="477079"/>
                </a:cubicBezTo>
                <a:cubicBezTo>
                  <a:pt x="2199318" y="503317"/>
                  <a:pt x="2178757" y="556592"/>
                  <a:pt x="2178757" y="556592"/>
                </a:cubicBezTo>
                <a:cubicBezTo>
                  <a:pt x="2176107" y="577795"/>
                  <a:pt x="2173630" y="599021"/>
                  <a:pt x="2170806" y="620202"/>
                </a:cubicBezTo>
                <a:cubicBezTo>
                  <a:pt x="2168329" y="638779"/>
                  <a:pt x="2162855" y="657120"/>
                  <a:pt x="2162855" y="675861"/>
                </a:cubicBezTo>
                <a:cubicBezTo>
                  <a:pt x="2162855" y="728936"/>
                  <a:pt x="2166208" y="782012"/>
                  <a:pt x="2170806" y="834887"/>
                </a:cubicBezTo>
                <a:cubicBezTo>
                  <a:pt x="2171532" y="843237"/>
                  <a:pt x="2173521" y="852196"/>
                  <a:pt x="2178757" y="858741"/>
                </a:cubicBezTo>
                <a:cubicBezTo>
                  <a:pt x="2211272" y="899386"/>
                  <a:pt x="2229848" y="910974"/>
                  <a:pt x="2266222" y="938254"/>
                </a:cubicBezTo>
                <a:cubicBezTo>
                  <a:pt x="2304602" y="995824"/>
                  <a:pt x="2289479" y="968867"/>
                  <a:pt x="2313930" y="1017767"/>
                </a:cubicBezTo>
                <a:cubicBezTo>
                  <a:pt x="2308629" y="1041621"/>
                  <a:pt x="2318643" y="1076210"/>
                  <a:pt x="2298027" y="1089329"/>
                </a:cubicBezTo>
                <a:cubicBezTo>
                  <a:pt x="2277411" y="1102448"/>
                  <a:pt x="2250275" y="1078921"/>
                  <a:pt x="2226465" y="1073426"/>
                </a:cubicBezTo>
                <a:cubicBezTo>
                  <a:pt x="2164794" y="1059194"/>
                  <a:pt x="2226426" y="1070769"/>
                  <a:pt x="2146952" y="1057524"/>
                </a:cubicBezTo>
                <a:cubicBezTo>
                  <a:pt x="2123098" y="1060174"/>
                  <a:pt x="2099112" y="1061826"/>
                  <a:pt x="2075390" y="1065475"/>
                </a:cubicBezTo>
                <a:cubicBezTo>
                  <a:pt x="2064589" y="1067137"/>
                  <a:pt x="2053073" y="1068004"/>
                  <a:pt x="2043585" y="1073426"/>
                </a:cubicBezTo>
                <a:cubicBezTo>
                  <a:pt x="1969892" y="1115536"/>
                  <a:pt x="2071565" y="1084320"/>
                  <a:pt x="1987926" y="1105232"/>
                </a:cubicBezTo>
                <a:cubicBezTo>
                  <a:pt x="1960414" y="1132744"/>
                  <a:pt x="1946504" y="1151683"/>
                  <a:pt x="1900462" y="1160891"/>
                </a:cubicBezTo>
                <a:lnTo>
                  <a:pt x="1820949" y="1176793"/>
                </a:lnTo>
                <a:cubicBezTo>
                  <a:pt x="1810347" y="1190045"/>
                  <a:pt x="1799326" y="1202973"/>
                  <a:pt x="1789143" y="1216550"/>
                </a:cubicBezTo>
                <a:cubicBezTo>
                  <a:pt x="1783409" y="1224195"/>
                  <a:pt x="1779590" y="1233262"/>
                  <a:pt x="1773241" y="1240404"/>
                </a:cubicBezTo>
                <a:cubicBezTo>
                  <a:pt x="1758300" y="1257213"/>
                  <a:pt x="1741436" y="1272209"/>
                  <a:pt x="1725533" y="1288112"/>
                </a:cubicBezTo>
                <a:lnTo>
                  <a:pt x="1685776" y="1327868"/>
                </a:lnTo>
                <a:cubicBezTo>
                  <a:pt x="1677825" y="1335819"/>
                  <a:pt x="1671279" y="1345485"/>
                  <a:pt x="1661923" y="1351722"/>
                </a:cubicBezTo>
                <a:lnTo>
                  <a:pt x="1638069" y="1367625"/>
                </a:lnTo>
                <a:cubicBezTo>
                  <a:pt x="1618527" y="1416479"/>
                  <a:pt x="1619823" y="1404154"/>
                  <a:pt x="1614215" y="1463040"/>
                </a:cubicBezTo>
                <a:cubicBezTo>
                  <a:pt x="1610688" y="1500073"/>
                  <a:pt x="1615285" y="1538269"/>
                  <a:pt x="1606263" y="1574359"/>
                </a:cubicBezTo>
                <a:cubicBezTo>
                  <a:pt x="1603989" y="1583455"/>
                  <a:pt x="1566432" y="1597286"/>
                  <a:pt x="1558556" y="1598213"/>
                </a:cubicBezTo>
                <a:cubicBezTo>
                  <a:pt x="1521610" y="1602560"/>
                  <a:pt x="1484343" y="1603514"/>
                  <a:pt x="1447237" y="1606164"/>
                </a:cubicBezTo>
                <a:cubicBezTo>
                  <a:pt x="1431335" y="1627367"/>
                  <a:pt x="1414232" y="1647721"/>
                  <a:pt x="1399530" y="1669774"/>
                </a:cubicBezTo>
                <a:cubicBezTo>
                  <a:pt x="1394229" y="1677725"/>
                  <a:pt x="1389182" y="1685852"/>
                  <a:pt x="1383627" y="1693628"/>
                </a:cubicBezTo>
                <a:cubicBezTo>
                  <a:pt x="1375924" y="1704412"/>
                  <a:pt x="1370375" y="1717482"/>
                  <a:pt x="1359773" y="1725433"/>
                </a:cubicBezTo>
                <a:cubicBezTo>
                  <a:pt x="1344801" y="1736662"/>
                  <a:pt x="1307119" y="1744560"/>
                  <a:pt x="1288211" y="1749287"/>
                </a:cubicBezTo>
                <a:cubicBezTo>
                  <a:pt x="1277609" y="1757238"/>
                  <a:pt x="1267912" y="1766566"/>
                  <a:pt x="1256406" y="1773141"/>
                </a:cubicBezTo>
                <a:cubicBezTo>
                  <a:pt x="1249129" y="1777299"/>
                  <a:pt x="1239097" y="1775857"/>
                  <a:pt x="1232552" y="1781093"/>
                </a:cubicBezTo>
                <a:cubicBezTo>
                  <a:pt x="1225090" y="1787063"/>
                  <a:pt x="1221951" y="1796995"/>
                  <a:pt x="1216650" y="1804946"/>
                </a:cubicBezTo>
                <a:cubicBezTo>
                  <a:pt x="1203326" y="1858237"/>
                  <a:pt x="1215251" y="1816629"/>
                  <a:pt x="1192796" y="1876508"/>
                </a:cubicBezTo>
                <a:cubicBezTo>
                  <a:pt x="1183999" y="1899968"/>
                  <a:pt x="1187134" y="1909277"/>
                  <a:pt x="1160990" y="1924216"/>
                </a:cubicBezTo>
                <a:cubicBezTo>
                  <a:pt x="1151502" y="1929638"/>
                  <a:pt x="1139787" y="1929517"/>
                  <a:pt x="1129185" y="1932167"/>
                </a:cubicBezTo>
                <a:cubicBezTo>
                  <a:pt x="1107982" y="1942769"/>
                  <a:pt x="1085300" y="1950824"/>
                  <a:pt x="1065575" y="1963973"/>
                </a:cubicBezTo>
                <a:cubicBezTo>
                  <a:pt x="1044062" y="1978315"/>
                  <a:pt x="1035132" y="1985692"/>
                  <a:pt x="1009916" y="1995778"/>
                </a:cubicBezTo>
                <a:cubicBezTo>
                  <a:pt x="994352" y="2002004"/>
                  <a:pt x="978111" y="2006379"/>
                  <a:pt x="962208" y="2011680"/>
                </a:cubicBezTo>
                <a:cubicBezTo>
                  <a:pt x="933177" y="2021357"/>
                  <a:pt x="934247" y="2022099"/>
                  <a:pt x="898597" y="2027583"/>
                </a:cubicBezTo>
                <a:cubicBezTo>
                  <a:pt x="877477" y="2030832"/>
                  <a:pt x="856168" y="2032710"/>
                  <a:pt x="834987" y="2035534"/>
                </a:cubicBezTo>
                <a:cubicBezTo>
                  <a:pt x="729933" y="2049542"/>
                  <a:pt x="826014" y="2039895"/>
                  <a:pt x="675961" y="2051437"/>
                </a:cubicBezTo>
                <a:cubicBezTo>
                  <a:pt x="668010" y="2062039"/>
                  <a:pt x="659131" y="2072004"/>
                  <a:pt x="652107" y="2083242"/>
                </a:cubicBezTo>
                <a:cubicBezTo>
                  <a:pt x="632668" y="2114344"/>
                  <a:pt x="642184" y="2112642"/>
                  <a:pt x="620302" y="2138901"/>
                </a:cubicBezTo>
                <a:cubicBezTo>
                  <a:pt x="613103" y="2147540"/>
                  <a:pt x="605598" y="2156219"/>
                  <a:pt x="596448" y="2162755"/>
                </a:cubicBezTo>
                <a:cubicBezTo>
                  <a:pt x="586803" y="2169645"/>
                  <a:pt x="575004" y="2172902"/>
                  <a:pt x="564643" y="2178658"/>
                </a:cubicBezTo>
                <a:cubicBezTo>
                  <a:pt x="551133" y="2186164"/>
                  <a:pt x="537547" y="2193649"/>
                  <a:pt x="524886" y="2202512"/>
                </a:cubicBezTo>
                <a:cubicBezTo>
                  <a:pt x="510983" y="2212244"/>
                  <a:pt x="499033" y="2224585"/>
                  <a:pt x="485130" y="2234317"/>
                </a:cubicBezTo>
                <a:cubicBezTo>
                  <a:pt x="450989" y="2258216"/>
                  <a:pt x="453091" y="2255598"/>
                  <a:pt x="421519" y="2266122"/>
                </a:cubicBezTo>
                <a:cubicBezTo>
                  <a:pt x="413568" y="2271423"/>
                  <a:pt x="403783" y="2274684"/>
                  <a:pt x="397665" y="2282025"/>
                </a:cubicBezTo>
                <a:cubicBezTo>
                  <a:pt x="381445" y="2301489"/>
                  <a:pt x="372910" y="2330060"/>
                  <a:pt x="389714" y="2353586"/>
                </a:cubicBezTo>
                <a:cubicBezTo>
                  <a:pt x="396603" y="2363231"/>
                  <a:pt x="410917" y="2364188"/>
                  <a:pt x="421519" y="2369489"/>
                </a:cubicBezTo>
                <a:cubicBezTo>
                  <a:pt x="429470" y="2382741"/>
                  <a:pt x="441391" y="2394313"/>
                  <a:pt x="445373" y="2409246"/>
                </a:cubicBezTo>
                <a:cubicBezTo>
                  <a:pt x="452236" y="2434983"/>
                  <a:pt x="455096" y="2462181"/>
                  <a:pt x="453324" y="2488759"/>
                </a:cubicBezTo>
                <a:cubicBezTo>
                  <a:pt x="452375" y="2503000"/>
                  <a:pt x="448840" y="2519951"/>
                  <a:pt x="437422" y="2528515"/>
                </a:cubicBezTo>
                <a:cubicBezTo>
                  <a:pt x="424524" y="2538188"/>
                  <a:pt x="405763" y="2534937"/>
                  <a:pt x="389714" y="2536466"/>
                </a:cubicBezTo>
                <a:cubicBezTo>
                  <a:pt x="350049" y="2540244"/>
                  <a:pt x="310201" y="2541767"/>
                  <a:pt x="270444" y="2544418"/>
                </a:cubicBezTo>
                <a:cubicBezTo>
                  <a:pt x="262493" y="2547068"/>
                  <a:pt x="254087" y="2548621"/>
                  <a:pt x="246590" y="2552369"/>
                </a:cubicBezTo>
                <a:cubicBezTo>
                  <a:pt x="185232" y="2583048"/>
                  <a:pt x="221938" y="2607194"/>
                  <a:pt x="230688" y="2703444"/>
                </a:cubicBezTo>
                <a:cubicBezTo>
                  <a:pt x="231912" y="2716903"/>
                  <a:pt x="230342" y="2732532"/>
                  <a:pt x="238639" y="2743200"/>
                </a:cubicBezTo>
                <a:cubicBezTo>
                  <a:pt x="264645" y="2776637"/>
                  <a:pt x="297115" y="2778032"/>
                  <a:pt x="334055" y="2782957"/>
                </a:cubicBezTo>
                <a:cubicBezTo>
                  <a:pt x="357845" y="2786129"/>
                  <a:pt x="381762" y="2788258"/>
                  <a:pt x="405616" y="2790908"/>
                </a:cubicBezTo>
                <a:cubicBezTo>
                  <a:pt x="428897" y="2787028"/>
                  <a:pt x="459976" y="2788556"/>
                  <a:pt x="477178" y="2767054"/>
                </a:cubicBezTo>
                <a:cubicBezTo>
                  <a:pt x="482414" y="2760509"/>
                  <a:pt x="481828" y="2750904"/>
                  <a:pt x="485130" y="2743200"/>
                </a:cubicBezTo>
                <a:cubicBezTo>
                  <a:pt x="489799" y="2732305"/>
                  <a:pt x="495276" y="2721756"/>
                  <a:pt x="501032" y="2711395"/>
                </a:cubicBezTo>
                <a:cubicBezTo>
                  <a:pt x="508537" y="2697885"/>
                  <a:pt x="518491" y="2685708"/>
                  <a:pt x="524886" y="2671639"/>
                </a:cubicBezTo>
                <a:cubicBezTo>
                  <a:pt x="531823" y="2656379"/>
                  <a:pt x="533292" y="2638924"/>
                  <a:pt x="540789" y="2623931"/>
                </a:cubicBezTo>
                <a:cubicBezTo>
                  <a:pt x="549336" y="2606836"/>
                  <a:pt x="553741" y="2579365"/>
                  <a:pt x="572594" y="2576223"/>
                </a:cubicBezTo>
                <a:lnTo>
                  <a:pt x="620302" y="2568272"/>
                </a:lnTo>
                <a:cubicBezTo>
                  <a:pt x="662704" y="2504666"/>
                  <a:pt x="607053" y="2581520"/>
                  <a:pt x="660058" y="2528515"/>
                </a:cubicBezTo>
                <a:cubicBezTo>
                  <a:pt x="666815" y="2521758"/>
                  <a:pt x="666573" y="2506449"/>
                  <a:pt x="675961" y="2504661"/>
                </a:cubicBezTo>
                <a:cubicBezTo>
                  <a:pt x="725498" y="2495225"/>
                  <a:pt x="776678" y="2499360"/>
                  <a:pt x="827036" y="2496710"/>
                </a:cubicBezTo>
                <a:cubicBezTo>
                  <a:pt x="837638" y="2502011"/>
                  <a:pt x="851253" y="2503507"/>
                  <a:pt x="858841" y="2512613"/>
                </a:cubicBezTo>
                <a:cubicBezTo>
                  <a:pt x="865837" y="2521008"/>
                  <a:pt x="862487" y="2534374"/>
                  <a:pt x="866792" y="2544418"/>
                </a:cubicBezTo>
                <a:cubicBezTo>
                  <a:pt x="870556" y="2553202"/>
                  <a:pt x="877954" y="2559975"/>
                  <a:pt x="882695" y="2568272"/>
                </a:cubicBezTo>
                <a:cubicBezTo>
                  <a:pt x="888576" y="2578563"/>
                  <a:pt x="892315" y="2590026"/>
                  <a:pt x="898597" y="2600077"/>
                </a:cubicBezTo>
                <a:cubicBezTo>
                  <a:pt x="910042" y="2618388"/>
                  <a:pt x="929335" y="2641594"/>
                  <a:pt x="946305" y="2655736"/>
                </a:cubicBezTo>
                <a:cubicBezTo>
                  <a:pt x="953646" y="2661854"/>
                  <a:pt x="962208" y="2666338"/>
                  <a:pt x="970159" y="2671639"/>
                </a:cubicBezTo>
                <a:cubicBezTo>
                  <a:pt x="967509" y="2690192"/>
                  <a:pt x="972141" y="2711405"/>
                  <a:pt x="962208" y="2727298"/>
                </a:cubicBezTo>
                <a:cubicBezTo>
                  <a:pt x="946742" y="2752043"/>
                  <a:pt x="890434" y="2715264"/>
                  <a:pt x="962208" y="2751152"/>
                </a:cubicBezTo>
                <a:cubicBezTo>
                  <a:pt x="972810" y="2743201"/>
                  <a:pt x="984642" y="2736669"/>
                  <a:pt x="994013" y="2727298"/>
                </a:cubicBezTo>
                <a:cubicBezTo>
                  <a:pt x="1000770" y="2720541"/>
                  <a:pt x="1004361" y="2711220"/>
                  <a:pt x="1009916" y="2703444"/>
                </a:cubicBezTo>
                <a:cubicBezTo>
                  <a:pt x="1044322" y="2655277"/>
                  <a:pt x="1024767" y="2689645"/>
                  <a:pt x="1049672" y="2639833"/>
                </a:cubicBezTo>
                <a:cubicBezTo>
                  <a:pt x="1047022" y="2615979"/>
                  <a:pt x="1050634" y="2590556"/>
                  <a:pt x="1041721" y="2568272"/>
                </a:cubicBezTo>
                <a:cubicBezTo>
                  <a:pt x="1038608" y="2560490"/>
                  <a:pt x="1024975" y="2564762"/>
                  <a:pt x="1017867" y="2560320"/>
                </a:cubicBezTo>
                <a:cubicBezTo>
                  <a:pt x="943788" y="2514021"/>
                  <a:pt x="1007928" y="2538454"/>
                  <a:pt x="954256" y="2520564"/>
                </a:cubicBezTo>
                <a:cubicBezTo>
                  <a:pt x="943654" y="2512613"/>
                  <a:pt x="926642" y="2509282"/>
                  <a:pt x="922451" y="2496710"/>
                </a:cubicBezTo>
                <a:cubicBezTo>
                  <a:pt x="905205" y="2444971"/>
                  <a:pt x="933060" y="2448338"/>
                  <a:pt x="962208" y="2441051"/>
                </a:cubicBezTo>
                <a:cubicBezTo>
                  <a:pt x="975460" y="2454303"/>
                  <a:pt x="990719" y="2465814"/>
                  <a:pt x="1001964" y="2480807"/>
                </a:cubicBezTo>
                <a:cubicBezTo>
                  <a:pt x="1044430" y="2537427"/>
                  <a:pt x="962456" y="2469086"/>
                  <a:pt x="1033770" y="2528515"/>
                </a:cubicBezTo>
                <a:cubicBezTo>
                  <a:pt x="1056985" y="2547861"/>
                  <a:pt x="1105331" y="2584174"/>
                  <a:pt x="1105331" y="2584174"/>
                </a:cubicBezTo>
                <a:lnTo>
                  <a:pt x="1137136" y="2647785"/>
                </a:lnTo>
                <a:cubicBezTo>
                  <a:pt x="1142437" y="2658387"/>
                  <a:pt x="1143557" y="2672478"/>
                  <a:pt x="1153039" y="2679590"/>
                </a:cubicBezTo>
                <a:cubicBezTo>
                  <a:pt x="1163641" y="2687541"/>
                  <a:pt x="1175473" y="2694073"/>
                  <a:pt x="1184844" y="2703444"/>
                </a:cubicBezTo>
                <a:cubicBezTo>
                  <a:pt x="1205488" y="2724088"/>
                  <a:pt x="1212004" y="2741860"/>
                  <a:pt x="1224601" y="2767054"/>
                </a:cubicBezTo>
                <a:cubicBezTo>
                  <a:pt x="1231854" y="2756175"/>
                  <a:pt x="1256958" y="2717561"/>
                  <a:pt x="1264357" y="2711395"/>
                </a:cubicBezTo>
                <a:cubicBezTo>
                  <a:pt x="1270796" y="2706029"/>
                  <a:pt x="1280260" y="2706094"/>
                  <a:pt x="1288211" y="2703444"/>
                </a:cubicBezTo>
                <a:cubicBezTo>
                  <a:pt x="1298813" y="2695493"/>
                  <a:pt x="1310166" y="2688455"/>
                  <a:pt x="1320016" y="2679590"/>
                </a:cubicBezTo>
                <a:cubicBezTo>
                  <a:pt x="1336732" y="2664545"/>
                  <a:pt x="1367724" y="2631882"/>
                  <a:pt x="1367724" y="2631882"/>
                </a:cubicBezTo>
                <a:cubicBezTo>
                  <a:pt x="1370375" y="2655736"/>
                  <a:pt x="1371730" y="2679770"/>
                  <a:pt x="1375676" y="2703444"/>
                </a:cubicBezTo>
                <a:cubicBezTo>
                  <a:pt x="1377054" y="2711711"/>
                  <a:pt x="1375445" y="2725480"/>
                  <a:pt x="1383627" y="2727298"/>
                </a:cubicBezTo>
                <a:cubicBezTo>
                  <a:pt x="1404487" y="2731933"/>
                  <a:pt x="1426034" y="2721997"/>
                  <a:pt x="1447237" y="2719346"/>
                </a:cubicBezTo>
                <a:cubicBezTo>
                  <a:pt x="1479042" y="2721997"/>
                  <a:pt x="1513020" y="2715445"/>
                  <a:pt x="1542653" y="2727298"/>
                </a:cubicBezTo>
                <a:cubicBezTo>
                  <a:pt x="1551526" y="2730847"/>
                  <a:pt x="1527701" y="2741643"/>
                  <a:pt x="1526750" y="2751152"/>
                </a:cubicBezTo>
                <a:cubicBezTo>
                  <a:pt x="1524885" y="2769800"/>
                  <a:pt x="1520067" y="2795103"/>
                  <a:pt x="1534702" y="2806811"/>
                </a:cubicBezTo>
                <a:cubicBezTo>
                  <a:pt x="1553443" y="2821804"/>
                  <a:pt x="1582409" y="2812112"/>
                  <a:pt x="1606263" y="2814762"/>
                </a:cubicBezTo>
                <a:cubicBezTo>
                  <a:pt x="1600391" y="2920460"/>
                  <a:pt x="1635757" y="2943267"/>
                  <a:pt x="1566507" y="2981739"/>
                </a:cubicBezTo>
                <a:cubicBezTo>
                  <a:pt x="1554030" y="2988671"/>
                  <a:pt x="1540002" y="2992341"/>
                  <a:pt x="1526750" y="2997642"/>
                </a:cubicBezTo>
                <a:cubicBezTo>
                  <a:pt x="1471091" y="2994992"/>
                  <a:pt x="1414795" y="2998495"/>
                  <a:pt x="1359773" y="2989691"/>
                </a:cubicBezTo>
                <a:cubicBezTo>
                  <a:pt x="1346687" y="2987597"/>
                  <a:pt x="1339474" y="2972412"/>
                  <a:pt x="1327968" y="2965837"/>
                </a:cubicBezTo>
                <a:cubicBezTo>
                  <a:pt x="1302240" y="2951135"/>
                  <a:pt x="1248455" y="2926080"/>
                  <a:pt x="1248455" y="2926080"/>
                </a:cubicBezTo>
                <a:cubicBezTo>
                  <a:pt x="1213999" y="2928731"/>
                  <a:pt x="1177872" y="2923104"/>
                  <a:pt x="1145088" y="2934032"/>
                </a:cubicBezTo>
                <a:cubicBezTo>
                  <a:pt x="1133843" y="2937780"/>
                  <a:pt x="1137566" y="2957456"/>
                  <a:pt x="1129185" y="2965837"/>
                </a:cubicBezTo>
                <a:cubicBezTo>
                  <a:pt x="1119197" y="2975825"/>
                  <a:pt x="1072625" y="2998093"/>
                  <a:pt x="1057623" y="3005593"/>
                </a:cubicBezTo>
                <a:cubicBezTo>
                  <a:pt x="996345" y="2998784"/>
                  <a:pt x="996632" y="3007165"/>
                  <a:pt x="954256" y="2981739"/>
                </a:cubicBezTo>
                <a:cubicBezTo>
                  <a:pt x="937867" y="2971906"/>
                  <a:pt x="906549" y="2949934"/>
                  <a:pt x="906549" y="2949934"/>
                </a:cubicBezTo>
                <a:cubicBezTo>
                  <a:pt x="903898" y="2941983"/>
                  <a:pt x="900630" y="2934211"/>
                  <a:pt x="898597" y="2926080"/>
                </a:cubicBezTo>
                <a:cubicBezTo>
                  <a:pt x="894061" y="2907935"/>
                  <a:pt x="891782" y="2880645"/>
                  <a:pt x="882695" y="2862470"/>
                </a:cubicBezTo>
                <a:cubicBezTo>
                  <a:pt x="875784" y="2848647"/>
                  <a:pt x="868114" y="2835077"/>
                  <a:pt x="858841" y="2822713"/>
                </a:cubicBezTo>
                <a:cubicBezTo>
                  <a:pt x="848289" y="2808644"/>
                  <a:pt x="827296" y="2791038"/>
                  <a:pt x="811133" y="2782957"/>
                </a:cubicBezTo>
                <a:cubicBezTo>
                  <a:pt x="803636" y="2779209"/>
                  <a:pt x="795230" y="2777656"/>
                  <a:pt x="787279" y="2775006"/>
                </a:cubicBezTo>
                <a:lnTo>
                  <a:pt x="652107" y="2790908"/>
                </a:lnTo>
                <a:cubicBezTo>
                  <a:pt x="633510" y="2793232"/>
                  <a:pt x="615061" y="2796669"/>
                  <a:pt x="596448" y="2798859"/>
                </a:cubicBezTo>
                <a:cubicBezTo>
                  <a:pt x="569994" y="2801971"/>
                  <a:pt x="543439" y="2804160"/>
                  <a:pt x="516935" y="2806811"/>
                </a:cubicBezTo>
                <a:cubicBezTo>
                  <a:pt x="459516" y="2825950"/>
                  <a:pt x="527783" y="2805141"/>
                  <a:pt x="413568" y="2822713"/>
                </a:cubicBezTo>
                <a:cubicBezTo>
                  <a:pt x="405284" y="2823987"/>
                  <a:pt x="397933" y="2829021"/>
                  <a:pt x="389714" y="2830665"/>
                </a:cubicBezTo>
                <a:cubicBezTo>
                  <a:pt x="371337" y="2834341"/>
                  <a:pt x="352578" y="2835766"/>
                  <a:pt x="334055" y="2838616"/>
                </a:cubicBezTo>
                <a:cubicBezTo>
                  <a:pt x="318120" y="2841067"/>
                  <a:pt x="302250" y="2843917"/>
                  <a:pt x="286347" y="2846567"/>
                </a:cubicBezTo>
                <a:cubicBezTo>
                  <a:pt x="236820" y="2945621"/>
                  <a:pt x="308522" y="2806958"/>
                  <a:pt x="246590" y="2910178"/>
                </a:cubicBezTo>
                <a:cubicBezTo>
                  <a:pt x="237442" y="2925424"/>
                  <a:pt x="229957" y="2941639"/>
                  <a:pt x="222736" y="2957886"/>
                </a:cubicBezTo>
                <a:cubicBezTo>
                  <a:pt x="219332" y="2965545"/>
                  <a:pt x="218943" y="2974462"/>
                  <a:pt x="214785" y="2981739"/>
                </a:cubicBezTo>
                <a:cubicBezTo>
                  <a:pt x="208210" y="2993245"/>
                  <a:pt x="197955" y="3002307"/>
                  <a:pt x="190931" y="3013545"/>
                </a:cubicBezTo>
                <a:cubicBezTo>
                  <a:pt x="173563" y="3041335"/>
                  <a:pt x="174028" y="3058444"/>
                  <a:pt x="151175" y="3085106"/>
                </a:cubicBezTo>
                <a:cubicBezTo>
                  <a:pt x="144956" y="3092362"/>
                  <a:pt x="135618" y="3096268"/>
                  <a:pt x="127321" y="3101009"/>
                </a:cubicBezTo>
                <a:cubicBezTo>
                  <a:pt x="91868" y="3121268"/>
                  <a:pt x="97515" y="3116512"/>
                  <a:pt x="55759" y="3124863"/>
                </a:cubicBezTo>
                <a:cubicBezTo>
                  <a:pt x="50052" y="3147693"/>
                  <a:pt x="41586" y="3185014"/>
                  <a:pt x="31905" y="3204376"/>
                </a:cubicBezTo>
                <a:lnTo>
                  <a:pt x="16003" y="3236181"/>
                </a:lnTo>
                <a:cubicBezTo>
                  <a:pt x="10702" y="3262685"/>
                  <a:pt x="-1217" y="3288697"/>
                  <a:pt x="100" y="3315694"/>
                </a:cubicBezTo>
                <a:cubicBezTo>
                  <a:pt x="5401" y="3424362"/>
                  <a:pt x="9354" y="3533104"/>
                  <a:pt x="16003" y="3641698"/>
                </a:cubicBezTo>
                <a:cubicBezTo>
                  <a:pt x="21992" y="3739523"/>
                  <a:pt x="13509" y="3676467"/>
                  <a:pt x="39856" y="3729162"/>
                </a:cubicBezTo>
                <a:cubicBezTo>
                  <a:pt x="43604" y="3736659"/>
                  <a:pt x="43159" y="3746042"/>
                  <a:pt x="47808" y="3753016"/>
                </a:cubicBezTo>
                <a:cubicBezTo>
                  <a:pt x="56600" y="3766204"/>
                  <a:pt x="80848" y="3785439"/>
                  <a:pt x="95516" y="3792773"/>
                </a:cubicBezTo>
                <a:cubicBezTo>
                  <a:pt x="137921" y="3813976"/>
                  <a:pt x="101541" y="3783536"/>
                  <a:pt x="151175" y="3816626"/>
                </a:cubicBezTo>
                <a:cubicBezTo>
                  <a:pt x="206319" y="3853389"/>
                  <a:pt x="174552" y="3837801"/>
                  <a:pt x="214785" y="3872286"/>
                </a:cubicBezTo>
                <a:cubicBezTo>
                  <a:pt x="224847" y="3880910"/>
                  <a:pt x="235988" y="3888188"/>
                  <a:pt x="246590" y="3896139"/>
                </a:cubicBezTo>
                <a:cubicBezTo>
                  <a:pt x="294298" y="3893489"/>
                  <a:pt x="342148" y="3892718"/>
                  <a:pt x="389714" y="3888188"/>
                </a:cubicBezTo>
                <a:cubicBezTo>
                  <a:pt x="398058" y="3887393"/>
                  <a:pt x="405386" y="3882055"/>
                  <a:pt x="413568" y="3880237"/>
                </a:cubicBezTo>
                <a:cubicBezTo>
                  <a:pt x="429306" y="3876740"/>
                  <a:pt x="445373" y="3874936"/>
                  <a:pt x="461276" y="3872286"/>
                </a:cubicBezTo>
                <a:cubicBezTo>
                  <a:pt x="474528" y="3866985"/>
                  <a:pt x="487361" y="3860484"/>
                  <a:pt x="501032" y="3856383"/>
                </a:cubicBezTo>
                <a:cubicBezTo>
                  <a:pt x="536747" y="3845668"/>
                  <a:pt x="598267" y="3843206"/>
                  <a:pt x="628253" y="3840480"/>
                </a:cubicBezTo>
                <a:cubicBezTo>
                  <a:pt x="682716" y="3844670"/>
                  <a:pt x="727795" y="3829530"/>
                  <a:pt x="763425" y="3872286"/>
                </a:cubicBezTo>
                <a:cubicBezTo>
                  <a:pt x="768790" y="3878725"/>
                  <a:pt x="768726" y="3888188"/>
                  <a:pt x="771376" y="3896139"/>
                </a:cubicBezTo>
                <a:cubicBezTo>
                  <a:pt x="781978" y="3967701"/>
                  <a:pt x="780306" y="4042194"/>
                  <a:pt x="803182" y="4110825"/>
                </a:cubicBezTo>
                <a:cubicBezTo>
                  <a:pt x="808483" y="4126728"/>
                  <a:pt x="813198" y="4142837"/>
                  <a:pt x="819084" y="4158533"/>
                </a:cubicBezTo>
                <a:cubicBezTo>
                  <a:pt x="829107" y="4185262"/>
                  <a:pt x="841863" y="4210965"/>
                  <a:pt x="850890" y="4238046"/>
                </a:cubicBezTo>
                <a:cubicBezTo>
                  <a:pt x="862589" y="4273144"/>
                  <a:pt x="855093" y="4254403"/>
                  <a:pt x="874743" y="4293705"/>
                </a:cubicBezTo>
                <a:cubicBezTo>
                  <a:pt x="885415" y="4357735"/>
                  <a:pt x="886358" y="4355356"/>
                  <a:pt x="890646" y="4436828"/>
                </a:cubicBezTo>
                <a:cubicBezTo>
                  <a:pt x="894270" y="4505695"/>
                  <a:pt x="892160" y="4574901"/>
                  <a:pt x="898597" y="4643562"/>
                </a:cubicBezTo>
                <a:cubicBezTo>
                  <a:pt x="900162" y="4660252"/>
                  <a:pt x="909500" y="4675270"/>
                  <a:pt x="914500" y="4691270"/>
                </a:cubicBezTo>
                <a:cubicBezTo>
                  <a:pt x="922754" y="4717682"/>
                  <a:pt x="929047" y="4744724"/>
                  <a:pt x="938354" y="4770783"/>
                </a:cubicBezTo>
                <a:cubicBezTo>
                  <a:pt x="942341" y="4781945"/>
                  <a:pt x="949697" y="4791647"/>
                  <a:pt x="954256" y="4802588"/>
                </a:cubicBezTo>
                <a:cubicBezTo>
                  <a:pt x="965498" y="4829569"/>
                  <a:pt x="984641" y="4883448"/>
                  <a:pt x="994013" y="4913906"/>
                </a:cubicBezTo>
                <a:cubicBezTo>
                  <a:pt x="999688" y="4932348"/>
                  <a:pt x="1005236" y="4950846"/>
                  <a:pt x="1009916" y="4969566"/>
                </a:cubicBezTo>
                <a:cubicBezTo>
                  <a:pt x="1013194" y="4982677"/>
                  <a:pt x="1012848" y="4996774"/>
                  <a:pt x="1017867" y="5009322"/>
                </a:cubicBezTo>
                <a:cubicBezTo>
                  <a:pt x="1023607" y="5023671"/>
                  <a:pt x="1034810" y="5035256"/>
                  <a:pt x="1041721" y="5049079"/>
                </a:cubicBezTo>
                <a:cubicBezTo>
                  <a:pt x="1048104" y="5061845"/>
                  <a:pt x="1052611" y="5075471"/>
                  <a:pt x="1057623" y="5088835"/>
                </a:cubicBezTo>
                <a:cubicBezTo>
                  <a:pt x="1060566" y="5096683"/>
                  <a:pt x="1061417" y="5105412"/>
                  <a:pt x="1065575" y="5112689"/>
                </a:cubicBezTo>
                <a:cubicBezTo>
                  <a:pt x="1072150" y="5124195"/>
                  <a:pt x="1080058" y="5135123"/>
                  <a:pt x="1089429" y="5144494"/>
                </a:cubicBezTo>
                <a:cubicBezTo>
                  <a:pt x="1096186" y="5151251"/>
                  <a:pt x="1105332" y="5155096"/>
                  <a:pt x="1113283" y="5160397"/>
                </a:cubicBezTo>
                <a:cubicBezTo>
                  <a:pt x="1203398" y="5149795"/>
                  <a:pt x="1294001" y="5142744"/>
                  <a:pt x="1383627" y="5128592"/>
                </a:cubicBezTo>
                <a:cubicBezTo>
                  <a:pt x="1393719" y="5126998"/>
                  <a:pt x="1451601" y="5091118"/>
                  <a:pt x="1455189" y="5088835"/>
                </a:cubicBezTo>
                <a:cubicBezTo>
                  <a:pt x="1471313" y="5078574"/>
                  <a:pt x="1502896" y="5057030"/>
                  <a:pt x="1502896" y="5057030"/>
                </a:cubicBezTo>
                <a:cubicBezTo>
                  <a:pt x="1508197" y="5038477"/>
                  <a:pt x="1511633" y="5019286"/>
                  <a:pt x="1518799" y="5001371"/>
                </a:cubicBezTo>
                <a:cubicBezTo>
                  <a:pt x="1527603" y="4979360"/>
                  <a:pt x="1544854" y="4960758"/>
                  <a:pt x="1550604" y="4937760"/>
                </a:cubicBezTo>
                <a:cubicBezTo>
                  <a:pt x="1554637" y="4921628"/>
                  <a:pt x="1559665" y="4898066"/>
                  <a:pt x="1566507" y="4882101"/>
                </a:cubicBezTo>
                <a:cubicBezTo>
                  <a:pt x="1571176" y="4871206"/>
                  <a:pt x="1577109" y="4860898"/>
                  <a:pt x="1582410" y="4850296"/>
                </a:cubicBezTo>
                <a:cubicBezTo>
                  <a:pt x="1585060" y="4823792"/>
                  <a:pt x="1584372" y="4796737"/>
                  <a:pt x="1590361" y="4770783"/>
                </a:cubicBezTo>
                <a:cubicBezTo>
                  <a:pt x="1592510" y="4761472"/>
                  <a:pt x="1603241" y="4755995"/>
                  <a:pt x="1606263" y="4746929"/>
                </a:cubicBezTo>
                <a:cubicBezTo>
                  <a:pt x="1611361" y="4731634"/>
                  <a:pt x="1611564" y="4715124"/>
                  <a:pt x="1614215" y="4699221"/>
                </a:cubicBezTo>
                <a:cubicBezTo>
                  <a:pt x="1611564" y="4685969"/>
                  <a:pt x="1609541" y="4672576"/>
                  <a:pt x="1606263" y="4659465"/>
                </a:cubicBezTo>
                <a:cubicBezTo>
                  <a:pt x="1604230" y="4651334"/>
                  <a:pt x="1593283" y="4642316"/>
                  <a:pt x="1598312" y="4635611"/>
                </a:cubicBezTo>
                <a:cubicBezTo>
                  <a:pt x="1604869" y="4626869"/>
                  <a:pt x="1619449" y="4630030"/>
                  <a:pt x="1630117" y="4627659"/>
                </a:cubicBezTo>
                <a:cubicBezTo>
                  <a:pt x="1643310" y="4624727"/>
                  <a:pt x="1656622" y="4622358"/>
                  <a:pt x="1669874" y="4619708"/>
                </a:cubicBezTo>
                <a:cubicBezTo>
                  <a:pt x="1675175" y="4611757"/>
                  <a:pt x="1679658" y="4603195"/>
                  <a:pt x="1685776" y="4595854"/>
                </a:cubicBezTo>
                <a:cubicBezTo>
                  <a:pt x="1692975" y="4587215"/>
                  <a:pt x="1703392" y="4581356"/>
                  <a:pt x="1709630" y="4572000"/>
                </a:cubicBezTo>
                <a:cubicBezTo>
                  <a:pt x="1714279" y="4565026"/>
                  <a:pt x="1713834" y="4555643"/>
                  <a:pt x="1717582" y="4548146"/>
                </a:cubicBezTo>
                <a:cubicBezTo>
                  <a:pt x="1721856" y="4539599"/>
                  <a:pt x="1728183" y="4532244"/>
                  <a:pt x="1733484" y="4524293"/>
                </a:cubicBezTo>
                <a:cubicBezTo>
                  <a:pt x="1747524" y="4397941"/>
                  <a:pt x="1738490" y="4491230"/>
                  <a:pt x="1749387" y="4309607"/>
                </a:cubicBezTo>
                <a:cubicBezTo>
                  <a:pt x="1760225" y="4128969"/>
                  <a:pt x="1695221" y="4092934"/>
                  <a:pt x="1789143" y="4039263"/>
                </a:cubicBezTo>
                <a:cubicBezTo>
                  <a:pt x="1799435" y="4033382"/>
                  <a:pt x="1809399" y="4026025"/>
                  <a:pt x="1820949" y="4023360"/>
                </a:cubicBezTo>
                <a:cubicBezTo>
                  <a:pt x="1844335" y="4017963"/>
                  <a:pt x="1868656" y="4018059"/>
                  <a:pt x="1892510" y="4015409"/>
                </a:cubicBezTo>
                <a:cubicBezTo>
                  <a:pt x="1967240" y="3910788"/>
                  <a:pt x="1900786" y="4013138"/>
                  <a:pt x="1964072" y="3880237"/>
                </a:cubicBezTo>
                <a:cubicBezTo>
                  <a:pt x="1978350" y="3850253"/>
                  <a:pt x="1997639" y="3822822"/>
                  <a:pt x="2011780" y="3792773"/>
                </a:cubicBezTo>
                <a:cubicBezTo>
                  <a:pt x="2018918" y="3777606"/>
                  <a:pt x="2020658" y="3760285"/>
                  <a:pt x="2027683" y="3745065"/>
                </a:cubicBezTo>
                <a:cubicBezTo>
                  <a:pt x="2046873" y="3703487"/>
                  <a:pt x="2058569" y="3690632"/>
                  <a:pt x="2083342" y="3657600"/>
                </a:cubicBezTo>
                <a:cubicBezTo>
                  <a:pt x="2050974" y="3560504"/>
                  <a:pt x="2092017" y="3658797"/>
                  <a:pt x="1852754" y="3625795"/>
                </a:cubicBezTo>
                <a:cubicBezTo>
                  <a:pt x="1844451" y="3624650"/>
                  <a:pt x="1850730" y="3607868"/>
                  <a:pt x="1844803" y="3601941"/>
                </a:cubicBezTo>
                <a:cubicBezTo>
                  <a:pt x="1838876" y="3596014"/>
                  <a:pt x="1828900" y="3596640"/>
                  <a:pt x="1820949" y="3593990"/>
                </a:cubicBezTo>
                <a:cubicBezTo>
                  <a:pt x="1812998" y="3586039"/>
                  <a:pt x="1803999" y="3579012"/>
                  <a:pt x="1797095" y="3570136"/>
                </a:cubicBezTo>
                <a:cubicBezTo>
                  <a:pt x="1785361" y="3555049"/>
                  <a:pt x="1776250" y="3538086"/>
                  <a:pt x="1765290" y="3522428"/>
                </a:cubicBezTo>
                <a:cubicBezTo>
                  <a:pt x="1757690" y="3511571"/>
                  <a:pt x="1749387" y="3501225"/>
                  <a:pt x="1741436" y="3490623"/>
                </a:cubicBezTo>
                <a:cubicBezTo>
                  <a:pt x="1708712" y="3384273"/>
                  <a:pt x="1712393" y="3387826"/>
                  <a:pt x="1669874" y="3283889"/>
                </a:cubicBezTo>
                <a:cubicBezTo>
                  <a:pt x="1659990" y="3259729"/>
                  <a:pt x="1649743" y="3235675"/>
                  <a:pt x="1638069" y="3212327"/>
                </a:cubicBezTo>
                <a:cubicBezTo>
                  <a:pt x="1631158" y="3198504"/>
                  <a:pt x="1621127" y="3186394"/>
                  <a:pt x="1614215" y="3172571"/>
                </a:cubicBezTo>
                <a:cubicBezTo>
                  <a:pt x="1610467" y="3165074"/>
                  <a:pt x="1598312" y="3151368"/>
                  <a:pt x="1606263" y="3148717"/>
                </a:cubicBezTo>
                <a:cubicBezTo>
                  <a:pt x="1617508" y="3144968"/>
                  <a:pt x="1627467" y="3159318"/>
                  <a:pt x="1638069" y="3164619"/>
                </a:cubicBezTo>
                <a:cubicBezTo>
                  <a:pt x="1681745" y="3222855"/>
                  <a:pt x="1654984" y="3177295"/>
                  <a:pt x="1677825" y="3283889"/>
                </a:cubicBezTo>
                <a:cubicBezTo>
                  <a:pt x="1679581" y="3292084"/>
                  <a:pt x="1682207" y="3300159"/>
                  <a:pt x="1685776" y="3307743"/>
                </a:cubicBezTo>
                <a:cubicBezTo>
                  <a:pt x="1703441" y="3345280"/>
                  <a:pt x="1724269" y="3381294"/>
                  <a:pt x="1741436" y="3419061"/>
                </a:cubicBezTo>
                <a:cubicBezTo>
                  <a:pt x="1750807" y="3439677"/>
                  <a:pt x="1755714" y="3462151"/>
                  <a:pt x="1765290" y="3482672"/>
                </a:cubicBezTo>
                <a:cubicBezTo>
                  <a:pt x="1774326" y="3502036"/>
                  <a:pt x="1787539" y="3519218"/>
                  <a:pt x="1797095" y="3538331"/>
                </a:cubicBezTo>
                <a:cubicBezTo>
                  <a:pt x="1800843" y="3545828"/>
                  <a:pt x="1799119" y="3556258"/>
                  <a:pt x="1805046" y="3562185"/>
                </a:cubicBezTo>
                <a:cubicBezTo>
                  <a:pt x="1813427" y="3570566"/>
                  <a:pt x="1826560" y="3572206"/>
                  <a:pt x="1836851" y="3578087"/>
                </a:cubicBezTo>
                <a:cubicBezTo>
                  <a:pt x="1880951" y="3603287"/>
                  <a:pt x="1838605" y="3589570"/>
                  <a:pt x="1900462" y="3601941"/>
                </a:cubicBezTo>
                <a:cubicBezTo>
                  <a:pt x="1948170" y="3596640"/>
                  <a:pt x="1996358" y="3594626"/>
                  <a:pt x="2043585" y="3586039"/>
                </a:cubicBezTo>
                <a:cubicBezTo>
                  <a:pt x="2055247" y="3583919"/>
                  <a:pt x="2065339" y="3576418"/>
                  <a:pt x="2075390" y="3570136"/>
                </a:cubicBezTo>
                <a:cubicBezTo>
                  <a:pt x="2089787" y="3561138"/>
                  <a:pt x="2114236" y="3538786"/>
                  <a:pt x="2131050" y="3530379"/>
                </a:cubicBezTo>
                <a:cubicBezTo>
                  <a:pt x="2160990" y="3515409"/>
                  <a:pt x="2172243" y="3514118"/>
                  <a:pt x="2202611" y="3506526"/>
                </a:cubicBezTo>
                <a:cubicBezTo>
                  <a:pt x="2230679" y="3464424"/>
                  <a:pt x="2207685" y="3489505"/>
                  <a:pt x="2274173" y="3458818"/>
                </a:cubicBezTo>
                <a:cubicBezTo>
                  <a:pt x="2319882" y="3437722"/>
                  <a:pt x="2312756" y="3441047"/>
                  <a:pt x="2345735" y="3419061"/>
                </a:cubicBezTo>
                <a:cubicBezTo>
                  <a:pt x="2348385" y="3408459"/>
                  <a:pt x="2350684" y="3397763"/>
                  <a:pt x="2353686" y="3387256"/>
                </a:cubicBezTo>
                <a:cubicBezTo>
                  <a:pt x="2355988" y="3379197"/>
                  <a:pt x="2361637" y="3371783"/>
                  <a:pt x="2361637" y="3363402"/>
                </a:cubicBezTo>
                <a:cubicBezTo>
                  <a:pt x="2361637" y="3336765"/>
                  <a:pt x="2357453" y="3310258"/>
                  <a:pt x="2353686" y="3283889"/>
                </a:cubicBezTo>
                <a:cubicBezTo>
                  <a:pt x="2352141" y="3273071"/>
                  <a:pt x="2351157" y="3261572"/>
                  <a:pt x="2345735" y="3252084"/>
                </a:cubicBezTo>
                <a:cubicBezTo>
                  <a:pt x="2336237" y="3235462"/>
                  <a:pt x="2307972" y="3216801"/>
                  <a:pt x="2290076" y="3212327"/>
                </a:cubicBezTo>
                <a:cubicBezTo>
                  <a:pt x="2258795" y="3204507"/>
                  <a:pt x="2225941" y="3204246"/>
                  <a:pt x="2194660" y="3196425"/>
                </a:cubicBezTo>
                <a:lnTo>
                  <a:pt x="2162855" y="3188473"/>
                </a:lnTo>
                <a:cubicBezTo>
                  <a:pt x="2157554" y="3180522"/>
                  <a:pt x="2152507" y="3172395"/>
                  <a:pt x="2146952" y="3164619"/>
                </a:cubicBezTo>
                <a:cubicBezTo>
                  <a:pt x="2139249" y="3153835"/>
                  <a:pt x="2130122" y="3144052"/>
                  <a:pt x="2123098" y="3132814"/>
                </a:cubicBezTo>
                <a:cubicBezTo>
                  <a:pt x="2116816" y="3122763"/>
                  <a:pt x="2115577" y="3109390"/>
                  <a:pt x="2107196" y="3101009"/>
                </a:cubicBezTo>
                <a:cubicBezTo>
                  <a:pt x="2098814" y="3092627"/>
                  <a:pt x="2063537" y="3085106"/>
                  <a:pt x="2075390" y="3085106"/>
                </a:cubicBezTo>
                <a:cubicBezTo>
                  <a:pt x="2105023" y="3085106"/>
                  <a:pt x="2133700" y="3095708"/>
                  <a:pt x="2162855" y="3101009"/>
                </a:cubicBezTo>
                <a:cubicBezTo>
                  <a:pt x="2170806" y="3108960"/>
                  <a:pt x="2177713" y="3118116"/>
                  <a:pt x="2186709" y="3124863"/>
                </a:cubicBezTo>
                <a:cubicBezTo>
                  <a:pt x="2199072" y="3134136"/>
                  <a:pt x="2213360" y="3140526"/>
                  <a:pt x="2226465" y="3148717"/>
                </a:cubicBezTo>
                <a:cubicBezTo>
                  <a:pt x="2234569" y="3153782"/>
                  <a:pt x="2242674" y="3158885"/>
                  <a:pt x="2250319" y="3164619"/>
                </a:cubicBezTo>
                <a:cubicBezTo>
                  <a:pt x="2263896" y="3174802"/>
                  <a:pt x="2275955" y="3187011"/>
                  <a:pt x="2290076" y="3196425"/>
                </a:cubicBezTo>
                <a:cubicBezTo>
                  <a:pt x="2311548" y="3210739"/>
                  <a:pt x="2346454" y="3221426"/>
                  <a:pt x="2369589" y="3228230"/>
                </a:cubicBezTo>
                <a:cubicBezTo>
                  <a:pt x="2398581" y="3236757"/>
                  <a:pt x="2426963" y="3249285"/>
                  <a:pt x="2457053" y="3252084"/>
                </a:cubicBezTo>
                <a:cubicBezTo>
                  <a:pt x="2541544" y="3259944"/>
                  <a:pt x="2626681" y="3257385"/>
                  <a:pt x="2711495" y="3260035"/>
                </a:cubicBezTo>
                <a:cubicBezTo>
                  <a:pt x="2714145" y="3281239"/>
                  <a:pt x="2711510" y="3303806"/>
                  <a:pt x="2719446" y="3323646"/>
                </a:cubicBezTo>
                <a:cubicBezTo>
                  <a:pt x="2722995" y="3332519"/>
                  <a:pt x="2736044" y="3333329"/>
                  <a:pt x="2743300" y="3339548"/>
                </a:cubicBezTo>
                <a:cubicBezTo>
                  <a:pt x="2754684" y="3349305"/>
                  <a:pt x="2764503" y="3360751"/>
                  <a:pt x="2775105" y="3371353"/>
                </a:cubicBezTo>
                <a:cubicBezTo>
                  <a:pt x="2777755" y="3384605"/>
                  <a:pt x="2779778" y="3397999"/>
                  <a:pt x="2783056" y="3411110"/>
                </a:cubicBezTo>
                <a:cubicBezTo>
                  <a:pt x="2788636" y="3433428"/>
                  <a:pt x="2799622" y="3452856"/>
                  <a:pt x="2806910" y="3474720"/>
                </a:cubicBezTo>
                <a:cubicBezTo>
                  <a:pt x="2818310" y="3508920"/>
                  <a:pt x="2828544" y="3543502"/>
                  <a:pt x="2838716" y="3578087"/>
                </a:cubicBezTo>
                <a:cubicBezTo>
                  <a:pt x="2865487" y="3669106"/>
                  <a:pt x="2825304" y="3542165"/>
                  <a:pt x="2854618" y="3649649"/>
                </a:cubicBezTo>
                <a:cubicBezTo>
                  <a:pt x="2859029" y="3665821"/>
                  <a:pt x="2865220" y="3681454"/>
                  <a:pt x="2870521" y="3697357"/>
                </a:cubicBezTo>
                <a:lnTo>
                  <a:pt x="2878472" y="3721211"/>
                </a:lnTo>
                <a:cubicBezTo>
                  <a:pt x="2885878" y="3743430"/>
                  <a:pt x="2888882" y="3760824"/>
                  <a:pt x="2910277" y="3776870"/>
                </a:cubicBezTo>
                <a:cubicBezTo>
                  <a:pt x="2921696" y="3785434"/>
                  <a:pt x="2936782" y="3787472"/>
                  <a:pt x="2950034" y="3792773"/>
                </a:cubicBezTo>
                <a:cubicBezTo>
                  <a:pt x="2963286" y="3790122"/>
                  <a:pt x="2978056" y="3791526"/>
                  <a:pt x="2989790" y="3784821"/>
                </a:cubicBezTo>
                <a:cubicBezTo>
                  <a:pt x="3004884" y="3776196"/>
                  <a:pt x="3011232" y="3742426"/>
                  <a:pt x="3013644" y="3729162"/>
                </a:cubicBezTo>
                <a:cubicBezTo>
                  <a:pt x="3024843" y="3667569"/>
                  <a:pt x="3031919" y="3559111"/>
                  <a:pt x="3037498" y="3514477"/>
                </a:cubicBezTo>
                <a:cubicBezTo>
                  <a:pt x="3038853" y="3503633"/>
                  <a:pt x="3040028" y="3492160"/>
                  <a:pt x="3045450" y="3482672"/>
                </a:cubicBezTo>
                <a:cubicBezTo>
                  <a:pt x="3051029" y="3472909"/>
                  <a:pt x="3060427" y="3465722"/>
                  <a:pt x="3069303" y="3458818"/>
                </a:cubicBezTo>
                <a:cubicBezTo>
                  <a:pt x="3086517" y="3445429"/>
                  <a:pt x="3124944" y="3420062"/>
                  <a:pt x="3148816" y="3411110"/>
                </a:cubicBezTo>
                <a:cubicBezTo>
                  <a:pt x="3159048" y="3407273"/>
                  <a:pt x="3170020" y="3405809"/>
                  <a:pt x="3180622" y="3403159"/>
                </a:cubicBezTo>
                <a:cubicBezTo>
                  <a:pt x="3188573" y="3397858"/>
                  <a:pt x="3195743" y="3391137"/>
                  <a:pt x="3204476" y="3387256"/>
                </a:cubicBezTo>
                <a:cubicBezTo>
                  <a:pt x="3219794" y="3380448"/>
                  <a:pt x="3252183" y="3371353"/>
                  <a:pt x="3252183" y="3371353"/>
                </a:cubicBezTo>
                <a:cubicBezTo>
                  <a:pt x="3268086" y="3358101"/>
                  <a:pt x="3282932" y="3343468"/>
                  <a:pt x="3299891" y="3331597"/>
                </a:cubicBezTo>
                <a:cubicBezTo>
                  <a:pt x="3317758" y="3319090"/>
                  <a:pt x="3335608" y="3314390"/>
                  <a:pt x="3355550" y="3307743"/>
                </a:cubicBezTo>
                <a:cubicBezTo>
                  <a:pt x="3366152" y="3313044"/>
                  <a:pt x="3378974" y="3315264"/>
                  <a:pt x="3387356" y="3323646"/>
                </a:cubicBezTo>
                <a:cubicBezTo>
                  <a:pt x="3405063" y="3341353"/>
                  <a:pt x="3403224" y="3365961"/>
                  <a:pt x="3411210" y="3387256"/>
                </a:cubicBezTo>
                <a:cubicBezTo>
                  <a:pt x="3415372" y="3398354"/>
                  <a:pt x="3422950" y="3407963"/>
                  <a:pt x="3427112" y="3419061"/>
                </a:cubicBezTo>
                <a:cubicBezTo>
                  <a:pt x="3430949" y="3429293"/>
                  <a:pt x="3428711" y="3441974"/>
                  <a:pt x="3435063" y="3450866"/>
                </a:cubicBezTo>
                <a:cubicBezTo>
                  <a:pt x="3442766" y="3461650"/>
                  <a:pt x="3456085" y="3467017"/>
                  <a:pt x="3466869" y="3474720"/>
                </a:cubicBezTo>
                <a:cubicBezTo>
                  <a:pt x="3504598" y="3501669"/>
                  <a:pt x="3491310" y="3490770"/>
                  <a:pt x="3554333" y="3506526"/>
                </a:cubicBezTo>
                <a:cubicBezTo>
                  <a:pt x="3562738" y="3527538"/>
                  <a:pt x="3571953" y="3548318"/>
                  <a:pt x="3578187" y="3570136"/>
                </a:cubicBezTo>
                <a:cubicBezTo>
                  <a:pt x="3581189" y="3580643"/>
                  <a:pt x="3583488" y="3591339"/>
                  <a:pt x="3586138" y="3601941"/>
                </a:cubicBezTo>
                <a:cubicBezTo>
                  <a:pt x="3588789" y="3654950"/>
                  <a:pt x="3589492" y="3708092"/>
                  <a:pt x="3594090" y="3760967"/>
                </a:cubicBezTo>
                <a:cubicBezTo>
                  <a:pt x="3594816" y="3769317"/>
                  <a:pt x="3596115" y="3778894"/>
                  <a:pt x="3602041" y="3784821"/>
                </a:cubicBezTo>
                <a:cubicBezTo>
                  <a:pt x="3607968" y="3790748"/>
                  <a:pt x="3617944" y="3790122"/>
                  <a:pt x="3625895" y="3792773"/>
                </a:cubicBezTo>
                <a:cubicBezTo>
                  <a:pt x="3653890" y="3834766"/>
                  <a:pt x="3627576" y="3801028"/>
                  <a:pt x="3673603" y="3840480"/>
                </a:cubicBezTo>
                <a:cubicBezTo>
                  <a:pt x="3682141" y="3847798"/>
                  <a:pt x="3688818" y="3857135"/>
                  <a:pt x="3697456" y="3864334"/>
                </a:cubicBezTo>
                <a:cubicBezTo>
                  <a:pt x="3763883" y="3919692"/>
                  <a:pt x="3675466" y="3834393"/>
                  <a:pt x="3745164" y="3904091"/>
                </a:cubicBezTo>
                <a:cubicBezTo>
                  <a:pt x="3756214" y="3937238"/>
                  <a:pt x="3767739" y="3948107"/>
                  <a:pt x="3697456" y="3919993"/>
                </a:cubicBezTo>
                <a:cubicBezTo>
                  <a:pt x="3687016" y="3915817"/>
                  <a:pt x="3683245" y="3901924"/>
                  <a:pt x="3673603" y="3896139"/>
                </a:cubicBezTo>
                <a:cubicBezTo>
                  <a:pt x="3656294" y="3885754"/>
                  <a:pt x="3635716" y="3881856"/>
                  <a:pt x="3617943" y="3872286"/>
                </a:cubicBezTo>
                <a:cubicBezTo>
                  <a:pt x="3601115" y="3863225"/>
                  <a:pt x="3587331" y="3849027"/>
                  <a:pt x="3570236" y="3840480"/>
                </a:cubicBezTo>
                <a:lnTo>
                  <a:pt x="3538430" y="3824578"/>
                </a:lnTo>
                <a:cubicBezTo>
                  <a:pt x="3529439" y="3878524"/>
                  <a:pt x="3520556" y="3885943"/>
                  <a:pt x="3554333" y="3943847"/>
                </a:cubicBezTo>
                <a:cubicBezTo>
                  <a:pt x="3561010" y="3955294"/>
                  <a:pt x="3576767" y="3958330"/>
                  <a:pt x="3586138" y="3967701"/>
                </a:cubicBezTo>
                <a:cubicBezTo>
                  <a:pt x="3595509" y="3977072"/>
                  <a:pt x="3600621" y="3990135"/>
                  <a:pt x="3609992" y="3999506"/>
                </a:cubicBezTo>
                <a:cubicBezTo>
                  <a:pt x="3628296" y="4017810"/>
                  <a:pt x="3641319" y="4017277"/>
                  <a:pt x="3665651" y="4023360"/>
                </a:cubicBezTo>
                <a:cubicBezTo>
                  <a:pt x="3744756" y="4084886"/>
                  <a:pt x="3720450" y="4053875"/>
                  <a:pt x="3753116" y="4102873"/>
                </a:cubicBezTo>
                <a:cubicBezTo>
                  <a:pt x="3851955" y="4036983"/>
                  <a:pt x="3804472" y="4078855"/>
                  <a:pt x="3745164" y="3808675"/>
                </a:cubicBezTo>
                <a:cubicBezTo>
                  <a:pt x="3740726" y="3788456"/>
                  <a:pt x="3718660" y="3776870"/>
                  <a:pt x="3705408" y="3760967"/>
                </a:cubicBezTo>
                <a:cubicBezTo>
                  <a:pt x="3686759" y="3686376"/>
                  <a:pt x="3712905" y="3777837"/>
                  <a:pt x="3673603" y="3689406"/>
                </a:cubicBezTo>
                <a:cubicBezTo>
                  <a:pt x="3669165" y="3679420"/>
                  <a:pt x="3668302" y="3668202"/>
                  <a:pt x="3665651" y="3657600"/>
                </a:cubicBezTo>
                <a:cubicBezTo>
                  <a:pt x="3668302" y="3641698"/>
                  <a:pt x="3661014" y="3619964"/>
                  <a:pt x="3673603" y="3609893"/>
                </a:cubicBezTo>
                <a:cubicBezTo>
                  <a:pt x="3682859" y="3602489"/>
                  <a:pt x="3694513" y="3621126"/>
                  <a:pt x="3705408" y="3625795"/>
                </a:cubicBezTo>
                <a:cubicBezTo>
                  <a:pt x="3713112" y="3629096"/>
                  <a:pt x="3721080" y="3631928"/>
                  <a:pt x="3729262" y="3633746"/>
                </a:cubicBezTo>
                <a:cubicBezTo>
                  <a:pt x="3745000" y="3637243"/>
                  <a:pt x="3761161" y="3638536"/>
                  <a:pt x="3776970" y="3641698"/>
                </a:cubicBezTo>
                <a:cubicBezTo>
                  <a:pt x="3787686" y="3643841"/>
                  <a:pt x="3798173" y="3646999"/>
                  <a:pt x="3808775" y="3649649"/>
                </a:cubicBezTo>
                <a:cubicBezTo>
                  <a:pt x="3843231" y="3646999"/>
                  <a:pt x="3878751" y="3650602"/>
                  <a:pt x="3912142" y="3641698"/>
                </a:cubicBezTo>
                <a:cubicBezTo>
                  <a:pt x="3921376" y="3639236"/>
                  <a:pt x="3923770" y="3626391"/>
                  <a:pt x="3928044" y="3617844"/>
                </a:cubicBezTo>
                <a:cubicBezTo>
                  <a:pt x="3936196" y="3601540"/>
                  <a:pt x="3940921" y="3569362"/>
                  <a:pt x="3943947" y="3554233"/>
                </a:cubicBezTo>
                <a:cubicBezTo>
                  <a:pt x="3941297" y="3533030"/>
                  <a:pt x="3945552" y="3509735"/>
                  <a:pt x="3935996" y="3490623"/>
                </a:cubicBezTo>
                <a:cubicBezTo>
                  <a:pt x="3917748" y="3454128"/>
                  <a:pt x="3898484" y="3463915"/>
                  <a:pt x="3872385" y="3450866"/>
                </a:cubicBezTo>
                <a:cubicBezTo>
                  <a:pt x="3863838" y="3446592"/>
                  <a:pt x="3856482" y="3440265"/>
                  <a:pt x="3848531" y="3434964"/>
                </a:cubicBezTo>
                <a:cubicBezTo>
                  <a:pt x="3851182" y="3416411"/>
                  <a:pt x="3847509" y="3395758"/>
                  <a:pt x="3856483" y="3379305"/>
                </a:cubicBezTo>
                <a:cubicBezTo>
                  <a:pt x="3877015" y="3341663"/>
                  <a:pt x="3892865" y="3353162"/>
                  <a:pt x="3920093" y="3339548"/>
                </a:cubicBezTo>
                <a:cubicBezTo>
                  <a:pt x="3992018" y="3303586"/>
                  <a:pt x="3964042" y="3305678"/>
                  <a:pt x="4047314" y="3275938"/>
                </a:cubicBezTo>
                <a:cubicBezTo>
                  <a:pt x="4121993" y="3249267"/>
                  <a:pt x="4057688" y="3282849"/>
                  <a:pt x="4110924" y="3260035"/>
                </a:cubicBezTo>
                <a:cubicBezTo>
                  <a:pt x="4121819" y="3255366"/>
                  <a:pt x="4131898" y="3248947"/>
                  <a:pt x="4142730" y="3244133"/>
                </a:cubicBezTo>
                <a:cubicBezTo>
                  <a:pt x="4223175" y="3208380"/>
                  <a:pt x="4138880" y="3253148"/>
                  <a:pt x="4238145" y="3196425"/>
                </a:cubicBezTo>
                <a:cubicBezTo>
                  <a:pt x="4320375" y="3077649"/>
                  <a:pt x="4303781" y="3134544"/>
                  <a:pt x="4317658" y="3037399"/>
                </a:cubicBezTo>
                <a:cubicBezTo>
                  <a:pt x="4312820" y="2976919"/>
                  <a:pt x="4312325" y="2872940"/>
                  <a:pt x="4293804" y="2798859"/>
                </a:cubicBezTo>
                <a:cubicBezTo>
                  <a:pt x="4291771" y="2790728"/>
                  <a:pt x="4288796" y="2782853"/>
                  <a:pt x="4285853" y="2775006"/>
                </a:cubicBezTo>
                <a:cubicBezTo>
                  <a:pt x="4270625" y="2734398"/>
                  <a:pt x="4272117" y="2739583"/>
                  <a:pt x="4254048" y="2703444"/>
                </a:cubicBezTo>
                <a:cubicBezTo>
                  <a:pt x="4259349" y="2695493"/>
                  <a:pt x="4260969" y="2682856"/>
                  <a:pt x="4269950" y="2679590"/>
                </a:cubicBezTo>
                <a:cubicBezTo>
                  <a:pt x="4292506" y="2671388"/>
                  <a:pt x="4317790" y="2675289"/>
                  <a:pt x="4341512" y="2671639"/>
                </a:cubicBezTo>
                <a:cubicBezTo>
                  <a:pt x="4352313" y="2669977"/>
                  <a:pt x="4362850" y="2666827"/>
                  <a:pt x="4373317" y="2663687"/>
                </a:cubicBezTo>
                <a:cubicBezTo>
                  <a:pt x="4389373" y="2658870"/>
                  <a:pt x="4421025" y="2647785"/>
                  <a:pt x="4421025" y="2647785"/>
                </a:cubicBezTo>
                <a:cubicBezTo>
                  <a:pt x="4463538" y="2661955"/>
                  <a:pt x="4440084" y="2646236"/>
                  <a:pt x="4421025" y="2679590"/>
                </a:cubicBezTo>
                <a:cubicBezTo>
                  <a:pt x="4415603" y="2689078"/>
                  <a:pt x="4415724" y="2700793"/>
                  <a:pt x="4413074" y="2711395"/>
                </a:cubicBezTo>
                <a:cubicBezTo>
                  <a:pt x="4415724" y="2724647"/>
                  <a:pt x="4414981" y="2739064"/>
                  <a:pt x="4421025" y="2751152"/>
                </a:cubicBezTo>
                <a:cubicBezTo>
                  <a:pt x="4428678" y="2766458"/>
                  <a:pt x="4455033" y="2781775"/>
                  <a:pt x="4468733" y="2790908"/>
                </a:cubicBezTo>
                <a:cubicBezTo>
                  <a:pt x="4471383" y="2828014"/>
                  <a:pt x="4459047" y="2869472"/>
                  <a:pt x="4476684" y="2902226"/>
                </a:cubicBezTo>
                <a:cubicBezTo>
                  <a:pt x="4484327" y="2916421"/>
                  <a:pt x="4510394" y="2902274"/>
                  <a:pt x="4524392" y="2894275"/>
                </a:cubicBezTo>
                <a:cubicBezTo>
                  <a:pt x="4531669" y="2890117"/>
                  <a:pt x="4529041" y="2878125"/>
                  <a:pt x="4532343" y="2870421"/>
                </a:cubicBezTo>
                <a:cubicBezTo>
                  <a:pt x="4537012" y="2859526"/>
                  <a:pt x="4542945" y="2849218"/>
                  <a:pt x="4548246" y="2838616"/>
                </a:cubicBezTo>
                <a:cubicBezTo>
                  <a:pt x="4556666" y="2737574"/>
                  <a:pt x="4561244" y="2743824"/>
                  <a:pt x="4548246" y="2639833"/>
                </a:cubicBezTo>
                <a:cubicBezTo>
                  <a:pt x="4547206" y="2631516"/>
                  <a:pt x="4542945" y="2623930"/>
                  <a:pt x="4540295" y="2615979"/>
                </a:cubicBezTo>
                <a:cubicBezTo>
                  <a:pt x="4576394" y="2561831"/>
                  <a:pt x="4547716" y="2598876"/>
                  <a:pt x="4643662" y="2528515"/>
                </a:cubicBezTo>
                <a:cubicBezTo>
                  <a:pt x="4693354" y="2492074"/>
                  <a:pt x="4657663" y="2515344"/>
                  <a:pt x="4715223" y="2480807"/>
                </a:cubicBezTo>
                <a:cubicBezTo>
                  <a:pt x="4761330" y="2419331"/>
                  <a:pt x="4761359" y="2413046"/>
                  <a:pt x="4818590" y="2361538"/>
                </a:cubicBezTo>
                <a:cubicBezTo>
                  <a:pt x="4825693" y="2355145"/>
                  <a:pt x="4834493" y="2350936"/>
                  <a:pt x="4842444" y="2345635"/>
                </a:cubicBezTo>
                <a:cubicBezTo>
                  <a:pt x="4845095" y="2335033"/>
                  <a:pt x="4846091" y="2323874"/>
                  <a:pt x="4850396" y="2313830"/>
                </a:cubicBezTo>
                <a:cubicBezTo>
                  <a:pt x="4854160" y="2305046"/>
                  <a:pt x="4863784" y="2299195"/>
                  <a:pt x="4866298" y="2289976"/>
                </a:cubicBezTo>
                <a:cubicBezTo>
                  <a:pt x="4871920" y="2269361"/>
                  <a:pt x="4871599" y="2247569"/>
                  <a:pt x="4874250" y="2226366"/>
                </a:cubicBezTo>
                <a:cubicBezTo>
                  <a:pt x="4875502" y="2205088"/>
                  <a:pt x="4891497" y="2062750"/>
                  <a:pt x="4874250" y="2019632"/>
                </a:cubicBezTo>
                <a:cubicBezTo>
                  <a:pt x="4871137" y="2011850"/>
                  <a:pt x="4858455" y="2013983"/>
                  <a:pt x="4850396" y="2011680"/>
                </a:cubicBezTo>
                <a:cubicBezTo>
                  <a:pt x="4839888" y="2008678"/>
                  <a:pt x="4829192" y="2006379"/>
                  <a:pt x="4818590" y="2003729"/>
                </a:cubicBezTo>
                <a:cubicBezTo>
                  <a:pt x="4773234" y="1943256"/>
                  <a:pt x="4779025" y="1969136"/>
                  <a:pt x="4834493" y="1852654"/>
                </a:cubicBezTo>
                <a:cubicBezTo>
                  <a:pt x="4843393" y="1833964"/>
                  <a:pt x="4860164" y="1820115"/>
                  <a:pt x="4874250" y="1804946"/>
                </a:cubicBezTo>
                <a:cubicBezTo>
                  <a:pt x="4926961" y="1748181"/>
                  <a:pt x="4923397" y="1747604"/>
                  <a:pt x="4977616" y="1717482"/>
                </a:cubicBezTo>
                <a:cubicBezTo>
                  <a:pt x="4987978" y="1711725"/>
                  <a:pt x="4997799" y="1703904"/>
                  <a:pt x="5009422" y="1701579"/>
                </a:cubicBezTo>
                <a:cubicBezTo>
                  <a:pt x="5038128" y="1695838"/>
                  <a:pt x="5067731" y="1696278"/>
                  <a:pt x="5096886" y="1693628"/>
                </a:cubicBezTo>
                <a:cubicBezTo>
                  <a:pt x="5115739" y="1688242"/>
                  <a:pt x="5199321" y="1663694"/>
                  <a:pt x="5216156" y="1661823"/>
                </a:cubicBezTo>
                <a:cubicBezTo>
                  <a:pt x="5266275" y="1656254"/>
                  <a:pt x="5316872" y="1656522"/>
                  <a:pt x="5367230" y="1653872"/>
                </a:cubicBezTo>
                <a:cubicBezTo>
                  <a:pt x="5388632" y="1641031"/>
                  <a:pt x="5414831" y="1633027"/>
                  <a:pt x="5422890" y="1606164"/>
                </a:cubicBezTo>
                <a:cubicBezTo>
                  <a:pt x="5443194" y="1538485"/>
                  <a:pt x="5408067" y="1558097"/>
                  <a:pt x="5454695" y="1542553"/>
                </a:cubicBezTo>
                <a:cubicBezTo>
                  <a:pt x="5464414" y="1545793"/>
                  <a:pt x="5502364" y="1559122"/>
                  <a:pt x="5510354" y="1558456"/>
                </a:cubicBezTo>
                <a:cubicBezTo>
                  <a:pt x="5532134" y="1556641"/>
                  <a:pt x="5552761" y="1547854"/>
                  <a:pt x="5573964" y="1542553"/>
                </a:cubicBezTo>
                <a:cubicBezTo>
                  <a:pt x="5580349" y="1537445"/>
                  <a:pt x="5635403" y="1487100"/>
                  <a:pt x="5653477" y="1494846"/>
                </a:cubicBezTo>
                <a:cubicBezTo>
                  <a:pt x="5666596" y="1500468"/>
                  <a:pt x="5664079" y="1521350"/>
                  <a:pt x="5669380" y="1534602"/>
                </a:cubicBezTo>
                <a:cubicBezTo>
                  <a:pt x="5661429" y="1561106"/>
                  <a:pt x="5663447" y="1593031"/>
                  <a:pt x="5645526" y="1614115"/>
                </a:cubicBezTo>
                <a:cubicBezTo>
                  <a:pt x="5592147" y="1676914"/>
                  <a:pt x="5565565" y="1683176"/>
                  <a:pt x="5510354" y="1701579"/>
                </a:cubicBezTo>
                <a:cubicBezTo>
                  <a:pt x="5462680" y="1733363"/>
                  <a:pt x="5485619" y="1709807"/>
                  <a:pt x="5470597" y="1804946"/>
                </a:cubicBezTo>
                <a:cubicBezTo>
                  <a:pt x="5467264" y="1826053"/>
                  <a:pt x="5466468" y="1847533"/>
                  <a:pt x="5462646" y="1868557"/>
                </a:cubicBezTo>
                <a:cubicBezTo>
                  <a:pt x="5461147" y="1876803"/>
                  <a:pt x="5456998" y="1884352"/>
                  <a:pt x="5454695" y="1892411"/>
                </a:cubicBezTo>
                <a:cubicBezTo>
                  <a:pt x="5451693" y="1902919"/>
                  <a:pt x="5449394" y="1913614"/>
                  <a:pt x="5446743" y="1924216"/>
                </a:cubicBezTo>
                <a:cubicBezTo>
                  <a:pt x="5449520" y="1949206"/>
                  <a:pt x="5437206" y="2004790"/>
                  <a:pt x="5478549" y="2011680"/>
                </a:cubicBezTo>
                <a:cubicBezTo>
                  <a:pt x="5486816" y="2013058"/>
                  <a:pt x="5494452" y="2006379"/>
                  <a:pt x="5502403" y="2003729"/>
                </a:cubicBezTo>
                <a:cubicBezTo>
                  <a:pt x="5510354" y="1990477"/>
                  <a:pt x="5520312" y="1978238"/>
                  <a:pt x="5526256" y="1963973"/>
                </a:cubicBezTo>
                <a:cubicBezTo>
                  <a:pt x="5533677" y="1946161"/>
                  <a:pt x="5536614" y="1926795"/>
                  <a:pt x="5542159" y="1908313"/>
                </a:cubicBezTo>
                <a:cubicBezTo>
                  <a:pt x="5544567" y="1900285"/>
                  <a:pt x="5546097" y="1891817"/>
                  <a:pt x="5550110" y="1884459"/>
                </a:cubicBezTo>
                <a:cubicBezTo>
                  <a:pt x="5562083" y="1862508"/>
                  <a:pt x="5577608" y="1842642"/>
                  <a:pt x="5589867" y="1820849"/>
                </a:cubicBezTo>
                <a:cubicBezTo>
                  <a:pt x="5601489" y="1800187"/>
                  <a:pt x="5607893" y="1776529"/>
                  <a:pt x="5621672" y="1757239"/>
                </a:cubicBezTo>
                <a:cubicBezTo>
                  <a:pt x="5667153" y="1693565"/>
                  <a:pt x="5654485" y="1725919"/>
                  <a:pt x="5693234" y="1693628"/>
                </a:cubicBezTo>
                <a:cubicBezTo>
                  <a:pt x="5764127" y="1634550"/>
                  <a:pt x="5664259" y="1662882"/>
                  <a:pt x="5852260" y="1582310"/>
                </a:cubicBezTo>
                <a:cubicBezTo>
                  <a:pt x="5986016" y="1524986"/>
                  <a:pt x="5806933" y="1597506"/>
                  <a:pt x="6019237" y="1534602"/>
                </a:cubicBezTo>
                <a:cubicBezTo>
                  <a:pt x="6054632" y="1524115"/>
                  <a:pt x="6087582" y="1506521"/>
                  <a:pt x="6122604" y="1494846"/>
                </a:cubicBezTo>
                <a:lnTo>
                  <a:pt x="6146458" y="1486894"/>
                </a:lnTo>
                <a:cubicBezTo>
                  <a:pt x="6138507" y="1476292"/>
                  <a:pt x="6133388" y="1462792"/>
                  <a:pt x="6122604" y="1455089"/>
                </a:cubicBezTo>
                <a:cubicBezTo>
                  <a:pt x="6113712" y="1448737"/>
                  <a:pt x="6101166" y="1450594"/>
                  <a:pt x="6090799" y="1447138"/>
                </a:cubicBezTo>
                <a:cubicBezTo>
                  <a:pt x="6069316" y="1439977"/>
                  <a:pt x="6048392" y="1431235"/>
                  <a:pt x="6027189" y="1423284"/>
                </a:cubicBezTo>
                <a:cubicBezTo>
                  <a:pt x="6021888" y="1415333"/>
                  <a:pt x="6012341" y="1408928"/>
                  <a:pt x="6011286" y="1399430"/>
                </a:cubicBezTo>
                <a:cubicBezTo>
                  <a:pt x="6005320" y="1345737"/>
                  <a:pt x="6029091" y="1343511"/>
                  <a:pt x="6066945" y="1311966"/>
                </a:cubicBezTo>
                <a:cubicBezTo>
                  <a:pt x="6194648" y="1319947"/>
                  <a:pt x="6206635" y="1361840"/>
                  <a:pt x="6186215" y="1280160"/>
                </a:cubicBezTo>
                <a:cubicBezTo>
                  <a:pt x="6184182" y="1272029"/>
                  <a:pt x="6180914" y="1264257"/>
                  <a:pt x="6178263" y="1256306"/>
                </a:cubicBezTo>
                <a:cubicBezTo>
                  <a:pt x="6194166" y="1253656"/>
                  <a:pt x="6209905" y="1247016"/>
                  <a:pt x="6225971" y="1248355"/>
                </a:cubicBezTo>
                <a:cubicBezTo>
                  <a:pt x="6277193" y="1252624"/>
                  <a:pt x="6273332" y="1270999"/>
                  <a:pt x="6313436" y="1296063"/>
                </a:cubicBezTo>
                <a:cubicBezTo>
                  <a:pt x="6320543" y="1300505"/>
                  <a:pt x="6329339" y="1301364"/>
                  <a:pt x="6337290" y="1304014"/>
                </a:cubicBezTo>
                <a:cubicBezTo>
                  <a:pt x="6350507" y="1317231"/>
                  <a:pt x="6381139" y="1351722"/>
                  <a:pt x="6400900" y="1351722"/>
                </a:cubicBezTo>
                <a:cubicBezTo>
                  <a:pt x="6409281" y="1351722"/>
                  <a:pt x="6406646" y="1335954"/>
                  <a:pt x="6408851" y="1327868"/>
                </a:cubicBezTo>
                <a:cubicBezTo>
                  <a:pt x="6414602" y="1306782"/>
                  <a:pt x="6424754" y="1264258"/>
                  <a:pt x="6424754" y="1264258"/>
                </a:cubicBezTo>
                <a:cubicBezTo>
                  <a:pt x="6422104" y="1240404"/>
                  <a:pt x="6425717" y="1214980"/>
                  <a:pt x="6416803" y="1192696"/>
                </a:cubicBezTo>
                <a:cubicBezTo>
                  <a:pt x="6413690" y="1184914"/>
                  <a:pt x="6399654" y="1189774"/>
                  <a:pt x="6392949" y="1184745"/>
                </a:cubicBezTo>
                <a:cubicBezTo>
                  <a:pt x="6377956" y="1173500"/>
                  <a:pt x="6367697" y="1156856"/>
                  <a:pt x="6353192" y="1144988"/>
                </a:cubicBezTo>
                <a:cubicBezTo>
                  <a:pt x="6338400" y="1132885"/>
                  <a:pt x="6319769" y="1125881"/>
                  <a:pt x="6305484" y="1113183"/>
                </a:cubicBezTo>
                <a:cubicBezTo>
                  <a:pt x="6295579" y="1104379"/>
                  <a:pt x="6291001" y="1090749"/>
                  <a:pt x="6281630" y="1081378"/>
                </a:cubicBezTo>
                <a:cubicBezTo>
                  <a:pt x="6194313" y="994061"/>
                  <a:pt x="6259242" y="1070986"/>
                  <a:pt x="6170312" y="993913"/>
                </a:cubicBezTo>
                <a:cubicBezTo>
                  <a:pt x="6100591" y="933488"/>
                  <a:pt x="6132625" y="939141"/>
                  <a:pt x="6074896" y="914400"/>
                </a:cubicBezTo>
                <a:cubicBezTo>
                  <a:pt x="6067193" y="911099"/>
                  <a:pt x="6059399" y="907092"/>
                  <a:pt x="6051043" y="906449"/>
                </a:cubicBezTo>
                <a:cubicBezTo>
                  <a:pt x="5990205" y="901769"/>
                  <a:pt x="5929123" y="901148"/>
                  <a:pt x="5868163" y="898498"/>
                </a:cubicBezTo>
                <a:cubicBezTo>
                  <a:pt x="5860212" y="901148"/>
                  <a:pt x="5849545" y="899904"/>
                  <a:pt x="5844309" y="906449"/>
                </a:cubicBezTo>
                <a:cubicBezTo>
                  <a:pt x="5828138" y="926662"/>
                  <a:pt x="5840324" y="958089"/>
                  <a:pt x="5844309" y="978011"/>
                </a:cubicBezTo>
                <a:cubicBezTo>
                  <a:pt x="5841658" y="988613"/>
                  <a:pt x="5846959" y="1007166"/>
                  <a:pt x="5836357" y="1009816"/>
                </a:cubicBezTo>
                <a:cubicBezTo>
                  <a:pt x="5807956" y="1016916"/>
                  <a:pt x="5777518" y="1007999"/>
                  <a:pt x="5748893" y="1001865"/>
                </a:cubicBezTo>
                <a:cubicBezTo>
                  <a:pt x="5739549" y="999863"/>
                  <a:pt x="5733393" y="990603"/>
                  <a:pt x="5725039" y="985962"/>
                </a:cubicBezTo>
                <a:cubicBezTo>
                  <a:pt x="5709497" y="977327"/>
                  <a:pt x="5693839" y="968711"/>
                  <a:pt x="5677331" y="962108"/>
                </a:cubicBezTo>
                <a:cubicBezTo>
                  <a:pt x="5667185" y="958049"/>
                  <a:pt x="5656128" y="956807"/>
                  <a:pt x="5645526" y="954157"/>
                </a:cubicBezTo>
                <a:cubicBezTo>
                  <a:pt x="5629623" y="956807"/>
                  <a:pt x="5609218" y="950708"/>
                  <a:pt x="5597818" y="962108"/>
                </a:cubicBezTo>
                <a:cubicBezTo>
                  <a:pt x="5584174" y="975752"/>
                  <a:pt x="5586596" y="999048"/>
                  <a:pt x="5581916" y="1017767"/>
                </a:cubicBezTo>
                <a:cubicBezTo>
                  <a:pt x="5568161" y="1072789"/>
                  <a:pt x="5584239" y="1042111"/>
                  <a:pt x="5558062" y="1081378"/>
                </a:cubicBezTo>
                <a:cubicBezTo>
                  <a:pt x="5552761" y="1062825"/>
                  <a:pt x="5548753" y="1043853"/>
                  <a:pt x="5542159" y="1025719"/>
                </a:cubicBezTo>
                <a:cubicBezTo>
                  <a:pt x="5538108" y="1014579"/>
                  <a:pt x="5528740" y="1005503"/>
                  <a:pt x="5526256" y="993913"/>
                </a:cubicBezTo>
                <a:cubicBezTo>
                  <a:pt x="5520675" y="967868"/>
                  <a:pt x="5522072" y="940769"/>
                  <a:pt x="5518305" y="914400"/>
                </a:cubicBezTo>
                <a:cubicBezTo>
                  <a:pt x="5516760" y="903582"/>
                  <a:pt x="5513356" y="893102"/>
                  <a:pt x="5510354" y="882595"/>
                </a:cubicBezTo>
                <a:cubicBezTo>
                  <a:pt x="5508052" y="874536"/>
                  <a:pt x="5509680" y="862899"/>
                  <a:pt x="5502403" y="858741"/>
                </a:cubicBezTo>
                <a:cubicBezTo>
                  <a:pt x="5488405" y="850742"/>
                  <a:pt x="5470433" y="854287"/>
                  <a:pt x="5454695" y="850790"/>
                </a:cubicBezTo>
                <a:cubicBezTo>
                  <a:pt x="5446513" y="848972"/>
                  <a:pt x="5420239" y="849465"/>
                  <a:pt x="5391084" y="84283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FB08F51C-03F0-4CCE-A8B9-C835820FA8A7}"/>
              </a:ext>
            </a:extLst>
          </p:cNvPr>
          <p:cNvSpPr/>
          <p:nvPr/>
        </p:nvSpPr>
        <p:spPr>
          <a:xfrm>
            <a:off x="5216056" y="725069"/>
            <a:ext cx="445515" cy="185893"/>
          </a:xfrm>
          <a:custGeom>
            <a:avLst/>
            <a:gdLst>
              <a:gd name="connsiteX0" fmla="*/ 206734 w 445515"/>
              <a:gd name="connsiteY0" fmla="*/ 149574 h 185893"/>
              <a:gd name="connsiteX1" fmla="*/ 15902 w 445515"/>
              <a:gd name="connsiteY1" fmla="*/ 117769 h 185893"/>
              <a:gd name="connsiteX2" fmla="*/ 0 w 445515"/>
              <a:gd name="connsiteY2" fmla="*/ 85964 h 185893"/>
              <a:gd name="connsiteX3" fmla="*/ 15902 w 445515"/>
              <a:gd name="connsiteY3" fmla="*/ 6451 h 185893"/>
              <a:gd name="connsiteX4" fmla="*/ 190831 w 445515"/>
              <a:gd name="connsiteY4" fmla="*/ 22354 h 185893"/>
              <a:gd name="connsiteX5" fmla="*/ 246490 w 445515"/>
              <a:gd name="connsiteY5" fmla="*/ 38256 h 185893"/>
              <a:gd name="connsiteX6" fmla="*/ 365760 w 445515"/>
              <a:gd name="connsiteY6" fmla="*/ 62110 h 185893"/>
              <a:gd name="connsiteX7" fmla="*/ 397565 w 445515"/>
              <a:gd name="connsiteY7" fmla="*/ 78013 h 185893"/>
              <a:gd name="connsiteX8" fmla="*/ 421419 w 445515"/>
              <a:gd name="connsiteY8" fmla="*/ 93915 h 185893"/>
              <a:gd name="connsiteX9" fmla="*/ 437321 w 445515"/>
              <a:gd name="connsiteY9" fmla="*/ 133672 h 185893"/>
              <a:gd name="connsiteX10" fmla="*/ 238539 w 445515"/>
              <a:gd name="connsiteY10" fmla="*/ 149574 h 185893"/>
              <a:gd name="connsiteX11" fmla="*/ 190831 w 445515"/>
              <a:gd name="connsiteY11" fmla="*/ 125721 h 185893"/>
              <a:gd name="connsiteX12" fmla="*/ 135172 w 445515"/>
              <a:gd name="connsiteY12" fmla="*/ 101867 h 1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5515" h="185893">
                <a:moveTo>
                  <a:pt x="206734" y="149574"/>
                </a:moveTo>
                <a:cubicBezTo>
                  <a:pt x="65517" y="143155"/>
                  <a:pt x="57101" y="189867"/>
                  <a:pt x="15902" y="117769"/>
                </a:cubicBezTo>
                <a:cubicBezTo>
                  <a:pt x="10021" y="107478"/>
                  <a:pt x="5301" y="96566"/>
                  <a:pt x="0" y="85964"/>
                </a:cubicBezTo>
                <a:cubicBezTo>
                  <a:pt x="5301" y="59460"/>
                  <a:pt x="-9740" y="14998"/>
                  <a:pt x="15902" y="6451"/>
                </a:cubicBezTo>
                <a:cubicBezTo>
                  <a:pt x="71448" y="-12064"/>
                  <a:pt x="132830" y="14354"/>
                  <a:pt x="190831" y="22354"/>
                </a:cubicBezTo>
                <a:cubicBezTo>
                  <a:pt x="209945" y="24990"/>
                  <a:pt x="227609" y="34281"/>
                  <a:pt x="246490" y="38256"/>
                </a:cubicBezTo>
                <a:cubicBezTo>
                  <a:pt x="279529" y="45211"/>
                  <a:pt x="329680" y="46647"/>
                  <a:pt x="365760" y="62110"/>
                </a:cubicBezTo>
                <a:cubicBezTo>
                  <a:pt x="376655" y="66779"/>
                  <a:pt x="387274" y="72132"/>
                  <a:pt x="397565" y="78013"/>
                </a:cubicBezTo>
                <a:cubicBezTo>
                  <a:pt x="405862" y="82754"/>
                  <a:pt x="413468" y="88614"/>
                  <a:pt x="421419" y="93915"/>
                </a:cubicBezTo>
                <a:cubicBezTo>
                  <a:pt x="426720" y="107167"/>
                  <a:pt x="432807" y="120131"/>
                  <a:pt x="437321" y="133672"/>
                </a:cubicBezTo>
                <a:cubicBezTo>
                  <a:pt x="470490" y="233178"/>
                  <a:pt x="402711" y="162203"/>
                  <a:pt x="238539" y="149574"/>
                </a:cubicBezTo>
                <a:cubicBezTo>
                  <a:pt x="194807" y="134997"/>
                  <a:pt x="233986" y="150381"/>
                  <a:pt x="190831" y="125721"/>
                </a:cubicBezTo>
                <a:cubicBezTo>
                  <a:pt x="163316" y="109998"/>
                  <a:pt x="161936" y="110788"/>
                  <a:pt x="135172" y="101867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03CF6E01-AC13-44E7-BC8D-3E736BBD0547}"/>
              </a:ext>
            </a:extLst>
          </p:cNvPr>
          <p:cNvSpPr/>
          <p:nvPr/>
        </p:nvSpPr>
        <p:spPr>
          <a:xfrm>
            <a:off x="1141741" y="1343681"/>
            <a:ext cx="1140319" cy="938343"/>
          </a:xfrm>
          <a:custGeom>
            <a:avLst/>
            <a:gdLst>
              <a:gd name="connsiteX0" fmla="*/ 1140283 w 1140319"/>
              <a:gd name="connsiteY0" fmla="*/ 230677 h 938343"/>
              <a:gd name="connsiteX1" fmla="*/ 1068722 w 1140319"/>
              <a:gd name="connsiteY1" fmla="*/ 222726 h 938343"/>
              <a:gd name="connsiteX2" fmla="*/ 1036916 w 1140319"/>
              <a:gd name="connsiteY2" fmla="*/ 206823 h 938343"/>
              <a:gd name="connsiteX3" fmla="*/ 973306 w 1140319"/>
              <a:gd name="connsiteY3" fmla="*/ 159116 h 938343"/>
              <a:gd name="connsiteX4" fmla="*/ 941501 w 1140319"/>
              <a:gd name="connsiteY4" fmla="*/ 143213 h 938343"/>
              <a:gd name="connsiteX5" fmla="*/ 869939 w 1140319"/>
              <a:gd name="connsiteY5" fmla="*/ 87554 h 938343"/>
              <a:gd name="connsiteX6" fmla="*/ 814280 w 1140319"/>
              <a:gd name="connsiteY6" fmla="*/ 39846 h 938343"/>
              <a:gd name="connsiteX7" fmla="*/ 790426 w 1140319"/>
              <a:gd name="connsiteY7" fmla="*/ 23943 h 938343"/>
              <a:gd name="connsiteX8" fmla="*/ 758621 w 1140319"/>
              <a:gd name="connsiteY8" fmla="*/ 15992 h 938343"/>
              <a:gd name="connsiteX9" fmla="*/ 734767 w 1140319"/>
              <a:gd name="connsiteY9" fmla="*/ 89 h 938343"/>
              <a:gd name="connsiteX10" fmla="*/ 528033 w 1140319"/>
              <a:gd name="connsiteY10" fmla="*/ 71651 h 938343"/>
              <a:gd name="connsiteX11" fmla="*/ 432617 w 1140319"/>
              <a:gd name="connsiteY11" fmla="*/ 119359 h 938343"/>
              <a:gd name="connsiteX12" fmla="*/ 376958 w 1140319"/>
              <a:gd name="connsiteY12" fmla="*/ 143213 h 938343"/>
              <a:gd name="connsiteX13" fmla="*/ 313348 w 1140319"/>
              <a:gd name="connsiteY13" fmla="*/ 167067 h 938343"/>
              <a:gd name="connsiteX14" fmla="*/ 265640 w 1140319"/>
              <a:gd name="connsiteY14" fmla="*/ 198872 h 938343"/>
              <a:gd name="connsiteX15" fmla="*/ 225883 w 1140319"/>
              <a:gd name="connsiteY15" fmla="*/ 294288 h 938343"/>
              <a:gd name="connsiteX16" fmla="*/ 202029 w 1140319"/>
              <a:gd name="connsiteY16" fmla="*/ 341996 h 938343"/>
              <a:gd name="connsiteX17" fmla="*/ 186127 w 1140319"/>
              <a:gd name="connsiteY17" fmla="*/ 381752 h 938343"/>
              <a:gd name="connsiteX18" fmla="*/ 162273 w 1140319"/>
              <a:gd name="connsiteY18" fmla="*/ 516924 h 938343"/>
              <a:gd name="connsiteX19" fmla="*/ 154322 w 1140319"/>
              <a:gd name="connsiteY19" fmla="*/ 540778 h 938343"/>
              <a:gd name="connsiteX20" fmla="*/ 122516 w 1140319"/>
              <a:gd name="connsiteY20" fmla="*/ 604389 h 938343"/>
              <a:gd name="connsiteX21" fmla="*/ 58906 w 1140319"/>
              <a:gd name="connsiteY21" fmla="*/ 636194 h 938343"/>
              <a:gd name="connsiteX22" fmla="*/ 27101 w 1140319"/>
              <a:gd name="connsiteY22" fmla="*/ 652096 h 938343"/>
              <a:gd name="connsiteX23" fmla="*/ 3247 w 1140319"/>
              <a:gd name="connsiteY23" fmla="*/ 707756 h 938343"/>
              <a:gd name="connsiteX24" fmla="*/ 35052 w 1140319"/>
              <a:gd name="connsiteY24" fmla="*/ 866782 h 938343"/>
              <a:gd name="connsiteX25" fmla="*/ 43003 w 1140319"/>
              <a:gd name="connsiteY25" fmla="*/ 898587 h 938343"/>
              <a:gd name="connsiteX26" fmla="*/ 90711 w 1140319"/>
              <a:gd name="connsiteY26" fmla="*/ 922441 h 938343"/>
              <a:gd name="connsiteX27" fmla="*/ 114565 w 1140319"/>
              <a:gd name="connsiteY27" fmla="*/ 938343 h 938343"/>
              <a:gd name="connsiteX28" fmla="*/ 281542 w 1140319"/>
              <a:gd name="connsiteY28" fmla="*/ 922441 h 938343"/>
              <a:gd name="connsiteX29" fmla="*/ 329250 w 1140319"/>
              <a:gd name="connsiteY29" fmla="*/ 906538 h 938343"/>
              <a:gd name="connsiteX30" fmla="*/ 361056 w 1140319"/>
              <a:gd name="connsiteY30" fmla="*/ 898587 h 938343"/>
              <a:gd name="connsiteX31" fmla="*/ 384909 w 1140319"/>
              <a:gd name="connsiteY31" fmla="*/ 811122 h 938343"/>
              <a:gd name="connsiteX32" fmla="*/ 392861 w 1140319"/>
              <a:gd name="connsiteY32" fmla="*/ 787269 h 938343"/>
              <a:gd name="connsiteX33" fmla="*/ 416715 w 1140319"/>
              <a:gd name="connsiteY33" fmla="*/ 493070 h 938343"/>
              <a:gd name="connsiteX34" fmla="*/ 440569 w 1140319"/>
              <a:gd name="connsiteY34" fmla="*/ 469216 h 938343"/>
              <a:gd name="connsiteX35" fmla="*/ 456471 w 1140319"/>
              <a:gd name="connsiteY35" fmla="*/ 445362 h 938343"/>
              <a:gd name="connsiteX36" fmla="*/ 520082 w 1140319"/>
              <a:gd name="connsiteY36" fmla="*/ 429460 h 938343"/>
              <a:gd name="connsiteX37" fmla="*/ 551887 w 1140319"/>
              <a:gd name="connsiteY37" fmla="*/ 485119 h 938343"/>
              <a:gd name="connsiteX38" fmla="*/ 543936 w 1140319"/>
              <a:gd name="connsiteY38" fmla="*/ 612340 h 938343"/>
              <a:gd name="connsiteX39" fmla="*/ 535984 w 1140319"/>
              <a:gd name="connsiteY39" fmla="*/ 660048 h 938343"/>
              <a:gd name="connsiteX40" fmla="*/ 504179 w 1140319"/>
              <a:gd name="connsiteY40" fmla="*/ 715707 h 938343"/>
              <a:gd name="connsiteX41" fmla="*/ 535984 w 1140319"/>
              <a:gd name="connsiteY41" fmla="*/ 731609 h 938343"/>
              <a:gd name="connsiteX42" fmla="*/ 623449 w 1140319"/>
              <a:gd name="connsiteY42" fmla="*/ 755463 h 938343"/>
              <a:gd name="connsiteX43" fmla="*/ 734767 w 1140319"/>
              <a:gd name="connsiteY43" fmla="*/ 747512 h 938343"/>
              <a:gd name="connsiteX44" fmla="*/ 782475 w 1140319"/>
              <a:gd name="connsiteY44" fmla="*/ 707756 h 938343"/>
              <a:gd name="connsiteX45" fmla="*/ 830182 w 1140319"/>
              <a:gd name="connsiteY45" fmla="*/ 699804 h 938343"/>
              <a:gd name="connsiteX46" fmla="*/ 854036 w 1140319"/>
              <a:gd name="connsiteY46" fmla="*/ 691853 h 938343"/>
              <a:gd name="connsiteX47" fmla="*/ 869939 w 1140319"/>
              <a:gd name="connsiteY47" fmla="*/ 596437 h 938343"/>
              <a:gd name="connsiteX48" fmla="*/ 877890 w 1140319"/>
              <a:gd name="connsiteY48" fmla="*/ 564632 h 938343"/>
              <a:gd name="connsiteX49" fmla="*/ 885842 w 1140319"/>
              <a:gd name="connsiteY49" fmla="*/ 508973 h 938343"/>
              <a:gd name="connsiteX50" fmla="*/ 877890 w 1140319"/>
              <a:gd name="connsiteY50" fmla="*/ 397655 h 938343"/>
              <a:gd name="connsiteX51" fmla="*/ 869939 w 1140319"/>
              <a:gd name="connsiteY51" fmla="*/ 373801 h 938343"/>
              <a:gd name="connsiteX52" fmla="*/ 861988 w 1140319"/>
              <a:gd name="connsiteY52" fmla="*/ 341996 h 938343"/>
              <a:gd name="connsiteX53" fmla="*/ 893793 w 1140319"/>
              <a:gd name="connsiteY53" fmla="*/ 334044 h 938343"/>
              <a:gd name="connsiteX54" fmla="*/ 941501 w 1140319"/>
              <a:gd name="connsiteY54" fmla="*/ 349947 h 938343"/>
              <a:gd name="connsiteX55" fmla="*/ 989209 w 1140319"/>
              <a:gd name="connsiteY55" fmla="*/ 357898 h 938343"/>
              <a:gd name="connsiteX56" fmla="*/ 1060770 w 1140319"/>
              <a:gd name="connsiteY56" fmla="*/ 341996 h 938343"/>
              <a:gd name="connsiteX57" fmla="*/ 1076673 w 1140319"/>
              <a:gd name="connsiteY57" fmla="*/ 318142 h 938343"/>
              <a:gd name="connsiteX58" fmla="*/ 1140283 w 1140319"/>
              <a:gd name="connsiteY58" fmla="*/ 230677 h 93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40319" h="938343">
                <a:moveTo>
                  <a:pt x="1140283" y="230677"/>
                </a:moveTo>
                <a:cubicBezTo>
                  <a:pt x="1138958" y="214774"/>
                  <a:pt x="1092108" y="228123"/>
                  <a:pt x="1068722" y="222726"/>
                </a:cubicBezTo>
                <a:cubicBezTo>
                  <a:pt x="1057172" y="220061"/>
                  <a:pt x="1047208" y="212704"/>
                  <a:pt x="1036916" y="206823"/>
                </a:cubicBezTo>
                <a:cubicBezTo>
                  <a:pt x="999688" y="185550"/>
                  <a:pt x="1019199" y="189712"/>
                  <a:pt x="973306" y="159116"/>
                </a:cubicBezTo>
                <a:cubicBezTo>
                  <a:pt x="963444" y="152541"/>
                  <a:pt x="950757" y="150618"/>
                  <a:pt x="941501" y="143213"/>
                </a:cubicBezTo>
                <a:cubicBezTo>
                  <a:pt x="864882" y="81917"/>
                  <a:pt x="923694" y="105472"/>
                  <a:pt x="869939" y="87554"/>
                </a:cubicBezTo>
                <a:cubicBezTo>
                  <a:pt x="841042" y="58657"/>
                  <a:pt x="849981" y="65347"/>
                  <a:pt x="814280" y="39846"/>
                </a:cubicBezTo>
                <a:cubicBezTo>
                  <a:pt x="806504" y="34291"/>
                  <a:pt x="799210" y="27707"/>
                  <a:pt x="790426" y="23943"/>
                </a:cubicBezTo>
                <a:cubicBezTo>
                  <a:pt x="780382" y="19638"/>
                  <a:pt x="769223" y="18642"/>
                  <a:pt x="758621" y="15992"/>
                </a:cubicBezTo>
                <a:cubicBezTo>
                  <a:pt x="750670" y="10691"/>
                  <a:pt x="744243" y="-1147"/>
                  <a:pt x="734767" y="89"/>
                </a:cubicBezTo>
                <a:cubicBezTo>
                  <a:pt x="537526" y="25816"/>
                  <a:pt x="628086" y="16066"/>
                  <a:pt x="528033" y="71651"/>
                </a:cubicBezTo>
                <a:cubicBezTo>
                  <a:pt x="496948" y="88920"/>
                  <a:pt x="464753" y="104136"/>
                  <a:pt x="432617" y="119359"/>
                </a:cubicBezTo>
                <a:cubicBezTo>
                  <a:pt x="414375" y="128000"/>
                  <a:pt x="395699" y="135716"/>
                  <a:pt x="376958" y="143213"/>
                </a:cubicBezTo>
                <a:cubicBezTo>
                  <a:pt x="355932" y="151623"/>
                  <a:pt x="333602" y="156940"/>
                  <a:pt x="313348" y="167067"/>
                </a:cubicBezTo>
                <a:cubicBezTo>
                  <a:pt x="296253" y="175614"/>
                  <a:pt x="265640" y="198872"/>
                  <a:pt x="265640" y="198872"/>
                </a:cubicBezTo>
                <a:cubicBezTo>
                  <a:pt x="230682" y="251308"/>
                  <a:pt x="266197" y="193504"/>
                  <a:pt x="225883" y="294288"/>
                </a:cubicBezTo>
                <a:cubicBezTo>
                  <a:pt x="219280" y="310796"/>
                  <a:pt x="209386" y="325810"/>
                  <a:pt x="202029" y="341996"/>
                </a:cubicBezTo>
                <a:cubicBezTo>
                  <a:pt x="196123" y="354989"/>
                  <a:pt x="191428" y="368500"/>
                  <a:pt x="186127" y="381752"/>
                </a:cubicBezTo>
                <a:cubicBezTo>
                  <a:pt x="185033" y="388316"/>
                  <a:pt x="169409" y="488378"/>
                  <a:pt x="162273" y="516924"/>
                </a:cubicBezTo>
                <a:cubicBezTo>
                  <a:pt x="160240" y="525055"/>
                  <a:pt x="156625" y="532719"/>
                  <a:pt x="154322" y="540778"/>
                </a:cubicBezTo>
                <a:cubicBezTo>
                  <a:pt x="144267" y="575968"/>
                  <a:pt x="151578" y="575327"/>
                  <a:pt x="122516" y="604389"/>
                </a:cubicBezTo>
                <a:cubicBezTo>
                  <a:pt x="105622" y="621283"/>
                  <a:pt x="79402" y="627085"/>
                  <a:pt x="58906" y="636194"/>
                </a:cubicBezTo>
                <a:cubicBezTo>
                  <a:pt x="48075" y="641008"/>
                  <a:pt x="37703" y="646795"/>
                  <a:pt x="27101" y="652096"/>
                </a:cubicBezTo>
                <a:cubicBezTo>
                  <a:pt x="19150" y="670649"/>
                  <a:pt x="5161" y="687662"/>
                  <a:pt x="3247" y="707756"/>
                </a:cubicBezTo>
                <a:cubicBezTo>
                  <a:pt x="-5603" y="800674"/>
                  <a:pt x="3197" y="803071"/>
                  <a:pt x="35052" y="866782"/>
                </a:cubicBezTo>
                <a:cubicBezTo>
                  <a:pt x="37702" y="877384"/>
                  <a:pt x="36941" y="889494"/>
                  <a:pt x="43003" y="898587"/>
                </a:cubicBezTo>
                <a:cubicBezTo>
                  <a:pt x="54395" y="915675"/>
                  <a:pt x="74838" y="914505"/>
                  <a:pt x="90711" y="922441"/>
                </a:cubicBezTo>
                <a:cubicBezTo>
                  <a:pt x="99258" y="926715"/>
                  <a:pt x="106614" y="933042"/>
                  <a:pt x="114565" y="938343"/>
                </a:cubicBezTo>
                <a:cubicBezTo>
                  <a:pt x="170224" y="933042"/>
                  <a:pt x="226235" y="930635"/>
                  <a:pt x="281542" y="922441"/>
                </a:cubicBezTo>
                <a:cubicBezTo>
                  <a:pt x="298124" y="919984"/>
                  <a:pt x="313194" y="911355"/>
                  <a:pt x="329250" y="906538"/>
                </a:cubicBezTo>
                <a:cubicBezTo>
                  <a:pt x="339717" y="903398"/>
                  <a:pt x="350454" y="901237"/>
                  <a:pt x="361056" y="898587"/>
                </a:cubicBezTo>
                <a:cubicBezTo>
                  <a:pt x="371008" y="858780"/>
                  <a:pt x="370736" y="858366"/>
                  <a:pt x="384909" y="811122"/>
                </a:cubicBezTo>
                <a:cubicBezTo>
                  <a:pt x="387317" y="803094"/>
                  <a:pt x="390210" y="795220"/>
                  <a:pt x="392861" y="787269"/>
                </a:cubicBezTo>
                <a:cubicBezTo>
                  <a:pt x="400812" y="689203"/>
                  <a:pt x="402120" y="590370"/>
                  <a:pt x="416715" y="493070"/>
                </a:cubicBezTo>
                <a:cubicBezTo>
                  <a:pt x="418383" y="481950"/>
                  <a:pt x="433370" y="477855"/>
                  <a:pt x="440569" y="469216"/>
                </a:cubicBezTo>
                <a:cubicBezTo>
                  <a:pt x="446687" y="461875"/>
                  <a:pt x="447924" y="449636"/>
                  <a:pt x="456471" y="445362"/>
                </a:cubicBezTo>
                <a:cubicBezTo>
                  <a:pt x="476020" y="435588"/>
                  <a:pt x="520082" y="429460"/>
                  <a:pt x="520082" y="429460"/>
                </a:cubicBezTo>
                <a:cubicBezTo>
                  <a:pt x="530684" y="448013"/>
                  <a:pt x="549123" y="463930"/>
                  <a:pt x="551887" y="485119"/>
                </a:cubicBezTo>
                <a:cubicBezTo>
                  <a:pt x="557383" y="527252"/>
                  <a:pt x="547783" y="570025"/>
                  <a:pt x="543936" y="612340"/>
                </a:cubicBezTo>
                <a:cubicBezTo>
                  <a:pt x="542476" y="628396"/>
                  <a:pt x="541772" y="645001"/>
                  <a:pt x="535984" y="660048"/>
                </a:cubicBezTo>
                <a:cubicBezTo>
                  <a:pt x="528313" y="679992"/>
                  <a:pt x="514781" y="697154"/>
                  <a:pt x="504179" y="715707"/>
                </a:cubicBezTo>
                <a:cubicBezTo>
                  <a:pt x="514781" y="721008"/>
                  <a:pt x="524845" y="727558"/>
                  <a:pt x="535984" y="731609"/>
                </a:cubicBezTo>
                <a:cubicBezTo>
                  <a:pt x="556790" y="739175"/>
                  <a:pt x="598614" y="749255"/>
                  <a:pt x="623449" y="755463"/>
                </a:cubicBezTo>
                <a:cubicBezTo>
                  <a:pt x="660555" y="752813"/>
                  <a:pt x="698133" y="753977"/>
                  <a:pt x="734767" y="747512"/>
                </a:cubicBezTo>
                <a:cubicBezTo>
                  <a:pt x="761156" y="742855"/>
                  <a:pt x="759890" y="717794"/>
                  <a:pt x="782475" y="707756"/>
                </a:cubicBezTo>
                <a:cubicBezTo>
                  <a:pt x="797207" y="701208"/>
                  <a:pt x="814444" y="703301"/>
                  <a:pt x="830182" y="699804"/>
                </a:cubicBezTo>
                <a:cubicBezTo>
                  <a:pt x="838364" y="697986"/>
                  <a:pt x="846085" y="694503"/>
                  <a:pt x="854036" y="691853"/>
                </a:cubicBezTo>
                <a:cubicBezTo>
                  <a:pt x="871929" y="620287"/>
                  <a:pt x="851329" y="708104"/>
                  <a:pt x="869939" y="596437"/>
                </a:cubicBezTo>
                <a:cubicBezTo>
                  <a:pt x="871735" y="585658"/>
                  <a:pt x="875935" y="575384"/>
                  <a:pt x="877890" y="564632"/>
                </a:cubicBezTo>
                <a:cubicBezTo>
                  <a:pt x="881243" y="546193"/>
                  <a:pt x="883191" y="527526"/>
                  <a:pt x="885842" y="508973"/>
                </a:cubicBezTo>
                <a:cubicBezTo>
                  <a:pt x="883191" y="471867"/>
                  <a:pt x="882237" y="434601"/>
                  <a:pt x="877890" y="397655"/>
                </a:cubicBezTo>
                <a:cubicBezTo>
                  <a:pt x="876911" y="389331"/>
                  <a:pt x="872241" y="381860"/>
                  <a:pt x="869939" y="373801"/>
                </a:cubicBezTo>
                <a:cubicBezTo>
                  <a:pt x="866937" y="363294"/>
                  <a:pt x="864638" y="352598"/>
                  <a:pt x="861988" y="341996"/>
                </a:cubicBezTo>
                <a:cubicBezTo>
                  <a:pt x="872590" y="339345"/>
                  <a:pt x="882919" y="332957"/>
                  <a:pt x="893793" y="334044"/>
                </a:cubicBezTo>
                <a:cubicBezTo>
                  <a:pt x="910473" y="335712"/>
                  <a:pt x="924966" y="347191"/>
                  <a:pt x="941501" y="349947"/>
                </a:cubicBezTo>
                <a:lnTo>
                  <a:pt x="989209" y="357898"/>
                </a:lnTo>
                <a:cubicBezTo>
                  <a:pt x="989697" y="357817"/>
                  <a:pt x="1050468" y="350237"/>
                  <a:pt x="1060770" y="341996"/>
                </a:cubicBezTo>
                <a:cubicBezTo>
                  <a:pt x="1068232" y="336026"/>
                  <a:pt x="1071118" y="325918"/>
                  <a:pt x="1076673" y="318142"/>
                </a:cubicBezTo>
                <a:cubicBezTo>
                  <a:pt x="1106888" y="275841"/>
                  <a:pt x="1141608" y="246580"/>
                  <a:pt x="1140283" y="23067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자유형: 도형 150">
            <a:extLst>
              <a:ext uri="{FF2B5EF4-FFF2-40B4-BE49-F238E27FC236}">
                <a16:creationId xmlns:a16="http://schemas.microsoft.com/office/drawing/2014/main" id="{2475ECC8-ECC6-4B83-84F9-7CC883AED56F}"/>
              </a:ext>
            </a:extLst>
          </p:cNvPr>
          <p:cNvSpPr/>
          <p:nvPr/>
        </p:nvSpPr>
        <p:spPr>
          <a:xfrm>
            <a:off x="794966" y="2250219"/>
            <a:ext cx="198947" cy="405517"/>
          </a:xfrm>
          <a:custGeom>
            <a:avLst/>
            <a:gdLst>
              <a:gd name="connsiteX0" fmla="*/ 164 w 198947"/>
              <a:gd name="connsiteY0" fmla="*/ 47708 h 405517"/>
              <a:gd name="connsiteX1" fmla="*/ 8116 w 198947"/>
              <a:gd name="connsiteY1" fmla="*/ 87464 h 405517"/>
              <a:gd name="connsiteX2" fmla="*/ 16067 w 198947"/>
              <a:gd name="connsiteY2" fmla="*/ 143124 h 405517"/>
              <a:gd name="connsiteX3" fmla="*/ 39921 w 198947"/>
              <a:gd name="connsiteY3" fmla="*/ 166978 h 405517"/>
              <a:gd name="connsiteX4" fmla="*/ 79677 w 198947"/>
              <a:gd name="connsiteY4" fmla="*/ 254442 h 405517"/>
              <a:gd name="connsiteX5" fmla="*/ 87629 w 198947"/>
              <a:gd name="connsiteY5" fmla="*/ 349858 h 405517"/>
              <a:gd name="connsiteX6" fmla="*/ 95580 w 198947"/>
              <a:gd name="connsiteY6" fmla="*/ 397565 h 405517"/>
              <a:gd name="connsiteX7" fmla="*/ 127385 w 198947"/>
              <a:gd name="connsiteY7" fmla="*/ 405517 h 405517"/>
              <a:gd name="connsiteX8" fmla="*/ 167142 w 198947"/>
              <a:gd name="connsiteY8" fmla="*/ 397565 h 405517"/>
              <a:gd name="connsiteX9" fmla="*/ 198947 w 198947"/>
              <a:gd name="connsiteY9" fmla="*/ 333955 h 405517"/>
              <a:gd name="connsiteX10" fmla="*/ 190996 w 198947"/>
              <a:gd name="connsiteY10" fmla="*/ 238539 h 405517"/>
              <a:gd name="connsiteX11" fmla="*/ 167142 w 198947"/>
              <a:gd name="connsiteY11" fmla="*/ 214685 h 405517"/>
              <a:gd name="connsiteX12" fmla="*/ 151239 w 198947"/>
              <a:gd name="connsiteY12" fmla="*/ 190831 h 405517"/>
              <a:gd name="connsiteX13" fmla="*/ 119434 w 198947"/>
              <a:gd name="connsiteY13" fmla="*/ 151075 h 405517"/>
              <a:gd name="connsiteX14" fmla="*/ 103531 w 198947"/>
              <a:gd name="connsiteY14" fmla="*/ 79513 h 405517"/>
              <a:gd name="connsiteX15" fmla="*/ 63775 w 198947"/>
              <a:gd name="connsiteY15" fmla="*/ 31805 h 405517"/>
              <a:gd name="connsiteX16" fmla="*/ 47872 w 198947"/>
              <a:gd name="connsiteY16" fmla="*/ 7951 h 405517"/>
              <a:gd name="connsiteX17" fmla="*/ 16067 w 198947"/>
              <a:gd name="connsiteY17" fmla="*/ 0 h 405517"/>
              <a:gd name="connsiteX18" fmla="*/ 164 w 198947"/>
              <a:gd name="connsiteY18" fmla="*/ 47708 h 40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947" h="405517">
                <a:moveTo>
                  <a:pt x="164" y="47708"/>
                </a:moveTo>
                <a:cubicBezTo>
                  <a:pt x="-1161" y="62285"/>
                  <a:pt x="5894" y="74133"/>
                  <a:pt x="8116" y="87464"/>
                </a:cubicBezTo>
                <a:cubicBezTo>
                  <a:pt x="11197" y="105951"/>
                  <a:pt x="9107" y="125723"/>
                  <a:pt x="16067" y="143124"/>
                </a:cubicBezTo>
                <a:cubicBezTo>
                  <a:pt x="20243" y="153565"/>
                  <a:pt x="33174" y="157982"/>
                  <a:pt x="39921" y="166978"/>
                </a:cubicBezTo>
                <a:cubicBezTo>
                  <a:pt x="65905" y="201622"/>
                  <a:pt x="65933" y="213208"/>
                  <a:pt x="79677" y="254442"/>
                </a:cubicBezTo>
                <a:cubicBezTo>
                  <a:pt x="82328" y="286247"/>
                  <a:pt x="84104" y="318138"/>
                  <a:pt x="87629" y="349858"/>
                </a:cubicBezTo>
                <a:cubicBezTo>
                  <a:pt x="89409" y="365881"/>
                  <a:pt x="86210" y="384446"/>
                  <a:pt x="95580" y="397565"/>
                </a:cubicBezTo>
                <a:cubicBezTo>
                  <a:pt x="101932" y="406458"/>
                  <a:pt x="116783" y="402866"/>
                  <a:pt x="127385" y="405517"/>
                </a:cubicBezTo>
                <a:cubicBezTo>
                  <a:pt x="140637" y="402866"/>
                  <a:pt x="155681" y="404728"/>
                  <a:pt x="167142" y="397565"/>
                </a:cubicBezTo>
                <a:cubicBezTo>
                  <a:pt x="191171" y="382547"/>
                  <a:pt x="193045" y="357565"/>
                  <a:pt x="198947" y="333955"/>
                </a:cubicBezTo>
                <a:cubicBezTo>
                  <a:pt x="196297" y="302150"/>
                  <a:pt x="199219" y="269377"/>
                  <a:pt x="190996" y="238539"/>
                </a:cubicBezTo>
                <a:cubicBezTo>
                  <a:pt x="188099" y="227674"/>
                  <a:pt x="174341" y="223324"/>
                  <a:pt x="167142" y="214685"/>
                </a:cubicBezTo>
                <a:cubicBezTo>
                  <a:pt x="161024" y="207344"/>
                  <a:pt x="156973" y="198476"/>
                  <a:pt x="151239" y="190831"/>
                </a:cubicBezTo>
                <a:cubicBezTo>
                  <a:pt x="141056" y="177254"/>
                  <a:pt x="130036" y="164327"/>
                  <a:pt x="119434" y="151075"/>
                </a:cubicBezTo>
                <a:cubicBezTo>
                  <a:pt x="118017" y="143992"/>
                  <a:pt x="107745" y="89344"/>
                  <a:pt x="103531" y="79513"/>
                </a:cubicBezTo>
                <a:cubicBezTo>
                  <a:pt x="93079" y="55124"/>
                  <a:pt x="80634" y="52036"/>
                  <a:pt x="63775" y="31805"/>
                </a:cubicBezTo>
                <a:cubicBezTo>
                  <a:pt x="57657" y="24464"/>
                  <a:pt x="55823" y="13252"/>
                  <a:pt x="47872" y="7951"/>
                </a:cubicBezTo>
                <a:cubicBezTo>
                  <a:pt x="38779" y="1889"/>
                  <a:pt x="26669" y="2650"/>
                  <a:pt x="16067" y="0"/>
                </a:cubicBezTo>
                <a:cubicBezTo>
                  <a:pt x="-5763" y="43658"/>
                  <a:pt x="1489" y="33131"/>
                  <a:pt x="164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자유형: 도형 151">
            <a:extLst>
              <a:ext uri="{FF2B5EF4-FFF2-40B4-BE49-F238E27FC236}">
                <a16:creationId xmlns:a16="http://schemas.microsoft.com/office/drawing/2014/main" id="{4A39A89C-43C4-4244-8D1F-816C0BB57407}"/>
              </a:ext>
            </a:extLst>
          </p:cNvPr>
          <p:cNvSpPr/>
          <p:nvPr/>
        </p:nvSpPr>
        <p:spPr>
          <a:xfrm>
            <a:off x="667910" y="2417165"/>
            <a:ext cx="103367" cy="175075"/>
          </a:xfrm>
          <a:custGeom>
            <a:avLst/>
            <a:gdLst>
              <a:gd name="connsiteX0" fmla="*/ 47707 w 103367"/>
              <a:gd name="connsiteY0" fmla="*/ 32 h 175075"/>
              <a:gd name="connsiteX1" fmla="*/ 15902 w 103367"/>
              <a:gd name="connsiteY1" fmla="*/ 47739 h 175075"/>
              <a:gd name="connsiteX2" fmla="*/ 7951 w 103367"/>
              <a:gd name="connsiteY2" fmla="*/ 103398 h 175075"/>
              <a:gd name="connsiteX3" fmla="*/ 0 w 103367"/>
              <a:gd name="connsiteY3" fmla="*/ 143155 h 175075"/>
              <a:gd name="connsiteX4" fmla="*/ 15902 w 103367"/>
              <a:gd name="connsiteY4" fmla="*/ 174960 h 175075"/>
              <a:gd name="connsiteX5" fmla="*/ 103367 w 103367"/>
              <a:gd name="connsiteY5" fmla="*/ 103398 h 175075"/>
              <a:gd name="connsiteX6" fmla="*/ 79513 w 103367"/>
              <a:gd name="connsiteY6" fmla="*/ 47739 h 175075"/>
              <a:gd name="connsiteX7" fmla="*/ 55659 w 103367"/>
              <a:gd name="connsiteY7" fmla="*/ 39788 h 175075"/>
              <a:gd name="connsiteX8" fmla="*/ 47707 w 103367"/>
              <a:gd name="connsiteY8" fmla="*/ 32 h 17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67" h="175075">
                <a:moveTo>
                  <a:pt x="47707" y="32"/>
                </a:moveTo>
                <a:cubicBezTo>
                  <a:pt x="41081" y="1357"/>
                  <a:pt x="22763" y="29901"/>
                  <a:pt x="15902" y="47739"/>
                </a:cubicBezTo>
                <a:cubicBezTo>
                  <a:pt x="9174" y="65231"/>
                  <a:pt x="11032" y="84912"/>
                  <a:pt x="7951" y="103398"/>
                </a:cubicBezTo>
                <a:cubicBezTo>
                  <a:pt x="5729" y="116729"/>
                  <a:pt x="2650" y="129903"/>
                  <a:pt x="0" y="143155"/>
                </a:cubicBezTo>
                <a:cubicBezTo>
                  <a:pt x="5301" y="153757"/>
                  <a:pt x="4210" y="176909"/>
                  <a:pt x="15902" y="174960"/>
                </a:cubicBezTo>
                <a:cubicBezTo>
                  <a:pt x="89341" y="162720"/>
                  <a:pt x="89236" y="145788"/>
                  <a:pt x="103367" y="103398"/>
                </a:cubicBezTo>
                <a:cubicBezTo>
                  <a:pt x="95416" y="84845"/>
                  <a:pt x="91624" y="63887"/>
                  <a:pt x="79513" y="47739"/>
                </a:cubicBezTo>
                <a:cubicBezTo>
                  <a:pt x="74484" y="41034"/>
                  <a:pt x="63156" y="43536"/>
                  <a:pt x="55659" y="39788"/>
                </a:cubicBezTo>
                <a:cubicBezTo>
                  <a:pt x="52306" y="38112"/>
                  <a:pt x="54333" y="-1293"/>
                  <a:pt x="47707" y="3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자유형: 도형 152">
            <a:extLst>
              <a:ext uri="{FF2B5EF4-FFF2-40B4-BE49-F238E27FC236}">
                <a16:creationId xmlns:a16="http://schemas.microsoft.com/office/drawing/2014/main" id="{B7D84524-D169-4A85-B9F6-28602F769551}"/>
              </a:ext>
            </a:extLst>
          </p:cNvPr>
          <p:cNvSpPr/>
          <p:nvPr/>
        </p:nvSpPr>
        <p:spPr>
          <a:xfrm>
            <a:off x="262393" y="1653871"/>
            <a:ext cx="302848" cy="202487"/>
          </a:xfrm>
          <a:custGeom>
            <a:avLst/>
            <a:gdLst>
              <a:gd name="connsiteX0" fmla="*/ 79513 w 302848"/>
              <a:gd name="connsiteY0" fmla="*/ 15903 h 202487"/>
              <a:gd name="connsiteX1" fmla="*/ 190831 w 302848"/>
              <a:gd name="connsiteY1" fmla="*/ 0 h 202487"/>
              <a:gd name="connsiteX2" fmla="*/ 294198 w 302848"/>
              <a:gd name="connsiteY2" fmla="*/ 7952 h 202487"/>
              <a:gd name="connsiteX3" fmla="*/ 286247 w 302848"/>
              <a:gd name="connsiteY3" fmla="*/ 159026 h 202487"/>
              <a:gd name="connsiteX4" fmla="*/ 174929 w 302848"/>
              <a:gd name="connsiteY4" fmla="*/ 190832 h 202487"/>
              <a:gd name="connsiteX5" fmla="*/ 39757 w 302848"/>
              <a:gd name="connsiteY5" fmla="*/ 166978 h 202487"/>
              <a:gd name="connsiteX6" fmla="*/ 23854 w 302848"/>
              <a:gd name="connsiteY6" fmla="*/ 143124 h 202487"/>
              <a:gd name="connsiteX7" fmla="*/ 7951 w 302848"/>
              <a:gd name="connsiteY7" fmla="*/ 71562 h 202487"/>
              <a:gd name="connsiteX8" fmla="*/ 0 w 302848"/>
              <a:gd name="connsiteY8" fmla="*/ 39757 h 202487"/>
              <a:gd name="connsiteX9" fmla="*/ 79513 w 302848"/>
              <a:gd name="connsiteY9" fmla="*/ 15903 h 2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2848" h="202487">
                <a:moveTo>
                  <a:pt x="79513" y="15903"/>
                </a:moveTo>
                <a:cubicBezTo>
                  <a:pt x="111318" y="9277"/>
                  <a:pt x="153063" y="0"/>
                  <a:pt x="190831" y="0"/>
                </a:cubicBezTo>
                <a:cubicBezTo>
                  <a:pt x="225388" y="0"/>
                  <a:pt x="259742" y="5301"/>
                  <a:pt x="294198" y="7952"/>
                </a:cubicBezTo>
                <a:cubicBezTo>
                  <a:pt x="300355" y="57201"/>
                  <a:pt x="313560" y="111229"/>
                  <a:pt x="286247" y="159026"/>
                </a:cubicBezTo>
                <a:cubicBezTo>
                  <a:pt x="270827" y="186011"/>
                  <a:pt x="194406" y="188397"/>
                  <a:pt x="174929" y="190832"/>
                </a:cubicBezTo>
                <a:cubicBezTo>
                  <a:pt x="119570" y="209284"/>
                  <a:pt x="135627" y="208921"/>
                  <a:pt x="39757" y="166978"/>
                </a:cubicBezTo>
                <a:cubicBezTo>
                  <a:pt x="31002" y="163148"/>
                  <a:pt x="29155" y="151075"/>
                  <a:pt x="23854" y="143124"/>
                </a:cubicBezTo>
                <a:cubicBezTo>
                  <a:pt x="4463" y="65559"/>
                  <a:pt x="28140" y="162412"/>
                  <a:pt x="7951" y="71562"/>
                </a:cubicBezTo>
                <a:cubicBezTo>
                  <a:pt x="5580" y="60894"/>
                  <a:pt x="2650" y="50359"/>
                  <a:pt x="0" y="39757"/>
                </a:cubicBezTo>
                <a:cubicBezTo>
                  <a:pt x="20523" y="-21814"/>
                  <a:pt x="47708" y="22529"/>
                  <a:pt x="79513" y="1590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자유형: 도형 153">
            <a:extLst>
              <a:ext uri="{FF2B5EF4-FFF2-40B4-BE49-F238E27FC236}">
                <a16:creationId xmlns:a16="http://schemas.microsoft.com/office/drawing/2014/main" id="{61B107FE-D041-46DE-9557-BB193ECB6815}"/>
              </a:ext>
            </a:extLst>
          </p:cNvPr>
          <p:cNvSpPr/>
          <p:nvPr/>
        </p:nvSpPr>
        <p:spPr>
          <a:xfrm>
            <a:off x="5432928" y="2458520"/>
            <a:ext cx="117082" cy="395998"/>
          </a:xfrm>
          <a:custGeom>
            <a:avLst/>
            <a:gdLst>
              <a:gd name="connsiteX0" fmla="*/ 21667 w 117082"/>
              <a:gd name="connsiteY0" fmla="*/ 6384 h 395998"/>
              <a:gd name="connsiteX1" fmla="*/ 5764 w 117082"/>
              <a:gd name="connsiteY1" fmla="*/ 197216 h 395998"/>
              <a:gd name="connsiteX2" fmla="*/ 45521 w 117082"/>
              <a:gd name="connsiteY2" fmla="*/ 395998 h 395998"/>
              <a:gd name="connsiteX3" fmla="*/ 69375 w 117082"/>
              <a:gd name="connsiteY3" fmla="*/ 388047 h 395998"/>
              <a:gd name="connsiteX4" fmla="*/ 77326 w 117082"/>
              <a:gd name="connsiteY4" fmla="*/ 244923 h 395998"/>
              <a:gd name="connsiteX5" fmla="*/ 93229 w 117082"/>
              <a:gd name="connsiteY5" fmla="*/ 221070 h 395998"/>
              <a:gd name="connsiteX6" fmla="*/ 117082 w 117082"/>
              <a:gd name="connsiteY6" fmla="*/ 213118 h 395998"/>
              <a:gd name="connsiteX7" fmla="*/ 93229 w 117082"/>
              <a:gd name="connsiteY7" fmla="*/ 125654 h 395998"/>
              <a:gd name="connsiteX8" fmla="*/ 45521 w 117082"/>
              <a:gd name="connsiteY8" fmla="*/ 77946 h 395998"/>
              <a:gd name="connsiteX9" fmla="*/ 37569 w 117082"/>
              <a:gd name="connsiteY9" fmla="*/ 46141 h 395998"/>
              <a:gd name="connsiteX10" fmla="*/ 21667 w 117082"/>
              <a:gd name="connsiteY10" fmla="*/ 6384 h 39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082" h="395998">
                <a:moveTo>
                  <a:pt x="21667" y="6384"/>
                </a:moveTo>
                <a:cubicBezTo>
                  <a:pt x="16366" y="31563"/>
                  <a:pt x="3505" y="104613"/>
                  <a:pt x="5764" y="197216"/>
                </a:cubicBezTo>
                <a:cubicBezTo>
                  <a:pt x="10258" y="381459"/>
                  <a:pt x="-27336" y="347429"/>
                  <a:pt x="45521" y="395998"/>
                </a:cubicBezTo>
                <a:cubicBezTo>
                  <a:pt x="53472" y="393348"/>
                  <a:pt x="67648" y="396249"/>
                  <a:pt x="69375" y="388047"/>
                </a:cubicBezTo>
                <a:cubicBezTo>
                  <a:pt x="79218" y="341290"/>
                  <a:pt x="70569" y="292224"/>
                  <a:pt x="77326" y="244923"/>
                </a:cubicBezTo>
                <a:cubicBezTo>
                  <a:pt x="78677" y="235463"/>
                  <a:pt x="85767" y="227040"/>
                  <a:pt x="93229" y="221070"/>
                </a:cubicBezTo>
                <a:cubicBezTo>
                  <a:pt x="99774" y="215834"/>
                  <a:pt x="109131" y="215769"/>
                  <a:pt x="117082" y="213118"/>
                </a:cubicBezTo>
                <a:cubicBezTo>
                  <a:pt x="111331" y="167111"/>
                  <a:pt x="119470" y="155175"/>
                  <a:pt x="93229" y="125654"/>
                </a:cubicBezTo>
                <a:cubicBezTo>
                  <a:pt x="78288" y="108845"/>
                  <a:pt x="45521" y="77946"/>
                  <a:pt x="45521" y="77946"/>
                </a:cubicBezTo>
                <a:cubicBezTo>
                  <a:pt x="42870" y="67344"/>
                  <a:pt x="40571" y="56649"/>
                  <a:pt x="37569" y="46141"/>
                </a:cubicBezTo>
                <a:cubicBezTo>
                  <a:pt x="35266" y="38082"/>
                  <a:pt x="26968" y="-18795"/>
                  <a:pt x="21667" y="638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ED5B5102-BE7F-4F7F-9868-4691D38B657D}"/>
              </a:ext>
            </a:extLst>
          </p:cNvPr>
          <p:cNvSpPr/>
          <p:nvPr/>
        </p:nvSpPr>
        <p:spPr>
          <a:xfrm>
            <a:off x="5390984" y="2878372"/>
            <a:ext cx="206734" cy="168775"/>
          </a:xfrm>
          <a:custGeom>
            <a:avLst/>
            <a:gdLst>
              <a:gd name="connsiteX0" fmla="*/ 47708 w 206734"/>
              <a:gd name="connsiteY0" fmla="*/ 0 h 168775"/>
              <a:gd name="connsiteX1" fmla="*/ 31806 w 206734"/>
              <a:gd name="connsiteY1" fmla="*/ 39757 h 168775"/>
              <a:gd name="connsiteX2" fmla="*/ 15903 w 206734"/>
              <a:gd name="connsiteY2" fmla="*/ 63611 h 168775"/>
              <a:gd name="connsiteX3" fmla="*/ 0 w 206734"/>
              <a:gd name="connsiteY3" fmla="*/ 127221 h 168775"/>
              <a:gd name="connsiteX4" fmla="*/ 7952 w 206734"/>
              <a:gd name="connsiteY4" fmla="*/ 159026 h 168775"/>
              <a:gd name="connsiteX5" fmla="*/ 95416 w 206734"/>
              <a:gd name="connsiteY5" fmla="*/ 135172 h 168775"/>
              <a:gd name="connsiteX6" fmla="*/ 206734 w 206734"/>
              <a:gd name="connsiteY6" fmla="*/ 119270 h 168775"/>
              <a:gd name="connsiteX7" fmla="*/ 198783 w 206734"/>
              <a:gd name="connsiteY7" fmla="*/ 79513 h 168775"/>
              <a:gd name="connsiteX8" fmla="*/ 174929 w 206734"/>
              <a:gd name="connsiteY8" fmla="*/ 63611 h 168775"/>
              <a:gd name="connsiteX9" fmla="*/ 95416 w 206734"/>
              <a:gd name="connsiteY9" fmla="*/ 47708 h 168775"/>
              <a:gd name="connsiteX10" fmla="*/ 63611 w 206734"/>
              <a:gd name="connsiteY10" fmla="*/ 39757 h 168775"/>
              <a:gd name="connsiteX11" fmla="*/ 47708 w 206734"/>
              <a:gd name="connsiteY11" fmla="*/ 0 h 16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734" h="168775">
                <a:moveTo>
                  <a:pt x="47708" y="0"/>
                </a:moveTo>
                <a:cubicBezTo>
                  <a:pt x="42407" y="13252"/>
                  <a:pt x="38189" y="26991"/>
                  <a:pt x="31806" y="39757"/>
                </a:cubicBezTo>
                <a:cubicBezTo>
                  <a:pt x="27532" y="48305"/>
                  <a:pt x="20177" y="55064"/>
                  <a:pt x="15903" y="63611"/>
                </a:cubicBezTo>
                <a:cubicBezTo>
                  <a:pt x="7755" y="79908"/>
                  <a:pt x="3024" y="112105"/>
                  <a:pt x="0" y="127221"/>
                </a:cubicBezTo>
                <a:cubicBezTo>
                  <a:pt x="2651" y="137823"/>
                  <a:pt x="-2415" y="155570"/>
                  <a:pt x="7952" y="159026"/>
                </a:cubicBezTo>
                <a:cubicBezTo>
                  <a:pt x="92755" y="187294"/>
                  <a:pt x="48545" y="146200"/>
                  <a:pt x="95416" y="135172"/>
                </a:cubicBezTo>
                <a:cubicBezTo>
                  <a:pt x="131902" y="126587"/>
                  <a:pt x="206734" y="119270"/>
                  <a:pt x="206734" y="119270"/>
                </a:cubicBezTo>
                <a:cubicBezTo>
                  <a:pt x="204084" y="106018"/>
                  <a:pt x="205488" y="91247"/>
                  <a:pt x="198783" y="79513"/>
                </a:cubicBezTo>
                <a:cubicBezTo>
                  <a:pt x="194042" y="71216"/>
                  <a:pt x="183476" y="67885"/>
                  <a:pt x="174929" y="63611"/>
                </a:cubicBezTo>
                <a:cubicBezTo>
                  <a:pt x="151597" y="51945"/>
                  <a:pt x="118449" y="51896"/>
                  <a:pt x="95416" y="47708"/>
                </a:cubicBezTo>
                <a:cubicBezTo>
                  <a:pt x="84664" y="45753"/>
                  <a:pt x="74213" y="42407"/>
                  <a:pt x="63611" y="39757"/>
                </a:cubicBezTo>
                <a:lnTo>
                  <a:pt x="47708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E795E736-6A0F-4C2B-BE6A-774820BBE21C}"/>
              </a:ext>
            </a:extLst>
          </p:cNvPr>
          <p:cNvSpPr/>
          <p:nvPr/>
        </p:nvSpPr>
        <p:spPr>
          <a:xfrm>
            <a:off x="5047365" y="3101009"/>
            <a:ext cx="377281" cy="314104"/>
          </a:xfrm>
          <a:custGeom>
            <a:avLst/>
            <a:gdLst>
              <a:gd name="connsiteX0" fmla="*/ 1713 w 377281"/>
              <a:gd name="connsiteY0" fmla="*/ 310101 h 314104"/>
              <a:gd name="connsiteX1" fmla="*/ 25567 w 377281"/>
              <a:gd name="connsiteY1" fmla="*/ 230588 h 314104"/>
              <a:gd name="connsiteX2" fmla="*/ 33518 w 377281"/>
              <a:gd name="connsiteY2" fmla="*/ 206734 h 314104"/>
              <a:gd name="connsiteX3" fmla="*/ 57372 w 377281"/>
              <a:gd name="connsiteY3" fmla="*/ 182880 h 314104"/>
              <a:gd name="connsiteX4" fmla="*/ 113032 w 377281"/>
              <a:gd name="connsiteY4" fmla="*/ 135172 h 314104"/>
              <a:gd name="connsiteX5" fmla="*/ 168691 w 377281"/>
              <a:gd name="connsiteY5" fmla="*/ 111318 h 314104"/>
              <a:gd name="connsiteX6" fmla="*/ 192545 w 377281"/>
              <a:gd name="connsiteY6" fmla="*/ 87464 h 314104"/>
              <a:gd name="connsiteX7" fmla="*/ 216398 w 377281"/>
              <a:gd name="connsiteY7" fmla="*/ 79513 h 314104"/>
              <a:gd name="connsiteX8" fmla="*/ 240252 w 377281"/>
              <a:gd name="connsiteY8" fmla="*/ 63610 h 314104"/>
              <a:gd name="connsiteX9" fmla="*/ 280009 w 377281"/>
              <a:gd name="connsiteY9" fmla="*/ 47708 h 314104"/>
              <a:gd name="connsiteX10" fmla="*/ 327717 w 377281"/>
              <a:gd name="connsiteY10" fmla="*/ 15902 h 314104"/>
              <a:gd name="connsiteX11" fmla="*/ 351571 w 377281"/>
              <a:gd name="connsiteY11" fmla="*/ 0 h 314104"/>
              <a:gd name="connsiteX12" fmla="*/ 375425 w 377281"/>
              <a:gd name="connsiteY12" fmla="*/ 23854 h 314104"/>
              <a:gd name="connsiteX13" fmla="*/ 367473 w 377281"/>
              <a:gd name="connsiteY13" fmla="*/ 127221 h 314104"/>
              <a:gd name="connsiteX14" fmla="*/ 343619 w 377281"/>
              <a:gd name="connsiteY14" fmla="*/ 143123 h 314104"/>
              <a:gd name="connsiteX15" fmla="*/ 311814 w 377281"/>
              <a:gd name="connsiteY15" fmla="*/ 159026 h 314104"/>
              <a:gd name="connsiteX16" fmla="*/ 200496 w 377281"/>
              <a:gd name="connsiteY16" fmla="*/ 174928 h 314104"/>
              <a:gd name="connsiteX17" fmla="*/ 184593 w 377281"/>
              <a:gd name="connsiteY17" fmla="*/ 198782 h 314104"/>
              <a:gd name="connsiteX18" fmla="*/ 136885 w 377281"/>
              <a:gd name="connsiteY18" fmla="*/ 262393 h 314104"/>
              <a:gd name="connsiteX19" fmla="*/ 113032 w 377281"/>
              <a:gd name="connsiteY19" fmla="*/ 270344 h 314104"/>
              <a:gd name="connsiteX20" fmla="*/ 57372 w 377281"/>
              <a:gd name="connsiteY20" fmla="*/ 302149 h 314104"/>
              <a:gd name="connsiteX21" fmla="*/ 1713 w 377281"/>
              <a:gd name="connsiteY21" fmla="*/ 310101 h 31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7281" h="314104">
                <a:moveTo>
                  <a:pt x="1713" y="310101"/>
                </a:moveTo>
                <a:cubicBezTo>
                  <a:pt x="-3588" y="298174"/>
                  <a:pt x="3151" y="290366"/>
                  <a:pt x="25567" y="230588"/>
                </a:cubicBezTo>
                <a:cubicBezTo>
                  <a:pt x="28510" y="222740"/>
                  <a:pt x="28869" y="213708"/>
                  <a:pt x="33518" y="206734"/>
                </a:cubicBezTo>
                <a:cubicBezTo>
                  <a:pt x="39755" y="197378"/>
                  <a:pt x="49014" y="190402"/>
                  <a:pt x="57372" y="182880"/>
                </a:cubicBezTo>
                <a:cubicBezTo>
                  <a:pt x="75535" y="166533"/>
                  <a:pt x="93270" y="149545"/>
                  <a:pt x="113032" y="135172"/>
                </a:cubicBezTo>
                <a:cubicBezTo>
                  <a:pt x="129662" y="123078"/>
                  <a:pt x="149623" y="117674"/>
                  <a:pt x="168691" y="111318"/>
                </a:cubicBezTo>
                <a:cubicBezTo>
                  <a:pt x="176642" y="103367"/>
                  <a:pt x="183189" y="93702"/>
                  <a:pt x="192545" y="87464"/>
                </a:cubicBezTo>
                <a:cubicBezTo>
                  <a:pt x="199518" y="82815"/>
                  <a:pt x="208902" y="83261"/>
                  <a:pt x="216398" y="79513"/>
                </a:cubicBezTo>
                <a:cubicBezTo>
                  <a:pt x="224945" y="75239"/>
                  <a:pt x="231704" y="67884"/>
                  <a:pt x="240252" y="63610"/>
                </a:cubicBezTo>
                <a:cubicBezTo>
                  <a:pt x="253018" y="57227"/>
                  <a:pt x="267479" y="54543"/>
                  <a:pt x="280009" y="47708"/>
                </a:cubicBezTo>
                <a:cubicBezTo>
                  <a:pt x="296788" y="38556"/>
                  <a:pt x="311814" y="26504"/>
                  <a:pt x="327717" y="15902"/>
                </a:cubicBezTo>
                <a:lnTo>
                  <a:pt x="351571" y="0"/>
                </a:lnTo>
                <a:cubicBezTo>
                  <a:pt x="359522" y="7951"/>
                  <a:pt x="374030" y="12696"/>
                  <a:pt x="375425" y="23854"/>
                </a:cubicBezTo>
                <a:cubicBezTo>
                  <a:pt x="379711" y="58145"/>
                  <a:pt x="376377" y="93830"/>
                  <a:pt x="367473" y="127221"/>
                </a:cubicBezTo>
                <a:cubicBezTo>
                  <a:pt x="365011" y="136455"/>
                  <a:pt x="351916" y="138382"/>
                  <a:pt x="343619" y="143123"/>
                </a:cubicBezTo>
                <a:cubicBezTo>
                  <a:pt x="333328" y="149004"/>
                  <a:pt x="323059" y="155278"/>
                  <a:pt x="311814" y="159026"/>
                </a:cubicBezTo>
                <a:cubicBezTo>
                  <a:pt x="286499" y="167464"/>
                  <a:pt x="218047" y="172978"/>
                  <a:pt x="200496" y="174928"/>
                </a:cubicBezTo>
                <a:cubicBezTo>
                  <a:pt x="195195" y="182879"/>
                  <a:pt x="189334" y="190485"/>
                  <a:pt x="184593" y="198782"/>
                </a:cubicBezTo>
                <a:cubicBezTo>
                  <a:pt x="165291" y="232561"/>
                  <a:pt x="172892" y="236674"/>
                  <a:pt x="136885" y="262393"/>
                </a:cubicBezTo>
                <a:cubicBezTo>
                  <a:pt x="130065" y="267264"/>
                  <a:pt x="120983" y="267694"/>
                  <a:pt x="113032" y="270344"/>
                </a:cubicBezTo>
                <a:cubicBezTo>
                  <a:pt x="92590" y="285675"/>
                  <a:pt x="82371" y="298578"/>
                  <a:pt x="57372" y="302149"/>
                </a:cubicBezTo>
                <a:cubicBezTo>
                  <a:pt x="46877" y="303648"/>
                  <a:pt x="7014" y="322028"/>
                  <a:pt x="1713" y="31010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5A825BF3-04C6-44A5-AFD4-25797632F4C0}"/>
              </a:ext>
            </a:extLst>
          </p:cNvPr>
          <p:cNvSpPr/>
          <p:nvPr/>
        </p:nvSpPr>
        <p:spPr>
          <a:xfrm>
            <a:off x="5128591" y="4495567"/>
            <a:ext cx="508884" cy="251362"/>
          </a:xfrm>
          <a:custGeom>
            <a:avLst/>
            <a:gdLst>
              <a:gd name="connsiteX0" fmla="*/ 127221 w 508884"/>
              <a:gd name="connsiteY0" fmla="*/ 4871 h 251362"/>
              <a:gd name="connsiteX1" fmla="*/ 302150 w 508884"/>
              <a:gd name="connsiteY1" fmla="*/ 20774 h 251362"/>
              <a:gd name="connsiteX2" fmla="*/ 365760 w 508884"/>
              <a:gd name="connsiteY2" fmla="*/ 36676 h 251362"/>
              <a:gd name="connsiteX3" fmla="*/ 437322 w 508884"/>
              <a:gd name="connsiteY3" fmla="*/ 140043 h 251362"/>
              <a:gd name="connsiteX4" fmla="*/ 477079 w 508884"/>
              <a:gd name="connsiteY4" fmla="*/ 187751 h 251362"/>
              <a:gd name="connsiteX5" fmla="*/ 508884 w 508884"/>
              <a:gd name="connsiteY5" fmla="*/ 243410 h 251362"/>
              <a:gd name="connsiteX6" fmla="*/ 477079 w 508884"/>
              <a:gd name="connsiteY6" fmla="*/ 251362 h 251362"/>
              <a:gd name="connsiteX7" fmla="*/ 413468 w 508884"/>
              <a:gd name="connsiteY7" fmla="*/ 243410 h 251362"/>
              <a:gd name="connsiteX8" fmla="*/ 341906 w 508884"/>
              <a:gd name="connsiteY8" fmla="*/ 219556 h 251362"/>
              <a:gd name="connsiteX9" fmla="*/ 318052 w 508884"/>
              <a:gd name="connsiteY9" fmla="*/ 203654 h 251362"/>
              <a:gd name="connsiteX10" fmla="*/ 254442 w 508884"/>
              <a:gd name="connsiteY10" fmla="*/ 211605 h 251362"/>
              <a:gd name="connsiteX11" fmla="*/ 230588 w 508884"/>
              <a:gd name="connsiteY11" fmla="*/ 219556 h 251362"/>
              <a:gd name="connsiteX12" fmla="*/ 198783 w 508884"/>
              <a:gd name="connsiteY12" fmla="*/ 227508 h 251362"/>
              <a:gd name="connsiteX13" fmla="*/ 174929 w 508884"/>
              <a:gd name="connsiteY13" fmla="*/ 211605 h 251362"/>
              <a:gd name="connsiteX14" fmla="*/ 166978 w 508884"/>
              <a:gd name="connsiteY14" fmla="*/ 187751 h 251362"/>
              <a:gd name="connsiteX15" fmla="*/ 119270 w 508884"/>
              <a:gd name="connsiteY15" fmla="*/ 76433 h 251362"/>
              <a:gd name="connsiteX16" fmla="*/ 0 w 508884"/>
              <a:gd name="connsiteY16" fmla="*/ 60530 h 251362"/>
              <a:gd name="connsiteX17" fmla="*/ 39757 w 508884"/>
              <a:gd name="connsiteY17" fmla="*/ 36676 h 251362"/>
              <a:gd name="connsiteX18" fmla="*/ 127221 w 508884"/>
              <a:gd name="connsiteY18" fmla="*/ 4871 h 2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8884" h="251362">
                <a:moveTo>
                  <a:pt x="127221" y="4871"/>
                </a:moveTo>
                <a:cubicBezTo>
                  <a:pt x="170953" y="2221"/>
                  <a:pt x="39834" y="-10703"/>
                  <a:pt x="302150" y="20774"/>
                </a:cubicBezTo>
                <a:cubicBezTo>
                  <a:pt x="323850" y="23378"/>
                  <a:pt x="365760" y="36676"/>
                  <a:pt x="365760" y="36676"/>
                </a:cubicBezTo>
                <a:cubicBezTo>
                  <a:pt x="439891" y="110807"/>
                  <a:pt x="393704" y="52808"/>
                  <a:pt x="437322" y="140043"/>
                </a:cubicBezTo>
                <a:cubicBezTo>
                  <a:pt x="452129" y="169656"/>
                  <a:pt x="455098" y="161373"/>
                  <a:pt x="477079" y="187751"/>
                </a:cubicBezTo>
                <a:cubicBezTo>
                  <a:pt x="491125" y="204606"/>
                  <a:pt x="499165" y="223972"/>
                  <a:pt x="508884" y="243410"/>
                </a:cubicBezTo>
                <a:cubicBezTo>
                  <a:pt x="498282" y="246061"/>
                  <a:pt x="488007" y="251362"/>
                  <a:pt x="477079" y="251362"/>
                </a:cubicBezTo>
                <a:cubicBezTo>
                  <a:pt x="455710" y="251362"/>
                  <a:pt x="434546" y="246923"/>
                  <a:pt x="413468" y="243410"/>
                </a:cubicBezTo>
                <a:cubicBezTo>
                  <a:pt x="390689" y="239613"/>
                  <a:pt x="361934" y="229570"/>
                  <a:pt x="341906" y="219556"/>
                </a:cubicBezTo>
                <a:cubicBezTo>
                  <a:pt x="333359" y="215282"/>
                  <a:pt x="326003" y="208955"/>
                  <a:pt x="318052" y="203654"/>
                </a:cubicBezTo>
                <a:cubicBezTo>
                  <a:pt x="296849" y="206304"/>
                  <a:pt x="275466" y="207783"/>
                  <a:pt x="254442" y="211605"/>
                </a:cubicBezTo>
                <a:cubicBezTo>
                  <a:pt x="246196" y="213104"/>
                  <a:pt x="238647" y="217253"/>
                  <a:pt x="230588" y="219556"/>
                </a:cubicBezTo>
                <a:cubicBezTo>
                  <a:pt x="220080" y="222558"/>
                  <a:pt x="209385" y="224857"/>
                  <a:pt x="198783" y="227508"/>
                </a:cubicBezTo>
                <a:cubicBezTo>
                  <a:pt x="190832" y="222207"/>
                  <a:pt x="180899" y="219067"/>
                  <a:pt x="174929" y="211605"/>
                </a:cubicBezTo>
                <a:cubicBezTo>
                  <a:pt x="169693" y="205060"/>
                  <a:pt x="169138" y="195849"/>
                  <a:pt x="166978" y="187751"/>
                </a:cubicBezTo>
                <a:cubicBezTo>
                  <a:pt x="161051" y="165526"/>
                  <a:pt x="164500" y="86484"/>
                  <a:pt x="119270" y="76433"/>
                </a:cubicBezTo>
                <a:cubicBezTo>
                  <a:pt x="80117" y="67732"/>
                  <a:pt x="39757" y="65831"/>
                  <a:pt x="0" y="60530"/>
                </a:cubicBezTo>
                <a:cubicBezTo>
                  <a:pt x="13252" y="52579"/>
                  <a:pt x="25634" y="42953"/>
                  <a:pt x="39757" y="36676"/>
                </a:cubicBezTo>
                <a:cubicBezTo>
                  <a:pt x="67771" y="24225"/>
                  <a:pt x="83489" y="7521"/>
                  <a:pt x="127221" y="487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자유형: 도형 157">
            <a:extLst>
              <a:ext uri="{FF2B5EF4-FFF2-40B4-BE49-F238E27FC236}">
                <a16:creationId xmlns:a16="http://schemas.microsoft.com/office/drawing/2014/main" id="{6757FF2D-E6F5-434C-B5D0-065F4019A4B2}"/>
              </a:ext>
            </a:extLst>
          </p:cNvPr>
          <p:cNvSpPr/>
          <p:nvPr/>
        </p:nvSpPr>
        <p:spPr>
          <a:xfrm>
            <a:off x="4412974" y="4272793"/>
            <a:ext cx="278105" cy="299207"/>
          </a:xfrm>
          <a:custGeom>
            <a:avLst/>
            <a:gdLst>
              <a:gd name="connsiteX0" fmla="*/ 166977 w 278105"/>
              <a:gd name="connsiteY0" fmla="*/ 12960 h 299207"/>
              <a:gd name="connsiteX1" fmla="*/ 143123 w 278105"/>
              <a:gd name="connsiteY1" fmla="*/ 52717 h 299207"/>
              <a:gd name="connsiteX2" fmla="*/ 119269 w 278105"/>
              <a:gd name="connsiteY2" fmla="*/ 60668 h 299207"/>
              <a:gd name="connsiteX3" fmla="*/ 63610 w 278105"/>
              <a:gd name="connsiteY3" fmla="*/ 84522 h 299207"/>
              <a:gd name="connsiteX4" fmla="*/ 31805 w 278105"/>
              <a:gd name="connsiteY4" fmla="*/ 132230 h 299207"/>
              <a:gd name="connsiteX5" fmla="*/ 0 w 278105"/>
              <a:gd name="connsiteY5" fmla="*/ 179937 h 299207"/>
              <a:gd name="connsiteX6" fmla="*/ 23854 w 278105"/>
              <a:gd name="connsiteY6" fmla="*/ 259450 h 299207"/>
              <a:gd name="connsiteX7" fmla="*/ 135172 w 278105"/>
              <a:gd name="connsiteY7" fmla="*/ 299207 h 299207"/>
              <a:gd name="connsiteX8" fmla="*/ 230588 w 278105"/>
              <a:gd name="connsiteY8" fmla="*/ 275353 h 299207"/>
              <a:gd name="connsiteX9" fmla="*/ 238539 w 278105"/>
              <a:gd name="connsiteY9" fmla="*/ 243548 h 299207"/>
              <a:gd name="connsiteX10" fmla="*/ 246490 w 278105"/>
              <a:gd name="connsiteY10" fmla="*/ 187889 h 299207"/>
              <a:gd name="connsiteX11" fmla="*/ 254442 w 278105"/>
              <a:gd name="connsiteY11" fmla="*/ 148132 h 299207"/>
              <a:gd name="connsiteX12" fmla="*/ 270344 w 278105"/>
              <a:gd name="connsiteY12" fmla="*/ 12960 h 299207"/>
              <a:gd name="connsiteX13" fmla="*/ 166977 w 278105"/>
              <a:gd name="connsiteY13" fmla="*/ 12960 h 29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8105" h="299207">
                <a:moveTo>
                  <a:pt x="166977" y="12960"/>
                </a:moveTo>
                <a:cubicBezTo>
                  <a:pt x="145774" y="19586"/>
                  <a:pt x="154051" y="41789"/>
                  <a:pt x="143123" y="52717"/>
                </a:cubicBezTo>
                <a:cubicBezTo>
                  <a:pt x="137196" y="58644"/>
                  <a:pt x="126973" y="57367"/>
                  <a:pt x="119269" y="60668"/>
                </a:cubicBezTo>
                <a:cubicBezTo>
                  <a:pt x="50478" y="90149"/>
                  <a:pt x="119561" y="65870"/>
                  <a:pt x="63610" y="84522"/>
                </a:cubicBezTo>
                <a:cubicBezTo>
                  <a:pt x="10670" y="137462"/>
                  <a:pt x="60574" y="80446"/>
                  <a:pt x="31805" y="132230"/>
                </a:cubicBezTo>
                <a:cubicBezTo>
                  <a:pt x="22523" y="148937"/>
                  <a:pt x="0" y="179937"/>
                  <a:pt x="0" y="179937"/>
                </a:cubicBezTo>
                <a:cubicBezTo>
                  <a:pt x="7951" y="206441"/>
                  <a:pt x="5025" y="239173"/>
                  <a:pt x="23854" y="259450"/>
                </a:cubicBezTo>
                <a:cubicBezTo>
                  <a:pt x="40119" y="276967"/>
                  <a:pt x="103769" y="291357"/>
                  <a:pt x="135172" y="299207"/>
                </a:cubicBezTo>
                <a:cubicBezTo>
                  <a:pt x="166977" y="291256"/>
                  <a:pt x="201722" y="290896"/>
                  <a:pt x="230588" y="275353"/>
                </a:cubicBezTo>
                <a:cubicBezTo>
                  <a:pt x="240210" y="270172"/>
                  <a:pt x="236584" y="254300"/>
                  <a:pt x="238539" y="243548"/>
                </a:cubicBezTo>
                <a:cubicBezTo>
                  <a:pt x="241891" y="225109"/>
                  <a:pt x="243409" y="206375"/>
                  <a:pt x="246490" y="187889"/>
                </a:cubicBezTo>
                <a:cubicBezTo>
                  <a:pt x="248712" y="174558"/>
                  <a:pt x="252616" y="161523"/>
                  <a:pt x="254442" y="148132"/>
                </a:cubicBezTo>
                <a:cubicBezTo>
                  <a:pt x="260572" y="103180"/>
                  <a:pt x="292586" y="52502"/>
                  <a:pt x="270344" y="12960"/>
                </a:cubicBezTo>
                <a:cubicBezTo>
                  <a:pt x="255992" y="-12555"/>
                  <a:pt x="188180" y="6334"/>
                  <a:pt x="166977" y="1296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47707B5A-5949-4EC3-BA31-6CC259AD54E2}"/>
              </a:ext>
            </a:extLst>
          </p:cNvPr>
          <p:cNvSpPr/>
          <p:nvPr/>
        </p:nvSpPr>
        <p:spPr>
          <a:xfrm>
            <a:off x="4760460" y="3852543"/>
            <a:ext cx="42128" cy="221059"/>
          </a:xfrm>
          <a:custGeom>
            <a:avLst/>
            <a:gdLst>
              <a:gd name="connsiteX0" fmla="*/ 2371 w 42128"/>
              <a:gd name="connsiteY0" fmla="*/ 3840 h 221059"/>
              <a:gd name="connsiteX1" fmla="*/ 10323 w 42128"/>
              <a:gd name="connsiteY1" fmla="*/ 218525 h 221059"/>
              <a:gd name="connsiteX2" fmla="*/ 26225 w 42128"/>
              <a:gd name="connsiteY2" fmla="*/ 186720 h 221059"/>
              <a:gd name="connsiteX3" fmla="*/ 34177 w 42128"/>
              <a:gd name="connsiteY3" fmla="*/ 146963 h 221059"/>
              <a:gd name="connsiteX4" fmla="*/ 42128 w 42128"/>
              <a:gd name="connsiteY4" fmla="*/ 123109 h 221059"/>
              <a:gd name="connsiteX5" fmla="*/ 2371 w 42128"/>
              <a:gd name="connsiteY5" fmla="*/ 3840 h 22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8" h="221059">
                <a:moveTo>
                  <a:pt x="2371" y="3840"/>
                </a:moveTo>
                <a:cubicBezTo>
                  <a:pt x="-2930" y="19743"/>
                  <a:pt x="1061" y="147516"/>
                  <a:pt x="10323" y="218525"/>
                </a:cubicBezTo>
                <a:cubicBezTo>
                  <a:pt x="11856" y="230278"/>
                  <a:pt x="22477" y="197965"/>
                  <a:pt x="26225" y="186720"/>
                </a:cubicBezTo>
                <a:cubicBezTo>
                  <a:pt x="30499" y="173899"/>
                  <a:pt x="30899" y="160074"/>
                  <a:pt x="34177" y="146963"/>
                </a:cubicBezTo>
                <a:cubicBezTo>
                  <a:pt x="36210" y="138832"/>
                  <a:pt x="39478" y="131060"/>
                  <a:pt x="42128" y="123109"/>
                </a:cubicBezTo>
                <a:cubicBezTo>
                  <a:pt x="33554" y="20223"/>
                  <a:pt x="7672" y="-12063"/>
                  <a:pt x="2371" y="384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자유형: 도형 159">
            <a:extLst>
              <a:ext uri="{FF2B5EF4-FFF2-40B4-BE49-F238E27FC236}">
                <a16:creationId xmlns:a16="http://schemas.microsoft.com/office/drawing/2014/main" id="{F8B55C35-8055-4E30-89F2-AF2B6D34AC24}"/>
              </a:ext>
            </a:extLst>
          </p:cNvPr>
          <p:cNvSpPr/>
          <p:nvPr/>
        </p:nvSpPr>
        <p:spPr>
          <a:xfrm>
            <a:off x="4905955" y="4198289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55E297FE-7CEB-4F9F-BDA1-03A67A7E3C23}"/>
              </a:ext>
            </a:extLst>
          </p:cNvPr>
          <p:cNvSpPr/>
          <p:nvPr/>
        </p:nvSpPr>
        <p:spPr>
          <a:xfrm>
            <a:off x="4753465" y="4436424"/>
            <a:ext cx="25691" cy="202633"/>
          </a:xfrm>
          <a:custGeom>
            <a:avLst/>
            <a:gdLst>
              <a:gd name="connsiteX0" fmla="*/ 1415 w 25691"/>
              <a:gd name="connsiteY0" fmla="*/ 404 h 202633"/>
              <a:gd name="connsiteX1" fmla="*/ 9366 w 25691"/>
              <a:gd name="connsiteY1" fmla="*/ 199186 h 202633"/>
              <a:gd name="connsiteX2" fmla="*/ 25269 w 25691"/>
              <a:gd name="connsiteY2" fmla="*/ 151479 h 202633"/>
              <a:gd name="connsiteX3" fmla="*/ 1415 w 25691"/>
              <a:gd name="connsiteY3" fmla="*/ 404 h 20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91" h="202633">
                <a:moveTo>
                  <a:pt x="1415" y="404"/>
                </a:moveTo>
                <a:cubicBezTo>
                  <a:pt x="-1235" y="8355"/>
                  <a:pt x="-976" y="133684"/>
                  <a:pt x="9366" y="199186"/>
                </a:cubicBezTo>
                <a:cubicBezTo>
                  <a:pt x="11980" y="215743"/>
                  <a:pt x="23877" y="168184"/>
                  <a:pt x="25269" y="151479"/>
                </a:cubicBezTo>
                <a:cubicBezTo>
                  <a:pt x="29231" y="103936"/>
                  <a:pt x="4065" y="-7547"/>
                  <a:pt x="1415" y="40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자유형: 도형 161">
            <a:extLst>
              <a:ext uri="{FF2B5EF4-FFF2-40B4-BE49-F238E27FC236}">
                <a16:creationId xmlns:a16="http://schemas.microsoft.com/office/drawing/2014/main" id="{513F0FFC-885B-4732-B885-27DE4CDCEE68}"/>
              </a:ext>
            </a:extLst>
          </p:cNvPr>
          <p:cNvSpPr/>
          <p:nvPr/>
        </p:nvSpPr>
        <p:spPr>
          <a:xfrm>
            <a:off x="4516341" y="4801997"/>
            <a:ext cx="1272209" cy="986553"/>
          </a:xfrm>
          <a:custGeom>
            <a:avLst/>
            <a:gdLst>
              <a:gd name="connsiteX0" fmla="*/ 954156 w 1272209"/>
              <a:gd name="connsiteY0" fmla="*/ 591 h 986553"/>
              <a:gd name="connsiteX1" fmla="*/ 962108 w 1272209"/>
              <a:gd name="connsiteY1" fmla="*/ 40347 h 986553"/>
              <a:gd name="connsiteX2" fmla="*/ 970059 w 1272209"/>
              <a:gd name="connsiteY2" fmla="*/ 103958 h 986553"/>
              <a:gd name="connsiteX3" fmla="*/ 985962 w 1272209"/>
              <a:gd name="connsiteY3" fmla="*/ 135763 h 986553"/>
              <a:gd name="connsiteX4" fmla="*/ 1001864 w 1272209"/>
              <a:gd name="connsiteY4" fmla="*/ 183471 h 986553"/>
              <a:gd name="connsiteX5" fmla="*/ 1057523 w 1272209"/>
              <a:gd name="connsiteY5" fmla="*/ 231179 h 986553"/>
              <a:gd name="connsiteX6" fmla="*/ 1121134 w 1272209"/>
              <a:gd name="connsiteY6" fmla="*/ 294789 h 986553"/>
              <a:gd name="connsiteX7" fmla="*/ 1176793 w 1272209"/>
              <a:gd name="connsiteY7" fmla="*/ 334546 h 986553"/>
              <a:gd name="connsiteX8" fmla="*/ 1240403 w 1272209"/>
              <a:gd name="connsiteY8" fmla="*/ 406107 h 986553"/>
              <a:gd name="connsiteX9" fmla="*/ 1272209 w 1272209"/>
              <a:gd name="connsiteY9" fmla="*/ 604890 h 986553"/>
              <a:gd name="connsiteX10" fmla="*/ 1232452 w 1272209"/>
              <a:gd name="connsiteY10" fmla="*/ 827526 h 986553"/>
              <a:gd name="connsiteX11" fmla="*/ 1216549 w 1272209"/>
              <a:gd name="connsiteY11" fmla="*/ 851380 h 986553"/>
              <a:gd name="connsiteX12" fmla="*/ 1168842 w 1272209"/>
              <a:gd name="connsiteY12" fmla="*/ 914991 h 986553"/>
              <a:gd name="connsiteX13" fmla="*/ 1137036 w 1272209"/>
              <a:gd name="connsiteY13" fmla="*/ 954747 h 986553"/>
              <a:gd name="connsiteX14" fmla="*/ 1049572 w 1272209"/>
              <a:gd name="connsiteY14" fmla="*/ 986553 h 986553"/>
              <a:gd name="connsiteX15" fmla="*/ 946205 w 1272209"/>
              <a:gd name="connsiteY15" fmla="*/ 978601 h 986553"/>
              <a:gd name="connsiteX16" fmla="*/ 874643 w 1272209"/>
              <a:gd name="connsiteY16" fmla="*/ 907040 h 986553"/>
              <a:gd name="connsiteX17" fmla="*/ 850789 w 1272209"/>
              <a:gd name="connsiteY17" fmla="*/ 883186 h 986553"/>
              <a:gd name="connsiteX18" fmla="*/ 811033 w 1272209"/>
              <a:gd name="connsiteY18" fmla="*/ 875234 h 986553"/>
              <a:gd name="connsiteX19" fmla="*/ 771276 w 1272209"/>
              <a:gd name="connsiteY19" fmla="*/ 843429 h 986553"/>
              <a:gd name="connsiteX20" fmla="*/ 739471 w 1272209"/>
              <a:gd name="connsiteY20" fmla="*/ 827526 h 986553"/>
              <a:gd name="connsiteX21" fmla="*/ 683812 w 1272209"/>
              <a:gd name="connsiteY21" fmla="*/ 748013 h 986553"/>
              <a:gd name="connsiteX22" fmla="*/ 667909 w 1272209"/>
              <a:gd name="connsiteY22" fmla="*/ 716208 h 986553"/>
              <a:gd name="connsiteX23" fmla="*/ 628153 w 1272209"/>
              <a:gd name="connsiteY23" fmla="*/ 700306 h 986553"/>
              <a:gd name="connsiteX24" fmla="*/ 341906 w 1272209"/>
              <a:gd name="connsiteY24" fmla="*/ 755965 h 986553"/>
              <a:gd name="connsiteX25" fmla="*/ 270344 w 1272209"/>
              <a:gd name="connsiteY25" fmla="*/ 779819 h 986553"/>
              <a:gd name="connsiteX26" fmla="*/ 174929 w 1272209"/>
              <a:gd name="connsiteY26" fmla="*/ 803673 h 986553"/>
              <a:gd name="connsiteX27" fmla="*/ 135172 w 1272209"/>
              <a:gd name="connsiteY27" fmla="*/ 827526 h 986553"/>
              <a:gd name="connsiteX28" fmla="*/ 103367 w 1272209"/>
              <a:gd name="connsiteY28" fmla="*/ 835478 h 986553"/>
              <a:gd name="connsiteX29" fmla="*/ 87464 w 1272209"/>
              <a:gd name="connsiteY29" fmla="*/ 684403 h 986553"/>
              <a:gd name="connsiteX30" fmla="*/ 55659 w 1272209"/>
              <a:gd name="connsiteY30" fmla="*/ 573085 h 986553"/>
              <a:gd name="connsiteX31" fmla="*/ 39756 w 1272209"/>
              <a:gd name="connsiteY31" fmla="*/ 517426 h 986553"/>
              <a:gd name="connsiteX32" fmla="*/ 31805 w 1272209"/>
              <a:gd name="connsiteY32" fmla="*/ 485620 h 986553"/>
              <a:gd name="connsiteX33" fmla="*/ 15902 w 1272209"/>
              <a:gd name="connsiteY33" fmla="*/ 453815 h 986553"/>
              <a:gd name="connsiteX34" fmla="*/ 7951 w 1272209"/>
              <a:gd name="connsiteY34" fmla="*/ 406107 h 986553"/>
              <a:gd name="connsiteX35" fmla="*/ 0 w 1272209"/>
              <a:gd name="connsiteY35" fmla="*/ 374302 h 986553"/>
              <a:gd name="connsiteX36" fmla="*/ 7951 w 1272209"/>
              <a:gd name="connsiteY36" fmla="*/ 342497 h 986553"/>
              <a:gd name="connsiteX37" fmla="*/ 103367 w 1272209"/>
              <a:gd name="connsiteY37" fmla="*/ 302740 h 986553"/>
              <a:gd name="connsiteX38" fmla="*/ 174929 w 1272209"/>
              <a:gd name="connsiteY38" fmla="*/ 278886 h 986553"/>
              <a:gd name="connsiteX39" fmla="*/ 198782 w 1272209"/>
              <a:gd name="connsiteY39" fmla="*/ 262984 h 986553"/>
              <a:gd name="connsiteX40" fmla="*/ 238539 w 1272209"/>
              <a:gd name="connsiteY40" fmla="*/ 247081 h 986553"/>
              <a:gd name="connsiteX41" fmla="*/ 286247 w 1272209"/>
              <a:gd name="connsiteY41" fmla="*/ 183471 h 986553"/>
              <a:gd name="connsiteX42" fmla="*/ 318052 w 1272209"/>
              <a:gd name="connsiteY42" fmla="*/ 127812 h 986553"/>
              <a:gd name="connsiteX43" fmla="*/ 413468 w 1272209"/>
              <a:gd name="connsiteY43" fmla="*/ 591 h 986553"/>
              <a:gd name="connsiteX44" fmla="*/ 429370 w 1272209"/>
              <a:gd name="connsiteY44" fmla="*/ 32396 h 986553"/>
              <a:gd name="connsiteX45" fmla="*/ 500932 w 1272209"/>
              <a:gd name="connsiteY45" fmla="*/ 96006 h 986553"/>
              <a:gd name="connsiteX46" fmla="*/ 532737 w 1272209"/>
              <a:gd name="connsiteY46" fmla="*/ 111909 h 986553"/>
              <a:gd name="connsiteX47" fmla="*/ 612250 w 1272209"/>
              <a:gd name="connsiteY47" fmla="*/ 48299 h 986553"/>
              <a:gd name="connsiteX48" fmla="*/ 707666 w 1272209"/>
              <a:gd name="connsiteY48" fmla="*/ 16493 h 986553"/>
              <a:gd name="connsiteX49" fmla="*/ 763325 w 1272209"/>
              <a:gd name="connsiteY49" fmla="*/ 24445 h 986553"/>
              <a:gd name="connsiteX50" fmla="*/ 763325 w 1272209"/>
              <a:gd name="connsiteY50" fmla="*/ 191422 h 986553"/>
              <a:gd name="connsiteX51" fmla="*/ 866692 w 1272209"/>
              <a:gd name="connsiteY51" fmla="*/ 167568 h 986553"/>
              <a:gd name="connsiteX52" fmla="*/ 898497 w 1272209"/>
              <a:gd name="connsiteY52" fmla="*/ 119860 h 986553"/>
              <a:gd name="connsiteX53" fmla="*/ 914400 w 1272209"/>
              <a:gd name="connsiteY53" fmla="*/ 96006 h 986553"/>
              <a:gd name="connsiteX54" fmla="*/ 922351 w 1272209"/>
              <a:gd name="connsiteY54" fmla="*/ 72153 h 986553"/>
              <a:gd name="connsiteX55" fmla="*/ 954156 w 1272209"/>
              <a:gd name="connsiteY55" fmla="*/ 591 h 9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72209" h="986553">
                <a:moveTo>
                  <a:pt x="954156" y="591"/>
                </a:moveTo>
                <a:cubicBezTo>
                  <a:pt x="960782" y="-4710"/>
                  <a:pt x="960053" y="26990"/>
                  <a:pt x="962108" y="40347"/>
                </a:cubicBezTo>
                <a:cubicBezTo>
                  <a:pt x="965357" y="61467"/>
                  <a:pt x="964876" y="83227"/>
                  <a:pt x="970059" y="103958"/>
                </a:cubicBezTo>
                <a:cubicBezTo>
                  <a:pt x="972934" y="115457"/>
                  <a:pt x="981560" y="124758"/>
                  <a:pt x="985962" y="135763"/>
                </a:cubicBezTo>
                <a:cubicBezTo>
                  <a:pt x="992188" y="151327"/>
                  <a:pt x="991806" y="170061"/>
                  <a:pt x="1001864" y="183471"/>
                </a:cubicBezTo>
                <a:cubicBezTo>
                  <a:pt x="1016525" y="203020"/>
                  <a:pt x="1039659" y="214506"/>
                  <a:pt x="1057523" y="231179"/>
                </a:cubicBezTo>
                <a:cubicBezTo>
                  <a:pt x="1079445" y="251639"/>
                  <a:pt x="1096184" y="278155"/>
                  <a:pt x="1121134" y="294789"/>
                </a:cubicBezTo>
                <a:cubicBezTo>
                  <a:pt x="1140012" y="307375"/>
                  <a:pt x="1159534" y="319753"/>
                  <a:pt x="1176793" y="334546"/>
                </a:cubicBezTo>
                <a:cubicBezTo>
                  <a:pt x="1199246" y="353792"/>
                  <a:pt x="1222972" y="385190"/>
                  <a:pt x="1240403" y="406107"/>
                </a:cubicBezTo>
                <a:cubicBezTo>
                  <a:pt x="1267338" y="567717"/>
                  <a:pt x="1257416" y="501351"/>
                  <a:pt x="1272209" y="604890"/>
                </a:cubicBezTo>
                <a:cubicBezTo>
                  <a:pt x="1256527" y="730348"/>
                  <a:pt x="1275242" y="752646"/>
                  <a:pt x="1232452" y="827526"/>
                </a:cubicBezTo>
                <a:cubicBezTo>
                  <a:pt x="1227711" y="835823"/>
                  <a:pt x="1221850" y="843429"/>
                  <a:pt x="1216549" y="851380"/>
                </a:cubicBezTo>
                <a:cubicBezTo>
                  <a:pt x="1201470" y="896618"/>
                  <a:pt x="1217211" y="861248"/>
                  <a:pt x="1168842" y="914991"/>
                </a:cubicBezTo>
                <a:cubicBezTo>
                  <a:pt x="1157489" y="927605"/>
                  <a:pt x="1149036" y="942747"/>
                  <a:pt x="1137036" y="954747"/>
                </a:cubicBezTo>
                <a:cubicBezTo>
                  <a:pt x="1113680" y="978103"/>
                  <a:pt x="1079724" y="979015"/>
                  <a:pt x="1049572" y="986553"/>
                </a:cubicBezTo>
                <a:cubicBezTo>
                  <a:pt x="1015116" y="983902"/>
                  <a:pt x="979502" y="987850"/>
                  <a:pt x="946205" y="978601"/>
                </a:cubicBezTo>
                <a:cubicBezTo>
                  <a:pt x="919946" y="971307"/>
                  <a:pt x="890301" y="924935"/>
                  <a:pt x="874643" y="907040"/>
                </a:cubicBezTo>
                <a:cubicBezTo>
                  <a:pt x="867238" y="898577"/>
                  <a:pt x="860847" y="888215"/>
                  <a:pt x="850789" y="883186"/>
                </a:cubicBezTo>
                <a:cubicBezTo>
                  <a:pt x="838701" y="877142"/>
                  <a:pt x="824285" y="877885"/>
                  <a:pt x="811033" y="875234"/>
                </a:cubicBezTo>
                <a:cubicBezTo>
                  <a:pt x="797781" y="864632"/>
                  <a:pt x="785397" y="852843"/>
                  <a:pt x="771276" y="843429"/>
                </a:cubicBezTo>
                <a:cubicBezTo>
                  <a:pt x="761414" y="836854"/>
                  <a:pt x="748471" y="835240"/>
                  <a:pt x="739471" y="827526"/>
                </a:cubicBezTo>
                <a:cubicBezTo>
                  <a:pt x="730515" y="819850"/>
                  <a:pt x="684942" y="749897"/>
                  <a:pt x="683812" y="748013"/>
                </a:cubicBezTo>
                <a:cubicBezTo>
                  <a:pt x="677714" y="737849"/>
                  <a:pt x="676909" y="723922"/>
                  <a:pt x="667909" y="716208"/>
                </a:cubicBezTo>
                <a:cubicBezTo>
                  <a:pt x="657072" y="706919"/>
                  <a:pt x="641405" y="705607"/>
                  <a:pt x="628153" y="700306"/>
                </a:cubicBezTo>
                <a:cubicBezTo>
                  <a:pt x="267272" y="750082"/>
                  <a:pt x="497576" y="697589"/>
                  <a:pt x="341906" y="755965"/>
                </a:cubicBezTo>
                <a:cubicBezTo>
                  <a:pt x="318363" y="764794"/>
                  <a:pt x="294738" y="773721"/>
                  <a:pt x="270344" y="779819"/>
                </a:cubicBezTo>
                <a:lnTo>
                  <a:pt x="174929" y="803673"/>
                </a:lnTo>
                <a:cubicBezTo>
                  <a:pt x="161677" y="811624"/>
                  <a:pt x="149295" y="821249"/>
                  <a:pt x="135172" y="827526"/>
                </a:cubicBezTo>
                <a:cubicBezTo>
                  <a:pt x="125186" y="831964"/>
                  <a:pt x="106823" y="845845"/>
                  <a:pt x="103367" y="835478"/>
                </a:cubicBezTo>
                <a:cubicBezTo>
                  <a:pt x="87354" y="787440"/>
                  <a:pt x="96522" y="734223"/>
                  <a:pt x="87464" y="684403"/>
                </a:cubicBezTo>
                <a:cubicBezTo>
                  <a:pt x="80561" y="646435"/>
                  <a:pt x="65018" y="610524"/>
                  <a:pt x="55659" y="573085"/>
                </a:cubicBezTo>
                <a:cubicBezTo>
                  <a:pt x="30800" y="473644"/>
                  <a:pt x="62573" y="597286"/>
                  <a:pt x="39756" y="517426"/>
                </a:cubicBezTo>
                <a:cubicBezTo>
                  <a:pt x="36754" y="506918"/>
                  <a:pt x="35642" y="495852"/>
                  <a:pt x="31805" y="485620"/>
                </a:cubicBezTo>
                <a:cubicBezTo>
                  <a:pt x="27643" y="474522"/>
                  <a:pt x="21203" y="464417"/>
                  <a:pt x="15902" y="453815"/>
                </a:cubicBezTo>
                <a:cubicBezTo>
                  <a:pt x="13252" y="437912"/>
                  <a:pt x="11113" y="421916"/>
                  <a:pt x="7951" y="406107"/>
                </a:cubicBezTo>
                <a:cubicBezTo>
                  <a:pt x="5808" y="395391"/>
                  <a:pt x="0" y="385230"/>
                  <a:pt x="0" y="374302"/>
                </a:cubicBezTo>
                <a:cubicBezTo>
                  <a:pt x="0" y="363374"/>
                  <a:pt x="-217" y="349757"/>
                  <a:pt x="7951" y="342497"/>
                </a:cubicBezTo>
                <a:cubicBezTo>
                  <a:pt x="47795" y="307081"/>
                  <a:pt x="64025" y="315854"/>
                  <a:pt x="103367" y="302740"/>
                </a:cubicBezTo>
                <a:cubicBezTo>
                  <a:pt x="193188" y="272799"/>
                  <a:pt x="98712" y="297942"/>
                  <a:pt x="174929" y="278886"/>
                </a:cubicBezTo>
                <a:cubicBezTo>
                  <a:pt x="182880" y="273585"/>
                  <a:pt x="190235" y="267258"/>
                  <a:pt x="198782" y="262984"/>
                </a:cubicBezTo>
                <a:cubicBezTo>
                  <a:pt x="211548" y="256601"/>
                  <a:pt x="227978" y="256682"/>
                  <a:pt x="238539" y="247081"/>
                </a:cubicBezTo>
                <a:cubicBezTo>
                  <a:pt x="258151" y="229252"/>
                  <a:pt x="270344" y="204674"/>
                  <a:pt x="286247" y="183471"/>
                </a:cubicBezTo>
                <a:cubicBezTo>
                  <a:pt x="303540" y="131588"/>
                  <a:pt x="281023" y="190761"/>
                  <a:pt x="318052" y="127812"/>
                </a:cubicBezTo>
                <a:cubicBezTo>
                  <a:pt x="390036" y="5439"/>
                  <a:pt x="336601" y="46711"/>
                  <a:pt x="413468" y="591"/>
                </a:cubicBezTo>
                <a:cubicBezTo>
                  <a:pt x="418769" y="11193"/>
                  <a:pt x="421966" y="23140"/>
                  <a:pt x="429370" y="32396"/>
                </a:cubicBezTo>
                <a:cubicBezTo>
                  <a:pt x="449713" y="57825"/>
                  <a:pt x="472864" y="79967"/>
                  <a:pt x="500932" y="96006"/>
                </a:cubicBezTo>
                <a:cubicBezTo>
                  <a:pt x="511223" y="101887"/>
                  <a:pt x="522135" y="106608"/>
                  <a:pt x="532737" y="111909"/>
                </a:cubicBezTo>
                <a:cubicBezTo>
                  <a:pt x="559241" y="90706"/>
                  <a:pt x="582452" y="64552"/>
                  <a:pt x="612250" y="48299"/>
                </a:cubicBezTo>
                <a:cubicBezTo>
                  <a:pt x="641682" y="32245"/>
                  <a:pt x="707666" y="16493"/>
                  <a:pt x="707666" y="16493"/>
                </a:cubicBezTo>
                <a:cubicBezTo>
                  <a:pt x="726219" y="19144"/>
                  <a:pt x="761460" y="5797"/>
                  <a:pt x="763325" y="24445"/>
                </a:cubicBezTo>
                <a:cubicBezTo>
                  <a:pt x="782308" y="214271"/>
                  <a:pt x="658125" y="149343"/>
                  <a:pt x="763325" y="191422"/>
                </a:cubicBezTo>
                <a:cubicBezTo>
                  <a:pt x="797781" y="183471"/>
                  <a:pt x="835440" y="184113"/>
                  <a:pt x="866692" y="167568"/>
                </a:cubicBezTo>
                <a:cubicBezTo>
                  <a:pt x="883583" y="158625"/>
                  <a:pt x="887895" y="135763"/>
                  <a:pt x="898497" y="119860"/>
                </a:cubicBezTo>
                <a:lnTo>
                  <a:pt x="914400" y="96006"/>
                </a:lnTo>
                <a:cubicBezTo>
                  <a:pt x="917050" y="88055"/>
                  <a:pt x="917702" y="79126"/>
                  <a:pt x="922351" y="72153"/>
                </a:cubicBezTo>
                <a:cubicBezTo>
                  <a:pt x="948079" y="33561"/>
                  <a:pt x="947530" y="5892"/>
                  <a:pt x="954156" y="5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자유형: 도형 162">
            <a:extLst>
              <a:ext uri="{FF2B5EF4-FFF2-40B4-BE49-F238E27FC236}">
                <a16:creationId xmlns:a16="http://schemas.microsoft.com/office/drawing/2014/main" id="{5D5B5A0E-813A-4E58-82BD-B477721EB6E6}"/>
              </a:ext>
            </a:extLst>
          </p:cNvPr>
          <p:cNvSpPr/>
          <p:nvPr/>
        </p:nvSpPr>
        <p:spPr>
          <a:xfrm>
            <a:off x="5526157" y="5834351"/>
            <a:ext cx="119269" cy="137079"/>
          </a:xfrm>
          <a:custGeom>
            <a:avLst/>
            <a:gdLst>
              <a:gd name="connsiteX0" fmla="*/ 0 w 119269"/>
              <a:gd name="connsiteY0" fmla="*/ 1906 h 137079"/>
              <a:gd name="connsiteX1" fmla="*/ 23853 w 119269"/>
              <a:gd name="connsiteY1" fmla="*/ 89371 h 137079"/>
              <a:gd name="connsiteX2" fmla="*/ 31805 w 119269"/>
              <a:gd name="connsiteY2" fmla="*/ 113225 h 137079"/>
              <a:gd name="connsiteX3" fmla="*/ 39756 w 119269"/>
              <a:gd name="connsiteY3" fmla="*/ 137079 h 137079"/>
              <a:gd name="connsiteX4" fmla="*/ 87464 w 119269"/>
              <a:gd name="connsiteY4" fmla="*/ 129127 h 137079"/>
              <a:gd name="connsiteX5" fmla="*/ 95415 w 119269"/>
              <a:gd name="connsiteY5" fmla="*/ 89371 h 137079"/>
              <a:gd name="connsiteX6" fmla="*/ 119269 w 119269"/>
              <a:gd name="connsiteY6" fmla="*/ 49614 h 137079"/>
              <a:gd name="connsiteX7" fmla="*/ 0 w 119269"/>
              <a:gd name="connsiteY7" fmla="*/ 1906 h 13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269" h="137079">
                <a:moveTo>
                  <a:pt x="0" y="1906"/>
                </a:moveTo>
                <a:cubicBezTo>
                  <a:pt x="11237" y="58095"/>
                  <a:pt x="3679" y="28848"/>
                  <a:pt x="23853" y="89371"/>
                </a:cubicBezTo>
                <a:lnTo>
                  <a:pt x="31805" y="113225"/>
                </a:lnTo>
                <a:lnTo>
                  <a:pt x="39756" y="137079"/>
                </a:lnTo>
                <a:cubicBezTo>
                  <a:pt x="55659" y="134428"/>
                  <a:pt x="75223" y="139619"/>
                  <a:pt x="87464" y="129127"/>
                </a:cubicBezTo>
                <a:cubicBezTo>
                  <a:pt x="97725" y="120332"/>
                  <a:pt x="90396" y="101919"/>
                  <a:pt x="95415" y="89371"/>
                </a:cubicBezTo>
                <a:cubicBezTo>
                  <a:pt x="101155" y="75022"/>
                  <a:pt x="111318" y="62866"/>
                  <a:pt x="119269" y="49614"/>
                </a:cubicBezTo>
                <a:cubicBezTo>
                  <a:pt x="104041" y="-26527"/>
                  <a:pt x="124832" y="9858"/>
                  <a:pt x="0" y="1906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자유형: 도형 163">
            <a:extLst>
              <a:ext uri="{FF2B5EF4-FFF2-40B4-BE49-F238E27FC236}">
                <a16:creationId xmlns:a16="http://schemas.microsoft.com/office/drawing/2014/main" id="{88818566-44C4-4B03-ABE2-5E1A7D0A6BB2}"/>
              </a:ext>
            </a:extLst>
          </p:cNvPr>
          <p:cNvSpPr/>
          <p:nvPr/>
        </p:nvSpPr>
        <p:spPr>
          <a:xfrm>
            <a:off x="2329394" y="4826442"/>
            <a:ext cx="213649" cy="446180"/>
          </a:xfrm>
          <a:custGeom>
            <a:avLst/>
            <a:gdLst>
              <a:gd name="connsiteX0" fmla="*/ 16241 w 213649"/>
              <a:gd name="connsiteY0" fmla="*/ 143123 h 446180"/>
              <a:gd name="connsiteX1" fmla="*/ 55997 w 213649"/>
              <a:gd name="connsiteY1" fmla="*/ 151075 h 446180"/>
              <a:gd name="connsiteX2" fmla="*/ 79851 w 213649"/>
              <a:gd name="connsiteY2" fmla="*/ 127221 h 446180"/>
              <a:gd name="connsiteX3" fmla="*/ 127559 w 213649"/>
              <a:gd name="connsiteY3" fmla="*/ 63610 h 446180"/>
              <a:gd name="connsiteX4" fmla="*/ 135510 w 213649"/>
              <a:gd name="connsiteY4" fmla="*/ 39756 h 446180"/>
              <a:gd name="connsiteX5" fmla="*/ 183218 w 213649"/>
              <a:gd name="connsiteY5" fmla="*/ 0 h 446180"/>
              <a:gd name="connsiteX6" fmla="*/ 207072 w 213649"/>
              <a:gd name="connsiteY6" fmla="*/ 23854 h 446180"/>
              <a:gd name="connsiteX7" fmla="*/ 191169 w 213649"/>
              <a:gd name="connsiteY7" fmla="*/ 174928 h 446180"/>
              <a:gd name="connsiteX8" fmla="*/ 183218 w 213649"/>
              <a:gd name="connsiteY8" fmla="*/ 214685 h 446180"/>
              <a:gd name="connsiteX9" fmla="*/ 167316 w 213649"/>
              <a:gd name="connsiteY9" fmla="*/ 270344 h 446180"/>
              <a:gd name="connsiteX10" fmla="*/ 159364 w 213649"/>
              <a:gd name="connsiteY10" fmla="*/ 310101 h 446180"/>
              <a:gd name="connsiteX11" fmla="*/ 119608 w 213649"/>
              <a:gd name="connsiteY11" fmla="*/ 389614 h 446180"/>
              <a:gd name="connsiteX12" fmla="*/ 111656 w 213649"/>
              <a:gd name="connsiteY12" fmla="*/ 429370 h 446180"/>
              <a:gd name="connsiteX13" fmla="*/ 24192 w 213649"/>
              <a:gd name="connsiteY13" fmla="*/ 437321 h 446180"/>
              <a:gd name="connsiteX14" fmla="*/ 8289 w 213649"/>
              <a:gd name="connsiteY14" fmla="*/ 381662 h 446180"/>
              <a:gd name="connsiteX15" fmla="*/ 338 w 213649"/>
              <a:gd name="connsiteY15" fmla="*/ 341906 h 446180"/>
              <a:gd name="connsiteX16" fmla="*/ 16241 w 213649"/>
              <a:gd name="connsiteY16" fmla="*/ 143123 h 44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649" h="446180">
                <a:moveTo>
                  <a:pt x="16241" y="143123"/>
                </a:moveTo>
                <a:cubicBezTo>
                  <a:pt x="25518" y="111318"/>
                  <a:pt x="42886" y="154353"/>
                  <a:pt x="55997" y="151075"/>
                </a:cubicBezTo>
                <a:cubicBezTo>
                  <a:pt x="66906" y="148348"/>
                  <a:pt x="73104" y="136217"/>
                  <a:pt x="79851" y="127221"/>
                </a:cubicBezTo>
                <a:cubicBezTo>
                  <a:pt x="139130" y="48182"/>
                  <a:pt x="71211" y="119958"/>
                  <a:pt x="127559" y="63610"/>
                </a:cubicBezTo>
                <a:cubicBezTo>
                  <a:pt x="130209" y="55659"/>
                  <a:pt x="130861" y="46730"/>
                  <a:pt x="135510" y="39756"/>
                </a:cubicBezTo>
                <a:cubicBezTo>
                  <a:pt x="147755" y="21388"/>
                  <a:pt x="165616" y="11734"/>
                  <a:pt x="183218" y="0"/>
                </a:cubicBezTo>
                <a:cubicBezTo>
                  <a:pt x="191169" y="7951"/>
                  <a:pt x="205895" y="12671"/>
                  <a:pt x="207072" y="23854"/>
                </a:cubicBezTo>
                <a:cubicBezTo>
                  <a:pt x="222640" y="171744"/>
                  <a:pt x="207817" y="108339"/>
                  <a:pt x="191169" y="174928"/>
                </a:cubicBezTo>
                <a:cubicBezTo>
                  <a:pt x="187891" y="188039"/>
                  <a:pt x="186496" y="201574"/>
                  <a:pt x="183218" y="214685"/>
                </a:cubicBezTo>
                <a:cubicBezTo>
                  <a:pt x="178538" y="233404"/>
                  <a:pt x="171996" y="251625"/>
                  <a:pt x="167316" y="270344"/>
                </a:cubicBezTo>
                <a:cubicBezTo>
                  <a:pt x="164038" y="283455"/>
                  <a:pt x="164383" y="297553"/>
                  <a:pt x="159364" y="310101"/>
                </a:cubicBezTo>
                <a:cubicBezTo>
                  <a:pt x="148359" y="337614"/>
                  <a:pt x="119608" y="389614"/>
                  <a:pt x="119608" y="389614"/>
                </a:cubicBezTo>
                <a:cubicBezTo>
                  <a:pt x="116957" y="402866"/>
                  <a:pt x="118361" y="417636"/>
                  <a:pt x="111656" y="429370"/>
                </a:cubicBezTo>
                <a:cubicBezTo>
                  <a:pt x="94077" y="460134"/>
                  <a:pt x="43499" y="439735"/>
                  <a:pt x="24192" y="437321"/>
                </a:cubicBezTo>
                <a:cubicBezTo>
                  <a:pt x="15339" y="410761"/>
                  <a:pt x="14944" y="411610"/>
                  <a:pt x="8289" y="381662"/>
                </a:cubicBezTo>
                <a:cubicBezTo>
                  <a:pt x="5357" y="368469"/>
                  <a:pt x="804" y="355412"/>
                  <a:pt x="338" y="341906"/>
                </a:cubicBezTo>
                <a:cubicBezTo>
                  <a:pt x="-1854" y="278333"/>
                  <a:pt x="6964" y="174928"/>
                  <a:pt x="16241" y="14312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자유형: 도형 164">
            <a:extLst>
              <a:ext uri="{FF2B5EF4-FFF2-40B4-BE49-F238E27FC236}">
                <a16:creationId xmlns:a16="http://schemas.microsoft.com/office/drawing/2014/main" id="{C5C89AC7-4AF2-4759-AFF8-C25EC1940878}"/>
              </a:ext>
            </a:extLst>
          </p:cNvPr>
          <p:cNvSpPr/>
          <p:nvPr/>
        </p:nvSpPr>
        <p:spPr>
          <a:xfrm>
            <a:off x="6421928" y="5524538"/>
            <a:ext cx="209460" cy="319671"/>
          </a:xfrm>
          <a:custGeom>
            <a:avLst/>
            <a:gdLst>
              <a:gd name="connsiteX0" fmla="*/ 2726 w 209460"/>
              <a:gd name="connsiteY0" fmla="*/ 1619 h 319671"/>
              <a:gd name="connsiteX1" fmla="*/ 42482 w 209460"/>
              <a:gd name="connsiteY1" fmla="*/ 33424 h 319671"/>
              <a:gd name="connsiteX2" fmla="*/ 66336 w 209460"/>
              <a:gd name="connsiteY2" fmla="*/ 57278 h 319671"/>
              <a:gd name="connsiteX3" fmla="*/ 98142 w 209460"/>
              <a:gd name="connsiteY3" fmla="*/ 73180 h 319671"/>
              <a:gd name="connsiteX4" fmla="*/ 121995 w 209460"/>
              <a:gd name="connsiteY4" fmla="*/ 89083 h 319671"/>
              <a:gd name="connsiteX5" fmla="*/ 185606 w 209460"/>
              <a:gd name="connsiteY5" fmla="*/ 128839 h 319671"/>
              <a:gd name="connsiteX6" fmla="*/ 209460 w 209460"/>
              <a:gd name="connsiteY6" fmla="*/ 176547 h 319671"/>
              <a:gd name="connsiteX7" fmla="*/ 169703 w 209460"/>
              <a:gd name="connsiteY7" fmla="*/ 256060 h 319671"/>
              <a:gd name="connsiteX8" fmla="*/ 137898 w 209460"/>
              <a:gd name="connsiteY8" fmla="*/ 279914 h 319671"/>
              <a:gd name="connsiteX9" fmla="*/ 82239 w 209460"/>
              <a:gd name="connsiteY9" fmla="*/ 311719 h 319671"/>
              <a:gd name="connsiteX10" fmla="*/ 58385 w 209460"/>
              <a:gd name="connsiteY10" fmla="*/ 319671 h 319671"/>
              <a:gd name="connsiteX11" fmla="*/ 34531 w 209460"/>
              <a:gd name="connsiteY11" fmla="*/ 303768 h 319671"/>
              <a:gd name="connsiteX12" fmla="*/ 26580 w 209460"/>
              <a:gd name="connsiteY12" fmla="*/ 120888 h 319671"/>
              <a:gd name="connsiteX13" fmla="*/ 18629 w 209460"/>
              <a:gd name="connsiteY13" fmla="*/ 65229 h 319671"/>
              <a:gd name="connsiteX14" fmla="*/ 2726 w 209460"/>
              <a:gd name="connsiteY14" fmla="*/ 9570 h 319671"/>
              <a:gd name="connsiteX15" fmla="*/ 2726 w 209460"/>
              <a:gd name="connsiteY15" fmla="*/ 1619 h 3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460" h="319671">
                <a:moveTo>
                  <a:pt x="2726" y="1619"/>
                </a:moveTo>
                <a:cubicBezTo>
                  <a:pt x="9352" y="5595"/>
                  <a:pt x="29710" y="22249"/>
                  <a:pt x="42482" y="33424"/>
                </a:cubicBezTo>
                <a:cubicBezTo>
                  <a:pt x="50945" y="40829"/>
                  <a:pt x="57186" y="50742"/>
                  <a:pt x="66336" y="57278"/>
                </a:cubicBezTo>
                <a:cubicBezTo>
                  <a:pt x="75981" y="64167"/>
                  <a:pt x="87850" y="67299"/>
                  <a:pt x="98142" y="73180"/>
                </a:cubicBezTo>
                <a:cubicBezTo>
                  <a:pt x="106439" y="77921"/>
                  <a:pt x="114350" y="83349"/>
                  <a:pt x="121995" y="89083"/>
                </a:cubicBezTo>
                <a:cubicBezTo>
                  <a:pt x="173850" y="127975"/>
                  <a:pt x="142909" y="114607"/>
                  <a:pt x="185606" y="128839"/>
                </a:cubicBezTo>
                <a:cubicBezTo>
                  <a:pt x="193647" y="140900"/>
                  <a:pt x="209460" y="160086"/>
                  <a:pt x="209460" y="176547"/>
                </a:cubicBezTo>
                <a:cubicBezTo>
                  <a:pt x="209460" y="213655"/>
                  <a:pt x="195788" y="229975"/>
                  <a:pt x="169703" y="256060"/>
                </a:cubicBezTo>
                <a:cubicBezTo>
                  <a:pt x="160332" y="265431"/>
                  <a:pt x="148682" y="272211"/>
                  <a:pt x="137898" y="279914"/>
                </a:cubicBezTo>
                <a:cubicBezTo>
                  <a:pt x="117932" y="294176"/>
                  <a:pt x="105537" y="301734"/>
                  <a:pt x="82239" y="311719"/>
                </a:cubicBezTo>
                <a:cubicBezTo>
                  <a:pt x="74535" y="315021"/>
                  <a:pt x="66336" y="317020"/>
                  <a:pt x="58385" y="319671"/>
                </a:cubicBezTo>
                <a:cubicBezTo>
                  <a:pt x="50434" y="314370"/>
                  <a:pt x="36041" y="313204"/>
                  <a:pt x="34531" y="303768"/>
                </a:cubicBezTo>
                <a:cubicBezTo>
                  <a:pt x="24891" y="243517"/>
                  <a:pt x="30639" y="181770"/>
                  <a:pt x="26580" y="120888"/>
                </a:cubicBezTo>
                <a:cubicBezTo>
                  <a:pt x="25333" y="102188"/>
                  <a:pt x="22556" y="83554"/>
                  <a:pt x="18629" y="65229"/>
                </a:cubicBezTo>
                <a:cubicBezTo>
                  <a:pt x="14586" y="46362"/>
                  <a:pt x="333" y="28716"/>
                  <a:pt x="2726" y="9570"/>
                </a:cubicBezTo>
                <a:cubicBezTo>
                  <a:pt x="3766" y="1253"/>
                  <a:pt x="-3900" y="-2357"/>
                  <a:pt x="2726" y="161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자유형: 도형 165">
            <a:extLst>
              <a:ext uri="{FF2B5EF4-FFF2-40B4-BE49-F238E27FC236}">
                <a16:creationId xmlns:a16="http://schemas.microsoft.com/office/drawing/2014/main" id="{3A906A0A-8FE1-495D-B741-DE303BD52437}"/>
              </a:ext>
            </a:extLst>
          </p:cNvPr>
          <p:cNvSpPr/>
          <p:nvPr/>
        </p:nvSpPr>
        <p:spPr>
          <a:xfrm>
            <a:off x="6154266" y="5828306"/>
            <a:ext cx="302193" cy="326004"/>
          </a:xfrm>
          <a:custGeom>
            <a:avLst/>
            <a:gdLst>
              <a:gd name="connsiteX0" fmla="*/ 44 w 302193"/>
              <a:gd name="connsiteY0" fmla="*/ 246491 h 326004"/>
              <a:gd name="connsiteX1" fmla="*/ 39800 w 302193"/>
              <a:gd name="connsiteY1" fmla="*/ 206734 h 326004"/>
              <a:gd name="connsiteX2" fmla="*/ 79557 w 302193"/>
              <a:gd name="connsiteY2" fmla="*/ 151075 h 326004"/>
              <a:gd name="connsiteX3" fmla="*/ 103411 w 302193"/>
              <a:gd name="connsiteY3" fmla="*/ 103367 h 326004"/>
              <a:gd name="connsiteX4" fmla="*/ 135216 w 302193"/>
              <a:gd name="connsiteY4" fmla="*/ 55659 h 326004"/>
              <a:gd name="connsiteX5" fmla="*/ 151118 w 302193"/>
              <a:gd name="connsiteY5" fmla="*/ 23854 h 326004"/>
              <a:gd name="connsiteX6" fmla="*/ 182924 w 302193"/>
              <a:gd name="connsiteY6" fmla="*/ 15903 h 326004"/>
              <a:gd name="connsiteX7" fmla="*/ 254485 w 302193"/>
              <a:gd name="connsiteY7" fmla="*/ 0 h 326004"/>
              <a:gd name="connsiteX8" fmla="*/ 286291 w 302193"/>
              <a:gd name="connsiteY8" fmla="*/ 7951 h 326004"/>
              <a:gd name="connsiteX9" fmla="*/ 294242 w 302193"/>
              <a:gd name="connsiteY9" fmla="*/ 47708 h 326004"/>
              <a:gd name="connsiteX10" fmla="*/ 302193 w 302193"/>
              <a:gd name="connsiteY10" fmla="*/ 71562 h 326004"/>
              <a:gd name="connsiteX11" fmla="*/ 294242 w 302193"/>
              <a:gd name="connsiteY11" fmla="*/ 111318 h 326004"/>
              <a:gd name="connsiteX12" fmla="*/ 246534 w 302193"/>
              <a:gd name="connsiteY12" fmla="*/ 159026 h 326004"/>
              <a:gd name="connsiteX13" fmla="*/ 222680 w 302193"/>
              <a:gd name="connsiteY13" fmla="*/ 166977 h 326004"/>
              <a:gd name="connsiteX14" fmla="*/ 174972 w 302193"/>
              <a:gd name="connsiteY14" fmla="*/ 254442 h 326004"/>
              <a:gd name="connsiteX15" fmla="*/ 135216 w 302193"/>
              <a:gd name="connsiteY15" fmla="*/ 310101 h 326004"/>
              <a:gd name="connsiteX16" fmla="*/ 95459 w 302193"/>
              <a:gd name="connsiteY16" fmla="*/ 326004 h 326004"/>
              <a:gd name="connsiteX17" fmla="*/ 79557 w 302193"/>
              <a:gd name="connsiteY17" fmla="*/ 286247 h 326004"/>
              <a:gd name="connsiteX18" fmla="*/ 71605 w 302193"/>
              <a:gd name="connsiteY18" fmla="*/ 262393 h 326004"/>
              <a:gd name="connsiteX19" fmla="*/ 47751 w 302193"/>
              <a:gd name="connsiteY19" fmla="*/ 246491 h 326004"/>
              <a:gd name="connsiteX20" fmla="*/ 44 w 302193"/>
              <a:gd name="connsiteY20" fmla="*/ 246491 h 32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2193" h="326004">
                <a:moveTo>
                  <a:pt x="44" y="246491"/>
                </a:moveTo>
                <a:cubicBezTo>
                  <a:pt x="-1281" y="239865"/>
                  <a:pt x="27349" y="220742"/>
                  <a:pt x="39800" y="206734"/>
                </a:cubicBezTo>
                <a:cubicBezTo>
                  <a:pt x="45923" y="199845"/>
                  <a:pt x="73224" y="162475"/>
                  <a:pt x="79557" y="151075"/>
                </a:cubicBezTo>
                <a:cubicBezTo>
                  <a:pt x="88192" y="135533"/>
                  <a:pt x="94452" y="118725"/>
                  <a:pt x="103411" y="103367"/>
                </a:cubicBezTo>
                <a:cubicBezTo>
                  <a:pt x="113041" y="86858"/>
                  <a:pt x="125383" y="72048"/>
                  <a:pt x="135216" y="55659"/>
                </a:cubicBezTo>
                <a:cubicBezTo>
                  <a:pt x="141314" y="45495"/>
                  <a:pt x="142012" y="31442"/>
                  <a:pt x="151118" y="23854"/>
                </a:cubicBezTo>
                <a:cubicBezTo>
                  <a:pt x="159513" y="16858"/>
                  <a:pt x="172256" y="18274"/>
                  <a:pt x="182924" y="15903"/>
                </a:cubicBezTo>
                <a:cubicBezTo>
                  <a:pt x="273763" y="-4284"/>
                  <a:pt x="176928" y="19389"/>
                  <a:pt x="254485" y="0"/>
                </a:cubicBezTo>
                <a:cubicBezTo>
                  <a:pt x="265087" y="2650"/>
                  <a:pt x="279295" y="-444"/>
                  <a:pt x="286291" y="7951"/>
                </a:cubicBezTo>
                <a:cubicBezTo>
                  <a:pt x="294943" y="18333"/>
                  <a:pt x="290964" y="34597"/>
                  <a:pt x="294242" y="47708"/>
                </a:cubicBezTo>
                <a:cubicBezTo>
                  <a:pt x="296275" y="55839"/>
                  <a:pt x="299543" y="63611"/>
                  <a:pt x="302193" y="71562"/>
                </a:cubicBezTo>
                <a:cubicBezTo>
                  <a:pt x="299543" y="84814"/>
                  <a:pt x="299731" y="98968"/>
                  <a:pt x="294242" y="111318"/>
                </a:cubicBezTo>
                <a:cubicBezTo>
                  <a:pt x="284759" y="132656"/>
                  <a:pt x="266918" y="148835"/>
                  <a:pt x="246534" y="159026"/>
                </a:cubicBezTo>
                <a:cubicBezTo>
                  <a:pt x="239037" y="162774"/>
                  <a:pt x="230631" y="164327"/>
                  <a:pt x="222680" y="166977"/>
                </a:cubicBezTo>
                <a:cubicBezTo>
                  <a:pt x="173684" y="281303"/>
                  <a:pt x="224016" y="175970"/>
                  <a:pt x="174972" y="254442"/>
                </a:cubicBezTo>
                <a:cubicBezTo>
                  <a:pt x="158522" y="280763"/>
                  <a:pt x="163201" y="292610"/>
                  <a:pt x="135216" y="310101"/>
                </a:cubicBezTo>
                <a:cubicBezTo>
                  <a:pt x="123112" y="317666"/>
                  <a:pt x="108711" y="320703"/>
                  <a:pt x="95459" y="326004"/>
                </a:cubicBezTo>
                <a:cubicBezTo>
                  <a:pt x="90158" y="312752"/>
                  <a:pt x="84569" y="299611"/>
                  <a:pt x="79557" y="286247"/>
                </a:cubicBezTo>
                <a:cubicBezTo>
                  <a:pt x="76614" y="278399"/>
                  <a:pt x="76841" y="268938"/>
                  <a:pt x="71605" y="262393"/>
                </a:cubicBezTo>
                <a:cubicBezTo>
                  <a:pt x="65635" y="254931"/>
                  <a:pt x="55702" y="251792"/>
                  <a:pt x="47751" y="246491"/>
                </a:cubicBezTo>
                <a:cubicBezTo>
                  <a:pt x="29770" y="219518"/>
                  <a:pt x="1369" y="253117"/>
                  <a:pt x="44" y="2464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C42FC402-5C86-4480-88DB-9DF66142071C}"/>
              </a:ext>
            </a:extLst>
          </p:cNvPr>
          <p:cNvSpPr/>
          <p:nvPr/>
        </p:nvSpPr>
        <p:spPr>
          <a:xfrm>
            <a:off x="7012968" y="1298211"/>
            <a:ext cx="3530462" cy="2669490"/>
          </a:xfrm>
          <a:custGeom>
            <a:avLst/>
            <a:gdLst>
              <a:gd name="connsiteX0" fmla="*/ 1168924 w 3530462"/>
              <a:gd name="connsiteY0" fmla="*/ 1150791 h 2669490"/>
              <a:gd name="connsiteX1" fmla="*/ 1129168 w 3530462"/>
              <a:gd name="connsiteY1" fmla="*/ 1063326 h 2669490"/>
              <a:gd name="connsiteX2" fmla="*/ 1097362 w 3530462"/>
              <a:gd name="connsiteY2" fmla="*/ 1031521 h 2669490"/>
              <a:gd name="connsiteX3" fmla="*/ 1057606 w 3530462"/>
              <a:gd name="connsiteY3" fmla="*/ 991765 h 2669490"/>
              <a:gd name="connsiteX4" fmla="*/ 1009898 w 3530462"/>
              <a:gd name="connsiteY4" fmla="*/ 967911 h 2669490"/>
              <a:gd name="connsiteX5" fmla="*/ 962190 w 3530462"/>
              <a:gd name="connsiteY5" fmla="*/ 952008 h 2669490"/>
              <a:gd name="connsiteX6" fmla="*/ 930385 w 3530462"/>
              <a:gd name="connsiteY6" fmla="*/ 928154 h 2669490"/>
              <a:gd name="connsiteX7" fmla="*/ 890629 w 3530462"/>
              <a:gd name="connsiteY7" fmla="*/ 912252 h 2669490"/>
              <a:gd name="connsiteX8" fmla="*/ 858823 w 3530462"/>
              <a:gd name="connsiteY8" fmla="*/ 896349 h 2669490"/>
              <a:gd name="connsiteX9" fmla="*/ 834969 w 3530462"/>
              <a:gd name="connsiteY9" fmla="*/ 880446 h 2669490"/>
              <a:gd name="connsiteX10" fmla="*/ 811115 w 3530462"/>
              <a:gd name="connsiteY10" fmla="*/ 856592 h 2669490"/>
              <a:gd name="connsiteX11" fmla="*/ 763408 w 3530462"/>
              <a:gd name="connsiteY11" fmla="*/ 840690 h 2669490"/>
              <a:gd name="connsiteX12" fmla="*/ 731602 w 3530462"/>
              <a:gd name="connsiteY12" fmla="*/ 824787 h 2669490"/>
              <a:gd name="connsiteX13" fmla="*/ 660041 w 3530462"/>
              <a:gd name="connsiteY13" fmla="*/ 808885 h 2669490"/>
              <a:gd name="connsiteX14" fmla="*/ 604382 w 3530462"/>
              <a:gd name="connsiteY14" fmla="*/ 785031 h 2669490"/>
              <a:gd name="connsiteX15" fmla="*/ 516917 w 3530462"/>
              <a:gd name="connsiteY15" fmla="*/ 808885 h 2669490"/>
              <a:gd name="connsiteX16" fmla="*/ 485112 w 3530462"/>
              <a:gd name="connsiteY16" fmla="*/ 816836 h 2669490"/>
              <a:gd name="connsiteX17" fmla="*/ 381745 w 3530462"/>
              <a:gd name="connsiteY17" fmla="*/ 872495 h 2669490"/>
              <a:gd name="connsiteX18" fmla="*/ 357891 w 3530462"/>
              <a:gd name="connsiteY18" fmla="*/ 880446 h 2669490"/>
              <a:gd name="connsiteX19" fmla="*/ 334037 w 3530462"/>
              <a:gd name="connsiteY19" fmla="*/ 896349 h 2669490"/>
              <a:gd name="connsiteX20" fmla="*/ 190914 w 3530462"/>
              <a:gd name="connsiteY20" fmla="*/ 896349 h 2669490"/>
              <a:gd name="connsiteX21" fmla="*/ 167060 w 3530462"/>
              <a:gd name="connsiteY21" fmla="*/ 888398 h 2669490"/>
              <a:gd name="connsiteX22" fmla="*/ 87547 w 3530462"/>
              <a:gd name="connsiteY22" fmla="*/ 769128 h 2669490"/>
              <a:gd name="connsiteX23" fmla="*/ 47790 w 3530462"/>
              <a:gd name="connsiteY23" fmla="*/ 665761 h 2669490"/>
              <a:gd name="connsiteX24" fmla="*/ 55742 w 3530462"/>
              <a:gd name="connsiteY24" fmla="*/ 633956 h 2669490"/>
              <a:gd name="connsiteX25" fmla="*/ 119352 w 3530462"/>
              <a:gd name="connsiteY25" fmla="*/ 610102 h 2669490"/>
              <a:gd name="connsiteX26" fmla="*/ 190914 w 3530462"/>
              <a:gd name="connsiteY26" fmla="*/ 554443 h 2669490"/>
              <a:gd name="connsiteX27" fmla="*/ 151157 w 3530462"/>
              <a:gd name="connsiteY27" fmla="*/ 538540 h 2669490"/>
              <a:gd name="connsiteX28" fmla="*/ 15985 w 3530462"/>
              <a:gd name="connsiteY28" fmla="*/ 514686 h 2669490"/>
              <a:gd name="connsiteX29" fmla="*/ 82 w 3530462"/>
              <a:gd name="connsiteY29" fmla="*/ 482881 h 2669490"/>
              <a:gd name="connsiteX30" fmla="*/ 167060 w 3530462"/>
              <a:gd name="connsiteY30" fmla="*/ 427222 h 2669490"/>
              <a:gd name="connsiteX31" fmla="*/ 198865 w 3530462"/>
              <a:gd name="connsiteY31" fmla="*/ 411319 h 2669490"/>
              <a:gd name="connsiteX32" fmla="*/ 182962 w 3530462"/>
              <a:gd name="connsiteY32" fmla="*/ 379514 h 2669490"/>
              <a:gd name="connsiteX33" fmla="*/ 95498 w 3530462"/>
              <a:gd name="connsiteY33" fmla="*/ 307952 h 2669490"/>
              <a:gd name="connsiteX34" fmla="*/ 31888 w 3530462"/>
              <a:gd name="connsiteY34" fmla="*/ 236391 h 2669490"/>
              <a:gd name="connsiteX35" fmla="*/ 23936 w 3530462"/>
              <a:gd name="connsiteY35" fmla="*/ 212537 h 2669490"/>
              <a:gd name="connsiteX36" fmla="*/ 87547 w 3530462"/>
              <a:gd name="connsiteY36" fmla="*/ 101219 h 2669490"/>
              <a:gd name="connsiteX37" fmla="*/ 135255 w 3530462"/>
              <a:gd name="connsiteY37" fmla="*/ 77365 h 2669490"/>
              <a:gd name="connsiteX38" fmla="*/ 167060 w 3530462"/>
              <a:gd name="connsiteY38" fmla="*/ 69413 h 2669490"/>
              <a:gd name="connsiteX39" fmla="*/ 246573 w 3530462"/>
              <a:gd name="connsiteY39" fmla="*/ 53511 h 2669490"/>
              <a:gd name="connsiteX40" fmla="*/ 318135 w 3530462"/>
              <a:gd name="connsiteY40" fmla="*/ 37608 h 2669490"/>
              <a:gd name="connsiteX41" fmla="*/ 341989 w 3530462"/>
              <a:gd name="connsiteY41" fmla="*/ 21706 h 2669490"/>
              <a:gd name="connsiteX42" fmla="*/ 572576 w 3530462"/>
              <a:gd name="connsiteY42" fmla="*/ 13754 h 2669490"/>
              <a:gd name="connsiteX43" fmla="*/ 596430 w 3530462"/>
              <a:gd name="connsiteY43" fmla="*/ 29657 h 2669490"/>
              <a:gd name="connsiteX44" fmla="*/ 675943 w 3530462"/>
              <a:gd name="connsiteY44" fmla="*/ 61462 h 2669490"/>
              <a:gd name="connsiteX45" fmla="*/ 739554 w 3530462"/>
              <a:gd name="connsiteY45" fmla="*/ 101219 h 2669490"/>
              <a:gd name="connsiteX46" fmla="*/ 811115 w 3530462"/>
              <a:gd name="connsiteY46" fmla="*/ 125072 h 2669490"/>
              <a:gd name="connsiteX47" fmla="*/ 858823 w 3530462"/>
              <a:gd name="connsiteY47" fmla="*/ 148926 h 2669490"/>
              <a:gd name="connsiteX48" fmla="*/ 978093 w 3530462"/>
              <a:gd name="connsiteY48" fmla="*/ 172780 h 2669490"/>
              <a:gd name="connsiteX49" fmla="*/ 1121216 w 3530462"/>
              <a:gd name="connsiteY49" fmla="*/ 164829 h 2669490"/>
              <a:gd name="connsiteX50" fmla="*/ 1192778 w 3530462"/>
              <a:gd name="connsiteY50" fmla="*/ 148926 h 2669490"/>
              <a:gd name="connsiteX51" fmla="*/ 1240486 w 3530462"/>
              <a:gd name="connsiteY51" fmla="*/ 140975 h 2669490"/>
              <a:gd name="connsiteX52" fmla="*/ 1319999 w 3530462"/>
              <a:gd name="connsiteY52" fmla="*/ 117121 h 2669490"/>
              <a:gd name="connsiteX53" fmla="*/ 1486976 w 3530462"/>
              <a:gd name="connsiteY53" fmla="*/ 125072 h 2669490"/>
              <a:gd name="connsiteX54" fmla="*/ 1526733 w 3530462"/>
              <a:gd name="connsiteY54" fmla="*/ 140975 h 2669490"/>
              <a:gd name="connsiteX55" fmla="*/ 1598295 w 3530462"/>
              <a:gd name="connsiteY55" fmla="*/ 164829 h 2669490"/>
              <a:gd name="connsiteX56" fmla="*/ 1701662 w 3530462"/>
              <a:gd name="connsiteY56" fmla="*/ 236391 h 2669490"/>
              <a:gd name="connsiteX57" fmla="*/ 1733467 w 3530462"/>
              <a:gd name="connsiteY57" fmla="*/ 252293 h 2669490"/>
              <a:gd name="connsiteX58" fmla="*/ 1797077 w 3530462"/>
              <a:gd name="connsiteY58" fmla="*/ 284099 h 2669490"/>
              <a:gd name="connsiteX59" fmla="*/ 1876590 w 3530462"/>
              <a:gd name="connsiteY59" fmla="*/ 276147 h 2669490"/>
              <a:gd name="connsiteX60" fmla="*/ 1924298 w 3530462"/>
              <a:gd name="connsiteY60" fmla="*/ 244342 h 2669490"/>
              <a:gd name="connsiteX61" fmla="*/ 1948152 w 3530462"/>
              <a:gd name="connsiteY61" fmla="*/ 236391 h 2669490"/>
              <a:gd name="connsiteX62" fmla="*/ 1987909 w 3530462"/>
              <a:gd name="connsiteY62" fmla="*/ 220488 h 2669490"/>
              <a:gd name="connsiteX63" fmla="*/ 2202594 w 3530462"/>
              <a:gd name="connsiteY63" fmla="*/ 212537 h 2669490"/>
              <a:gd name="connsiteX64" fmla="*/ 2266204 w 3530462"/>
              <a:gd name="connsiteY64" fmla="*/ 236391 h 2669490"/>
              <a:gd name="connsiteX65" fmla="*/ 2417279 w 3530462"/>
              <a:gd name="connsiteY65" fmla="*/ 220488 h 2669490"/>
              <a:gd name="connsiteX66" fmla="*/ 2464987 w 3530462"/>
              <a:gd name="connsiteY66" fmla="*/ 180732 h 2669490"/>
              <a:gd name="connsiteX67" fmla="*/ 2528597 w 3530462"/>
              <a:gd name="connsiteY67" fmla="*/ 133024 h 2669490"/>
              <a:gd name="connsiteX68" fmla="*/ 2655818 w 3530462"/>
              <a:gd name="connsiteY68" fmla="*/ 164829 h 2669490"/>
              <a:gd name="connsiteX69" fmla="*/ 2671721 w 3530462"/>
              <a:gd name="connsiteY69" fmla="*/ 188683 h 2669490"/>
              <a:gd name="connsiteX70" fmla="*/ 2687623 w 3530462"/>
              <a:gd name="connsiteY70" fmla="*/ 252293 h 2669490"/>
              <a:gd name="connsiteX71" fmla="*/ 2671721 w 3530462"/>
              <a:gd name="connsiteY71" fmla="*/ 435173 h 2669490"/>
              <a:gd name="connsiteX72" fmla="*/ 2655818 w 3530462"/>
              <a:gd name="connsiteY72" fmla="*/ 474930 h 2669490"/>
              <a:gd name="connsiteX73" fmla="*/ 2608110 w 3530462"/>
              <a:gd name="connsiteY73" fmla="*/ 570346 h 2669490"/>
              <a:gd name="connsiteX74" fmla="*/ 2536549 w 3530462"/>
              <a:gd name="connsiteY74" fmla="*/ 633956 h 2669490"/>
              <a:gd name="connsiteX75" fmla="*/ 2480889 w 3530462"/>
              <a:gd name="connsiteY75" fmla="*/ 657810 h 2669490"/>
              <a:gd name="connsiteX76" fmla="*/ 2449084 w 3530462"/>
              <a:gd name="connsiteY76" fmla="*/ 689615 h 2669490"/>
              <a:gd name="connsiteX77" fmla="*/ 2425230 w 3530462"/>
              <a:gd name="connsiteY77" fmla="*/ 705518 h 2669490"/>
              <a:gd name="connsiteX78" fmla="*/ 2393425 w 3530462"/>
              <a:gd name="connsiteY78" fmla="*/ 737323 h 2669490"/>
              <a:gd name="connsiteX79" fmla="*/ 2377522 w 3530462"/>
              <a:gd name="connsiteY79" fmla="*/ 785031 h 2669490"/>
              <a:gd name="connsiteX80" fmla="*/ 2369571 w 3530462"/>
              <a:gd name="connsiteY80" fmla="*/ 816836 h 2669490"/>
              <a:gd name="connsiteX81" fmla="*/ 2464987 w 3530462"/>
              <a:gd name="connsiteY81" fmla="*/ 912252 h 2669490"/>
              <a:gd name="connsiteX82" fmla="*/ 2480889 w 3530462"/>
              <a:gd name="connsiteY82" fmla="*/ 944057 h 2669490"/>
              <a:gd name="connsiteX83" fmla="*/ 2536549 w 3530462"/>
              <a:gd name="connsiteY83" fmla="*/ 975862 h 2669490"/>
              <a:gd name="connsiteX84" fmla="*/ 2576305 w 3530462"/>
              <a:gd name="connsiteY84" fmla="*/ 991765 h 2669490"/>
              <a:gd name="connsiteX85" fmla="*/ 2624013 w 3530462"/>
              <a:gd name="connsiteY85" fmla="*/ 1007667 h 2669490"/>
              <a:gd name="connsiteX86" fmla="*/ 2655818 w 3530462"/>
              <a:gd name="connsiteY86" fmla="*/ 1023570 h 2669490"/>
              <a:gd name="connsiteX87" fmla="*/ 2671721 w 3530462"/>
              <a:gd name="connsiteY87" fmla="*/ 1047424 h 2669490"/>
              <a:gd name="connsiteX88" fmla="*/ 2703526 w 3530462"/>
              <a:gd name="connsiteY88" fmla="*/ 1118986 h 2669490"/>
              <a:gd name="connsiteX89" fmla="*/ 2711477 w 3530462"/>
              <a:gd name="connsiteY89" fmla="*/ 1158742 h 2669490"/>
              <a:gd name="connsiteX90" fmla="*/ 2751234 w 3530462"/>
              <a:gd name="connsiteY90" fmla="*/ 1278012 h 2669490"/>
              <a:gd name="connsiteX91" fmla="*/ 2759185 w 3530462"/>
              <a:gd name="connsiteY91" fmla="*/ 1246206 h 2669490"/>
              <a:gd name="connsiteX92" fmla="*/ 2775088 w 3530462"/>
              <a:gd name="connsiteY92" fmla="*/ 1111034 h 2669490"/>
              <a:gd name="connsiteX93" fmla="*/ 2806893 w 3530462"/>
              <a:gd name="connsiteY93" fmla="*/ 967911 h 2669490"/>
              <a:gd name="connsiteX94" fmla="*/ 2814844 w 3530462"/>
              <a:gd name="connsiteY94" fmla="*/ 745274 h 2669490"/>
              <a:gd name="connsiteX95" fmla="*/ 2862552 w 3530462"/>
              <a:gd name="connsiteY95" fmla="*/ 729372 h 2669490"/>
              <a:gd name="connsiteX96" fmla="*/ 3029529 w 3530462"/>
              <a:gd name="connsiteY96" fmla="*/ 745274 h 2669490"/>
              <a:gd name="connsiteX97" fmla="*/ 3101091 w 3530462"/>
              <a:gd name="connsiteY97" fmla="*/ 761177 h 2669490"/>
              <a:gd name="connsiteX98" fmla="*/ 3156750 w 3530462"/>
              <a:gd name="connsiteY98" fmla="*/ 800933 h 2669490"/>
              <a:gd name="connsiteX99" fmla="*/ 3180604 w 3530462"/>
              <a:gd name="connsiteY99" fmla="*/ 808885 h 2669490"/>
              <a:gd name="connsiteX100" fmla="*/ 3188555 w 3530462"/>
              <a:gd name="connsiteY100" fmla="*/ 888398 h 2669490"/>
              <a:gd name="connsiteX101" fmla="*/ 3164702 w 3530462"/>
              <a:gd name="connsiteY101" fmla="*/ 912252 h 2669490"/>
              <a:gd name="connsiteX102" fmla="*/ 3204458 w 3530462"/>
              <a:gd name="connsiteY102" fmla="*/ 896349 h 2669490"/>
              <a:gd name="connsiteX103" fmla="*/ 3212409 w 3530462"/>
              <a:gd name="connsiteY103" fmla="*/ 848641 h 2669490"/>
              <a:gd name="connsiteX104" fmla="*/ 3220361 w 3530462"/>
              <a:gd name="connsiteY104" fmla="*/ 808885 h 2669490"/>
              <a:gd name="connsiteX105" fmla="*/ 3252166 w 3530462"/>
              <a:gd name="connsiteY105" fmla="*/ 816836 h 2669490"/>
              <a:gd name="connsiteX106" fmla="*/ 3268069 w 3530462"/>
              <a:gd name="connsiteY106" fmla="*/ 840690 h 2669490"/>
              <a:gd name="connsiteX107" fmla="*/ 3291922 w 3530462"/>
              <a:gd name="connsiteY107" fmla="*/ 864544 h 2669490"/>
              <a:gd name="connsiteX108" fmla="*/ 3315776 w 3530462"/>
              <a:gd name="connsiteY108" fmla="*/ 920203 h 2669490"/>
              <a:gd name="connsiteX109" fmla="*/ 3355533 w 3530462"/>
              <a:gd name="connsiteY109" fmla="*/ 1047424 h 2669490"/>
              <a:gd name="connsiteX110" fmla="*/ 3371435 w 3530462"/>
              <a:gd name="connsiteY110" fmla="*/ 1071278 h 2669490"/>
              <a:gd name="connsiteX111" fmla="*/ 3411192 w 3530462"/>
              <a:gd name="connsiteY111" fmla="*/ 1103083 h 2669490"/>
              <a:gd name="connsiteX112" fmla="*/ 3435046 w 3530462"/>
              <a:gd name="connsiteY112" fmla="*/ 1118986 h 2669490"/>
              <a:gd name="connsiteX113" fmla="*/ 3530462 w 3530462"/>
              <a:gd name="connsiteY113" fmla="*/ 1206450 h 2669490"/>
              <a:gd name="connsiteX114" fmla="*/ 3427095 w 3530462"/>
              <a:gd name="connsiteY114" fmla="*/ 1270060 h 2669490"/>
              <a:gd name="connsiteX115" fmla="*/ 3387338 w 3530462"/>
              <a:gd name="connsiteY115" fmla="*/ 1293914 h 2669490"/>
              <a:gd name="connsiteX116" fmla="*/ 3339630 w 3530462"/>
              <a:gd name="connsiteY116" fmla="*/ 1357525 h 2669490"/>
              <a:gd name="connsiteX117" fmla="*/ 3299874 w 3530462"/>
              <a:gd name="connsiteY117" fmla="*/ 1381379 h 2669490"/>
              <a:gd name="connsiteX118" fmla="*/ 3268069 w 3530462"/>
              <a:gd name="connsiteY118" fmla="*/ 1405232 h 2669490"/>
              <a:gd name="connsiteX119" fmla="*/ 3212409 w 3530462"/>
              <a:gd name="connsiteY119" fmla="*/ 1413184 h 2669490"/>
              <a:gd name="connsiteX120" fmla="*/ 3180604 w 3530462"/>
              <a:gd name="connsiteY120" fmla="*/ 1421135 h 2669490"/>
              <a:gd name="connsiteX121" fmla="*/ 3212409 w 3530462"/>
              <a:gd name="connsiteY121" fmla="*/ 1429086 h 2669490"/>
              <a:gd name="connsiteX122" fmla="*/ 3236263 w 3530462"/>
              <a:gd name="connsiteY122" fmla="*/ 1572210 h 2669490"/>
              <a:gd name="connsiteX123" fmla="*/ 3212409 w 3530462"/>
              <a:gd name="connsiteY123" fmla="*/ 1596064 h 2669490"/>
              <a:gd name="connsiteX124" fmla="*/ 3140848 w 3530462"/>
              <a:gd name="connsiteY124" fmla="*/ 1635820 h 2669490"/>
              <a:gd name="connsiteX125" fmla="*/ 3109042 w 3530462"/>
              <a:gd name="connsiteY125" fmla="*/ 1659674 h 2669490"/>
              <a:gd name="connsiteX126" fmla="*/ 3013627 w 3530462"/>
              <a:gd name="connsiteY126" fmla="*/ 1731236 h 2669490"/>
              <a:gd name="connsiteX127" fmla="*/ 2997724 w 3530462"/>
              <a:gd name="connsiteY127" fmla="*/ 1755090 h 2669490"/>
              <a:gd name="connsiteX128" fmla="*/ 2981822 w 3530462"/>
              <a:gd name="connsiteY128" fmla="*/ 1826652 h 2669490"/>
              <a:gd name="connsiteX129" fmla="*/ 2918211 w 3530462"/>
              <a:gd name="connsiteY129" fmla="*/ 1961824 h 2669490"/>
              <a:gd name="connsiteX130" fmla="*/ 2910260 w 3530462"/>
              <a:gd name="connsiteY130" fmla="*/ 1985678 h 2669490"/>
              <a:gd name="connsiteX131" fmla="*/ 2886406 w 3530462"/>
              <a:gd name="connsiteY131" fmla="*/ 2025434 h 2669490"/>
              <a:gd name="connsiteX132" fmla="*/ 2870503 w 3530462"/>
              <a:gd name="connsiteY132" fmla="*/ 2057239 h 2669490"/>
              <a:gd name="connsiteX133" fmla="*/ 2806893 w 3530462"/>
              <a:gd name="connsiteY133" fmla="*/ 2089045 h 2669490"/>
              <a:gd name="connsiteX134" fmla="*/ 2711477 w 3530462"/>
              <a:gd name="connsiteY134" fmla="*/ 2256022 h 2669490"/>
              <a:gd name="connsiteX135" fmla="*/ 2679672 w 3530462"/>
              <a:gd name="connsiteY135" fmla="*/ 2303730 h 2669490"/>
              <a:gd name="connsiteX136" fmla="*/ 2719429 w 3530462"/>
              <a:gd name="connsiteY136" fmla="*/ 2375292 h 2669490"/>
              <a:gd name="connsiteX137" fmla="*/ 2663769 w 3530462"/>
              <a:gd name="connsiteY137" fmla="*/ 2311681 h 2669490"/>
              <a:gd name="connsiteX138" fmla="*/ 2647867 w 3530462"/>
              <a:gd name="connsiteY138" fmla="*/ 2263973 h 2669490"/>
              <a:gd name="connsiteX139" fmla="*/ 2631964 w 3530462"/>
              <a:gd name="connsiteY139" fmla="*/ 2176509 h 2669490"/>
              <a:gd name="connsiteX140" fmla="*/ 2552451 w 3530462"/>
              <a:gd name="connsiteY140" fmla="*/ 2184460 h 2669490"/>
              <a:gd name="connsiteX141" fmla="*/ 2488841 w 3530462"/>
              <a:gd name="connsiteY141" fmla="*/ 2192412 h 2669490"/>
              <a:gd name="connsiteX142" fmla="*/ 2409328 w 3530462"/>
              <a:gd name="connsiteY142" fmla="*/ 2256022 h 2669490"/>
              <a:gd name="connsiteX143" fmla="*/ 2321863 w 3530462"/>
              <a:gd name="connsiteY143" fmla="*/ 2295779 h 2669490"/>
              <a:gd name="connsiteX144" fmla="*/ 2290058 w 3530462"/>
              <a:gd name="connsiteY144" fmla="*/ 2311681 h 2669490"/>
              <a:gd name="connsiteX145" fmla="*/ 2234399 w 3530462"/>
              <a:gd name="connsiteY145" fmla="*/ 2327584 h 2669490"/>
              <a:gd name="connsiteX146" fmla="*/ 2210545 w 3530462"/>
              <a:gd name="connsiteY146" fmla="*/ 2335535 h 2669490"/>
              <a:gd name="connsiteX147" fmla="*/ 2234399 w 3530462"/>
              <a:gd name="connsiteY147" fmla="*/ 2494561 h 2669490"/>
              <a:gd name="connsiteX148" fmla="*/ 2266204 w 3530462"/>
              <a:gd name="connsiteY148" fmla="*/ 2550220 h 2669490"/>
              <a:gd name="connsiteX149" fmla="*/ 2298009 w 3530462"/>
              <a:gd name="connsiteY149" fmla="*/ 2566123 h 2669490"/>
              <a:gd name="connsiteX150" fmla="*/ 2361620 w 3530462"/>
              <a:gd name="connsiteY150" fmla="*/ 2605879 h 2669490"/>
              <a:gd name="connsiteX151" fmla="*/ 2353669 w 3530462"/>
              <a:gd name="connsiteY151" fmla="*/ 2653587 h 2669490"/>
              <a:gd name="connsiteX152" fmla="*/ 2321863 w 3530462"/>
              <a:gd name="connsiteY152" fmla="*/ 2661539 h 2669490"/>
              <a:gd name="connsiteX153" fmla="*/ 2282107 w 3530462"/>
              <a:gd name="connsiteY153" fmla="*/ 2669490 h 2669490"/>
              <a:gd name="connsiteX154" fmla="*/ 2131032 w 3530462"/>
              <a:gd name="connsiteY154" fmla="*/ 2629733 h 2669490"/>
              <a:gd name="connsiteX155" fmla="*/ 2059470 w 3530462"/>
              <a:gd name="connsiteY155" fmla="*/ 2597928 h 2669490"/>
              <a:gd name="connsiteX156" fmla="*/ 1956103 w 3530462"/>
              <a:gd name="connsiteY156" fmla="*/ 2526366 h 2669490"/>
              <a:gd name="connsiteX157" fmla="*/ 1900444 w 3530462"/>
              <a:gd name="connsiteY157" fmla="*/ 2462756 h 2669490"/>
              <a:gd name="connsiteX158" fmla="*/ 1868639 w 3530462"/>
              <a:gd name="connsiteY158" fmla="*/ 2415048 h 2669490"/>
              <a:gd name="connsiteX159" fmla="*/ 1836834 w 3530462"/>
              <a:gd name="connsiteY159" fmla="*/ 2383243 h 2669490"/>
              <a:gd name="connsiteX160" fmla="*/ 1812980 w 3530462"/>
              <a:gd name="connsiteY160" fmla="*/ 2327584 h 2669490"/>
              <a:gd name="connsiteX161" fmla="*/ 1781175 w 3530462"/>
              <a:gd name="connsiteY161" fmla="*/ 2271925 h 2669490"/>
              <a:gd name="connsiteX162" fmla="*/ 1757321 w 3530462"/>
              <a:gd name="connsiteY162" fmla="*/ 2224217 h 2669490"/>
              <a:gd name="connsiteX163" fmla="*/ 1709613 w 3530462"/>
              <a:gd name="connsiteY163" fmla="*/ 2128801 h 2669490"/>
              <a:gd name="connsiteX164" fmla="*/ 1725515 w 3530462"/>
              <a:gd name="connsiteY164" fmla="*/ 2224217 h 2669490"/>
              <a:gd name="connsiteX165" fmla="*/ 1789126 w 3530462"/>
              <a:gd name="connsiteY165" fmla="*/ 2375292 h 2669490"/>
              <a:gd name="connsiteX166" fmla="*/ 1828882 w 3530462"/>
              <a:gd name="connsiteY166" fmla="*/ 2462756 h 2669490"/>
              <a:gd name="connsiteX167" fmla="*/ 1781175 w 3530462"/>
              <a:gd name="connsiteY167" fmla="*/ 2470707 h 2669490"/>
              <a:gd name="connsiteX168" fmla="*/ 1701662 w 3530462"/>
              <a:gd name="connsiteY168" fmla="*/ 2335535 h 2669490"/>
              <a:gd name="connsiteX169" fmla="*/ 1693710 w 3530462"/>
              <a:gd name="connsiteY169" fmla="*/ 2287827 h 2669490"/>
              <a:gd name="connsiteX170" fmla="*/ 1677808 w 3530462"/>
              <a:gd name="connsiteY170" fmla="*/ 2263973 h 2669490"/>
              <a:gd name="connsiteX171" fmla="*/ 1598295 w 3530462"/>
              <a:gd name="connsiteY171" fmla="*/ 2160606 h 2669490"/>
              <a:gd name="connsiteX172" fmla="*/ 1502879 w 3530462"/>
              <a:gd name="connsiteY172" fmla="*/ 1985678 h 2669490"/>
              <a:gd name="connsiteX173" fmla="*/ 1455171 w 3530462"/>
              <a:gd name="connsiteY173" fmla="*/ 1937970 h 2669490"/>
              <a:gd name="connsiteX174" fmla="*/ 1431317 w 3530462"/>
              <a:gd name="connsiteY174" fmla="*/ 1930019 h 2669490"/>
              <a:gd name="connsiteX175" fmla="*/ 1399512 w 3530462"/>
              <a:gd name="connsiteY175" fmla="*/ 1890262 h 2669490"/>
              <a:gd name="connsiteX176" fmla="*/ 1391561 w 3530462"/>
              <a:gd name="connsiteY176" fmla="*/ 1866408 h 2669490"/>
              <a:gd name="connsiteX177" fmla="*/ 1383609 w 3530462"/>
              <a:gd name="connsiteY177" fmla="*/ 1834603 h 2669490"/>
              <a:gd name="connsiteX178" fmla="*/ 1375658 w 3530462"/>
              <a:gd name="connsiteY178" fmla="*/ 1810749 h 2669490"/>
              <a:gd name="connsiteX179" fmla="*/ 1359755 w 3530462"/>
              <a:gd name="connsiteY179" fmla="*/ 1747139 h 2669490"/>
              <a:gd name="connsiteX180" fmla="*/ 1351804 w 3530462"/>
              <a:gd name="connsiteY180" fmla="*/ 1437038 h 2669490"/>
              <a:gd name="connsiteX181" fmla="*/ 1335902 w 3530462"/>
              <a:gd name="connsiteY181" fmla="*/ 1381379 h 2669490"/>
              <a:gd name="connsiteX182" fmla="*/ 1312048 w 3530462"/>
              <a:gd name="connsiteY182" fmla="*/ 1341622 h 2669490"/>
              <a:gd name="connsiteX183" fmla="*/ 1272291 w 3530462"/>
              <a:gd name="connsiteY183" fmla="*/ 1293914 h 2669490"/>
              <a:gd name="connsiteX184" fmla="*/ 1248437 w 3530462"/>
              <a:gd name="connsiteY184" fmla="*/ 1254158 h 2669490"/>
              <a:gd name="connsiteX185" fmla="*/ 1232535 w 3530462"/>
              <a:gd name="connsiteY185" fmla="*/ 1214401 h 2669490"/>
              <a:gd name="connsiteX186" fmla="*/ 1184827 w 3530462"/>
              <a:gd name="connsiteY186" fmla="*/ 1174645 h 2669490"/>
              <a:gd name="connsiteX187" fmla="*/ 1168924 w 3530462"/>
              <a:gd name="connsiteY187" fmla="*/ 1150791 h 266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3530462" h="2669490">
                <a:moveTo>
                  <a:pt x="1168924" y="1150791"/>
                </a:moveTo>
                <a:cubicBezTo>
                  <a:pt x="1159647" y="1132238"/>
                  <a:pt x="1154429" y="1095804"/>
                  <a:pt x="1129168" y="1063326"/>
                </a:cubicBezTo>
                <a:cubicBezTo>
                  <a:pt x="1119963" y="1051491"/>
                  <a:pt x="1107120" y="1042905"/>
                  <a:pt x="1097362" y="1031521"/>
                </a:cubicBezTo>
                <a:cubicBezTo>
                  <a:pt x="1070374" y="1000035"/>
                  <a:pt x="1095197" y="1012649"/>
                  <a:pt x="1057606" y="991765"/>
                </a:cubicBezTo>
                <a:cubicBezTo>
                  <a:pt x="1042064" y="983131"/>
                  <a:pt x="1026310" y="974749"/>
                  <a:pt x="1009898" y="967911"/>
                </a:cubicBezTo>
                <a:cubicBezTo>
                  <a:pt x="994425" y="961464"/>
                  <a:pt x="962190" y="952008"/>
                  <a:pt x="962190" y="952008"/>
                </a:cubicBezTo>
                <a:cubicBezTo>
                  <a:pt x="951588" y="944057"/>
                  <a:pt x="941969" y="934590"/>
                  <a:pt x="930385" y="928154"/>
                </a:cubicBezTo>
                <a:cubicBezTo>
                  <a:pt x="917908" y="921223"/>
                  <a:pt x="903672" y="918049"/>
                  <a:pt x="890629" y="912252"/>
                </a:cubicBezTo>
                <a:cubicBezTo>
                  <a:pt x="879797" y="907438"/>
                  <a:pt x="869115" y="902230"/>
                  <a:pt x="858823" y="896349"/>
                </a:cubicBezTo>
                <a:cubicBezTo>
                  <a:pt x="850526" y="891608"/>
                  <a:pt x="842310" y="886564"/>
                  <a:pt x="834969" y="880446"/>
                </a:cubicBezTo>
                <a:cubicBezTo>
                  <a:pt x="826330" y="873247"/>
                  <a:pt x="820945" y="862053"/>
                  <a:pt x="811115" y="856592"/>
                </a:cubicBezTo>
                <a:cubicBezTo>
                  <a:pt x="796462" y="848451"/>
                  <a:pt x="778972" y="846915"/>
                  <a:pt x="763408" y="840690"/>
                </a:cubicBezTo>
                <a:cubicBezTo>
                  <a:pt x="752402" y="836288"/>
                  <a:pt x="742701" y="828949"/>
                  <a:pt x="731602" y="824787"/>
                </a:cubicBezTo>
                <a:cubicBezTo>
                  <a:pt x="718770" y="819975"/>
                  <a:pt x="670835" y="811044"/>
                  <a:pt x="660041" y="808885"/>
                </a:cubicBezTo>
                <a:cubicBezTo>
                  <a:pt x="641488" y="800934"/>
                  <a:pt x="624332" y="788100"/>
                  <a:pt x="604382" y="785031"/>
                </a:cubicBezTo>
                <a:cubicBezTo>
                  <a:pt x="574784" y="780477"/>
                  <a:pt x="543145" y="800142"/>
                  <a:pt x="516917" y="808885"/>
                </a:cubicBezTo>
                <a:cubicBezTo>
                  <a:pt x="506550" y="812341"/>
                  <a:pt x="495714" y="814186"/>
                  <a:pt x="485112" y="816836"/>
                </a:cubicBezTo>
                <a:cubicBezTo>
                  <a:pt x="456579" y="833955"/>
                  <a:pt x="410780" y="862817"/>
                  <a:pt x="381745" y="872495"/>
                </a:cubicBezTo>
                <a:lnTo>
                  <a:pt x="357891" y="880446"/>
                </a:lnTo>
                <a:cubicBezTo>
                  <a:pt x="349940" y="885747"/>
                  <a:pt x="343103" y="893327"/>
                  <a:pt x="334037" y="896349"/>
                </a:cubicBezTo>
                <a:cubicBezTo>
                  <a:pt x="286525" y="912186"/>
                  <a:pt x="239687" y="900413"/>
                  <a:pt x="190914" y="896349"/>
                </a:cubicBezTo>
                <a:cubicBezTo>
                  <a:pt x="182963" y="893699"/>
                  <a:pt x="172987" y="894325"/>
                  <a:pt x="167060" y="888398"/>
                </a:cubicBezTo>
                <a:cubicBezTo>
                  <a:pt x="131641" y="852979"/>
                  <a:pt x="106585" y="814343"/>
                  <a:pt x="87547" y="769128"/>
                </a:cubicBezTo>
                <a:cubicBezTo>
                  <a:pt x="73221" y="735105"/>
                  <a:pt x="47790" y="665761"/>
                  <a:pt x="47790" y="665761"/>
                </a:cubicBezTo>
                <a:cubicBezTo>
                  <a:pt x="50441" y="655159"/>
                  <a:pt x="48746" y="642351"/>
                  <a:pt x="55742" y="633956"/>
                </a:cubicBezTo>
                <a:cubicBezTo>
                  <a:pt x="66685" y="620825"/>
                  <a:pt x="104293" y="613867"/>
                  <a:pt x="119352" y="610102"/>
                </a:cubicBezTo>
                <a:cubicBezTo>
                  <a:pt x="176416" y="572060"/>
                  <a:pt x="153545" y="591812"/>
                  <a:pt x="190914" y="554443"/>
                </a:cubicBezTo>
                <a:cubicBezTo>
                  <a:pt x="177662" y="549142"/>
                  <a:pt x="165256" y="540766"/>
                  <a:pt x="151157" y="538540"/>
                </a:cubicBezTo>
                <a:cubicBezTo>
                  <a:pt x="9768" y="516215"/>
                  <a:pt x="76068" y="554742"/>
                  <a:pt x="15985" y="514686"/>
                </a:cubicBezTo>
                <a:cubicBezTo>
                  <a:pt x="10684" y="504084"/>
                  <a:pt x="-1097" y="494675"/>
                  <a:pt x="82" y="482881"/>
                </a:cubicBezTo>
                <a:cubicBezTo>
                  <a:pt x="8924" y="394457"/>
                  <a:pt x="103953" y="430728"/>
                  <a:pt x="167060" y="427222"/>
                </a:cubicBezTo>
                <a:cubicBezTo>
                  <a:pt x="177662" y="421921"/>
                  <a:pt x="195117" y="422564"/>
                  <a:pt x="198865" y="411319"/>
                </a:cubicBezTo>
                <a:cubicBezTo>
                  <a:pt x="202613" y="400074"/>
                  <a:pt x="190935" y="388285"/>
                  <a:pt x="182962" y="379514"/>
                </a:cubicBezTo>
                <a:cubicBezTo>
                  <a:pt x="53852" y="237494"/>
                  <a:pt x="162572" y="366642"/>
                  <a:pt x="95498" y="307952"/>
                </a:cubicBezTo>
                <a:cubicBezTo>
                  <a:pt x="59770" y="276690"/>
                  <a:pt x="57513" y="270557"/>
                  <a:pt x="31888" y="236391"/>
                </a:cubicBezTo>
                <a:cubicBezTo>
                  <a:pt x="29237" y="228440"/>
                  <a:pt x="23240" y="220890"/>
                  <a:pt x="23936" y="212537"/>
                </a:cubicBezTo>
                <a:cubicBezTo>
                  <a:pt x="29679" y="143613"/>
                  <a:pt x="33477" y="137265"/>
                  <a:pt x="87547" y="101219"/>
                </a:cubicBezTo>
                <a:cubicBezTo>
                  <a:pt x="102341" y="91357"/>
                  <a:pt x="118747" y="83968"/>
                  <a:pt x="135255" y="77365"/>
                </a:cubicBezTo>
                <a:cubicBezTo>
                  <a:pt x="145401" y="73306"/>
                  <a:pt x="156375" y="71703"/>
                  <a:pt x="167060" y="69413"/>
                </a:cubicBezTo>
                <a:cubicBezTo>
                  <a:pt x="193489" y="63750"/>
                  <a:pt x="220351" y="60067"/>
                  <a:pt x="246573" y="53511"/>
                </a:cubicBezTo>
                <a:cubicBezTo>
                  <a:pt x="291489" y="42281"/>
                  <a:pt x="267662" y="47702"/>
                  <a:pt x="318135" y="37608"/>
                </a:cubicBezTo>
                <a:cubicBezTo>
                  <a:pt x="326086" y="32307"/>
                  <a:pt x="333442" y="25980"/>
                  <a:pt x="341989" y="21706"/>
                </a:cubicBezTo>
                <a:cubicBezTo>
                  <a:pt x="422607" y="-18603"/>
                  <a:pt x="448889" y="8601"/>
                  <a:pt x="572576" y="13754"/>
                </a:cubicBezTo>
                <a:cubicBezTo>
                  <a:pt x="580527" y="19055"/>
                  <a:pt x="587753" y="25652"/>
                  <a:pt x="596430" y="29657"/>
                </a:cubicBezTo>
                <a:cubicBezTo>
                  <a:pt x="622349" y="41619"/>
                  <a:pt x="653106" y="44335"/>
                  <a:pt x="675943" y="61462"/>
                </a:cubicBezTo>
                <a:cubicBezTo>
                  <a:pt x="701814" y="80865"/>
                  <a:pt x="709685" y="89731"/>
                  <a:pt x="739554" y="101219"/>
                </a:cubicBezTo>
                <a:cubicBezTo>
                  <a:pt x="763022" y="110245"/>
                  <a:pt x="787769" y="115734"/>
                  <a:pt x="811115" y="125072"/>
                </a:cubicBezTo>
                <a:cubicBezTo>
                  <a:pt x="827623" y="131675"/>
                  <a:pt x="842228" y="142543"/>
                  <a:pt x="858823" y="148926"/>
                </a:cubicBezTo>
                <a:cubicBezTo>
                  <a:pt x="906000" y="167071"/>
                  <a:pt x="927483" y="166454"/>
                  <a:pt x="978093" y="172780"/>
                </a:cubicBezTo>
                <a:cubicBezTo>
                  <a:pt x="1025801" y="170130"/>
                  <a:pt x="1073727" y="170106"/>
                  <a:pt x="1121216" y="164829"/>
                </a:cubicBezTo>
                <a:cubicBezTo>
                  <a:pt x="1145502" y="162130"/>
                  <a:pt x="1168817" y="153718"/>
                  <a:pt x="1192778" y="148926"/>
                </a:cubicBezTo>
                <a:cubicBezTo>
                  <a:pt x="1208587" y="145764"/>
                  <a:pt x="1224583" y="143625"/>
                  <a:pt x="1240486" y="140975"/>
                </a:cubicBezTo>
                <a:cubicBezTo>
                  <a:pt x="1243264" y="140049"/>
                  <a:pt x="1307980" y="117121"/>
                  <a:pt x="1319999" y="117121"/>
                </a:cubicBezTo>
                <a:cubicBezTo>
                  <a:pt x="1375721" y="117121"/>
                  <a:pt x="1431317" y="122422"/>
                  <a:pt x="1486976" y="125072"/>
                </a:cubicBezTo>
                <a:cubicBezTo>
                  <a:pt x="1500228" y="130373"/>
                  <a:pt x="1513062" y="136874"/>
                  <a:pt x="1526733" y="140975"/>
                </a:cubicBezTo>
                <a:cubicBezTo>
                  <a:pt x="1571712" y="154469"/>
                  <a:pt x="1560015" y="140060"/>
                  <a:pt x="1598295" y="164829"/>
                </a:cubicBezTo>
                <a:cubicBezTo>
                  <a:pt x="1633479" y="187595"/>
                  <a:pt x="1664179" y="217650"/>
                  <a:pt x="1701662" y="236391"/>
                </a:cubicBezTo>
                <a:cubicBezTo>
                  <a:pt x="1712264" y="241692"/>
                  <a:pt x="1723106" y="246537"/>
                  <a:pt x="1733467" y="252293"/>
                </a:cubicBezTo>
                <a:cubicBezTo>
                  <a:pt x="1789802" y="283590"/>
                  <a:pt x="1753468" y="269561"/>
                  <a:pt x="1797077" y="284099"/>
                </a:cubicBezTo>
                <a:cubicBezTo>
                  <a:pt x="1823581" y="281448"/>
                  <a:pt x="1851166" y="284092"/>
                  <a:pt x="1876590" y="276147"/>
                </a:cubicBezTo>
                <a:cubicBezTo>
                  <a:pt x="1894833" y="270446"/>
                  <a:pt x="1906166" y="250386"/>
                  <a:pt x="1924298" y="244342"/>
                </a:cubicBezTo>
                <a:cubicBezTo>
                  <a:pt x="1932249" y="241692"/>
                  <a:pt x="1940304" y="239334"/>
                  <a:pt x="1948152" y="236391"/>
                </a:cubicBezTo>
                <a:cubicBezTo>
                  <a:pt x="1961516" y="231379"/>
                  <a:pt x="1973698" y="221820"/>
                  <a:pt x="1987909" y="220488"/>
                </a:cubicBezTo>
                <a:cubicBezTo>
                  <a:pt x="2059207" y="213804"/>
                  <a:pt x="2131032" y="215187"/>
                  <a:pt x="2202594" y="212537"/>
                </a:cubicBezTo>
                <a:cubicBezTo>
                  <a:pt x="2223797" y="220488"/>
                  <a:pt x="2243574" y="235553"/>
                  <a:pt x="2266204" y="236391"/>
                </a:cubicBezTo>
                <a:cubicBezTo>
                  <a:pt x="2316806" y="238265"/>
                  <a:pt x="2367459" y="229546"/>
                  <a:pt x="2417279" y="220488"/>
                </a:cubicBezTo>
                <a:cubicBezTo>
                  <a:pt x="2431952" y="217820"/>
                  <a:pt x="2456188" y="188431"/>
                  <a:pt x="2464987" y="180732"/>
                </a:cubicBezTo>
                <a:cubicBezTo>
                  <a:pt x="2495213" y="154284"/>
                  <a:pt x="2500190" y="151961"/>
                  <a:pt x="2528597" y="133024"/>
                </a:cubicBezTo>
                <a:cubicBezTo>
                  <a:pt x="2553223" y="137128"/>
                  <a:pt x="2625494" y="139559"/>
                  <a:pt x="2655818" y="164829"/>
                </a:cubicBezTo>
                <a:cubicBezTo>
                  <a:pt x="2663159" y="170947"/>
                  <a:pt x="2666420" y="180732"/>
                  <a:pt x="2671721" y="188683"/>
                </a:cubicBezTo>
                <a:cubicBezTo>
                  <a:pt x="2677022" y="209886"/>
                  <a:pt x="2687623" y="230437"/>
                  <a:pt x="2687623" y="252293"/>
                </a:cubicBezTo>
                <a:cubicBezTo>
                  <a:pt x="2687623" y="313483"/>
                  <a:pt x="2680374" y="374598"/>
                  <a:pt x="2671721" y="435173"/>
                </a:cubicBezTo>
                <a:cubicBezTo>
                  <a:pt x="2669702" y="449303"/>
                  <a:pt x="2661896" y="462015"/>
                  <a:pt x="2655818" y="474930"/>
                </a:cubicBezTo>
                <a:cubicBezTo>
                  <a:pt x="2640677" y="507105"/>
                  <a:pt x="2633254" y="545202"/>
                  <a:pt x="2608110" y="570346"/>
                </a:cubicBezTo>
                <a:cubicBezTo>
                  <a:pt x="2582492" y="595964"/>
                  <a:pt x="2567426" y="613371"/>
                  <a:pt x="2536549" y="633956"/>
                </a:cubicBezTo>
                <a:cubicBezTo>
                  <a:pt x="2516897" y="647057"/>
                  <a:pt x="2502094" y="650742"/>
                  <a:pt x="2480889" y="657810"/>
                </a:cubicBezTo>
                <a:cubicBezTo>
                  <a:pt x="2470287" y="668412"/>
                  <a:pt x="2460468" y="679858"/>
                  <a:pt x="2449084" y="689615"/>
                </a:cubicBezTo>
                <a:cubicBezTo>
                  <a:pt x="2441828" y="695834"/>
                  <a:pt x="2432486" y="699299"/>
                  <a:pt x="2425230" y="705518"/>
                </a:cubicBezTo>
                <a:cubicBezTo>
                  <a:pt x="2413846" y="715275"/>
                  <a:pt x="2404027" y="726721"/>
                  <a:pt x="2393425" y="737323"/>
                </a:cubicBezTo>
                <a:cubicBezTo>
                  <a:pt x="2388124" y="753226"/>
                  <a:pt x="2382339" y="768975"/>
                  <a:pt x="2377522" y="785031"/>
                </a:cubicBezTo>
                <a:cubicBezTo>
                  <a:pt x="2374382" y="795498"/>
                  <a:pt x="2365512" y="806690"/>
                  <a:pt x="2369571" y="816836"/>
                </a:cubicBezTo>
                <a:cubicBezTo>
                  <a:pt x="2381133" y="845740"/>
                  <a:pt x="2445360" y="895428"/>
                  <a:pt x="2464987" y="912252"/>
                </a:cubicBezTo>
                <a:cubicBezTo>
                  <a:pt x="2470288" y="922854"/>
                  <a:pt x="2472030" y="936182"/>
                  <a:pt x="2480889" y="944057"/>
                </a:cubicBezTo>
                <a:cubicBezTo>
                  <a:pt x="2496860" y="958254"/>
                  <a:pt x="2517436" y="966306"/>
                  <a:pt x="2536549" y="975862"/>
                </a:cubicBezTo>
                <a:cubicBezTo>
                  <a:pt x="2549315" y="982245"/>
                  <a:pt x="2562891" y="986887"/>
                  <a:pt x="2576305" y="991765"/>
                </a:cubicBezTo>
                <a:cubicBezTo>
                  <a:pt x="2592059" y="997494"/>
                  <a:pt x="2609020" y="1000170"/>
                  <a:pt x="2624013" y="1007667"/>
                </a:cubicBezTo>
                <a:lnTo>
                  <a:pt x="2655818" y="1023570"/>
                </a:lnTo>
                <a:cubicBezTo>
                  <a:pt x="2661119" y="1031521"/>
                  <a:pt x="2666980" y="1039127"/>
                  <a:pt x="2671721" y="1047424"/>
                </a:cubicBezTo>
                <a:cubicBezTo>
                  <a:pt x="2686576" y="1073420"/>
                  <a:pt x="2692168" y="1090593"/>
                  <a:pt x="2703526" y="1118986"/>
                </a:cubicBezTo>
                <a:cubicBezTo>
                  <a:pt x="2706176" y="1132238"/>
                  <a:pt x="2707594" y="1145798"/>
                  <a:pt x="2711477" y="1158742"/>
                </a:cubicBezTo>
                <a:cubicBezTo>
                  <a:pt x="2723519" y="1198882"/>
                  <a:pt x="2751234" y="1278012"/>
                  <a:pt x="2751234" y="1278012"/>
                </a:cubicBezTo>
                <a:cubicBezTo>
                  <a:pt x="2753884" y="1267410"/>
                  <a:pt x="2757741" y="1257038"/>
                  <a:pt x="2759185" y="1246206"/>
                </a:cubicBezTo>
                <a:cubicBezTo>
                  <a:pt x="2766252" y="1193200"/>
                  <a:pt x="2763613" y="1159800"/>
                  <a:pt x="2775088" y="1111034"/>
                </a:cubicBezTo>
                <a:cubicBezTo>
                  <a:pt x="2809978" y="962757"/>
                  <a:pt x="2790883" y="1079987"/>
                  <a:pt x="2806893" y="967911"/>
                </a:cubicBezTo>
                <a:cubicBezTo>
                  <a:pt x="2809543" y="893699"/>
                  <a:pt x="2797970" y="817591"/>
                  <a:pt x="2814844" y="745274"/>
                </a:cubicBezTo>
                <a:cubicBezTo>
                  <a:pt x="2818653" y="728950"/>
                  <a:pt x="2845815" y="730302"/>
                  <a:pt x="2862552" y="729372"/>
                </a:cubicBezTo>
                <a:cubicBezTo>
                  <a:pt x="2882442" y="728267"/>
                  <a:pt x="3001029" y="742107"/>
                  <a:pt x="3029529" y="745274"/>
                </a:cubicBezTo>
                <a:cubicBezTo>
                  <a:pt x="3053383" y="750575"/>
                  <a:pt x="3078704" y="751383"/>
                  <a:pt x="3101091" y="761177"/>
                </a:cubicBezTo>
                <a:cubicBezTo>
                  <a:pt x="3121979" y="770316"/>
                  <a:pt x="3137199" y="789203"/>
                  <a:pt x="3156750" y="800933"/>
                </a:cubicBezTo>
                <a:cubicBezTo>
                  <a:pt x="3163937" y="805245"/>
                  <a:pt x="3172653" y="806234"/>
                  <a:pt x="3180604" y="808885"/>
                </a:cubicBezTo>
                <a:cubicBezTo>
                  <a:pt x="3197295" y="842266"/>
                  <a:pt x="3207191" y="846467"/>
                  <a:pt x="3188555" y="888398"/>
                </a:cubicBezTo>
                <a:cubicBezTo>
                  <a:pt x="3183988" y="898674"/>
                  <a:pt x="3154644" y="907223"/>
                  <a:pt x="3164702" y="912252"/>
                </a:cubicBezTo>
                <a:cubicBezTo>
                  <a:pt x="3177468" y="918635"/>
                  <a:pt x="3191206" y="901650"/>
                  <a:pt x="3204458" y="896349"/>
                </a:cubicBezTo>
                <a:cubicBezTo>
                  <a:pt x="3207108" y="880446"/>
                  <a:pt x="3209525" y="864503"/>
                  <a:pt x="3212409" y="848641"/>
                </a:cubicBezTo>
                <a:cubicBezTo>
                  <a:pt x="3214827" y="835345"/>
                  <a:pt x="3209808" y="817327"/>
                  <a:pt x="3220361" y="808885"/>
                </a:cubicBezTo>
                <a:cubicBezTo>
                  <a:pt x="3228894" y="802058"/>
                  <a:pt x="3241564" y="814186"/>
                  <a:pt x="3252166" y="816836"/>
                </a:cubicBezTo>
                <a:cubicBezTo>
                  <a:pt x="3257467" y="824787"/>
                  <a:pt x="3261951" y="833349"/>
                  <a:pt x="3268069" y="840690"/>
                </a:cubicBezTo>
                <a:cubicBezTo>
                  <a:pt x="3275268" y="849328"/>
                  <a:pt x="3286137" y="854902"/>
                  <a:pt x="3291922" y="864544"/>
                </a:cubicBezTo>
                <a:cubicBezTo>
                  <a:pt x="3302307" y="881853"/>
                  <a:pt x="3308987" y="901194"/>
                  <a:pt x="3315776" y="920203"/>
                </a:cubicBezTo>
                <a:cubicBezTo>
                  <a:pt x="3324344" y="944194"/>
                  <a:pt x="3344137" y="1030329"/>
                  <a:pt x="3355533" y="1047424"/>
                </a:cubicBezTo>
                <a:cubicBezTo>
                  <a:pt x="3360834" y="1055375"/>
                  <a:pt x="3364678" y="1064521"/>
                  <a:pt x="3371435" y="1071278"/>
                </a:cubicBezTo>
                <a:cubicBezTo>
                  <a:pt x="3383435" y="1083278"/>
                  <a:pt x="3397615" y="1092900"/>
                  <a:pt x="3411192" y="1103083"/>
                </a:cubicBezTo>
                <a:cubicBezTo>
                  <a:pt x="3418837" y="1108817"/>
                  <a:pt x="3428001" y="1112529"/>
                  <a:pt x="3435046" y="1118986"/>
                </a:cubicBezTo>
                <a:cubicBezTo>
                  <a:pt x="3539472" y="1214709"/>
                  <a:pt x="3471144" y="1166904"/>
                  <a:pt x="3530462" y="1206450"/>
                </a:cubicBezTo>
                <a:cubicBezTo>
                  <a:pt x="3467403" y="1237978"/>
                  <a:pt x="3522089" y="1208992"/>
                  <a:pt x="3427095" y="1270060"/>
                </a:cubicBezTo>
                <a:cubicBezTo>
                  <a:pt x="3414095" y="1278417"/>
                  <a:pt x="3387338" y="1293914"/>
                  <a:pt x="3387338" y="1293914"/>
                </a:cubicBezTo>
                <a:cubicBezTo>
                  <a:pt x="3374591" y="1313034"/>
                  <a:pt x="3355081" y="1343790"/>
                  <a:pt x="3339630" y="1357525"/>
                </a:cubicBezTo>
                <a:cubicBezTo>
                  <a:pt x="3328079" y="1367792"/>
                  <a:pt x="3312733" y="1372806"/>
                  <a:pt x="3299874" y="1381379"/>
                </a:cubicBezTo>
                <a:cubicBezTo>
                  <a:pt x="3288848" y="1388730"/>
                  <a:pt x="3280523" y="1400703"/>
                  <a:pt x="3268069" y="1405232"/>
                </a:cubicBezTo>
                <a:cubicBezTo>
                  <a:pt x="3250456" y="1411637"/>
                  <a:pt x="3230848" y="1409831"/>
                  <a:pt x="3212409" y="1413184"/>
                </a:cubicBezTo>
                <a:cubicBezTo>
                  <a:pt x="3201657" y="1415139"/>
                  <a:pt x="3191206" y="1418485"/>
                  <a:pt x="3180604" y="1421135"/>
                </a:cubicBezTo>
                <a:cubicBezTo>
                  <a:pt x="3191206" y="1423785"/>
                  <a:pt x="3202635" y="1424199"/>
                  <a:pt x="3212409" y="1429086"/>
                </a:cubicBezTo>
                <a:cubicBezTo>
                  <a:pt x="3273106" y="1459434"/>
                  <a:pt x="3254072" y="1492070"/>
                  <a:pt x="3236263" y="1572210"/>
                </a:cubicBezTo>
                <a:cubicBezTo>
                  <a:pt x="3233824" y="1583187"/>
                  <a:pt x="3220947" y="1588746"/>
                  <a:pt x="3212409" y="1596064"/>
                </a:cubicBezTo>
                <a:cubicBezTo>
                  <a:pt x="3159609" y="1641321"/>
                  <a:pt x="3203222" y="1601168"/>
                  <a:pt x="3140848" y="1635820"/>
                </a:cubicBezTo>
                <a:cubicBezTo>
                  <a:pt x="3129263" y="1642256"/>
                  <a:pt x="3119899" y="1652074"/>
                  <a:pt x="3109042" y="1659674"/>
                </a:cubicBezTo>
                <a:cubicBezTo>
                  <a:pt x="3068899" y="1687774"/>
                  <a:pt x="3049170" y="1695693"/>
                  <a:pt x="3013627" y="1731236"/>
                </a:cubicBezTo>
                <a:cubicBezTo>
                  <a:pt x="3006870" y="1737993"/>
                  <a:pt x="3003025" y="1747139"/>
                  <a:pt x="2997724" y="1755090"/>
                </a:cubicBezTo>
                <a:cubicBezTo>
                  <a:pt x="2992423" y="1778944"/>
                  <a:pt x="2989549" y="1803470"/>
                  <a:pt x="2981822" y="1826652"/>
                </a:cubicBezTo>
                <a:cubicBezTo>
                  <a:pt x="2932641" y="1974195"/>
                  <a:pt x="2961353" y="1875539"/>
                  <a:pt x="2918211" y="1961824"/>
                </a:cubicBezTo>
                <a:cubicBezTo>
                  <a:pt x="2914463" y="1969321"/>
                  <a:pt x="2914008" y="1978181"/>
                  <a:pt x="2910260" y="1985678"/>
                </a:cubicBezTo>
                <a:cubicBezTo>
                  <a:pt x="2903349" y="1999501"/>
                  <a:pt x="2893911" y="2011924"/>
                  <a:pt x="2886406" y="2025434"/>
                </a:cubicBezTo>
                <a:cubicBezTo>
                  <a:pt x="2880650" y="2035795"/>
                  <a:pt x="2879759" y="2049834"/>
                  <a:pt x="2870503" y="2057239"/>
                </a:cubicBezTo>
                <a:cubicBezTo>
                  <a:pt x="2851992" y="2072048"/>
                  <a:pt x="2806893" y="2089045"/>
                  <a:pt x="2806893" y="2089045"/>
                </a:cubicBezTo>
                <a:cubicBezTo>
                  <a:pt x="2775088" y="2144704"/>
                  <a:pt x="2745453" y="2201661"/>
                  <a:pt x="2711477" y="2256022"/>
                </a:cubicBezTo>
                <a:cubicBezTo>
                  <a:pt x="2668935" y="2324089"/>
                  <a:pt x="2700691" y="2240671"/>
                  <a:pt x="2679672" y="2303730"/>
                </a:cubicBezTo>
                <a:cubicBezTo>
                  <a:pt x="2692924" y="2327584"/>
                  <a:pt x="2743836" y="2363089"/>
                  <a:pt x="2719429" y="2375292"/>
                </a:cubicBezTo>
                <a:cubicBezTo>
                  <a:pt x="2694228" y="2387892"/>
                  <a:pt x="2679005" y="2335381"/>
                  <a:pt x="2663769" y="2311681"/>
                </a:cubicBezTo>
                <a:cubicBezTo>
                  <a:pt x="2654704" y="2297580"/>
                  <a:pt x="2652278" y="2280145"/>
                  <a:pt x="2647867" y="2263973"/>
                </a:cubicBezTo>
                <a:cubicBezTo>
                  <a:pt x="2643101" y="2246497"/>
                  <a:pt x="2634564" y="2192110"/>
                  <a:pt x="2631964" y="2176509"/>
                </a:cubicBezTo>
                <a:lnTo>
                  <a:pt x="2552451" y="2184460"/>
                </a:lnTo>
                <a:cubicBezTo>
                  <a:pt x="2531213" y="2186820"/>
                  <a:pt x="2507953" y="2182856"/>
                  <a:pt x="2488841" y="2192412"/>
                </a:cubicBezTo>
                <a:cubicBezTo>
                  <a:pt x="2458482" y="2207591"/>
                  <a:pt x="2437298" y="2236793"/>
                  <a:pt x="2409328" y="2256022"/>
                </a:cubicBezTo>
                <a:cubicBezTo>
                  <a:pt x="2382691" y="2274335"/>
                  <a:pt x="2350964" y="2282845"/>
                  <a:pt x="2321863" y="2295779"/>
                </a:cubicBezTo>
                <a:cubicBezTo>
                  <a:pt x="2311032" y="2300593"/>
                  <a:pt x="2301197" y="2307630"/>
                  <a:pt x="2290058" y="2311681"/>
                </a:cubicBezTo>
                <a:cubicBezTo>
                  <a:pt x="2271924" y="2318275"/>
                  <a:pt x="2252881" y="2322039"/>
                  <a:pt x="2234399" y="2327584"/>
                </a:cubicBezTo>
                <a:cubicBezTo>
                  <a:pt x="2226371" y="2329992"/>
                  <a:pt x="2218496" y="2332885"/>
                  <a:pt x="2210545" y="2335535"/>
                </a:cubicBezTo>
                <a:cubicBezTo>
                  <a:pt x="2219192" y="2447951"/>
                  <a:pt x="2209440" y="2411364"/>
                  <a:pt x="2234399" y="2494561"/>
                </a:cubicBezTo>
                <a:cubicBezTo>
                  <a:pt x="2241394" y="2517877"/>
                  <a:pt x="2245459" y="2532438"/>
                  <a:pt x="2266204" y="2550220"/>
                </a:cubicBezTo>
                <a:cubicBezTo>
                  <a:pt x="2275204" y="2557934"/>
                  <a:pt x="2287958" y="2559841"/>
                  <a:pt x="2298009" y="2566123"/>
                </a:cubicBezTo>
                <a:cubicBezTo>
                  <a:pt x="2380574" y="2617726"/>
                  <a:pt x="2281044" y="2565592"/>
                  <a:pt x="2361620" y="2605879"/>
                </a:cubicBezTo>
                <a:cubicBezTo>
                  <a:pt x="2358970" y="2621782"/>
                  <a:pt x="2363040" y="2640468"/>
                  <a:pt x="2353669" y="2653587"/>
                </a:cubicBezTo>
                <a:cubicBezTo>
                  <a:pt x="2347317" y="2662480"/>
                  <a:pt x="2332531" y="2659168"/>
                  <a:pt x="2321863" y="2661539"/>
                </a:cubicBezTo>
                <a:cubicBezTo>
                  <a:pt x="2308670" y="2664471"/>
                  <a:pt x="2295359" y="2666840"/>
                  <a:pt x="2282107" y="2669490"/>
                </a:cubicBezTo>
                <a:cubicBezTo>
                  <a:pt x="2273768" y="2667405"/>
                  <a:pt x="2155946" y="2639076"/>
                  <a:pt x="2131032" y="2629733"/>
                </a:cubicBezTo>
                <a:cubicBezTo>
                  <a:pt x="2106590" y="2620567"/>
                  <a:pt x="2082540" y="2610142"/>
                  <a:pt x="2059470" y="2597928"/>
                </a:cubicBezTo>
                <a:cubicBezTo>
                  <a:pt x="2021996" y="2578089"/>
                  <a:pt x="1987877" y="2554168"/>
                  <a:pt x="1956103" y="2526366"/>
                </a:cubicBezTo>
                <a:cubicBezTo>
                  <a:pt x="1935645" y="2508465"/>
                  <a:pt x="1916038" y="2484198"/>
                  <a:pt x="1900444" y="2462756"/>
                </a:cubicBezTo>
                <a:cubicBezTo>
                  <a:pt x="1889203" y="2447299"/>
                  <a:pt x="1880578" y="2429972"/>
                  <a:pt x="1868639" y="2415048"/>
                </a:cubicBezTo>
                <a:cubicBezTo>
                  <a:pt x="1859273" y="2403340"/>
                  <a:pt x="1847436" y="2393845"/>
                  <a:pt x="1836834" y="2383243"/>
                </a:cubicBezTo>
                <a:cubicBezTo>
                  <a:pt x="1828883" y="2364690"/>
                  <a:pt x="1822007" y="2345638"/>
                  <a:pt x="1812980" y="2327584"/>
                </a:cubicBezTo>
                <a:cubicBezTo>
                  <a:pt x="1803424" y="2308472"/>
                  <a:pt x="1791306" y="2290739"/>
                  <a:pt x="1781175" y="2271925"/>
                </a:cubicBezTo>
                <a:cubicBezTo>
                  <a:pt x="1772746" y="2256270"/>
                  <a:pt x="1765750" y="2239871"/>
                  <a:pt x="1757321" y="2224217"/>
                </a:cubicBezTo>
                <a:cubicBezTo>
                  <a:pt x="1711953" y="2139963"/>
                  <a:pt x="1737780" y="2199221"/>
                  <a:pt x="1709613" y="2128801"/>
                </a:cubicBezTo>
                <a:cubicBezTo>
                  <a:pt x="1714914" y="2160606"/>
                  <a:pt x="1715616" y="2193530"/>
                  <a:pt x="1725515" y="2224217"/>
                </a:cubicBezTo>
                <a:cubicBezTo>
                  <a:pt x="1742290" y="2276219"/>
                  <a:pt x="1761013" y="2328439"/>
                  <a:pt x="1789126" y="2375292"/>
                </a:cubicBezTo>
                <a:cubicBezTo>
                  <a:pt x="1821605" y="2429422"/>
                  <a:pt x="1808093" y="2400387"/>
                  <a:pt x="1828882" y="2462756"/>
                </a:cubicBezTo>
                <a:cubicBezTo>
                  <a:pt x="1812980" y="2465406"/>
                  <a:pt x="1792575" y="2482107"/>
                  <a:pt x="1781175" y="2470707"/>
                </a:cubicBezTo>
                <a:cubicBezTo>
                  <a:pt x="1744211" y="2433743"/>
                  <a:pt x="1701662" y="2335535"/>
                  <a:pt x="1701662" y="2335535"/>
                </a:cubicBezTo>
                <a:cubicBezTo>
                  <a:pt x="1699011" y="2319632"/>
                  <a:pt x="1698808" y="2303122"/>
                  <a:pt x="1693710" y="2287827"/>
                </a:cubicBezTo>
                <a:cubicBezTo>
                  <a:pt x="1690688" y="2278761"/>
                  <a:pt x="1683542" y="2271618"/>
                  <a:pt x="1677808" y="2263973"/>
                </a:cubicBezTo>
                <a:cubicBezTo>
                  <a:pt x="1651726" y="2229197"/>
                  <a:pt x="1621220" y="2197540"/>
                  <a:pt x="1598295" y="2160606"/>
                </a:cubicBezTo>
                <a:cubicBezTo>
                  <a:pt x="1563069" y="2103854"/>
                  <a:pt x="1546095" y="2037538"/>
                  <a:pt x="1502879" y="1985678"/>
                </a:cubicBezTo>
                <a:cubicBezTo>
                  <a:pt x="1488481" y="1968401"/>
                  <a:pt x="1476507" y="1945082"/>
                  <a:pt x="1455171" y="1937970"/>
                </a:cubicBezTo>
                <a:lnTo>
                  <a:pt x="1431317" y="1930019"/>
                </a:lnTo>
                <a:cubicBezTo>
                  <a:pt x="1420715" y="1916767"/>
                  <a:pt x="1408507" y="1904654"/>
                  <a:pt x="1399512" y="1890262"/>
                </a:cubicBezTo>
                <a:cubicBezTo>
                  <a:pt x="1395070" y="1883155"/>
                  <a:pt x="1393864" y="1874467"/>
                  <a:pt x="1391561" y="1866408"/>
                </a:cubicBezTo>
                <a:cubicBezTo>
                  <a:pt x="1388559" y="1855900"/>
                  <a:pt x="1386611" y="1845111"/>
                  <a:pt x="1383609" y="1834603"/>
                </a:cubicBezTo>
                <a:cubicBezTo>
                  <a:pt x="1381306" y="1826544"/>
                  <a:pt x="1377863" y="1818835"/>
                  <a:pt x="1375658" y="1810749"/>
                </a:cubicBezTo>
                <a:cubicBezTo>
                  <a:pt x="1369907" y="1789663"/>
                  <a:pt x="1359755" y="1747139"/>
                  <a:pt x="1359755" y="1747139"/>
                </a:cubicBezTo>
                <a:cubicBezTo>
                  <a:pt x="1357105" y="1643772"/>
                  <a:pt x="1356608" y="1540327"/>
                  <a:pt x="1351804" y="1437038"/>
                </a:cubicBezTo>
                <a:cubicBezTo>
                  <a:pt x="1351543" y="1431419"/>
                  <a:pt x="1339853" y="1389280"/>
                  <a:pt x="1335902" y="1381379"/>
                </a:cubicBezTo>
                <a:cubicBezTo>
                  <a:pt x="1328990" y="1367556"/>
                  <a:pt x="1319554" y="1355132"/>
                  <a:pt x="1312048" y="1341622"/>
                </a:cubicBezTo>
                <a:cubicBezTo>
                  <a:pt x="1288311" y="1298896"/>
                  <a:pt x="1308877" y="1318305"/>
                  <a:pt x="1272291" y="1293914"/>
                </a:cubicBezTo>
                <a:cubicBezTo>
                  <a:pt x="1264340" y="1280662"/>
                  <a:pt x="1255348" y="1267981"/>
                  <a:pt x="1248437" y="1254158"/>
                </a:cubicBezTo>
                <a:cubicBezTo>
                  <a:pt x="1242054" y="1241392"/>
                  <a:pt x="1240100" y="1226505"/>
                  <a:pt x="1232535" y="1214401"/>
                </a:cubicBezTo>
                <a:cubicBezTo>
                  <a:pt x="1218369" y="1191734"/>
                  <a:pt x="1204062" y="1190033"/>
                  <a:pt x="1184827" y="1174645"/>
                </a:cubicBezTo>
                <a:cubicBezTo>
                  <a:pt x="1178973" y="1169962"/>
                  <a:pt x="1178201" y="1169344"/>
                  <a:pt x="1168924" y="11507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자유형: 도형 167">
            <a:extLst>
              <a:ext uri="{FF2B5EF4-FFF2-40B4-BE49-F238E27FC236}">
                <a16:creationId xmlns:a16="http://schemas.microsoft.com/office/drawing/2014/main" id="{D873CF42-9A1F-460F-9A6A-5976A6ADFFDE}"/>
              </a:ext>
            </a:extLst>
          </p:cNvPr>
          <p:cNvSpPr/>
          <p:nvPr/>
        </p:nvSpPr>
        <p:spPr>
          <a:xfrm>
            <a:off x="10455965" y="2676626"/>
            <a:ext cx="203781" cy="183021"/>
          </a:xfrm>
          <a:custGeom>
            <a:avLst/>
            <a:gdLst>
              <a:gd name="connsiteX0" fmla="*/ 39757 w 203781"/>
              <a:gd name="connsiteY0" fmla="*/ 2964 h 183021"/>
              <a:gd name="connsiteX1" fmla="*/ 15903 w 203781"/>
              <a:gd name="connsiteY1" fmla="*/ 74525 h 183021"/>
              <a:gd name="connsiteX2" fmla="*/ 7952 w 203781"/>
              <a:gd name="connsiteY2" fmla="*/ 98379 h 183021"/>
              <a:gd name="connsiteX3" fmla="*/ 0 w 203781"/>
              <a:gd name="connsiteY3" fmla="*/ 122233 h 183021"/>
              <a:gd name="connsiteX4" fmla="*/ 198783 w 203781"/>
              <a:gd name="connsiteY4" fmla="*/ 138136 h 183021"/>
              <a:gd name="connsiteX5" fmla="*/ 135172 w 203781"/>
              <a:gd name="connsiteY5" fmla="*/ 66574 h 183021"/>
              <a:gd name="connsiteX6" fmla="*/ 127221 w 203781"/>
              <a:gd name="connsiteY6" fmla="*/ 42720 h 183021"/>
              <a:gd name="connsiteX7" fmla="*/ 103367 w 203781"/>
              <a:gd name="connsiteY7" fmla="*/ 18866 h 183021"/>
              <a:gd name="connsiteX8" fmla="*/ 63611 w 203781"/>
              <a:gd name="connsiteY8" fmla="*/ 2964 h 183021"/>
              <a:gd name="connsiteX9" fmla="*/ 39757 w 203781"/>
              <a:gd name="connsiteY9" fmla="*/ 2964 h 18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781" h="183021">
                <a:moveTo>
                  <a:pt x="39757" y="2964"/>
                </a:moveTo>
                <a:lnTo>
                  <a:pt x="15903" y="74525"/>
                </a:lnTo>
                <a:lnTo>
                  <a:pt x="7952" y="98379"/>
                </a:lnTo>
                <a:lnTo>
                  <a:pt x="0" y="122233"/>
                </a:lnTo>
                <a:cubicBezTo>
                  <a:pt x="25672" y="199244"/>
                  <a:pt x="17914" y="201440"/>
                  <a:pt x="198783" y="138136"/>
                </a:cubicBezTo>
                <a:cubicBezTo>
                  <a:pt x="225482" y="128791"/>
                  <a:pt x="136605" y="67649"/>
                  <a:pt x="135172" y="66574"/>
                </a:cubicBezTo>
                <a:cubicBezTo>
                  <a:pt x="132522" y="58623"/>
                  <a:pt x="131870" y="49694"/>
                  <a:pt x="127221" y="42720"/>
                </a:cubicBezTo>
                <a:cubicBezTo>
                  <a:pt x="120984" y="33364"/>
                  <a:pt x="112903" y="24826"/>
                  <a:pt x="103367" y="18866"/>
                </a:cubicBezTo>
                <a:cubicBezTo>
                  <a:pt x="91264" y="11301"/>
                  <a:pt x="76730" y="8586"/>
                  <a:pt x="63611" y="2964"/>
                </a:cubicBezTo>
                <a:cubicBezTo>
                  <a:pt x="58163" y="629"/>
                  <a:pt x="53009" y="-2337"/>
                  <a:pt x="39757" y="296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자유형: 도형 168">
            <a:extLst>
              <a:ext uri="{FF2B5EF4-FFF2-40B4-BE49-F238E27FC236}">
                <a16:creationId xmlns:a16="http://schemas.microsoft.com/office/drawing/2014/main" id="{1F02EA06-E0FB-4417-AB17-17AC3ADD9214}"/>
              </a:ext>
            </a:extLst>
          </p:cNvPr>
          <p:cNvSpPr/>
          <p:nvPr/>
        </p:nvSpPr>
        <p:spPr>
          <a:xfrm>
            <a:off x="10017945" y="0"/>
            <a:ext cx="2064627" cy="2157812"/>
          </a:xfrm>
          <a:custGeom>
            <a:avLst/>
            <a:gdLst>
              <a:gd name="connsiteX0" fmla="*/ 74135 w 2064627"/>
              <a:gd name="connsiteY0" fmla="*/ 787179 h 2157812"/>
              <a:gd name="connsiteX1" fmla="*/ 416041 w 2064627"/>
              <a:gd name="connsiteY1" fmla="*/ 803081 h 2157812"/>
              <a:gd name="connsiteX2" fmla="*/ 463749 w 2064627"/>
              <a:gd name="connsiteY2" fmla="*/ 858741 h 2157812"/>
              <a:gd name="connsiteX3" fmla="*/ 503505 w 2064627"/>
              <a:gd name="connsiteY3" fmla="*/ 914400 h 2157812"/>
              <a:gd name="connsiteX4" fmla="*/ 511457 w 2064627"/>
              <a:gd name="connsiteY4" fmla="*/ 938254 h 2157812"/>
              <a:gd name="connsiteX5" fmla="*/ 519408 w 2064627"/>
              <a:gd name="connsiteY5" fmla="*/ 1041621 h 2157812"/>
              <a:gd name="connsiteX6" fmla="*/ 527359 w 2064627"/>
              <a:gd name="connsiteY6" fmla="*/ 1105231 h 2157812"/>
              <a:gd name="connsiteX7" fmla="*/ 551213 w 2064627"/>
              <a:gd name="connsiteY7" fmla="*/ 1137036 h 2157812"/>
              <a:gd name="connsiteX8" fmla="*/ 559165 w 2064627"/>
              <a:gd name="connsiteY8" fmla="*/ 1160890 h 2157812"/>
              <a:gd name="connsiteX9" fmla="*/ 614824 w 2064627"/>
              <a:gd name="connsiteY9" fmla="*/ 1224501 h 2157812"/>
              <a:gd name="connsiteX10" fmla="*/ 638678 w 2064627"/>
              <a:gd name="connsiteY10" fmla="*/ 1232452 h 2157812"/>
              <a:gd name="connsiteX11" fmla="*/ 678434 w 2064627"/>
              <a:gd name="connsiteY11" fmla="*/ 1256306 h 2157812"/>
              <a:gd name="connsiteX12" fmla="*/ 726142 w 2064627"/>
              <a:gd name="connsiteY12" fmla="*/ 1272208 h 2157812"/>
              <a:gd name="connsiteX13" fmla="*/ 742045 w 2064627"/>
              <a:gd name="connsiteY13" fmla="*/ 1296062 h 2157812"/>
              <a:gd name="connsiteX14" fmla="*/ 718191 w 2064627"/>
              <a:gd name="connsiteY14" fmla="*/ 1494845 h 2157812"/>
              <a:gd name="connsiteX15" fmla="*/ 710239 w 2064627"/>
              <a:gd name="connsiteY15" fmla="*/ 1534601 h 2157812"/>
              <a:gd name="connsiteX16" fmla="*/ 678434 w 2064627"/>
              <a:gd name="connsiteY16" fmla="*/ 1542553 h 2157812"/>
              <a:gd name="connsiteX17" fmla="*/ 638678 w 2064627"/>
              <a:gd name="connsiteY17" fmla="*/ 1550504 h 2157812"/>
              <a:gd name="connsiteX18" fmla="*/ 598921 w 2064627"/>
              <a:gd name="connsiteY18" fmla="*/ 1566407 h 2157812"/>
              <a:gd name="connsiteX19" fmla="*/ 590970 w 2064627"/>
              <a:gd name="connsiteY19" fmla="*/ 1590261 h 2157812"/>
              <a:gd name="connsiteX20" fmla="*/ 622775 w 2064627"/>
              <a:gd name="connsiteY20" fmla="*/ 1717481 h 2157812"/>
              <a:gd name="connsiteX21" fmla="*/ 630726 w 2064627"/>
              <a:gd name="connsiteY21" fmla="*/ 1741335 h 2157812"/>
              <a:gd name="connsiteX22" fmla="*/ 678434 w 2064627"/>
              <a:gd name="connsiteY22" fmla="*/ 1804946 h 2157812"/>
              <a:gd name="connsiteX23" fmla="*/ 710239 w 2064627"/>
              <a:gd name="connsiteY23" fmla="*/ 1900361 h 2157812"/>
              <a:gd name="connsiteX24" fmla="*/ 757947 w 2064627"/>
              <a:gd name="connsiteY24" fmla="*/ 1987826 h 2157812"/>
              <a:gd name="connsiteX25" fmla="*/ 797704 w 2064627"/>
              <a:gd name="connsiteY25" fmla="*/ 2043485 h 2157812"/>
              <a:gd name="connsiteX26" fmla="*/ 845412 w 2064627"/>
              <a:gd name="connsiteY26" fmla="*/ 2075290 h 2157812"/>
              <a:gd name="connsiteX27" fmla="*/ 893119 w 2064627"/>
              <a:gd name="connsiteY27" fmla="*/ 2107095 h 2157812"/>
              <a:gd name="connsiteX28" fmla="*/ 980584 w 2064627"/>
              <a:gd name="connsiteY28" fmla="*/ 2154803 h 2157812"/>
              <a:gd name="connsiteX29" fmla="*/ 1028292 w 2064627"/>
              <a:gd name="connsiteY29" fmla="*/ 2035534 h 2157812"/>
              <a:gd name="connsiteX30" fmla="*/ 1060097 w 2064627"/>
              <a:gd name="connsiteY30" fmla="*/ 1940118 h 2157812"/>
              <a:gd name="connsiteX31" fmla="*/ 1068048 w 2064627"/>
              <a:gd name="connsiteY31" fmla="*/ 1908313 h 2157812"/>
              <a:gd name="connsiteX32" fmla="*/ 1091902 w 2064627"/>
              <a:gd name="connsiteY32" fmla="*/ 1860605 h 2157812"/>
              <a:gd name="connsiteX33" fmla="*/ 1099853 w 2064627"/>
              <a:gd name="connsiteY33" fmla="*/ 1820848 h 2157812"/>
              <a:gd name="connsiteX34" fmla="*/ 1115756 w 2064627"/>
              <a:gd name="connsiteY34" fmla="*/ 1717481 h 2157812"/>
              <a:gd name="connsiteX35" fmla="*/ 1123707 w 2064627"/>
              <a:gd name="connsiteY35" fmla="*/ 1693628 h 2157812"/>
              <a:gd name="connsiteX36" fmla="*/ 1147561 w 2064627"/>
              <a:gd name="connsiteY36" fmla="*/ 1677725 h 2157812"/>
              <a:gd name="connsiteX37" fmla="*/ 1179366 w 2064627"/>
              <a:gd name="connsiteY37" fmla="*/ 1669774 h 2157812"/>
              <a:gd name="connsiteX38" fmla="*/ 1274782 w 2064627"/>
              <a:gd name="connsiteY38" fmla="*/ 1653871 h 2157812"/>
              <a:gd name="connsiteX39" fmla="*/ 1338392 w 2064627"/>
              <a:gd name="connsiteY39" fmla="*/ 1566407 h 2157812"/>
              <a:gd name="connsiteX40" fmla="*/ 1362246 w 2064627"/>
              <a:gd name="connsiteY40" fmla="*/ 1550504 h 2157812"/>
              <a:gd name="connsiteX41" fmla="*/ 1394052 w 2064627"/>
              <a:gd name="connsiteY41" fmla="*/ 1526650 h 2157812"/>
              <a:gd name="connsiteX42" fmla="*/ 1417905 w 2064627"/>
              <a:gd name="connsiteY42" fmla="*/ 1518699 h 2157812"/>
              <a:gd name="connsiteX43" fmla="*/ 1473565 w 2064627"/>
              <a:gd name="connsiteY43" fmla="*/ 1486894 h 2157812"/>
              <a:gd name="connsiteX44" fmla="*/ 1545126 w 2064627"/>
              <a:gd name="connsiteY44" fmla="*/ 1447137 h 2157812"/>
              <a:gd name="connsiteX45" fmla="*/ 1616688 w 2064627"/>
              <a:gd name="connsiteY45" fmla="*/ 1399429 h 2157812"/>
              <a:gd name="connsiteX46" fmla="*/ 1648493 w 2064627"/>
              <a:gd name="connsiteY46" fmla="*/ 1351721 h 2157812"/>
              <a:gd name="connsiteX47" fmla="*/ 1656445 w 2064627"/>
              <a:gd name="connsiteY47" fmla="*/ 1327868 h 2157812"/>
              <a:gd name="connsiteX48" fmla="*/ 1672347 w 2064627"/>
              <a:gd name="connsiteY48" fmla="*/ 1296062 h 2157812"/>
              <a:gd name="connsiteX49" fmla="*/ 1648493 w 2064627"/>
              <a:gd name="connsiteY49" fmla="*/ 1192695 h 2157812"/>
              <a:gd name="connsiteX50" fmla="*/ 1584883 w 2064627"/>
              <a:gd name="connsiteY50" fmla="*/ 1152939 h 2157812"/>
              <a:gd name="connsiteX51" fmla="*/ 1561029 w 2064627"/>
              <a:gd name="connsiteY51" fmla="*/ 1137036 h 2157812"/>
              <a:gd name="connsiteX52" fmla="*/ 1545126 w 2064627"/>
              <a:gd name="connsiteY52" fmla="*/ 1113182 h 2157812"/>
              <a:gd name="connsiteX53" fmla="*/ 1537175 w 2064627"/>
              <a:gd name="connsiteY53" fmla="*/ 1057523 h 2157812"/>
              <a:gd name="connsiteX54" fmla="*/ 1592834 w 2064627"/>
              <a:gd name="connsiteY54" fmla="*/ 1041621 h 2157812"/>
              <a:gd name="connsiteX55" fmla="*/ 1680298 w 2064627"/>
              <a:gd name="connsiteY55" fmla="*/ 1049572 h 2157812"/>
              <a:gd name="connsiteX56" fmla="*/ 1704152 w 2064627"/>
              <a:gd name="connsiteY56" fmla="*/ 1065474 h 2157812"/>
              <a:gd name="connsiteX57" fmla="*/ 1712104 w 2064627"/>
              <a:gd name="connsiteY57" fmla="*/ 1033669 h 2157812"/>
              <a:gd name="connsiteX58" fmla="*/ 1720055 w 2064627"/>
              <a:gd name="connsiteY58" fmla="*/ 970059 h 2157812"/>
              <a:gd name="connsiteX59" fmla="*/ 1704152 w 2064627"/>
              <a:gd name="connsiteY59" fmla="*/ 946205 h 2157812"/>
              <a:gd name="connsiteX60" fmla="*/ 1696201 w 2064627"/>
              <a:gd name="connsiteY60" fmla="*/ 914400 h 2157812"/>
              <a:gd name="connsiteX61" fmla="*/ 1712104 w 2064627"/>
              <a:gd name="connsiteY61" fmla="*/ 890546 h 2157812"/>
              <a:gd name="connsiteX62" fmla="*/ 1728006 w 2064627"/>
              <a:gd name="connsiteY62" fmla="*/ 763325 h 2157812"/>
              <a:gd name="connsiteX63" fmla="*/ 1704152 w 2064627"/>
              <a:gd name="connsiteY63" fmla="*/ 747422 h 2157812"/>
              <a:gd name="connsiteX64" fmla="*/ 1720055 w 2064627"/>
              <a:gd name="connsiteY64" fmla="*/ 707666 h 2157812"/>
              <a:gd name="connsiteX65" fmla="*/ 1728006 w 2064627"/>
              <a:gd name="connsiteY65" fmla="*/ 675861 h 2157812"/>
              <a:gd name="connsiteX66" fmla="*/ 1720055 w 2064627"/>
              <a:gd name="connsiteY66" fmla="*/ 636104 h 2157812"/>
              <a:gd name="connsiteX67" fmla="*/ 1696201 w 2064627"/>
              <a:gd name="connsiteY67" fmla="*/ 604299 h 2157812"/>
              <a:gd name="connsiteX68" fmla="*/ 1759812 w 2064627"/>
              <a:gd name="connsiteY68" fmla="*/ 516834 h 2157812"/>
              <a:gd name="connsiteX69" fmla="*/ 1783665 w 2064627"/>
              <a:gd name="connsiteY69" fmla="*/ 500932 h 2157812"/>
              <a:gd name="connsiteX70" fmla="*/ 1823422 w 2064627"/>
              <a:gd name="connsiteY70" fmla="*/ 461175 h 2157812"/>
              <a:gd name="connsiteX71" fmla="*/ 1871130 w 2064627"/>
              <a:gd name="connsiteY71" fmla="*/ 389614 h 2157812"/>
              <a:gd name="connsiteX72" fmla="*/ 1910886 w 2064627"/>
              <a:gd name="connsiteY72" fmla="*/ 365760 h 2157812"/>
              <a:gd name="connsiteX73" fmla="*/ 1990399 w 2064627"/>
              <a:gd name="connsiteY73" fmla="*/ 286247 h 2157812"/>
              <a:gd name="connsiteX74" fmla="*/ 2054010 w 2064627"/>
              <a:gd name="connsiteY74" fmla="*/ 238539 h 2157812"/>
              <a:gd name="connsiteX75" fmla="*/ 2061961 w 2064627"/>
              <a:gd name="connsiteY75" fmla="*/ 214685 h 2157812"/>
              <a:gd name="connsiteX76" fmla="*/ 1720055 w 2064627"/>
              <a:gd name="connsiteY76" fmla="*/ 198782 h 2157812"/>
              <a:gd name="connsiteX77" fmla="*/ 1696201 w 2064627"/>
              <a:gd name="connsiteY77" fmla="*/ 174928 h 2157812"/>
              <a:gd name="connsiteX78" fmla="*/ 1529224 w 2064627"/>
              <a:gd name="connsiteY78" fmla="*/ 103367 h 2157812"/>
              <a:gd name="connsiteX79" fmla="*/ 1489467 w 2064627"/>
              <a:gd name="connsiteY79" fmla="*/ 71561 h 2157812"/>
              <a:gd name="connsiteX80" fmla="*/ 1553078 w 2064627"/>
              <a:gd name="connsiteY80" fmla="*/ 55659 h 2157812"/>
              <a:gd name="connsiteX81" fmla="*/ 1521272 w 2064627"/>
              <a:gd name="connsiteY81" fmla="*/ 39756 h 2157812"/>
              <a:gd name="connsiteX82" fmla="*/ 1394052 w 2064627"/>
              <a:gd name="connsiteY82" fmla="*/ 15902 h 2157812"/>
              <a:gd name="connsiteX83" fmla="*/ 1322490 w 2064627"/>
              <a:gd name="connsiteY83" fmla="*/ 0 h 2157812"/>
              <a:gd name="connsiteX84" fmla="*/ 1171415 w 2064627"/>
              <a:gd name="connsiteY84" fmla="*/ 15902 h 2157812"/>
              <a:gd name="connsiteX85" fmla="*/ 1107805 w 2064627"/>
              <a:gd name="connsiteY85" fmla="*/ 47708 h 2157812"/>
              <a:gd name="connsiteX86" fmla="*/ 1075999 w 2064627"/>
              <a:gd name="connsiteY86" fmla="*/ 63610 h 2157812"/>
              <a:gd name="connsiteX87" fmla="*/ 1044194 w 2064627"/>
              <a:gd name="connsiteY87" fmla="*/ 119269 h 2157812"/>
              <a:gd name="connsiteX88" fmla="*/ 1036243 w 2064627"/>
              <a:gd name="connsiteY88" fmla="*/ 143123 h 2157812"/>
              <a:gd name="connsiteX89" fmla="*/ 964681 w 2064627"/>
              <a:gd name="connsiteY89" fmla="*/ 151074 h 2157812"/>
              <a:gd name="connsiteX90" fmla="*/ 940827 w 2064627"/>
              <a:gd name="connsiteY90" fmla="*/ 182880 h 2157812"/>
              <a:gd name="connsiteX91" fmla="*/ 916973 w 2064627"/>
              <a:gd name="connsiteY91" fmla="*/ 190831 h 2157812"/>
              <a:gd name="connsiteX92" fmla="*/ 909022 w 2064627"/>
              <a:gd name="connsiteY92" fmla="*/ 302149 h 2157812"/>
              <a:gd name="connsiteX93" fmla="*/ 797704 w 2064627"/>
              <a:gd name="connsiteY93" fmla="*/ 349857 h 2157812"/>
              <a:gd name="connsiteX94" fmla="*/ 710239 w 2064627"/>
              <a:gd name="connsiteY94" fmla="*/ 326003 h 2157812"/>
              <a:gd name="connsiteX95" fmla="*/ 686385 w 2064627"/>
              <a:gd name="connsiteY95" fmla="*/ 254441 h 2157812"/>
              <a:gd name="connsiteX96" fmla="*/ 694337 w 2064627"/>
              <a:gd name="connsiteY96" fmla="*/ 190831 h 2157812"/>
              <a:gd name="connsiteX97" fmla="*/ 543262 w 2064627"/>
              <a:gd name="connsiteY97" fmla="*/ 198782 h 2157812"/>
              <a:gd name="connsiteX98" fmla="*/ 495554 w 2064627"/>
              <a:gd name="connsiteY98" fmla="*/ 206734 h 2157812"/>
              <a:gd name="connsiteX99" fmla="*/ 431944 w 2064627"/>
              <a:gd name="connsiteY99" fmla="*/ 214685 h 2157812"/>
              <a:gd name="connsiteX100" fmla="*/ 304723 w 2064627"/>
              <a:gd name="connsiteY100" fmla="*/ 238539 h 2157812"/>
              <a:gd name="connsiteX101" fmla="*/ 249064 w 2064627"/>
              <a:gd name="connsiteY101" fmla="*/ 262393 h 2157812"/>
              <a:gd name="connsiteX102" fmla="*/ 233161 w 2064627"/>
              <a:gd name="connsiteY102" fmla="*/ 302149 h 2157812"/>
              <a:gd name="connsiteX103" fmla="*/ 288820 w 2064627"/>
              <a:gd name="connsiteY103" fmla="*/ 341906 h 2157812"/>
              <a:gd name="connsiteX104" fmla="*/ 264966 w 2064627"/>
              <a:gd name="connsiteY104" fmla="*/ 365760 h 2157812"/>
              <a:gd name="connsiteX105" fmla="*/ 193405 w 2064627"/>
              <a:gd name="connsiteY105" fmla="*/ 373711 h 2157812"/>
              <a:gd name="connsiteX106" fmla="*/ 209307 w 2064627"/>
              <a:gd name="connsiteY106" fmla="*/ 485029 h 2157812"/>
              <a:gd name="connsiteX107" fmla="*/ 241112 w 2064627"/>
              <a:gd name="connsiteY107" fmla="*/ 508883 h 2157812"/>
              <a:gd name="connsiteX108" fmla="*/ 280869 w 2064627"/>
              <a:gd name="connsiteY108" fmla="*/ 516834 h 2157812"/>
              <a:gd name="connsiteX109" fmla="*/ 304723 w 2064627"/>
              <a:gd name="connsiteY109" fmla="*/ 524786 h 2157812"/>
              <a:gd name="connsiteX110" fmla="*/ 129794 w 2064627"/>
              <a:gd name="connsiteY110" fmla="*/ 548640 h 2157812"/>
              <a:gd name="connsiteX111" fmla="*/ 90038 w 2064627"/>
              <a:gd name="connsiteY111" fmla="*/ 564542 h 2157812"/>
              <a:gd name="connsiteX112" fmla="*/ 10525 w 2064627"/>
              <a:gd name="connsiteY112" fmla="*/ 580445 h 2157812"/>
              <a:gd name="connsiteX113" fmla="*/ 2573 w 2064627"/>
              <a:gd name="connsiteY113" fmla="*/ 620201 h 2157812"/>
              <a:gd name="connsiteX114" fmla="*/ 58232 w 2064627"/>
              <a:gd name="connsiteY114" fmla="*/ 644055 h 2157812"/>
              <a:gd name="connsiteX115" fmla="*/ 82086 w 2064627"/>
              <a:gd name="connsiteY115" fmla="*/ 659958 h 2157812"/>
              <a:gd name="connsiteX116" fmla="*/ 66184 w 2064627"/>
              <a:gd name="connsiteY116" fmla="*/ 683812 h 2157812"/>
              <a:gd name="connsiteX117" fmla="*/ 74135 w 2064627"/>
              <a:gd name="connsiteY117" fmla="*/ 707666 h 2157812"/>
              <a:gd name="connsiteX118" fmla="*/ 74135 w 2064627"/>
              <a:gd name="connsiteY118" fmla="*/ 787179 h 215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064627" h="2157812">
                <a:moveTo>
                  <a:pt x="74135" y="787179"/>
                </a:moveTo>
                <a:cubicBezTo>
                  <a:pt x="131119" y="803081"/>
                  <a:pt x="323809" y="762980"/>
                  <a:pt x="416041" y="803081"/>
                </a:cubicBezTo>
                <a:cubicBezTo>
                  <a:pt x="438451" y="812824"/>
                  <a:pt x="448275" y="839829"/>
                  <a:pt x="463749" y="858741"/>
                </a:cubicBezTo>
                <a:cubicBezTo>
                  <a:pt x="468384" y="864405"/>
                  <a:pt x="498246" y="903882"/>
                  <a:pt x="503505" y="914400"/>
                </a:cubicBezTo>
                <a:cubicBezTo>
                  <a:pt x="507253" y="921897"/>
                  <a:pt x="508806" y="930303"/>
                  <a:pt x="511457" y="938254"/>
                </a:cubicBezTo>
                <a:cubicBezTo>
                  <a:pt x="514107" y="972710"/>
                  <a:pt x="516132" y="1007219"/>
                  <a:pt x="519408" y="1041621"/>
                </a:cubicBezTo>
                <a:cubicBezTo>
                  <a:pt x="521434" y="1062893"/>
                  <a:pt x="520602" y="1084959"/>
                  <a:pt x="527359" y="1105231"/>
                </a:cubicBezTo>
                <a:cubicBezTo>
                  <a:pt x="531550" y="1117803"/>
                  <a:pt x="543262" y="1126434"/>
                  <a:pt x="551213" y="1137036"/>
                </a:cubicBezTo>
                <a:cubicBezTo>
                  <a:pt x="553864" y="1144987"/>
                  <a:pt x="555007" y="1153613"/>
                  <a:pt x="559165" y="1160890"/>
                </a:cubicBezTo>
                <a:cubicBezTo>
                  <a:pt x="568760" y="1177682"/>
                  <a:pt x="599957" y="1213882"/>
                  <a:pt x="614824" y="1224501"/>
                </a:cubicBezTo>
                <a:cubicBezTo>
                  <a:pt x="621644" y="1229373"/>
                  <a:pt x="631181" y="1228704"/>
                  <a:pt x="638678" y="1232452"/>
                </a:cubicBezTo>
                <a:cubicBezTo>
                  <a:pt x="652501" y="1239363"/>
                  <a:pt x="664365" y="1249911"/>
                  <a:pt x="678434" y="1256306"/>
                </a:cubicBezTo>
                <a:cubicBezTo>
                  <a:pt x="693694" y="1263242"/>
                  <a:pt x="726142" y="1272208"/>
                  <a:pt x="726142" y="1272208"/>
                </a:cubicBezTo>
                <a:cubicBezTo>
                  <a:pt x="731443" y="1280159"/>
                  <a:pt x="741364" y="1286530"/>
                  <a:pt x="742045" y="1296062"/>
                </a:cubicBezTo>
                <a:cubicBezTo>
                  <a:pt x="744135" y="1325323"/>
                  <a:pt x="721030" y="1476862"/>
                  <a:pt x="718191" y="1494845"/>
                </a:cubicBezTo>
                <a:cubicBezTo>
                  <a:pt x="716083" y="1508194"/>
                  <a:pt x="718891" y="1524219"/>
                  <a:pt x="710239" y="1534601"/>
                </a:cubicBezTo>
                <a:cubicBezTo>
                  <a:pt x="703243" y="1542996"/>
                  <a:pt x="689102" y="1540182"/>
                  <a:pt x="678434" y="1542553"/>
                </a:cubicBezTo>
                <a:cubicBezTo>
                  <a:pt x="665241" y="1545485"/>
                  <a:pt x="651930" y="1547854"/>
                  <a:pt x="638678" y="1550504"/>
                </a:cubicBezTo>
                <a:cubicBezTo>
                  <a:pt x="625426" y="1555805"/>
                  <a:pt x="609886" y="1557269"/>
                  <a:pt x="598921" y="1566407"/>
                </a:cubicBezTo>
                <a:cubicBezTo>
                  <a:pt x="592482" y="1571773"/>
                  <a:pt x="589663" y="1581982"/>
                  <a:pt x="590970" y="1590261"/>
                </a:cubicBezTo>
                <a:cubicBezTo>
                  <a:pt x="597787" y="1633438"/>
                  <a:pt x="611651" y="1675208"/>
                  <a:pt x="622775" y="1717481"/>
                </a:cubicBezTo>
                <a:cubicBezTo>
                  <a:pt x="624908" y="1725586"/>
                  <a:pt x="626226" y="1734264"/>
                  <a:pt x="630726" y="1741335"/>
                </a:cubicBezTo>
                <a:cubicBezTo>
                  <a:pt x="644956" y="1763696"/>
                  <a:pt x="662531" y="1783742"/>
                  <a:pt x="678434" y="1804946"/>
                </a:cubicBezTo>
                <a:cubicBezTo>
                  <a:pt x="689036" y="1836751"/>
                  <a:pt x="695246" y="1870375"/>
                  <a:pt x="710239" y="1900361"/>
                </a:cubicBezTo>
                <a:cubicBezTo>
                  <a:pt x="730471" y="1940825"/>
                  <a:pt x="729684" y="1940721"/>
                  <a:pt x="757947" y="1987826"/>
                </a:cubicBezTo>
                <a:cubicBezTo>
                  <a:pt x="764025" y="1997956"/>
                  <a:pt x="791934" y="2038356"/>
                  <a:pt x="797704" y="2043485"/>
                </a:cubicBezTo>
                <a:cubicBezTo>
                  <a:pt x="811989" y="2056183"/>
                  <a:pt x="831898" y="2061775"/>
                  <a:pt x="845412" y="2075290"/>
                </a:cubicBezTo>
                <a:cubicBezTo>
                  <a:pt x="875191" y="2105071"/>
                  <a:pt x="858597" y="2095588"/>
                  <a:pt x="893119" y="2107095"/>
                </a:cubicBezTo>
                <a:cubicBezTo>
                  <a:pt x="897372" y="2110497"/>
                  <a:pt x="964772" y="2171932"/>
                  <a:pt x="980584" y="2154803"/>
                </a:cubicBezTo>
                <a:cubicBezTo>
                  <a:pt x="1009627" y="2123340"/>
                  <a:pt x="1013420" y="2075687"/>
                  <a:pt x="1028292" y="2035534"/>
                </a:cubicBezTo>
                <a:cubicBezTo>
                  <a:pt x="1039936" y="2004095"/>
                  <a:pt x="1051966" y="1972643"/>
                  <a:pt x="1060097" y="1940118"/>
                </a:cubicBezTo>
                <a:cubicBezTo>
                  <a:pt x="1062747" y="1929516"/>
                  <a:pt x="1063989" y="1918459"/>
                  <a:pt x="1068048" y="1908313"/>
                </a:cubicBezTo>
                <a:cubicBezTo>
                  <a:pt x="1074651" y="1891805"/>
                  <a:pt x="1083951" y="1876508"/>
                  <a:pt x="1091902" y="1860605"/>
                </a:cubicBezTo>
                <a:cubicBezTo>
                  <a:pt x="1094552" y="1847353"/>
                  <a:pt x="1097631" y="1834179"/>
                  <a:pt x="1099853" y="1820848"/>
                </a:cubicBezTo>
                <a:cubicBezTo>
                  <a:pt x="1105584" y="1786461"/>
                  <a:pt x="1109331" y="1751745"/>
                  <a:pt x="1115756" y="1717481"/>
                </a:cubicBezTo>
                <a:cubicBezTo>
                  <a:pt x="1117301" y="1709243"/>
                  <a:pt x="1118471" y="1700173"/>
                  <a:pt x="1123707" y="1693628"/>
                </a:cubicBezTo>
                <a:cubicBezTo>
                  <a:pt x="1129677" y="1686166"/>
                  <a:pt x="1138777" y="1681489"/>
                  <a:pt x="1147561" y="1677725"/>
                </a:cubicBezTo>
                <a:cubicBezTo>
                  <a:pt x="1157605" y="1673420"/>
                  <a:pt x="1168625" y="1671788"/>
                  <a:pt x="1179366" y="1669774"/>
                </a:cubicBezTo>
                <a:cubicBezTo>
                  <a:pt x="1211058" y="1663832"/>
                  <a:pt x="1242977" y="1659172"/>
                  <a:pt x="1274782" y="1653871"/>
                </a:cubicBezTo>
                <a:cubicBezTo>
                  <a:pt x="1295985" y="1624716"/>
                  <a:pt x="1308397" y="1586404"/>
                  <a:pt x="1338392" y="1566407"/>
                </a:cubicBezTo>
                <a:cubicBezTo>
                  <a:pt x="1346343" y="1561106"/>
                  <a:pt x="1354470" y="1556059"/>
                  <a:pt x="1362246" y="1550504"/>
                </a:cubicBezTo>
                <a:cubicBezTo>
                  <a:pt x="1373030" y="1542801"/>
                  <a:pt x="1382546" y="1533225"/>
                  <a:pt x="1394052" y="1526650"/>
                </a:cubicBezTo>
                <a:cubicBezTo>
                  <a:pt x="1401329" y="1522492"/>
                  <a:pt x="1410202" y="1522000"/>
                  <a:pt x="1417905" y="1518699"/>
                </a:cubicBezTo>
                <a:cubicBezTo>
                  <a:pt x="1462146" y="1499739"/>
                  <a:pt x="1436714" y="1508390"/>
                  <a:pt x="1473565" y="1486894"/>
                </a:cubicBezTo>
                <a:cubicBezTo>
                  <a:pt x="1497136" y="1473144"/>
                  <a:pt x="1522690" y="1462669"/>
                  <a:pt x="1545126" y="1447137"/>
                </a:cubicBezTo>
                <a:cubicBezTo>
                  <a:pt x="1631126" y="1387599"/>
                  <a:pt x="1521029" y="1437694"/>
                  <a:pt x="1616688" y="1399429"/>
                </a:cubicBezTo>
                <a:cubicBezTo>
                  <a:pt x="1627290" y="1383526"/>
                  <a:pt x="1639211" y="1368428"/>
                  <a:pt x="1648493" y="1351721"/>
                </a:cubicBezTo>
                <a:cubicBezTo>
                  <a:pt x="1652563" y="1344395"/>
                  <a:pt x="1653143" y="1335572"/>
                  <a:pt x="1656445" y="1327868"/>
                </a:cubicBezTo>
                <a:cubicBezTo>
                  <a:pt x="1661114" y="1316973"/>
                  <a:pt x="1667046" y="1306664"/>
                  <a:pt x="1672347" y="1296062"/>
                </a:cubicBezTo>
                <a:cubicBezTo>
                  <a:pt x="1664396" y="1261606"/>
                  <a:pt x="1660909" y="1225805"/>
                  <a:pt x="1648493" y="1192695"/>
                </a:cubicBezTo>
                <a:cubicBezTo>
                  <a:pt x="1638834" y="1166937"/>
                  <a:pt x="1604253" y="1162624"/>
                  <a:pt x="1584883" y="1152939"/>
                </a:cubicBezTo>
                <a:cubicBezTo>
                  <a:pt x="1576336" y="1148665"/>
                  <a:pt x="1568980" y="1142337"/>
                  <a:pt x="1561029" y="1137036"/>
                </a:cubicBezTo>
                <a:cubicBezTo>
                  <a:pt x="1555728" y="1129085"/>
                  <a:pt x="1549867" y="1121479"/>
                  <a:pt x="1545126" y="1113182"/>
                </a:cubicBezTo>
                <a:cubicBezTo>
                  <a:pt x="1535722" y="1096726"/>
                  <a:pt x="1518230" y="1076468"/>
                  <a:pt x="1537175" y="1057523"/>
                </a:cubicBezTo>
                <a:cubicBezTo>
                  <a:pt x="1540977" y="1053721"/>
                  <a:pt x="1592559" y="1041690"/>
                  <a:pt x="1592834" y="1041621"/>
                </a:cubicBezTo>
                <a:cubicBezTo>
                  <a:pt x="1621989" y="1044271"/>
                  <a:pt x="1651673" y="1043438"/>
                  <a:pt x="1680298" y="1049572"/>
                </a:cubicBezTo>
                <a:cubicBezTo>
                  <a:pt x="1689642" y="1051574"/>
                  <a:pt x="1695605" y="1069748"/>
                  <a:pt x="1704152" y="1065474"/>
                </a:cubicBezTo>
                <a:cubicBezTo>
                  <a:pt x="1713926" y="1060587"/>
                  <a:pt x="1709453" y="1044271"/>
                  <a:pt x="1712104" y="1033669"/>
                </a:cubicBezTo>
                <a:cubicBezTo>
                  <a:pt x="1714754" y="1012466"/>
                  <a:pt x="1721990" y="991340"/>
                  <a:pt x="1720055" y="970059"/>
                </a:cubicBezTo>
                <a:cubicBezTo>
                  <a:pt x="1719190" y="960542"/>
                  <a:pt x="1707916" y="954989"/>
                  <a:pt x="1704152" y="946205"/>
                </a:cubicBezTo>
                <a:cubicBezTo>
                  <a:pt x="1699847" y="936161"/>
                  <a:pt x="1698851" y="925002"/>
                  <a:pt x="1696201" y="914400"/>
                </a:cubicBezTo>
                <a:cubicBezTo>
                  <a:pt x="1701502" y="906449"/>
                  <a:pt x="1708340" y="899330"/>
                  <a:pt x="1712104" y="890546"/>
                </a:cubicBezTo>
                <a:cubicBezTo>
                  <a:pt x="1725090" y="860246"/>
                  <a:pt x="1727049" y="774809"/>
                  <a:pt x="1728006" y="763325"/>
                </a:cubicBezTo>
                <a:cubicBezTo>
                  <a:pt x="1720055" y="758024"/>
                  <a:pt x="1705503" y="756882"/>
                  <a:pt x="1704152" y="747422"/>
                </a:cubicBezTo>
                <a:cubicBezTo>
                  <a:pt x="1702134" y="733293"/>
                  <a:pt x="1715541" y="721206"/>
                  <a:pt x="1720055" y="707666"/>
                </a:cubicBezTo>
                <a:cubicBezTo>
                  <a:pt x="1723511" y="697299"/>
                  <a:pt x="1725356" y="686463"/>
                  <a:pt x="1728006" y="675861"/>
                </a:cubicBezTo>
                <a:cubicBezTo>
                  <a:pt x="1725356" y="662609"/>
                  <a:pt x="1725544" y="648454"/>
                  <a:pt x="1720055" y="636104"/>
                </a:cubicBezTo>
                <a:cubicBezTo>
                  <a:pt x="1714673" y="623994"/>
                  <a:pt x="1695101" y="617505"/>
                  <a:pt x="1696201" y="604299"/>
                </a:cubicBezTo>
                <a:cubicBezTo>
                  <a:pt x="1700212" y="556163"/>
                  <a:pt x="1727891" y="539634"/>
                  <a:pt x="1759812" y="516834"/>
                </a:cubicBezTo>
                <a:cubicBezTo>
                  <a:pt x="1767588" y="511280"/>
                  <a:pt x="1775714" y="506233"/>
                  <a:pt x="1783665" y="500932"/>
                </a:cubicBezTo>
                <a:cubicBezTo>
                  <a:pt x="1852579" y="397564"/>
                  <a:pt x="1743907" y="553942"/>
                  <a:pt x="1823422" y="461175"/>
                </a:cubicBezTo>
                <a:cubicBezTo>
                  <a:pt x="1845968" y="434872"/>
                  <a:pt x="1844972" y="412503"/>
                  <a:pt x="1871130" y="389614"/>
                </a:cubicBezTo>
                <a:cubicBezTo>
                  <a:pt x="1882761" y="379437"/>
                  <a:pt x="1899207" y="375882"/>
                  <a:pt x="1910886" y="365760"/>
                </a:cubicBezTo>
                <a:cubicBezTo>
                  <a:pt x="1939211" y="341211"/>
                  <a:pt x="1962997" y="311822"/>
                  <a:pt x="1990399" y="286247"/>
                </a:cubicBezTo>
                <a:cubicBezTo>
                  <a:pt x="2014013" y="264208"/>
                  <a:pt x="2029327" y="254994"/>
                  <a:pt x="2054010" y="238539"/>
                </a:cubicBezTo>
                <a:cubicBezTo>
                  <a:pt x="2056660" y="230588"/>
                  <a:pt x="2070299" y="215540"/>
                  <a:pt x="2061961" y="214685"/>
                </a:cubicBezTo>
                <a:cubicBezTo>
                  <a:pt x="1625826" y="169954"/>
                  <a:pt x="1853187" y="243163"/>
                  <a:pt x="1720055" y="198782"/>
                </a:cubicBezTo>
                <a:cubicBezTo>
                  <a:pt x="1712104" y="190831"/>
                  <a:pt x="1701230" y="184986"/>
                  <a:pt x="1696201" y="174928"/>
                </a:cubicBezTo>
                <a:cubicBezTo>
                  <a:pt x="1642785" y="68097"/>
                  <a:pt x="1761425" y="127808"/>
                  <a:pt x="1529224" y="103367"/>
                </a:cubicBezTo>
                <a:cubicBezTo>
                  <a:pt x="1515972" y="92765"/>
                  <a:pt x="1481877" y="86741"/>
                  <a:pt x="1489467" y="71561"/>
                </a:cubicBezTo>
                <a:cubicBezTo>
                  <a:pt x="1499241" y="52012"/>
                  <a:pt x="1553078" y="55659"/>
                  <a:pt x="1553078" y="55659"/>
                </a:cubicBezTo>
                <a:cubicBezTo>
                  <a:pt x="1542476" y="50358"/>
                  <a:pt x="1532771" y="42631"/>
                  <a:pt x="1521272" y="39756"/>
                </a:cubicBezTo>
                <a:cubicBezTo>
                  <a:pt x="1479415" y="29292"/>
                  <a:pt x="1436502" y="23620"/>
                  <a:pt x="1394052" y="15902"/>
                </a:cubicBezTo>
                <a:cubicBezTo>
                  <a:pt x="1332476" y="4706"/>
                  <a:pt x="1364550" y="14019"/>
                  <a:pt x="1322490" y="0"/>
                </a:cubicBezTo>
                <a:cubicBezTo>
                  <a:pt x="1314662" y="522"/>
                  <a:pt x="1208321" y="524"/>
                  <a:pt x="1171415" y="15902"/>
                </a:cubicBezTo>
                <a:cubicBezTo>
                  <a:pt x="1149532" y="25020"/>
                  <a:pt x="1129008" y="37106"/>
                  <a:pt x="1107805" y="47708"/>
                </a:cubicBezTo>
                <a:lnTo>
                  <a:pt x="1075999" y="63610"/>
                </a:lnTo>
                <a:cubicBezTo>
                  <a:pt x="1042220" y="97389"/>
                  <a:pt x="1057008" y="74419"/>
                  <a:pt x="1044194" y="119269"/>
                </a:cubicBezTo>
                <a:cubicBezTo>
                  <a:pt x="1041892" y="127328"/>
                  <a:pt x="1044025" y="140010"/>
                  <a:pt x="1036243" y="143123"/>
                </a:cubicBezTo>
                <a:cubicBezTo>
                  <a:pt x="1013959" y="152037"/>
                  <a:pt x="988535" y="148424"/>
                  <a:pt x="964681" y="151074"/>
                </a:cubicBezTo>
                <a:cubicBezTo>
                  <a:pt x="956730" y="161676"/>
                  <a:pt x="951008" y="174396"/>
                  <a:pt x="940827" y="182880"/>
                </a:cubicBezTo>
                <a:cubicBezTo>
                  <a:pt x="934388" y="188246"/>
                  <a:pt x="919133" y="182733"/>
                  <a:pt x="916973" y="190831"/>
                </a:cubicBezTo>
                <a:cubicBezTo>
                  <a:pt x="907388" y="226775"/>
                  <a:pt x="922505" y="267478"/>
                  <a:pt x="909022" y="302149"/>
                </a:cubicBezTo>
                <a:cubicBezTo>
                  <a:pt x="897195" y="332560"/>
                  <a:pt x="818029" y="344776"/>
                  <a:pt x="797704" y="349857"/>
                </a:cubicBezTo>
                <a:cubicBezTo>
                  <a:pt x="768549" y="341906"/>
                  <a:pt x="733184" y="345670"/>
                  <a:pt x="710239" y="326003"/>
                </a:cubicBezTo>
                <a:cubicBezTo>
                  <a:pt x="691148" y="309639"/>
                  <a:pt x="686385" y="254441"/>
                  <a:pt x="686385" y="254441"/>
                </a:cubicBezTo>
                <a:cubicBezTo>
                  <a:pt x="689036" y="233238"/>
                  <a:pt x="714252" y="198576"/>
                  <a:pt x="694337" y="190831"/>
                </a:cubicBezTo>
                <a:cubicBezTo>
                  <a:pt x="647338" y="172554"/>
                  <a:pt x="593529" y="194761"/>
                  <a:pt x="543262" y="198782"/>
                </a:cubicBezTo>
                <a:cubicBezTo>
                  <a:pt x="527191" y="200068"/>
                  <a:pt x="511514" y="204454"/>
                  <a:pt x="495554" y="206734"/>
                </a:cubicBezTo>
                <a:cubicBezTo>
                  <a:pt x="474400" y="209756"/>
                  <a:pt x="452946" y="210747"/>
                  <a:pt x="431944" y="214685"/>
                </a:cubicBezTo>
                <a:cubicBezTo>
                  <a:pt x="263263" y="246313"/>
                  <a:pt x="472478" y="217570"/>
                  <a:pt x="304723" y="238539"/>
                </a:cubicBezTo>
                <a:cubicBezTo>
                  <a:pt x="291855" y="242828"/>
                  <a:pt x="256926" y="253221"/>
                  <a:pt x="249064" y="262393"/>
                </a:cubicBezTo>
                <a:cubicBezTo>
                  <a:pt x="239775" y="273230"/>
                  <a:pt x="238462" y="288897"/>
                  <a:pt x="233161" y="302149"/>
                </a:cubicBezTo>
                <a:cubicBezTo>
                  <a:pt x="251714" y="315401"/>
                  <a:pt x="278624" y="321513"/>
                  <a:pt x="288820" y="341906"/>
                </a:cubicBezTo>
                <a:cubicBezTo>
                  <a:pt x="293849" y="351964"/>
                  <a:pt x="275634" y="362204"/>
                  <a:pt x="264966" y="365760"/>
                </a:cubicBezTo>
                <a:cubicBezTo>
                  <a:pt x="242197" y="373350"/>
                  <a:pt x="217259" y="371061"/>
                  <a:pt x="193405" y="373711"/>
                </a:cubicBezTo>
                <a:cubicBezTo>
                  <a:pt x="198706" y="410817"/>
                  <a:pt x="196832" y="449683"/>
                  <a:pt x="209307" y="485029"/>
                </a:cubicBezTo>
                <a:cubicBezTo>
                  <a:pt x="213718" y="497526"/>
                  <a:pt x="229002" y="503501"/>
                  <a:pt x="241112" y="508883"/>
                </a:cubicBezTo>
                <a:cubicBezTo>
                  <a:pt x="253462" y="514372"/>
                  <a:pt x="267758" y="513556"/>
                  <a:pt x="280869" y="516834"/>
                </a:cubicBezTo>
                <a:cubicBezTo>
                  <a:pt x="289000" y="518867"/>
                  <a:pt x="296772" y="522135"/>
                  <a:pt x="304723" y="524786"/>
                </a:cubicBezTo>
                <a:cubicBezTo>
                  <a:pt x="131594" y="568066"/>
                  <a:pt x="387892" y="507887"/>
                  <a:pt x="129794" y="548640"/>
                </a:cubicBezTo>
                <a:cubicBezTo>
                  <a:pt x="115696" y="550866"/>
                  <a:pt x="103829" y="560864"/>
                  <a:pt x="90038" y="564542"/>
                </a:cubicBezTo>
                <a:cubicBezTo>
                  <a:pt x="63921" y="571506"/>
                  <a:pt x="37029" y="575144"/>
                  <a:pt x="10525" y="580445"/>
                </a:cubicBezTo>
                <a:cubicBezTo>
                  <a:pt x="7874" y="593697"/>
                  <a:pt x="-5536" y="609389"/>
                  <a:pt x="2573" y="620201"/>
                </a:cubicBezTo>
                <a:cubicBezTo>
                  <a:pt x="14684" y="636349"/>
                  <a:pt x="40178" y="635028"/>
                  <a:pt x="58232" y="644055"/>
                </a:cubicBezTo>
                <a:cubicBezTo>
                  <a:pt x="66779" y="648329"/>
                  <a:pt x="74135" y="654657"/>
                  <a:pt x="82086" y="659958"/>
                </a:cubicBezTo>
                <a:cubicBezTo>
                  <a:pt x="76785" y="667909"/>
                  <a:pt x="67755" y="674386"/>
                  <a:pt x="66184" y="683812"/>
                </a:cubicBezTo>
                <a:cubicBezTo>
                  <a:pt x="64806" y="692079"/>
                  <a:pt x="73209" y="699336"/>
                  <a:pt x="74135" y="707666"/>
                </a:cubicBezTo>
                <a:cubicBezTo>
                  <a:pt x="75891" y="723471"/>
                  <a:pt x="17151" y="771277"/>
                  <a:pt x="74135" y="7871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A24798E7-6E22-4461-9086-75722C34967B}"/>
              </a:ext>
            </a:extLst>
          </p:cNvPr>
          <p:cNvSpPr/>
          <p:nvPr/>
        </p:nvSpPr>
        <p:spPr>
          <a:xfrm>
            <a:off x="9668331" y="3697357"/>
            <a:ext cx="232139" cy="135172"/>
          </a:xfrm>
          <a:custGeom>
            <a:avLst/>
            <a:gdLst>
              <a:gd name="connsiteX0" fmla="*/ 16358 w 232139"/>
              <a:gd name="connsiteY0" fmla="*/ 0 h 135172"/>
              <a:gd name="connsiteX1" fmla="*/ 127676 w 232139"/>
              <a:gd name="connsiteY1" fmla="*/ 23853 h 135172"/>
              <a:gd name="connsiteX2" fmla="*/ 151530 w 232139"/>
              <a:gd name="connsiteY2" fmla="*/ 31805 h 135172"/>
              <a:gd name="connsiteX3" fmla="*/ 223092 w 232139"/>
              <a:gd name="connsiteY3" fmla="*/ 87464 h 135172"/>
              <a:gd name="connsiteX4" fmla="*/ 231043 w 232139"/>
              <a:gd name="connsiteY4" fmla="*/ 111318 h 135172"/>
              <a:gd name="connsiteX5" fmla="*/ 159481 w 232139"/>
              <a:gd name="connsiteY5" fmla="*/ 135172 h 135172"/>
              <a:gd name="connsiteX6" fmla="*/ 111773 w 232139"/>
              <a:gd name="connsiteY6" fmla="*/ 127220 h 135172"/>
              <a:gd name="connsiteX7" fmla="*/ 72017 w 232139"/>
              <a:gd name="connsiteY7" fmla="*/ 111318 h 135172"/>
              <a:gd name="connsiteX8" fmla="*/ 40212 w 232139"/>
              <a:gd name="connsiteY8" fmla="*/ 103366 h 135172"/>
              <a:gd name="connsiteX9" fmla="*/ 455 w 232139"/>
              <a:gd name="connsiteY9" fmla="*/ 47707 h 135172"/>
              <a:gd name="connsiteX10" fmla="*/ 16358 w 232139"/>
              <a:gd name="connsiteY10" fmla="*/ 0 h 1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2139" h="135172">
                <a:moveTo>
                  <a:pt x="16358" y="0"/>
                </a:moveTo>
                <a:cubicBezTo>
                  <a:pt x="96596" y="10029"/>
                  <a:pt x="59701" y="1195"/>
                  <a:pt x="127676" y="23853"/>
                </a:cubicBezTo>
                <a:lnTo>
                  <a:pt x="151530" y="31805"/>
                </a:lnTo>
                <a:cubicBezTo>
                  <a:pt x="205165" y="85440"/>
                  <a:pt x="177902" y="72401"/>
                  <a:pt x="223092" y="87464"/>
                </a:cubicBezTo>
                <a:cubicBezTo>
                  <a:pt x="225742" y="95415"/>
                  <a:pt x="235355" y="104131"/>
                  <a:pt x="231043" y="111318"/>
                </a:cubicBezTo>
                <a:cubicBezTo>
                  <a:pt x="222066" y="126280"/>
                  <a:pt x="171050" y="132858"/>
                  <a:pt x="159481" y="135172"/>
                </a:cubicBezTo>
                <a:cubicBezTo>
                  <a:pt x="143578" y="132521"/>
                  <a:pt x="127327" y="131462"/>
                  <a:pt x="111773" y="127220"/>
                </a:cubicBezTo>
                <a:cubicBezTo>
                  <a:pt x="98003" y="123465"/>
                  <a:pt x="85557" y="115832"/>
                  <a:pt x="72017" y="111318"/>
                </a:cubicBezTo>
                <a:cubicBezTo>
                  <a:pt x="61650" y="107862"/>
                  <a:pt x="50814" y="106017"/>
                  <a:pt x="40212" y="103366"/>
                </a:cubicBezTo>
                <a:cubicBezTo>
                  <a:pt x="34267" y="97421"/>
                  <a:pt x="-4623" y="68016"/>
                  <a:pt x="455" y="47707"/>
                </a:cubicBezTo>
                <a:cubicBezTo>
                  <a:pt x="1893" y="41957"/>
                  <a:pt x="11057" y="42406"/>
                  <a:pt x="1635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02FEDB0A-BC0F-4012-90EB-63A15B9BDA65}"/>
              </a:ext>
            </a:extLst>
          </p:cNvPr>
          <p:cNvSpPr/>
          <p:nvPr/>
        </p:nvSpPr>
        <p:spPr>
          <a:xfrm>
            <a:off x="8204795" y="3676826"/>
            <a:ext cx="231270" cy="348071"/>
          </a:xfrm>
          <a:custGeom>
            <a:avLst/>
            <a:gdLst>
              <a:gd name="connsiteX0" fmla="*/ 8634 w 231270"/>
              <a:gd name="connsiteY0" fmla="*/ 21479 h 348071"/>
              <a:gd name="connsiteX1" fmla="*/ 16585 w 231270"/>
              <a:gd name="connsiteY1" fmla="*/ 339531 h 348071"/>
              <a:gd name="connsiteX2" fmla="*/ 88147 w 231270"/>
              <a:gd name="connsiteY2" fmla="*/ 315677 h 348071"/>
              <a:gd name="connsiteX3" fmla="*/ 175611 w 231270"/>
              <a:gd name="connsiteY3" fmla="*/ 228212 h 348071"/>
              <a:gd name="connsiteX4" fmla="*/ 231270 w 231270"/>
              <a:gd name="connsiteY4" fmla="*/ 164602 h 348071"/>
              <a:gd name="connsiteX5" fmla="*/ 207417 w 231270"/>
              <a:gd name="connsiteY5" fmla="*/ 132797 h 348071"/>
              <a:gd name="connsiteX6" fmla="*/ 119952 w 231270"/>
              <a:gd name="connsiteY6" fmla="*/ 93040 h 348071"/>
              <a:gd name="connsiteX7" fmla="*/ 683 w 231270"/>
              <a:gd name="connsiteY7" fmla="*/ 29430 h 348071"/>
              <a:gd name="connsiteX8" fmla="*/ 8634 w 231270"/>
              <a:gd name="connsiteY8" fmla="*/ 21479 h 3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270" h="348071">
                <a:moveTo>
                  <a:pt x="8634" y="21479"/>
                </a:moveTo>
                <a:cubicBezTo>
                  <a:pt x="11284" y="73163"/>
                  <a:pt x="-11085" y="237154"/>
                  <a:pt x="16585" y="339531"/>
                </a:cubicBezTo>
                <a:cubicBezTo>
                  <a:pt x="23145" y="363804"/>
                  <a:pt x="67548" y="330096"/>
                  <a:pt x="88147" y="315677"/>
                </a:cubicBezTo>
                <a:cubicBezTo>
                  <a:pt x="121925" y="292032"/>
                  <a:pt x="152739" y="262518"/>
                  <a:pt x="175611" y="228212"/>
                </a:cubicBezTo>
                <a:cubicBezTo>
                  <a:pt x="212718" y="172554"/>
                  <a:pt x="191515" y="191107"/>
                  <a:pt x="231270" y="164602"/>
                </a:cubicBezTo>
                <a:cubicBezTo>
                  <a:pt x="223319" y="154000"/>
                  <a:pt x="217390" y="141523"/>
                  <a:pt x="207417" y="132797"/>
                </a:cubicBezTo>
                <a:cubicBezTo>
                  <a:pt x="173622" y="103226"/>
                  <a:pt x="160264" y="110676"/>
                  <a:pt x="119952" y="93040"/>
                </a:cubicBezTo>
                <a:cubicBezTo>
                  <a:pt x="88411" y="79241"/>
                  <a:pt x="33621" y="51388"/>
                  <a:pt x="683" y="29430"/>
                </a:cubicBezTo>
                <a:cubicBezTo>
                  <a:pt x="-2436" y="27351"/>
                  <a:pt x="5984" y="-30205"/>
                  <a:pt x="8634" y="214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5EB9906A-4868-4AE9-8E51-653F127D780C}"/>
              </a:ext>
            </a:extLst>
          </p:cNvPr>
          <p:cNvSpPr/>
          <p:nvPr/>
        </p:nvSpPr>
        <p:spPr>
          <a:xfrm>
            <a:off x="8081386" y="3609892"/>
            <a:ext cx="96492" cy="51555"/>
          </a:xfrm>
          <a:custGeom>
            <a:avLst/>
            <a:gdLst>
              <a:gd name="connsiteX0" fmla="*/ 52798 w 96492"/>
              <a:gd name="connsiteY0" fmla="*/ 47708 h 51555"/>
              <a:gd name="connsiteX1" fmla="*/ 5091 w 96492"/>
              <a:gd name="connsiteY1" fmla="*/ 39757 h 51555"/>
              <a:gd name="connsiteX2" fmla="*/ 52798 w 96492"/>
              <a:gd name="connsiteY2" fmla="*/ 0 h 51555"/>
              <a:gd name="connsiteX3" fmla="*/ 92555 w 96492"/>
              <a:gd name="connsiteY3" fmla="*/ 47708 h 51555"/>
              <a:gd name="connsiteX4" fmla="*/ 52798 w 96492"/>
              <a:gd name="connsiteY4" fmla="*/ 47708 h 5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92" h="51555">
                <a:moveTo>
                  <a:pt x="52798" y="47708"/>
                </a:moveTo>
                <a:cubicBezTo>
                  <a:pt x="38221" y="46383"/>
                  <a:pt x="15162" y="52346"/>
                  <a:pt x="5091" y="39757"/>
                </a:cubicBezTo>
                <a:cubicBezTo>
                  <a:pt x="-19164" y="9437"/>
                  <a:pt x="51021" y="444"/>
                  <a:pt x="52798" y="0"/>
                </a:cubicBezTo>
                <a:cubicBezTo>
                  <a:pt x="77623" y="6206"/>
                  <a:pt x="107309" y="3447"/>
                  <a:pt x="92555" y="47708"/>
                </a:cubicBezTo>
                <a:cubicBezTo>
                  <a:pt x="89905" y="55659"/>
                  <a:pt x="67375" y="49033"/>
                  <a:pt x="52798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C014A644-137B-45BF-B993-A0E991B69290}"/>
              </a:ext>
            </a:extLst>
          </p:cNvPr>
          <p:cNvSpPr/>
          <p:nvPr/>
        </p:nvSpPr>
        <p:spPr>
          <a:xfrm>
            <a:off x="7717567" y="3482671"/>
            <a:ext cx="90775" cy="50387"/>
          </a:xfrm>
          <a:custGeom>
            <a:avLst/>
            <a:gdLst>
              <a:gd name="connsiteX0" fmla="*/ 82663 w 90775"/>
              <a:gd name="connsiteY0" fmla="*/ 47708 h 50387"/>
              <a:gd name="connsiteX1" fmla="*/ 11101 w 90775"/>
              <a:gd name="connsiteY1" fmla="*/ 39757 h 50387"/>
              <a:gd name="connsiteX2" fmla="*/ 3150 w 90775"/>
              <a:gd name="connsiteY2" fmla="*/ 7952 h 50387"/>
              <a:gd name="connsiteX3" fmla="*/ 42906 w 90775"/>
              <a:gd name="connsiteY3" fmla="*/ 0 h 50387"/>
              <a:gd name="connsiteX4" fmla="*/ 82663 w 90775"/>
              <a:gd name="connsiteY4" fmla="*/ 7952 h 50387"/>
              <a:gd name="connsiteX5" fmla="*/ 82663 w 90775"/>
              <a:gd name="connsiteY5" fmla="*/ 47708 h 5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775" h="50387">
                <a:moveTo>
                  <a:pt x="82663" y="47708"/>
                </a:moveTo>
                <a:cubicBezTo>
                  <a:pt x="70736" y="53009"/>
                  <a:pt x="32568" y="50490"/>
                  <a:pt x="11101" y="39757"/>
                </a:cubicBezTo>
                <a:cubicBezTo>
                  <a:pt x="1327" y="34870"/>
                  <a:pt x="-3677" y="16485"/>
                  <a:pt x="3150" y="7952"/>
                </a:cubicBezTo>
                <a:cubicBezTo>
                  <a:pt x="11592" y="-2601"/>
                  <a:pt x="29654" y="2651"/>
                  <a:pt x="42906" y="0"/>
                </a:cubicBezTo>
                <a:cubicBezTo>
                  <a:pt x="56158" y="2651"/>
                  <a:pt x="71666" y="97"/>
                  <a:pt x="82663" y="7952"/>
                </a:cubicBezTo>
                <a:cubicBezTo>
                  <a:pt x="92308" y="14841"/>
                  <a:pt x="94590" y="42407"/>
                  <a:pt x="82663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FB0721F1-D5D9-47B4-8BBA-5574220FFA0A}"/>
              </a:ext>
            </a:extLst>
          </p:cNvPr>
          <p:cNvSpPr/>
          <p:nvPr/>
        </p:nvSpPr>
        <p:spPr>
          <a:xfrm>
            <a:off x="7418567" y="3331019"/>
            <a:ext cx="132027" cy="93398"/>
          </a:xfrm>
          <a:custGeom>
            <a:avLst/>
            <a:gdLst>
              <a:gd name="connsiteX0" fmla="*/ 111318 w 132027"/>
              <a:gd name="connsiteY0" fmla="*/ 88042 h 93398"/>
              <a:gd name="connsiteX1" fmla="*/ 7951 w 132027"/>
              <a:gd name="connsiteY1" fmla="*/ 80091 h 93398"/>
              <a:gd name="connsiteX2" fmla="*/ 0 w 132027"/>
              <a:gd name="connsiteY2" fmla="*/ 56237 h 93398"/>
              <a:gd name="connsiteX3" fmla="*/ 39756 w 132027"/>
              <a:gd name="connsiteY3" fmla="*/ 578 h 93398"/>
              <a:gd name="connsiteX4" fmla="*/ 127221 w 132027"/>
              <a:gd name="connsiteY4" fmla="*/ 8529 h 93398"/>
              <a:gd name="connsiteX5" fmla="*/ 111318 w 132027"/>
              <a:gd name="connsiteY5" fmla="*/ 88042 h 9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27" h="93398">
                <a:moveTo>
                  <a:pt x="111318" y="88042"/>
                </a:moveTo>
                <a:cubicBezTo>
                  <a:pt x="91440" y="99969"/>
                  <a:pt x="41179" y="89585"/>
                  <a:pt x="7951" y="80091"/>
                </a:cubicBezTo>
                <a:cubicBezTo>
                  <a:pt x="-108" y="77788"/>
                  <a:pt x="0" y="64618"/>
                  <a:pt x="0" y="56237"/>
                </a:cubicBezTo>
                <a:cubicBezTo>
                  <a:pt x="0" y="9995"/>
                  <a:pt x="4875" y="18018"/>
                  <a:pt x="39756" y="578"/>
                </a:cubicBezTo>
                <a:cubicBezTo>
                  <a:pt x="68911" y="3228"/>
                  <a:pt x="101934" y="-6222"/>
                  <a:pt x="127221" y="8529"/>
                </a:cubicBezTo>
                <a:cubicBezTo>
                  <a:pt x="137351" y="14438"/>
                  <a:pt x="131196" y="76115"/>
                  <a:pt x="111318" y="8804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D9A4BD06-9530-48FB-ABA7-F87D8C0570CE}"/>
              </a:ext>
            </a:extLst>
          </p:cNvPr>
          <p:cNvSpPr/>
          <p:nvPr/>
        </p:nvSpPr>
        <p:spPr>
          <a:xfrm>
            <a:off x="9413639" y="3745064"/>
            <a:ext cx="144020" cy="151075"/>
          </a:xfrm>
          <a:custGeom>
            <a:avLst/>
            <a:gdLst>
              <a:gd name="connsiteX0" fmla="*/ 40462 w 144020"/>
              <a:gd name="connsiteY0" fmla="*/ 135173 h 151075"/>
              <a:gd name="connsiteX1" fmla="*/ 705 w 144020"/>
              <a:gd name="connsiteY1" fmla="*/ 103367 h 151075"/>
              <a:gd name="connsiteX2" fmla="*/ 72267 w 144020"/>
              <a:gd name="connsiteY2" fmla="*/ 0 h 151075"/>
              <a:gd name="connsiteX3" fmla="*/ 135878 w 144020"/>
              <a:gd name="connsiteY3" fmla="*/ 23854 h 151075"/>
              <a:gd name="connsiteX4" fmla="*/ 143829 w 144020"/>
              <a:gd name="connsiteY4" fmla="*/ 63611 h 151075"/>
              <a:gd name="connsiteX5" fmla="*/ 135878 w 144020"/>
              <a:gd name="connsiteY5" fmla="*/ 151075 h 151075"/>
              <a:gd name="connsiteX6" fmla="*/ 40462 w 144020"/>
              <a:gd name="connsiteY6" fmla="*/ 135173 h 15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20" h="151075">
                <a:moveTo>
                  <a:pt x="40462" y="135173"/>
                </a:moveTo>
                <a:cubicBezTo>
                  <a:pt x="17933" y="127222"/>
                  <a:pt x="1834" y="120301"/>
                  <a:pt x="705" y="103367"/>
                </a:cubicBezTo>
                <a:cubicBezTo>
                  <a:pt x="-4892" y="19403"/>
                  <a:pt x="23160" y="19643"/>
                  <a:pt x="72267" y="0"/>
                </a:cubicBezTo>
                <a:cubicBezTo>
                  <a:pt x="93471" y="7951"/>
                  <a:pt x="118953" y="8809"/>
                  <a:pt x="135878" y="23854"/>
                </a:cubicBezTo>
                <a:cubicBezTo>
                  <a:pt x="145979" y="32833"/>
                  <a:pt x="143829" y="50096"/>
                  <a:pt x="143829" y="63611"/>
                </a:cubicBezTo>
                <a:cubicBezTo>
                  <a:pt x="143829" y="92886"/>
                  <a:pt x="138528" y="121920"/>
                  <a:pt x="135878" y="151075"/>
                </a:cubicBezTo>
                <a:cubicBezTo>
                  <a:pt x="13964" y="142948"/>
                  <a:pt x="62991" y="143124"/>
                  <a:pt x="40462" y="13517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자유형: 도형 175">
            <a:extLst>
              <a:ext uri="{FF2B5EF4-FFF2-40B4-BE49-F238E27FC236}">
                <a16:creationId xmlns:a16="http://schemas.microsoft.com/office/drawing/2014/main" id="{7248ABFB-0BA7-44D6-A3FF-9071850ADB30}"/>
              </a:ext>
            </a:extLst>
          </p:cNvPr>
          <p:cNvSpPr/>
          <p:nvPr/>
        </p:nvSpPr>
        <p:spPr>
          <a:xfrm>
            <a:off x="9760356" y="4083660"/>
            <a:ext cx="1518803" cy="2457056"/>
          </a:xfrm>
          <a:custGeom>
            <a:avLst/>
            <a:gdLst>
              <a:gd name="connsiteX0" fmla="*/ 270344 w 1518803"/>
              <a:gd name="connsiteY0" fmla="*/ 0 h 2457056"/>
              <a:gd name="connsiteX1" fmla="*/ 318052 w 1518803"/>
              <a:gd name="connsiteY1" fmla="*/ 15903 h 2457056"/>
              <a:gd name="connsiteX2" fmla="*/ 429370 w 1518803"/>
              <a:gd name="connsiteY2" fmla="*/ 31805 h 2457056"/>
              <a:gd name="connsiteX3" fmla="*/ 492981 w 1518803"/>
              <a:gd name="connsiteY3" fmla="*/ 47708 h 2457056"/>
              <a:gd name="connsiteX4" fmla="*/ 580445 w 1518803"/>
              <a:gd name="connsiteY4" fmla="*/ 63610 h 2457056"/>
              <a:gd name="connsiteX5" fmla="*/ 628153 w 1518803"/>
              <a:gd name="connsiteY5" fmla="*/ 79513 h 2457056"/>
              <a:gd name="connsiteX6" fmla="*/ 652007 w 1518803"/>
              <a:gd name="connsiteY6" fmla="*/ 103367 h 2457056"/>
              <a:gd name="connsiteX7" fmla="*/ 723569 w 1518803"/>
              <a:gd name="connsiteY7" fmla="*/ 151075 h 2457056"/>
              <a:gd name="connsiteX8" fmla="*/ 771276 w 1518803"/>
              <a:gd name="connsiteY8" fmla="*/ 206734 h 2457056"/>
              <a:gd name="connsiteX9" fmla="*/ 850789 w 1518803"/>
              <a:gd name="connsiteY9" fmla="*/ 198783 h 2457056"/>
              <a:gd name="connsiteX10" fmla="*/ 978010 w 1518803"/>
              <a:gd name="connsiteY10" fmla="*/ 238539 h 2457056"/>
              <a:gd name="connsiteX11" fmla="*/ 985962 w 1518803"/>
              <a:gd name="connsiteY11" fmla="*/ 262393 h 2457056"/>
              <a:gd name="connsiteX12" fmla="*/ 962108 w 1518803"/>
              <a:gd name="connsiteY12" fmla="*/ 373711 h 2457056"/>
              <a:gd name="connsiteX13" fmla="*/ 946205 w 1518803"/>
              <a:gd name="connsiteY13" fmla="*/ 405517 h 2457056"/>
              <a:gd name="connsiteX14" fmla="*/ 1081377 w 1518803"/>
              <a:gd name="connsiteY14" fmla="*/ 397565 h 2457056"/>
              <a:gd name="connsiteX15" fmla="*/ 1160890 w 1518803"/>
              <a:gd name="connsiteY15" fmla="*/ 413468 h 2457056"/>
              <a:gd name="connsiteX16" fmla="*/ 1224501 w 1518803"/>
              <a:gd name="connsiteY16" fmla="*/ 445273 h 2457056"/>
              <a:gd name="connsiteX17" fmla="*/ 1296062 w 1518803"/>
              <a:gd name="connsiteY17" fmla="*/ 453224 h 2457056"/>
              <a:gd name="connsiteX18" fmla="*/ 1359673 w 1518803"/>
              <a:gd name="connsiteY18" fmla="*/ 485030 h 2457056"/>
              <a:gd name="connsiteX19" fmla="*/ 1510748 w 1518803"/>
              <a:gd name="connsiteY19" fmla="*/ 548640 h 2457056"/>
              <a:gd name="connsiteX20" fmla="*/ 1518699 w 1518803"/>
              <a:gd name="connsiteY20" fmla="*/ 580445 h 2457056"/>
              <a:gd name="connsiteX21" fmla="*/ 1502796 w 1518803"/>
              <a:gd name="connsiteY21" fmla="*/ 636104 h 2457056"/>
              <a:gd name="connsiteX22" fmla="*/ 1439186 w 1518803"/>
              <a:gd name="connsiteY22" fmla="*/ 675861 h 2457056"/>
              <a:gd name="connsiteX23" fmla="*/ 1383527 w 1518803"/>
              <a:gd name="connsiteY23" fmla="*/ 691764 h 2457056"/>
              <a:gd name="connsiteX24" fmla="*/ 1367624 w 1518803"/>
              <a:gd name="connsiteY24" fmla="*/ 866692 h 2457056"/>
              <a:gd name="connsiteX25" fmla="*/ 1359673 w 1518803"/>
              <a:gd name="connsiteY25" fmla="*/ 906449 h 2457056"/>
              <a:gd name="connsiteX26" fmla="*/ 1335819 w 1518803"/>
              <a:gd name="connsiteY26" fmla="*/ 930303 h 2457056"/>
              <a:gd name="connsiteX27" fmla="*/ 1288111 w 1518803"/>
              <a:gd name="connsiteY27" fmla="*/ 1105231 h 2457056"/>
              <a:gd name="connsiteX28" fmla="*/ 1232452 w 1518803"/>
              <a:gd name="connsiteY28" fmla="*/ 1176793 h 2457056"/>
              <a:gd name="connsiteX29" fmla="*/ 1144988 w 1518803"/>
              <a:gd name="connsiteY29" fmla="*/ 1184744 h 2457056"/>
              <a:gd name="connsiteX30" fmla="*/ 1065475 w 1518803"/>
              <a:gd name="connsiteY30" fmla="*/ 1296063 h 2457056"/>
              <a:gd name="connsiteX31" fmla="*/ 1041621 w 1518803"/>
              <a:gd name="connsiteY31" fmla="*/ 1367624 h 2457056"/>
              <a:gd name="connsiteX32" fmla="*/ 1017767 w 1518803"/>
              <a:gd name="connsiteY32" fmla="*/ 1383527 h 2457056"/>
              <a:gd name="connsiteX33" fmla="*/ 946205 w 1518803"/>
              <a:gd name="connsiteY33" fmla="*/ 1423284 h 2457056"/>
              <a:gd name="connsiteX34" fmla="*/ 866692 w 1518803"/>
              <a:gd name="connsiteY34" fmla="*/ 1502797 h 2457056"/>
              <a:gd name="connsiteX35" fmla="*/ 834887 w 1518803"/>
              <a:gd name="connsiteY35" fmla="*/ 1542553 h 2457056"/>
              <a:gd name="connsiteX36" fmla="*/ 803082 w 1518803"/>
              <a:gd name="connsiteY36" fmla="*/ 1558456 h 2457056"/>
              <a:gd name="connsiteX37" fmla="*/ 763325 w 1518803"/>
              <a:gd name="connsiteY37" fmla="*/ 1582310 h 2457056"/>
              <a:gd name="connsiteX38" fmla="*/ 739471 w 1518803"/>
              <a:gd name="connsiteY38" fmla="*/ 1606164 h 2457056"/>
              <a:gd name="connsiteX39" fmla="*/ 715617 w 1518803"/>
              <a:gd name="connsiteY39" fmla="*/ 1622066 h 2457056"/>
              <a:gd name="connsiteX40" fmla="*/ 683812 w 1518803"/>
              <a:gd name="connsiteY40" fmla="*/ 1645920 h 2457056"/>
              <a:gd name="connsiteX41" fmla="*/ 644055 w 1518803"/>
              <a:gd name="connsiteY41" fmla="*/ 1653871 h 2457056"/>
              <a:gd name="connsiteX42" fmla="*/ 596348 w 1518803"/>
              <a:gd name="connsiteY42" fmla="*/ 1669774 h 2457056"/>
              <a:gd name="connsiteX43" fmla="*/ 580445 w 1518803"/>
              <a:gd name="connsiteY43" fmla="*/ 1693628 h 2457056"/>
              <a:gd name="connsiteX44" fmla="*/ 556591 w 1518803"/>
              <a:gd name="connsiteY44" fmla="*/ 1709530 h 2457056"/>
              <a:gd name="connsiteX45" fmla="*/ 508883 w 1518803"/>
              <a:gd name="connsiteY45" fmla="*/ 1765190 h 2457056"/>
              <a:gd name="connsiteX46" fmla="*/ 500932 w 1518803"/>
              <a:gd name="connsiteY46" fmla="*/ 1789044 h 2457056"/>
              <a:gd name="connsiteX47" fmla="*/ 492981 w 1518803"/>
              <a:gd name="connsiteY47" fmla="*/ 1844703 h 2457056"/>
              <a:gd name="connsiteX48" fmla="*/ 485029 w 1518803"/>
              <a:gd name="connsiteY48" fmla="*/ 1892410 h 2457056"/>
              <a:gd name="connsiteX49" fmla="*/ 477078 w 1518803"/>
              <a:gd name="connsiteY49" fmla="*/ 1932167 h 2457056"/>
              <a:gd name="connsiteX50" fmla="*/ 437322 w 1518803"/>
              <a:gd name="connsiteY50" fmla="*/ 1948070 h 2457056"/>
              <a:gd name="connsiteX51" fmla="*/ 453224 w 1518803"/>
              <a:gd name="connsiteY51" fmla="*/ 1987826 h 2457056"/>
              <a:gd name="connsiteX52" fmla="*/ 429370 w 1518803"/>
              <a:gd name="connsiteY52" fmla="*/ 2043485 h 2457056"/>
              <a:gd name="connsiteX53" fmla="*/ 437322 w 1518803"/>
              <a:gd name="connsiteY53" fmla="*/ 2154804 h 2457056"/>
              <a:gd name="connsiteX54" fmla="*/ 437322 w 1518803"/>
              <a:gd name="connsiteY54" fmla="*/ 2250219 h 2457056"/>
              <a:gd name="connsiteX55" fmla="*/ 397565 w 1518803"/>
              <a:gd name="connsiteY55" fmla="*/ 2282024 h 2457056"/>
              <a:gd name="connsiteX56" fmla="*/ 437322 w 1518803"/>
              <a:gd name="connsiteY56" fmla="*/ 2337684 h 2457056"/>
              <a:gd name="connsiteX57" fmla="*/ 453224 w 1518803"/>
              <a:gd name="connsiteY57" fmla="*/ 2441050 h 2457056"/>
              <a:gd name="connsiteX58" fmla="*/ 294198 w 1518803"/>
              <a:gd name="connsiteY58" fmla="*/ 2425148 h 2457056"/>
              <a:gd name="connsiteX59" fmla="*/ 278295 w 1518803"/>
              <a:gd name="connsiteY59" fmla="*/ 2313830 h 2457056"/>
              <a:gd name="connsiteX60" fmla="*/ 214685 w 1518803"/>
              <a:gd name="connsiteY60" fmla="*/ 2202511 h 2457056"/>
              <a:gd name="connsiteX61" fmla="*/ 159026 w 1518803"/>
              <a:gd name="connsiteY61" fmla="*/ 2035534 h 2457056"/>
              <a:gd name="connsiteX62" fmla="*/ 166977 w 1518803"/>
              <a:gd name="connsiteY62" fmla="*/ 1463040 h 2457056"/>
              <a:gd name="connsiteX63" fmla="*/ 182880 w 1518803"/>
              <a:gd name="connsiteY63" fmla="*/ 1383527 h 2457056"/>
              <a:gd name="connsiteX64" fmla="*/ 206734 w 1518803"/>
              <a:gd name="connsiteY64" fmla="*/ 1272209 h 2457056"/>
              <a:gd name="connsiteX65" fmla="*/ 270344 w 1518803"/>
              <a:gd name="connsiteY65" fmla="*/ 1144988 h 2457056"/>
              <a:gd name="connsiteX66" fmla="*/ 310101 w 1518803"/>
              <a:gd name="connsiteY66" fmla="*/ 1017767 h 2457056"/>
              <a:gd name="connsiteX67" fmla="*/ 302149 w 1518803"/>
              <a:gd name="connsiteY67" fmla="*/ 890546 h 2457056"/>
              <a:gd name="connsiteX68" fmla="*/ 270344 w 1518803"/>
              <a:gd name="connsiteY68" fmla="*/ 866692 h 2457056"/>
              <a:gd name="connsiteX69" fmla="*/ 230588 w 1518803"/>
              <a:gd name="connsiteY69" fmla="*/ 850790 h 2457056"/>
              <a:gd name="connsiteX70" fmla="*/ 198782 w 1518803"/>
              <a:gd name="connsiteY70" fmla="*/ 834887 h 2457056"/>
              <a:gd name="connsiteX71" fmla="*/ 151075 w 1518803"/>
              <a:gd name="connsiteY71" fmla="*/ 826936 h 2457056"/>
              <a:gd name="connsiteX72" fmla="*/ 119269 w 1518803"/>
              <a:gd name="connsiteY72" fmla="*/ 818984 h 2457056"/>
              <a:gd name="connsiteX73" fmla="*/ 87464 w 1518803"/>
              <a:gd name="connsiteY73" fmla="*/ 795130 h 2457056"/>
              <a:gd name="connsiteX74" fmla="*/ 71562 w 1518803"/>
              <a:gd name="connsiteY74" fmla="*/ 763325 h 2457056"/>
              <a:gd name="connsiteX75" fmla="*/ 47708 w 1518803"/>
              <a:gd name="connsiteY75" fmla="*/ 723569 h 2457056"/>
              <a:gd name="connsiteX76" fmla="*/ 23854 w 1518803"/>
              <a:gd name="connsiteY76" fmla="*/ 620202 h 2457056"/>
              <a:gd name="connsiteX77" fmla="*/ 0 w 1518803"/>
              <a:gd name="connsiteY77" fmla="*/ 596348 h 2457056"/>
              <a:gd name="connsiteX78" fmla="*/ 15902 w 1518803"/>
              <a:gd name="connsiteY78" fmla="*/ 357809 h 2457056"/>
              <a:gd name="connsiteX79" fmla="*/ 39756 w 1518803"/>
              <a:gd name="connsiteY79" fmla="*/ 318052 h 2457056"/>
              <a:gd name="connsiteX80" fmla="*/ 55659 w 1518803"/>
              <a:gd name="connsiteY80" fmla="*/ 270344 h 2457056"/>
              <a:gd name="connsiteX81" fmla="*/ 95415 w 1518803"/>
              <a:gd name="connsiteY81" fmla="*/ 190831 h 2457056"/>
              <a:gd name="connsiteX82" fmla="*/ 111318 w 1518803"/>
              <a:gd name="connsiteY82" fmla="*/ 151075 h 2457056"/>
              <a:gd name="connsiteX83" fmla="*/ 135172 w 1518803"/>
              <a:gd name="connsiteY83" fmla="*/ 119270 h 2457056"/>
              <a:gd name="connsiteX84" fmla="*/ 151075 w 1518803"/>
              <a:gd name="connsiteY84" fmla="*/ 87464 h 2457056"/>
              <a:gd name="connsiteX85" fmla="*/ 238539 w 1518803"/>
              <a:gd name="connsiteY85" fmla="*/ 23854 h 2457056"/>
              <a:gd name="connsiteX86" fmla="*/ 326003 w 1518803"/>
              <a:gd name="connsiteY86" fmla="*/ 23854 h 24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518803" h="2457056">
                <a:moveTo>
                  <a:pt x="270344" y="0"/>
                </a:moveTo>
                <a:cubicBezTo>
                  <a:pt x="286247" y="5301"/>
                  <a:pt x="301790" y="11837"/>
                  <a:pt x="318052" y="15903"/>
                </a:cubicBezTo>
                <a:cubicBezTo>
                  <a:pt x="340978" y="21635"/>
                  <a:pt x="410545" y="29452"/>
                  <a:pt x="429370" y="31805"/>
                </a:cubicBezTo>
                <a:cubicBezTo>
                  <a:pt x="450574" y="37106"/>
                  <a:pt x="471610" y="43128"/>
                  <a:pt x="492981" y="47708"/>
                </a:cubicBezTo>
                <a:cubicBezTo>
                  <a:pt x="521265" y="53769"/>
                  <a:pt x="552337" y="55944"/>
                  <a:pt x="580445" y="63610"/>
                </a:cubicBezTo>
                <a:cubicBezTo>
                  <a:pt x="596617" y="68021"/>
                  <a:pt x="628153" y="79513"/>
                  <a:pt x="628153" y="79513"/>
                </a:cubicBezTo>
                <a:cubicBezTo>
                  <a:pt x="636104" y="87464"/>
                  <a:pt x="643469" y="96049"/>
                  <a:pt x="652007" y="103367"/>
                </a:cubicBezTo>
                <a:cubicBezTo>
                  <a:pt x="677773" y="125453"/>
                  <a:pt x="693909" y="133279"/>
                  <a:pt x="723569" y="151075"/>
                </a:cubicBezTo>
                <a:cubicBezTo>
                  <a:pt x="726081" y="154424"/>
                  <a:pt x="761886" y="205289"/>
                  <a:pt x="771276" y="206734"/>
                </a:cubicBezTo>
                <a:cubicBezTo>
                  <a:pt x="797603" y="210784"/>
                  <a:pt x="824285" y="201433"/>
                  <a:pt x="850789" y="198783"/>
                </a:cubicBezTo>
                <a:cubicBezTo>
                  <a:pt x="893196" y="212035"/>
                  <a:pt x="937809" y="219621"/>
                  <a:pt x="978010" y="238539"/>
                </a:cubicBezTo>
                <a:cubicBezTo>
                  <a:pt x="985594" y="242108"/>
                  <a:pt x="985962" y="254011"/>
                  <a:pt x="985962" y="262393"/>
                </a:cubicBezTo>
                <a:cubicBezTo>
                  <a:pt x="985962" y="316268"/>
                  <a:pt x="981257" y="330625"/>
                  <a:pt x="962108" y="373711"/>
                </a:cubicBezTo>
                <a:cubicBezTo>
                  <a:pt x="957294" y="384543"/>
                  <a:pt x="934582" y="403192"/>
                  <a:pt x="946205" y="405517"/>
                </a:cubicBezTo>
                <a:cubicBezTo>
                  <a:pt x="990464" y="414369"/>
                  <a:pt x="1036320" y="400216"/>
                  <a:pt x="1081377" y="397565"/>
                </a:cubicBezTo>
                <a:cubicBezTo>
                  <a:pt x="1107881" y="402866"/>
                  <a:pt x="1135248" y="404921"/>
                  <a:pt x="1160890" y="413468"/>
                </a:cubicBezTo>
                <a:cubicBezTo>
                  <a:pt x="1183380" y="420965"/>
                  <a:pt x="1200940" y="442655"/>
                  <a:pt x="1224501" y="445273"/>
                </a:cubicBezTo>
                <a:lnTo>
                  <a:pt x="1296062" y="453224"/>
                </a:lnTo>
                <a:cubicBezTo>
                  <a:pt x="1317266" y="463826"/>
                  <a:pt x="1337790" y="475912"/>
                  <a:pt x="1359673" y="485030"/>
                </a:cubicBezTo>
                <a:cubicBezTo>
                  <a:pt x="1518538" y="551224"/>
                  <a:pt x="1444421" y="504421"/>
                  <a:pt x="1510748" y="548640"/>
                </a:cubicBezTo>
                <a:cubicBezTo>
                  <a:pt x="1513398" y="559242"/>
                  <a:pt x="1519688" y="569562"/>
                  <a:pt x="1518699" y="580445"/>
                </a:cubicBezTo>
                <a:cubicBezTo>
                  <a:pt x="1516952" y="599661"/>
                  <a:pt x="1513155" y="619825"/>
                  <a:pt x="1502796" y="636104"/>
                </a:cubicBezTo>
                <a:cubicBezTo>
                  <a:pt x="1486707" y="661387"/>
                  <a:pt x="1464220" y="668351"/>
                  <a:pt x="1439186" y="675861"/>
                </a:cubicBezTo>
                <a:cubicBezTo>
                  <a:pt x="1420704" y="681406"/>
                  <a:pt x="1402080" y="686463"/>
                  <a:pt x="1383527" y="691764"/>
                </a:cubicBezTo>
                <a:cubicBezTo>
                  <a:pt x="1377538" y="781589"/>
                  <a:pt x="1379700" y="794234"/>
                  <a:pt x="1367624" y="866692"/>
                </a:cubicBezTo>
                <a:cubicBezTo>
                  <a:pt x="1365402" y="880023"/>
                  <a:pt x="1365717" y="894361"/>
                  <a:pt x="1359673" y="906449"/>
                </a:cubicBezTo>
                <a:cubicBezTo>
                  <a:pt x="1354644" y="916507"/>
                  <a:pt x="1343770" y="922352"/>
                  <a:pt x="1335819" y="930303"/>
                </a:cubicBezTo>
                <a:cubicBezTo>
                  <a:pt x="1302768" y="1084541"/>
                  <a:pt x="1327947" y="993690"/>
                  <a:pt x="1288111" y="1105231"/>
                </a:cubicBezTo>
                <a:cubicBezTo>
                  <a:pt x="1273749" y="1145445"/>
                  <a:pt x="1280657" y="1164742"/>
                  <a:pt x="1232452" y="1176793"/>
                </a:cubicBezTo>
                <a:cubicBezTo>
                  <a:pt x="1204051" y="1183893"/>
                  <a:pt x="1174143" y="1182094"/>
                  <a:pt x="1144988" y="1184744"/>
                </a:cubicBezTo>
                <a:cubicBezTo>
                  <a:pt x="1100373" y="1229359"/>
                  <a:pt x="1086407" y="1233267"/>
                  <a:pt x="1065475" y="1296063"/>
                </a:cubicBezTo>
                <a:cubicBezTo>
                  <a:pt x="1057524" y="1319917"/>
                  <a:pt x="1062542" y="1353676"/>
                  <a:pt x="1041621" y="1367624"/>
                </a:cubicBezTo>
                <a:cubicBezTo>
                  <a:pt x="1033670" y="1372925"/>
                  <a:pt x="1026064" y="1378786"/>
                  <a:pt x="1017767" y="1383527"/>
                </a:cubicBezTo>
                <a:cubicBezTo>
                  <a:pt x="995684" y="1396146"/>
                  <a:pt x="965427" y="1406625"/>
                  <a:pt x="946205" y="1423284"/>
                </a:cubicBezTo>
                <a:cubicBezTo>
                  <a:pt x="917880" y="1447833"/>
                  <a:pt x="892267" y="1475395"/>
                  <a:pt x="866692" y="1502797"/>
                </a:cubicBezTo>
                <a:cubicBezTo>
                  <a:pt x="855112" y="1515204"/>
                  <a:pt x="847659" y="1531378"/>
                  <a:pt x="834887" y="1542553"/>
                </a:cubicBezTo>
                <a:cubicBezTo>
                  <a:pt x="825967" y="1550358"/>
                  <a:pt x="813443" y="1552700"/>
                  <a:pt x="803082" y="1558456"/>
                </a:cubicBezTo>
                <a:cubicBezTo>
                  <a:pt x="789572" y="1565962"/>
                  <a:pt x="775689" y="1573037"/>
                  <a:pt x="763325" y="1582310"/>
                </a:cubicBezTo>
                <a:cubicBezTo>
                  <a:pt x="754329" y="1589057"/>
                  <a:pt x="748110" y="1598965"/>
                  <a:pt x="739471" y="1606164"/>
                </a:cubicBezTo>
                <a:cubicBezTo>
                  <a:pt x="732130" y="1612282"/>
                  <a:pt x="723393" y="1616512"/>
                  <a:pt x="715617" y="1622066"/>
                </a:cubicBezTo>
                <a:cubicBezTo>
                  <a:pt x="704833" y="1629769"/>
                  <a:pt x="695922" y="1640538"/>
                  <a:pt x="683812" y="1645920"/>
                </a:cubicBezTo>
                <a:cubicBezTo>
                  <a:pt x="671462" y="1651409"/>
                  <a:pt x="657094" y="1650315"/>
                  <a:pt x="644055" y="1653871"/>
                </a:cubicBezTo>
                <a:cubicBezTo>
                  <a:pt x="627883" y="1658282"/>
                  <a:pt x="596348" y="1669774"/>
                  <a:pt x="596348" y="1669774"/>
                </a:cubicBezTo>
                <a:cubicBezTo>
                  <a:pt x="591047" y="1677725"/>
                  <a:pt x="587202" y="1686871"/>
                  <a:pt x="580445" y="1693628"/>
                </a:cubicBezTo>
                <a:cubicBezTo>
                  <a:pt x="573688" y="1700385"/>
                  <a:pt x="562709" y="1702189"/>
                  <a:pt x="556591" y="1709530"/>
                </a:cubicBezTo>
                <a:cubicBezTo>
                  <a:pt x="495955" y="1782295"/>
                  <a:pt x="593561" y="1701683"/>
                  <a:pt x="508883" y="1765190"/>
                </a:cubicBezTo>
                <a:cubicBezTo>
                  <a:pt x="506233" y="1773141"/>
                  <a:pt x="502576" y="1780825"/>
                  <a:pt x="500932" y="1789044"/>
                </a:cubicBezTo>
                <a:cubicBezTo>
                  <a:pt x="497257" y="1807421"/>
                  <a:pt x="495831" y="1826180"/>
                  <a:pt x="492981" y="1844703"/>
                </a:cubicBezTo>
                <a:cubicBezTo>
                  <a:pt x="490529" y="1860637"/>
                  <a:pt x="487913" y="1876548"/>
                  <a:pt x="485029" y="1892410"/>
                </a:cubicBezTo>
                <a:cubicBezTo>
                  <a:pt x="482611" y="1905707"/>
                  <a:pt x="485873" y="1921906"/>
                  <a:pt x="477078" y="1932167"/>
                </a:cubicBezTo>
                <a:cubicBezTo>
                  <a:pt x="467789" y="1943004"/>
                  <a:pt x="450574" y="1942769"/>
                  <a:pt x="437322" y="1948070"/>
                </a:cubicBezTo>
                <a:cubicBezTo>
                  <a:pt x="442623" y="1961322"/>
                  <a:pt x="451648" y="1973641"/>
                  <a:pt x="453224" y="1987826"/>
                </a:cubicBezTo>
                <a:cubicBezTo>
                  <a:pt x="455669" y="2009832"/>
                  <a:pt x="440217" y="2027215"/>
                  <a:pt x="429370" y="2043485"/>
                </a:cubicBezTo>
                <a:cubicBezTo>
                  <a:pt x="432021" y="2080591"/>
                  <a:pt x="430857" y="2118169"/>
                  <a:pt x="437322" y="2154804"/>
                </a:cubicBezTo>
                <a:cubicBezTo>
                  <a:pt x="447996" y="2215292"/>
                  <a:pt x="503326" y="2127640"/>
                  <a:pt x="437322" y="2250219"/>
                </a:cubicBezTo>
                <a:cubicBezTo>
                  <a:pt x="429276" y="2265162"/>
                  <a:pt x="410817" y="2271422"/>
                  <a:pt x="397565" y="2282024"/>
                </a:cubicBezTo>
                <a:cubicBezTo>
                  <a:pt x="410817" y="2300577"/>
                  <a:pt x="421579" y="2321191"/>
                  <a:pt x="437322" y="2337684"/>
                </a:cubicBezTo>
                <a:cubicBezTo>
                  <a:pt x="580685" y="2487874"/>
                  <a:pt x="629310" y="2461766"/>
                  <a:pt x="453224" y="2441050"/>
                </a:cubicBezTo>
                <a:cubicBezTo>
                  <a:pt x="400316" y="2434826"/>
                  <a:pt x="347207" y="2430449"/>
                  <a:pt x="294198" y="2425148"/>
                </a:cubicBezTo>
                <a:cubicBezTo>
                  <a:pt x="288897" y="2388042"/>
                  <a:pt x="286017" y="2350509"/>
                  <a:pt x="278295" y="2313830"/>
                </a:cubicBezTo>
                <a:cubicBezTo>
                  <a:pt x="268784" y="2268652"/>
                  <a:pt x="236088" y="2243372"/>
                  <a:pt x="214685" y="2202511"/>
                </a:cubicBezTo>
                <a:cubicBezTo>
                  <a:pt x="174845" y="2126452"/>
                  <a:pt x="175798" y="2111006"/>
                  <a:pt x="159026" y="2035534"/>
                </a:cubicBezTo>
                <a:cubicBezTo>
                  <a:pt x="161676" y="1844703"/>
                  <a:pt x="159999" y="1653762"/>
                  <a:pt x="166977" y="1463040"/>
                </a:cubicBezTo>
                <a:cubicBezTo>
                  <a:pt x="167965" y="1436029"/>
                  <a:pt x="177899" y="1410093"/>
                  <a:pt x="182880" y="1383527"/>
                </a:cubicBezTo>
                <a:cubicBezTo>
                  <a:pt x="189077" y="1350475"/>
                  <a:pt x="194169" y="1302365"/>
                  <a:pt x="206734" y="1272209"/>
                </a:cubicBezTo>
                <a:cubicBezTo>
                  <a:pt x="224970" y="1228444"/>
                  <a:pt x="256202" y="1190242"/>
                  <a:pt x="270344" y="1144988"/>
                </a:cubicBezTo>
                <a:lnTo>
                  <a:pt x="310101" y="1017767"/>
                </a:lnTo>
                <a:cubicBezTo>
                  <a:pt x="307450" y="975360"/>
                  <a:pt x="312962" y="931637"/>
                  <a:pt x="302149" y="890546"/>
                </a:cubicBezTo>
                <a:cubicBezTo>
                  <a:pt x="298776" y="877730"/>
                  <a:pt x="281928" y="873128"/>
                  <a:pt x="270344" y="866692"/>
                </a:cubicBezTo>
                <a:cubicBezTo>
                  <a:pt x="257867" y="859761"/>
                  <a:pt x="243631" y="856587"/>
                  <a:pt x="230588" y="850790"/>
                </a:cubicBezTo>
                <a:cubicBezTo>
                  <a:pt x="219756" y="845976"/>
                  <a:pt x="210135" y="838293"/>
                  <a:pt x="198782" y="834887"/>
                </a:cubicBezTo>
                <a:cubicBezTo>
                  <a:pt x="183340" y="830254"/>
                  <a:pt x="166884" y="830098"/>
                  <a:pt x="151075" y="826936"/>
                </a:cubicBezTo>
                <a:cubicBezTo>
                  <a:pt x="140359" y="824793"/>
                  <a:pt x="129871" y="821635"/>
                  <a:pt x="119269" y="818984"/>
                </a:cubicBezTo>
                <a:cubicBezTo>
                  <a:pt x="108667" y="811033"/>
                  <a:pt x="96088" y="805192"/>
                  <a:pt x="87464" y="795130"/>
                </a:cubicBezTo>
                <a:cubicBezTo>
                  <a:pt x="79750" y="786131"/>
                  <a:pt x="77318" y="773686"/>
                  <a:pt x="71562" y="763325"/>
                </a:cubicBezTo>
                <a:cubicBezTo>
                  <a:pt x="64057" y="749815"/>
                  <a:pt x="55659" y="736821"/>
                  <a:pt x="47708" y="723569"/>
                </a:cubicBezTo>
                <a:cubicBezTo>
                  <a:pt x="43095" y="700507"/>
                  <a:pt x="30701" y="635266"/>
                  <a:pt x="23854" y="620202"/>
                </a:cubicBezTo>
                <a:cubicBezTo>
                  <a:pt x="19201" y="609965"/>
                  <a:pt x="7951" y="604299"/>
                  <a:pt x="0" y="596348"/>
                </a:cubicBezTo>
                <a:cubicBezTo>
                  <a:pt x="5301" y="516835"/>
                  <a:pt x="4632" y="436698"/>
                  <a:pt x="15902" y="357809"/>
                </a:cubicBezTo>
                <a:cubicBezTo>
                  <a:pt x="18088" y="342510"/>
                  <a:pt x="33361" y="332121"/>
                  <a:pt x="39756" y="318052"/>
                </a:cubicBezTo>
                <a:cubicBezTo>
                  <a:pt x="46693" y="302792"/>
                  <a:pt x="48940" y="285701"/>
                  <a:pt x="55659" y="270344"/>
                </a:cubicBezTo>
                <a:cubicBezTo>
                  <a:pt x="67536" y="243196"/>
                  <a:pt x="84409" y="218344"/>
                  <a:pt x="95415" y="190831"/>
                </a:cubicBezTo>
                <a:cubicBezTo>
                  <a:pt x="100716" y="177579"/>
                  <a:pt x="104386" y="163552"/>
                  <a:pt x="111318" y="151075"/>
                </a:cubicBezTo>
                <a:cubicBezTo>
                  <a:pt x="117754" y="139491"/>
                  <a:pt x="128148" y="130508"/>
                  <a:pt x="135172" y="119270"/>
                </a:cubicBezTo>
                <a:cubicBezTo>
                  <a:pt x="141454" y="109218"/>
                  <a:pt x="143963" y="96947"/>
                  <a:pt x="151075" y="87464"/>
                </a:cubicBezTo>
                <a:cubicBezTo>
                  <a:pt x="168771" y="63869"/>
                  <a:pt x="211506" y="29861"/>
                  <a:pt x="238539" y="23854"/>
                </a:cubicBezTo>
                <a:cubicBezTo>
                  <a:pt x="266999" y="17529"/>
                  <a:pt x="296848" y="23854"/>
                  <a:pt x="326003" y="23854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D9552BB9-C5B9-4BEB-9EAE-84DE31754347}"/>
              </a:ext>
            </a:extLst>
          </p:cNvPr>
          <p:cNvGrpSpPr/>
          <p:nvPr/>
        </p:nvGrpSpPr>
        <p:grpSpPr>
          <a:xfrm rot="2741949">
            <a:off x="2013927" y="3112083"/>
            <a:ext cx="323850" cy="324000"/>
            <a:chOff x="921988" y="3410671"/>
            <a:chExt cx="323850" cy="324000"/>
          </a:xfrm>
        </p:grpSpPr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92DF15D-533A-4482-B011-4BF3959D560B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C4F203ED-82F5-4894-921D-9B7ED165AB23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8A327472-54E0-4BF4-BF49-912F3AA59489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0DD4E30F-E635-4374-935B-787F2414907F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DE6D873F-5D69-4C93-A930-622B07C1791A}"/>
              </a:ext>
            </a:extLst>
          </p:cNvPr>
          <p:cNvGrpSpPr/>
          <p:nvPr/>
        </p:nvGrpSpPr>
        <p:grpSpPr>
          <a:xfrm rot="2741949">
            <a:off x="2222650" y="3239513"/>
            <a:ext cx="323850" cy="324000"/>
            <a:chOff x="921988" y="3410671"/>
            <a:chExt cx="323850" cy="3240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9F3F9F17-D8F7-406F-ABF2-ED8F9F40C343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6548954E-DD82-442D-989E-ED9B94342B5B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D6BD9B44-7F30-46E0-8AA2-A8717605BE36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0B91F6D7-AEB7-4BA3-8846-C98CF43AAA4A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6C3057C4-0DF0-4BA9-806E-40254B0937B2}"/>
              </a:ext>
            </a:extLst>
          </p:cNvPr>
          <p:cNvGrpSpPr/>
          <p:nvPr/>
        </p:nvGrpSpPr>
        <p:grpSpPr>
          <a:xfrm rot="2741949">
            <a:off x="2271067" y="3840825"/>
            <a:ext cx="323850" cy="324000"/>
            <a:chOff x="921988" y="3410671"/>
            <a:chExt cx="323850" cy="324000"/>
          </a:xfrm>
        </p:grpSpPr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6BA95743-E19B-4859-B0D4-109378609A40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AE5EB05-C0D2-497C-843C-92EE3369D4EA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F81A20F3-544D-44D5-99DD-D567C99E8192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49CB5D53-54E6-460F-AE2E-D38A2F19A49F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472DDA17-7DBC-4C4B-ABEA-6B5C75C6E282}"/>
              </a:ext>
            </a:extLst>
          </p:cNvPr>
          <p:cNvGrpSpPr/>
          <p:nvPr/>
        </p:nvGrpSpPr>
        <p:grpSpPr>
          <a:xfrm>
            <a:off x="2220516" y="4069263"/>
            <a:ext cx="323850" cy="653108"/>
            <a:chOff x="921988" y="3410671"/>
            <a:chExt cx="323850" cy="653108"/>
          </a:xfrm>
          <a:solidFill>
            <a:schemeClr val="bg1"/>
          </a:solidFill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BCBA461-344A-462D-A85B-1477214B2D4F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C75C095F-47B8-4630-864E-A5745687B772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9C25C799-C602-4D89-B1DD-0F83FB21B169}"/>
                </a:ext>
              </a:extLst>
            </p:cNvPr>
            <p:cNvCxnSpPr>
              <a:cxnSpLocks/>
            </p:cNvCxnSpPr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23F5473B-1D4E-4A6C-B004-D3211F394402}"/>
                </a:ext>
              </a:extLst>
            </p:cNvPr>
            <p:cNvCxnSpPr>
              <a:cxnSpLocks/>
              <a:endCxn id="217" idx="0"/>
            </p:cNvCxnSpPr>
            <p:nvPr/>
          </p:nvCxnSpPr>
          <p:spPr>
            <a:xfrm>
              <a:off x="1083913" y="3410671"/>
              <a:ext cx="0" cy="653108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293DC55-BC1C-49AD-B2F8-0842B79A52AF}"/>
              </a:ext>
            </a:extLst>
          </p:cNvPr>
          <p:cNvSpPr/>
          <p:nvPr/>
        </p:nvSpPr>
        <p:spPr>
          <a:xfrm>
            <a:off x="1853293" y="4722371"/>
            <a:ext cx="1058295" cy="1274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9DDD849-9058-4D6C-AB40-946C61C92080}"/>
              </a:ext>
            </a:extLst>
          </p:cNvPr>
          <p:cNvSpPr txBox="1"/>
          <p:nvPr/>
        </p:nvSpPr>
        <p:spPr>
          <a:xfrm>
            <a:off x="2009932" y="5263332"/>
            <a:ext cx="74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State of</a:t>
            </a:r>
          </a:p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Libya</a:t>
            </a:r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E6F6AEB5-04A4-451E-9A7F-BD3E728335DF}"/>
              </a:ext>
            </a:extLst>
          </p:cNvPr>
          <p:cNvGrpSpPr/>
          <p:nvPr/>
        </p:nvGrpSpPr>
        <p:grpSpPr>
          <a:xfrm>
            <a:off x="3692782" y="2164518"/>
            <a:ext cx="1260000" cy="1260000"/>
            <a:chOff x="921988" y="3410671"/>
            <a:chExt cx="323850" cy="324000"/>
          </a:xfrm>
        </p:grpSpPr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84EAB634-EE9A-4CE4-AEB5-58C2C81ED520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B4422789-845E-4154-8AB9-147F554090AB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8C264C33-88C6-4E14-AB5A-A932EF5FC19E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9A2FA615-AB0D-440F-B415-30F03B6A293E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Std Bold" panose="020B0804020101010102" pitchFamily="34" charset="0"/>
                  <a:cs typeface="Circular Std Bold" panose="020B0804020101010102" pitchFamily="34" charset="0"/>
                </a:rPr>
                <a:t>B</a:t>
              </a:r>
            </a:p>
          </p:txBody>
        </p:sp>
      </p:grp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3F78157-4F6A-4A82-9B68-5DB2501A708F}"/>
              </a:ext>
            </a:extLst>
          </p:cNvPr>
          <p:cNvSpPr/>
          <p:nvPr/>
        </p:nvSpPr>
        <p:spPr>
          <a:xfrm>
            <a:off x="1853297" y="4722814"/>
            <a:ext cx="1058295" cy="1464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D49601E-8959-4A84-9D31-CE31E224CD4D}"/>
              </a:ext>
            </a:extLst>
          </p:cNvPr>
          <p:cNvSpPr txBox="1"/>
          <p:nvPr/>
        </p:nvSpPr>
        <p:spPr>
          <a:xfrm>
            <a:off x="2005892" y="5257435"/>
            <a:ext cx="75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Federal</a:t>
            </a:r>
          </a:p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Rep. of </a:t>
            </a:r>
          </a:p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Somalia</a:t>
            </a:r>
          </a:p>
        </p:txBody>
      </p:sp>
      <p:pic>
        <p:nvPicPr>
          <p:cNvPr id="231" name="Picture 4">
            <a:extLst>
              <a:ext uri="{FF2B5EF4-FFF2-40B4-BE49-F238E27FC236}">
                <a16:creationId xmlns:a16="http://schemas.microsoft.com/office/drawing/2014/main" id="{54393DB5-261B-4407-9B08-F5F78E40D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05" y="4784698"/>
            <a:ext cx="710472" cy="47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83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비앙코 카라라 대해부 | 트리즈홈">
            <a:extLst>
              <a:ext uri="{FF2B5EF4-FFF2-40B4-BE49-F238E27FC236}">
                <a16:creationId xmlns:a16="http://schemas.microsoft.com/office/drawing/2014/main" id="{A70B65DE-2604-4C32-BA26-5E0299D8D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" r="32686"/>
          <a:stretch/>
        </p:blipFill>
        <p:spPr bwMode="auto">
          <a:xfrm>
            <a:off x="4099143" y="0"/>
            <a:ext cx="4762500" cy="475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E53DC06-A09D-4A9F-9236-FFD2F18F81DD}"/>
              </a:ext>
            </a:extLst>
          </p:cNvPr>
          <p:cNvSpPr/>
          <p:nvPr/>
        </p:nvSpPr>
        <p:spPr>
          <a:xfrm>
            <a:off x="4249782" y="975360"/>
            <a:ext cx="4461425" cy="2612571"/>
          </a:xfrm>
          <a:custGeom>
            <a:avLst/>
            <a:gdLst>
              <a:gd name="connsiteX0" fmla="*/ 2443 w 4618385"/>
              <a:gd name="connsiteY0" fmla="*/ 96679 h 2056107"/>
              <a:gd name="connsiteX1" fmla="*/ 11152 w 4618385"/>
              <a:gd name="connsiteY1" fmla="*/ 1176542 h 2056107"/>
              <a:gd name="connsiteX2" fmla="*/ 28569 w 4618385"/>
              <a:gd name="connsiteY2" fmla="*/ 1333296 h 2056107"/>
              <a:gd name="connsiteX3" fmla="*/ 45986 w 4618385"/>
              <a:gd name="connsiteY3" fmla="*/ 1368130 h 2056107"/>
              <a:gd name="connsiteX4" fmla="*/ 63403 w 4618385"/>
              <a:gd name="connsiteY4" fmla="*/ 1838393 h 2056107"/>
              <a:gd name="connsiteX5" fmla="*/ 106946 w 4618385"/>
              <a:gd name="connsiteY5" fmla="*/ 1977730 h 2056107"/>
              <a:gd name="connsiteX6" fmla="*/ 855883 w 4618385"/>
              <a:gd name="connsiteY6" fmla="*/ 1942896 h 2056107"/>
              <a:gd name="connsiteX7" fmla="*/ 1343563 w 4618385"/>
              <a:gd name="connsiteY7" fmla="*/ 1960313 h 2056107"/>
              <a:gd name="connsiteX8" fmla="*/ 1657072 w 4618385"/>
              <a:gd name="connsiteY8" fmla="*/ 2003856 h 2056107"/>
              <a:gd name="connsiteX9" fmla="*/ 1883494 w 4618385"/>
              <a:gd name="connsiteY9" fmla="*/ 2047399 h 2056107"/>
              <a:gd name="connsiteX10" fmla="*/ 1935746 w 4618385"/>
              <a:gd name="connsiteY10" fmla="*/ 2056107 h 2056107"/>
              <a:gd name="connsiteX11" fmla="*/ 2736934 w 4618385"/>
              <a:gd name="connsiteY11" fmla="*/ 2021273 h 2056107"/>
              <a:gd name="connsiteX12" fmla="*/ 2832729 w 4618385"/>
              <a:gd name="connsiteY12" fmla="*/ 2003856 h 2056107"/>
              <a:gd name="connsiteX13" fmla="*/ 4443814 w 4618385"/>
              <a:gd name="connsiteY13" fmla="*/ 2038690 h 2056107"/>
              <a:gd name="connsiteX14" fmla="*/ 4617986 w 4618385"/>
              <a:gd name="connsiteY14" fmla="*/ 2021273 h 2056107"/>
              <a:gd name="connsiteX15" fmla="*/ 4600569 w 4618385"/>
              <a:gd name="connsiteY15" fmla="*/ 1777433 h 2056107"/>
              <a:gd name="connsiteX16" fmla="*/ 4591860 w 4618385"/>
              <a:gd name="connsiteY16" fmla="*/ 1455216 h 2056107"/>
              <a:gd name="connsiteX17" fmla="*/ 4574443 w 4618385"/>
              <a:gd name="connsiteY17" fmla="*/ 1185250 h 2056107"/>
              <a:gd name="connsiteX18" fmla="*/ 4565734 w 4618385"/>
              <a:gd name="connsiteY18" fmla="*/ 967536 h 2056107"/>
              <a:gd name="connsiteX19" fmla="*/ 4557026 w 4618385"/>
              <a:gd name="connsiteY19" fmla="*/ 436313 h 2056107"/>
              <a:gd name="connsiteX20" fmla="*/ 4539609 w 4618385"/>
              <a:gd name="connsiteY20" fmla="*/ 166347 h 2056107"/>
              <a:gd name="connsiteX21" fmla="*/ 4530900 w 4618385"/>
              <a:gd name="connsiteY21" fmla="*/ 122804 h 2056107"/>
              <a:gd name="connsiteX22" fmla="*/ 4496066 w 4618385"/>
              <a:gd name="connsiteY22" fmla="*/ 114096 h 2056107"/>
              <a:gd name="connsiteX23" fmla="*/ 4365437 w 4618385"/>
              <a:gd name="connsiteY23" fmla="*/ 105387 h 2056107"/>
              <a:gd name="connsiteX24" fmla="*/ 3964843 w 4618385"/>
              <a:gd name="connsiteY24" fmla="*/ 96679 h 2056107"/>
              <a:gd name="connsiteX25" fmla="*/ 3294283 w 4618385"/>
              <a:gd name="connsiteY25" fmla="*/ 79262 h 2056107"/>
              <a:gd name="connsiteX26" fmla="*/ 2005414 w 4618385"/>
              <a:gd name="connsiteY26" fmla="*/ 96679 h 2056107"/>
              <a:gd name="connsiteX27" fmla="*/ 1892203 w 4618385"/>
              <a:gd name="connsiteY27" fmla="*/ 105387 h 2056107"/>
              <a:gd name="connsiteX28" fmla="*/ 969094 w 4618385"/>
              <a:gd name="connsiteY28" fmla="*/ 114096 h 2056107"/>
              <a:gd name="connsiteX29" fmla="*/ 315952 w 4618385"/>
              <a:gd name="connsiteY29" fmla="*/ 96679 h 2056107"/>
              <a:gd name="connsiteX30" fmla="*/ 133072 w 4618385"/>
              <a:gd name="connsiteY30" fmla="*/ 70553 h 2056107"/>
              <a:gd name="connsiteX31" fmla="*/ 89529 w 4618385"/>
              <a:gd name="connsiteY31" fmla="*/ 61844 h 2056107"/>
              <a:gd name="connsiteX32" fmla="*/ 54694 w 4618385"/>
              <a:gd name="connsiteY32" fmla="*/ 53136 h 2056107"/>
              <a:gd name="connsiteX33" fmla="*/ 2443 w 4618385"/>
              <a:gd name="connsiteY33" fmla="*/ 96679 h 2056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18385" h="2056107">
                <a:moveTo>
                  <a:pt x="2443" y="96679"/>
                </a:moveTo>
                <a:cubicBezTo>
                  <a:pt x="-4814" y="283913"/>
                  <a:pt x="5898" y="816614"/>
                  <a:pt x="11152" y="1176542"/>
                </a:cubicBezTo>
                <a:cubicBezTo>
                  <a:pt x="11395" y="1193221"/>
                  <a:pt x="16191" y="1296163"/>
                  <a:pt x="28569" y="1333296"/>
                </a:cubicBezTo>
                <a:cubicBezTo>
                  <a:pt x="32674" y="1345612"/>
                  <a:pt x="40180" y="1356519"/>
                  <a:pt x="45986" y="1368130"/>
                </a:cubicBezTo>
                <a:cubicBezTo>
                  <a:pt x="52376" y="1579027"/>
                  <a:pt x="52788" y="1647334"/>
                  <a:pt x="63403" y="1838393"/>
                </a:cubicBezTo>
                <a:cubicBezTo>
                  <a:pt x="71302" y="1980563"/>
                  <a:pt x="30216" y="1958549"/>
                  <a:pt x="106946" y="1977730"/>
                </a:cubicBezTo>
                <a:cubicBezTo>
                  <a:pt x="413778" y="1955279"/>
                  <a:pt x="542356" y="1939792"/>
                  <a:pt x="855883" y="1942896"/>
                </a:cubicBezTo>
                <a:cubicBezTo>
                  <a:pt x="1018539" y="1944507"/>
                  <a:pt x="1181003" y="1954507"/>
                  <a:pt x="1343563" y="1960313"/>
                </a:cubicBezTo>
                <a:cubicBezTo>
                  <a:pt x="1448066" y="1974827"/>
                  <a:pt x="1552912" y="1987056"/>
                  <a:pt x="1657072" y="2003856"/>
                </a:cubicBezTo>
                <a:cubicBezTo>
                  <a:pt x="1732948" y="2016094"/>
                  <a:pt x="1807953" y="2033235"/>
                  <a:pt x="1883494" y="2047399"/>
                </a:cubicBezTo>
                <a:cubicBezTo>
                  <a:pt x="1900849" y="2050653"/>
                  <a:pt x="1918329" y="2053204"/>
                  <a:pt x="1935746" y="2056107"/>
                </a:cubicBezTo>
                <a:cubicBezTo>
                  <a:pt x="2170751" y="2049092"/>
                  <a:pt x="2482872" y="2049502"/>
                  <a:pt x="2736934" y="2021273"/>
                </a:cubicBezTo>
                <a:cubicBezTo>
                  <a:pt x="2769191" y="2017689"/>
                  <a:pt x="2800797" y="2009662"/>
                  <a:pt x="2832729" y="2003856"/>
                </a:cubicBezTo>
                <a:lnTo>
                  <a:pt x="4443814" y="2038690"/>
                </a:lnTo>
                <a:cubicBezTo>
                  <a:pt x="4502158" y="2039259"/>
                  <a:pt x="4575629" y="2061401"/>
                  <a:pt x="4617986" y="2021273"/>
                </a:cubicBezTo>
                <a:cubicBezTo>
                  <a:pt x="4621349" y="2018087"/>
                  <a:pt x="4602436" y="1799839"/>
                  <a:pt x="4600569" y="1777433"/>
                </a:cubicBezTo>
                <a:cubicBezTo>
                  <a:pt x="4597666" y="1670027"/>
                  <a:pt x="4596596" y="1562556"/>
                  <a:pt x="4591860" y="1455216"/>
                </a:cubicBezTo>
                <a:cubicBezTo>
                  <a:pt x="4587885" y="1365128"/>
                  <a:pt x="4579267" y="1275297"/>
                  <a:pt x="4574443" y="1185250"/>
                </a:cubicBezTo>
                <a:cubicBezTo>
                  <a:pt x="4570558" y="1112725"/>
                  <a:pt x="4568637" y="1040107"/>
                  <a:pt x="4565734" y="967536"/>
                </a:cubicBezTo>
                <a:cubicBezTo>
                  <a:pt x="4562831" y="790462"/>
                  <a:pt x="4562798" y="613317"/>
                  <a:pt x="4557026" y="436313"/>
                </a:cubicBezTo>
                <a:cubicBezTo>
                  <a:pt x="4554087" y="346185"/>
                  <a:pt x="4547098" y="256211"/>
                  <a:pt x="4539609" y="166347"/>
                </a:cubicBezTo>
                <a:cubicBezTo>
                  <a:pt x="4538380" y="151596"/>
                  <a:pt x="4540376" y="134175"/>
                  <a:pt x="4530900" y="122804"/>
                </a:cubicBezTo>
                <a:cubicBezTo>
                  <a:pt x="4523238" y="113609"/>
                  <a:pt x="4507969" y="115349"/>
                  <a:pt x="4496066" y="114096"/>
                </a:cubicBezTo>
                <a:cubicBezTo>
                  <a:pt x="4452666" y="109528"/>
                  <a:pt x="4409053" y="106817"/>
                  <a:pt x="4365437" y="105387"/>
                </a:cubicBezTo>
                <a:cubicBezTo>
                  <a:pt x="4231946" y="101010"/>
                  <a:pt x="4098366" y="99936"/>
                  <a:pt x="3964843" y="96679"/>
                </a:cubicBezTo>
                <a:lnTo>
                  <a:pt x="3294283" y="79262"/>
                </a:lnTo>
                <a:cubicBezTo>
                  <a:pt x="2765334" y="51421"/>
                  <a:pt x="3112377" y="65497"/>
                  <a:pt x="2005414" y="96679"/>
                </a:cubicBezTo>
                <a:cubicBezTo>
                  <a:pt x="1967581" y="97745"/>
                  <a:pt x="1930046" y="104751"/>
                  <a:pt x="1892203" y="105387"/>
                </a:cubicBezTo>
                <a:lnTo>
                  <a:pt x="969094" y="114096"/>
                </a:lnTo>
                <a:lnTo>
                  <a:pt x="315952" y="96679"/>
                </a:lnTo>
                <a:cubicBezTo>
                  <a:pt x="285244" y="94676"/>
                  <a:pt x="181454" y="79350"/>
                  <a:pt x="133072" y="70553"/>
                </a:cubicBezTo>
                <a:cubicBezTo>
                  <a:pt x="118509" y="67905"/>
                  <a:pt x="103978" y="65055"/>
                  <a:pt x="89529" y="61844"/>
                </a:cubicBezTo>
                <a:cubicBezTo>
                  <a:pt x="77845" y="59248"/>
                  <a:pt x="66590" y="54458"/>
                  <a:pt x="54694" y="53136"/>
                </a:cubicBezTo>
                <a:cubicBezTo>
                  <a:pt x="40269" y="51533"/>
                  <a:pt x="9700" y="-90555"/>
                  <a:pt x="2443" y="966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8C9ABCE-4BCE-406F-91C7-F72DD25B9C8C}"/>
              </a:ext>
            </a:extLst>
          </p:cNvPr>
          <p:cNvSpPr/>
          <p:nvPr/>
        </p:nvSpPr>
        <p:spPr>
          <a:xfrm>
            <a:off x="7315141" y="2455817"/>
            <a:ext cx="348401" cy="920305"/>
          </a:xfrm>
          <a:custGeom>
            <a:avLst/>
            <a:gdLst>
              <a:gd name="connsiteX0" fmla="*/ 0 w 381377"/>
              <a:gd name="connsiteY0" fmla="*/ 75229 h 920305"/>
              <a:gd name="connsiteX1" fmla="*/ 8709 w 381377"/>
              <a:gd name="connsiteY1" fmla="*/ 171024 h 920305"/>
              <a:gd name="connsiteX2" fmla="*/ 17418 w 381377"/>
              <a:gd name="connsiteY2" fmla="*/ 197149 h 920305"/>
              <a:gd name="connsiteX3" fmla="*/ 26126 w 381377"/>
              <a:gd name="connsiteY3" fmla="*/ 493241 h 920305"/>
              <a:gd name="connsiteX4" fmla="*/ 52252 w 381377"/>
              <a:gd name="connsiteY4" fmla="*/ 702247 h 920305"/>
              <a:gd name="connsiteX5" fmla="*/ 78378 w 381377"/>
              <a:gd name="connsiteY5" fmla="*/ 824167 h 920305"/>
              <a:gd name="connsiteX6" fmla="*/ 87086 w 381377"/>
              <a:gd name="connsiteY6" fmla="*/ 893835 h 920305"/>
              <a:gd name="connsiteX7" fmla="*/ 113212 w 381377"/>
              <a:gd name="connsiteY7" fmla="*/ 902544 h 920305"/>
              <a:gd name="connsiteX8" fmla="*/ 348343 w 381377"/>
              <a:gd name="connsiteY8" fmla="*/ 885127 h 920305"/>
              <a:gd name="connsiteX9" fmla="*/ 365760 w 381377"/>
              <a:gd name="connsiteY9" fmla="*/ 371321 h 920305"/>
              <a:gd name="connsiteX10" fmla="*/ 374469 w 381377"/>
              <a:gd name="connsiteY10" fmla="*/ 292944 h 920305"/>
              <a:gd name="connsiteX11" fmla="*/ 357052 w 381377"/>
              <a:gd name="connsiteY11" fmla="*/ 83938 h 920305"/>
              <a:gd name="connsiteX12" fmla="*/ 348343 w 381377"/>
              <a:gd name="connsiteY12" fmla="*/ 22978 h 920305"/>
              <a:gd name="connsiteX13" fmla="*/ 322218 w 381377"/>
              <a:gd name="connsiteY13" fmla="*/ 5561 h 92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1377" h="920305">
                <a:moveTo>
                  <a:pt x="0" y="75229"/>
                </a:moveTo>
                <a:cubicBezTo>
                  <a:pt x="2903" y="107161"/>
                  <a:pt x="4174" y="139283"/>
                  <a:pt x="8709" y="171024"/>
                </a:cubicBezTo>
                <a:cubicBezTo>
                  <a:pt x="10007" y="180111"/>
                  <a:pt x="16923" y="187983"/>
                  <a:pt x="17418" y="197149"/>
                </a:cubicBezTo>
                <a:cubicBezTo>
                  <a:pt x="22747" y="295745"/>
                  <a:pt x="21538" y="394608"/>
                  <a:pt x="26126" y="493241"/>
                </a:cubicBezTo>
                <a:cubicBezTo>
                  <a:pt x="27529" y="523410"/>
                  <a:pt x="51677" y="699085"/>
                  <a:pt x="52252" y="702247"/>
                </a:cubicBezTo>
                <a:cubicBezTo>
                  <a:pt x="95351" y="939296"/>
                  <a:pt x="47212" y="590423"/>
                  <a:pt x="78378" y="824167"/>
                </a:cubicBezTo>
                <a:cubicBezTo>
                  <a:pt x="81471" y="847365"/>
                  <a:pt x="77581" y="872449"/>
                  <a:pt x="87086" y="893835"/>
                </a:cubicBezTo>
                <a:cubicBezTo>
                  <a:pt x="90814" y="902224"/>
                  <a:pt x="104503" y="899641"/>
                  <a:pt x="113212" y="902544"/>
                </a:cubicBezTo>
                <a:cubicBezTo>
                  <a:pt x="191589" y="896738"/>
                  <a:pt x="314599" y="956106"/>
                  <a:pt x="348343" y="885127"/>
                </a:cubicBezTo>
                <a:cubicBezTo>
                  <a:pt x="421921" y="730360"/>
                  <a:pt x="346835" y="541640"/>
                  <a:pt x="365760" y="371321"/>
                </a:cubicBezTo>
                <a:lnTo>
                  <a:pt x="374469" y="292944"/>
                </a:lnTo>
                <a:cubicBezTo>
                  <a:pt x="367221" y="184236"/>
                  <a:pt x="368645" y="176685"/>
                  <a:pt x="357052" y="83938"/>
                </a:cubicBezTo>
                <a:cubicBezTo>
                  <a:pt x="354506" y="63570"/>
                  <a:pt x="357523" y="41337"/>
                  <a:pt x="348343" y="22978"/>
                </a:cubicBezTo>
                <a:cubicBezTo>
                  <a:pt x="319464" y="-34780"/>
                  <a:pt x="322218" y="38668"/>
                  <a:pt x="322218" y="5561"/>
                </a:cubicBezTo>
              </a:path>
            </a:pathLst>
          </a:cu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1C1F619-947F-4125-9DAD-CF6EF2D2B3A7}"/>
              </a:ext>
            </a:extLst>
          </p:cNvPr>
          <p:cNvSpPr/>
          <p:nvPr/>
        </p:nvSpPr>
        <p:spPr>
          <a:xfrm>
            <a:off x="7315141" y="2377440"/>
            <a:ext cx="313568" cy="156754"/>
          </a:xfrm>
          <a:custGeom>
            <a:avLst/>
            <a:gdLst>
              <a:gd name="connsiteX0" fmla="*/ 59 w 313568"/>
              <a:gd name="connsiteY0" fmla="*/ 43543 h 156754"/>
              <a:gd name="connsiteX1" fmla="*/ 156813 w 313568"/>
              <a:gd name="connsiteY1" fmla="*/ 0 h 156754"/>
              <a:gd name="connsiteX2" fmla="*/ 226482 w 313568"/>
              <a:gd name="connsiteY2" fmla="*/ 8709 h 156754"/>
              <a:gd name="connsiteX3" fmla="*/ 287442 w 313568"/>
              <a:gd name="connsiteY3" fmla="*/ 60960 h 156754"/>
              <a:gd name="connsiteX4" fmla="*/ 313568 w 313568"/>
              <a:gd name="connsiteY4" fmla="*/ 95794 h 156754"/>
              <a:gd name="connsiteX5" fmla="*/ 304859 w 313568"/>
              <a:gd name="connsiteY5" fmla="*/ 121920 h 156754"/>
              <a:gd name="connsiteX6" fmla="*/ 252608 w 313568"/>
              <a:gd name="connsiteY6" fmla="*/ 130629 h 156754"/>
              <a:gd name="connsiteX7" fmla="*/ 165522 w 313568"/>
              <a:gd name="connsiteY7" fmla="*/ 148046 h 156754"/>
              <a:gd name="connsiteX8" fmla="*/ 121979 w 313568"/>
              <a:gd name="connsiteY8" fmla="*/ 156754 h 156754"/>
              <a:gd name="connsiteX9" fmla="*/ 17476 w 313568"/>
              <a:gd name="connsiteY9" fmla="*/ 148046 h 156754"/>
              <a:gd name="connsiteX10" fmla="*/ 8768 w 313568"/>
              <a:gd name="connsiteY10" fmla="*/ 60960 h 156754"/>
              <a:gd name="connsiteX11" fmla="*/ 52310 w 313568"/>
              <a:gd name="connsiteY11" fmla="*/ 43543 h 156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568" h="156754">
                <a:moveTo>
                  <a:pt x="59" y="43543"/>
                </a:moveTo>
                <a:cubicBezTo>
                  <a:pt x="108875" y="17"/>
                  <a:pt x="56122" y="12587"/>
                  <a:pt x="156813" y="0"/>
                </a:cubicBezTo>
                <a:cubicBezTo>
                  <a:pt x="180036" y="2903"/>
                  <a:pt x="204113" y="1826"/>
                  <a:pt x="226482" y="8709"/>
                </a:cubicBezTo>
                <a:cubicBezTo>
                  <a:pt x="268917" y="21766"/>
                  <a:pt x="266871" y="32161"/>
                  <a:pt x="287442" y="60960"/>
                </a:cubicBezTo>
                <a:cubicBezTo>
                  <a:pt x="295878" y="72771"/>
                  <a:pt x="304859" y="84183"/>
                  <a:pt x="313568" y="95794"/>
                </a:cubicBezTo>
                <a:cubicBezTo>
                  <a:pt x="310665" y="104503"/>
                  <a:pt x="312829" y="117365"/>
                  <a:pt x="304859" y="121920"/>
                </a:cubicBezTo>
                <a:cubicBezTo>
                  <a:pt x="289528" y="130681"/>
                  <a:pt x="269963" y="127375"/>
                  <a:pt x="252608" y="130629"/>
                </a:cubicBezTo>
                <a:cubicBezTo>
                  <a:pt x="223512" y="136085"/>
                  <a:pt x="194551" y="142240"/>
                  <a:pt x="165522" y="148046"/>
                </a:cubicBezTo>
                <a:lnTo>
                  <a:pt x="121979" y="156754"/>
                </a:lnTo>
                <a:cubicBezTo>
                  <a:pt x="87145" y="153851"/>
                  <a:pt x="49605" y="161815"/>
                  <a:pt x="17476" y="148046"/>
                </a:cubicBezTo>
                <a:cubicBezTo>
                  <a:pt x="-5312" y="138280"/>
                  <a:pt x="-3126" y="74837"/>
                  <a:pt x="8768" y="60960"/>
                </a:cubicBezTo>
                <a:cubicBezTo>
                  <a:pt x="18941" y="49091"/>
                  <a:pt x="52310" y="43543"/>
                  <a:pt x="52310" y="43543"/>
                </a:cubicBezTo>
              </a:path>
            </a:pathLst>
          </a:cu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FA795912-ED73-4F23-8DEE-77FF51E949EF}"/>
              </a:ext>
            </a:extLst>
          </p:cNvPr>
          <p:cNvSpPr/>
          <p:nvPr/>
        </p:nvSpPr>
        <p:spPr>
          <a:xfrm>
            <a:off x="7569728" y="2455817"/>
            <a:ext cx="348401" cy="920305"/>
          </a:xfrm>
          <a:custGeom>
            <a:avLst/>
            <a:gdLst>
              <a:gd name="connsiteX0" fmla="*/ 0 w 381377"/>
              <a:gd name="connsiteY0" fmla="*/ 75229 h 920305"/>
              <a:gd name="connsiteX1" fmla="*/ 8709 w 381377"/>
              <a:gd name="connsiteY1" fmla="*/ 171024 h 920305"/>
              <a:gd name="connsiteX2" fmla="*/ 17418 w 381377"/>
              <a:gd name="connsiteY2" fmla="*/ 197149 h 920305"/>
              <a:gd name="connsiteX3" fmla="*/ 26126 w 381377"/>
              <a:gd name="connsiteY3" fmla="*/ 493241 h 920305"/>
              <a:gd name="connsiteX4" fmla="*/ 52252 w 381377"/>
              <a:gd name="connsiteY4" fmla="*/ 702247 h 920305"/>
              <a:gd name="connsiteX5" fmla="*/ 78378 w 381377"/>
              <a:gd name="connsiteY5" fmla="*/ 824167 h 920305"/>
              <a:gd name="connsiteX6" fmla="*/ 87086 w 381377"/>
              <a:gd name="connsiteY6" fmla="*/ 893835 h 920305"/>
              <a:gd name="connsiteX7" fmla="*/ 113212 w 381377"/>
              <a:gd name="connsiteY7" fmla="*/ 902544 h 920305"/>
              <a:gd name="connsiteX8" fmla="*/ 348343 w 381377"/>
              <a:gd name="connsiteY8" fmla="*/ 885127 h 920305"/>
              <a:gd name="connsiteX9" fmla="*/ 365760 w 381377"/>
              <a:gd name="connsiteY9" fmla="*/ 371321 h 920305"/>
              <a:gd name="connsiteX10" fmla="*/ 374469 w 381377"/>
              <a:gd name="connsiteY10" fmla="*/ 292944 h 920305"/>
              <a:gd name="connsiteX11" fmla="*/ 357052 w 381377"/>
              <a:gd name="connsiteY11" fmla="*/ 83938 h 920305"/>
              <a:gd name="connsiteX12" fmla="*/ 348343 w 381377"/>
              <a:gd name="connsiteY12" fmla="*/ 22978 h 920305"/>
              <a:gd name="connsiteX13" fmla="*/ 322218 w 381377"/>
              <a:gd name="connsiteY13" fmla="*/ 5561 h 92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1377" h="920305">
                <a:moveTo>
                  <a:pt x="0" y="75229"/>
                </a:moveTo>
                <a:cubicBezTo>
                  <a:pt x="2903" y="107161"/>
                  <a:pt x="4174" y="139283"/>
                  <a:pt x="8709" y="171024"/>
                </a:cubicBezTo>
                <a:cubicBezTo>
                  <a:pt x="10007" y="180111"/>
                  <a:pt x="16923" y="187983"/>
                  <a:pt x="17418" y="197149"/>
                </a:cubicBezTo>
                <a:cubicBezTo>
                  <a:pt x="22747" y="295745"/>
                  <a:pt x="21538" y="394608"/>
                  <a:pt x="26126" y="493241"/>
                </a:cubicBezTo>
                <a:cubicBezTo>
                  <a:pt x="27529" y="523410"/>
                  <a:pt x="51677" y="699085"/>
                  <a:pt x="52252" y="702247"/>
                </a:cubicBezTo>
                <a:cubicBezTo>
                  <a:pt x="95351" y="939296"/>
                  <a:pt x="47212" y="590423"/>
                  <a:pt x="78378" y="824167"/>
                </a:cubicBezTo>
                <a:cubicBezTo>
                  <a:pt x="81471" y="847365"/>
                  <a:pt x="77581" y="872449"/>
                  <a:pt x="87086" y="893835"/>
                </a:cubicBezTo>
                <a:cubicBezTo>
                  <a:pt x="90814" y="902224"/>
                  <a:pt x="104503" y="899641"/>
                  <a:pt x="113212" y="902544"/>
                </a:cubicBezTo>
                <a:cubicBezTo>
                  <a:pt x="191589" y="896738"/>
                  <a:pt x="314599" y="956106"/>
                  <a:pt x="348343" y="885127"/>
                </a:cubicBezTo>
                <a:cubicBezTo>
                  <a:pt x="421921" y="730360"/>
                  <a:pt x="346835" y="541640"/>
                  <a:pt x="365760" y="371321"/>
                </a:cubicBezTo>
                <a:lnTo>
                  <a:pt x="374469" y="292944"/>
                </a:lnTo>
                <a:cubicBezTo>
                  <a:pt x="367221" y="184236"/>
                  <a:pt x="368645" y="176685"/>
                  <a:pt x="357052" y="83938"/>
                </a:cubicBezTo>
                <a:cubicBezTo>
                  <a:pt x="354506" y="63570"/>
                  <a:pt x="357523" y="41337"/>
                  <a:pt x="348343" y="22978"/>
                </a:cubicBezTo>
                <a:cubicBezTo>
                  <a:pt x="319464" y="-34780"/>
                  <a:pt x="322218" y="38668"/>
                  <a:pt x="322218" y="5561"/>
                </a:cubicBezTo>
              </a:path>
            </a:pathLst>
          </a:cu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A7DD839-EB25-48F6-9B58-3D33DDDA5555}"/>
              </a:ext>
            </a:extLst>
          </p:cNvPr>
          <p:cNvSpPr/>
          <p:nvPr/>
        </p:nvSpPr>
        <p:spPr>
          <a:xfrm>
            <a:off x="7569728" y="2377440"/>
            <a:ext cx="313568" cy="156754"/>
          </a:xfrm>
          <a:custGeom>
            <a:avLst/>
            <a:gdLst>
              <a:gd name="connsiteX0" fmla="*/ 59 w 313568"/>
              <a:gd name="connsiteY0" fmla="*/ 43543 h 156754"/>
              <a:gd name="connsiteX1" fmla="*/ 156813 w 313568"/>
              <a:gd name="connsiteY1" fmla="*/ 0 h 156754"/>
              <a:gd name="connsiteX2" fmla="*/ 226482 w 313568"/>
              <a:gd name="connsiteY2" fmla="*/ 8709 h 156754"/>
              <a:gd name="connsiteX3" fmla="*/ 287442 w 313568"/>
              <a:gd name="connsiteY3" fmla="*/ 60960 h 156754"/>
              <a:gd name="connsiteX4" fmla="*/ 313568 w 313568"/>
              <a:gd name="connsiteY4" fmla="*/ 95794 h 156754"/>
              <a:gd name="connsiteX5" fmla="*/ 304859 w 313568"/>
              <a:gd name="connsiteY5" fmla="*/ 121920 h 156754"/>
              <a:gd name="connsiteX6" fmla="*/ 252608 w 313568"/>
              <a:gd name="connsiteY6" fmla="*/ 130629 h 156754"/>
              <a:gd name="connsiteX7" fmla="*/ 165522 w 313568"/>
              <a:gd name="connsiteY7" fmla="*/ 148046 h 156754"/>
              <a:gd name="connsiteX8" fmla="*/ 121979 w 313568"/>
              <a:gd name="connsiteY8" fmla="*/ 156754 h 156754"/>
              <a:gd name="connsiteX9" fmla="*/ 17476 w 313568"/>
              <a:gd name="connsiteY9" fmla="*/ 148046 h 156754"/>
              <a:gd name="connsiteX10" fmla="*/ 8768 w 313568"/>
              <a:gd name="connsiteY10" fmla="*/ 60960 h 156754"/>
              <a:gd name="connsiteX11" fmla="*/ 52310 w 313568"/>
              <a:gd name="connsiteY11" fmla="*/ 43543 h 156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568" h="156754">
                <a:moveTo>
                  <a:pt x="59" y="43543"/>
                </a:moveTo>
                <a:cubicBezTo>
                  <a:pt x="108875" y="17"/>
                  <a:pt x="56122" y="12587"/>
                  <a:pt x="156813" y="0"/>
                </a:cubicBezTo>
                <a:cubicBezTo>
                  <a:pt x="180036" y="2903"/>
                  <a:pt x="204113" y="1826"/>
                  <a:pt x="226482" y="8709"/>
                </a:cubicBezTo>
                <a:cubicBezTo>
                  <a:pt x="268917" y="21766"/>
                  <a:pt x="266871" y="32161"/>
                  <a:pt x="287442" y="60960"/>
                </a:cubicBezTo>
                <a:cubicBezTo>
                  <a:pt x="295878" y="72771"/>
                  <a:pt x="304859" y="84183"/>
                  <a:pt x="313568" y="95794"/>
                </a:cubicBezTo>
                <a:cubicBezTo>
                  <a:pt x="310665" y="104503"/>
                  <a:pt x="312829" y="117365"/>
                  <a:pt x="304859" y="121920"/>
                </a:cubicBezTo>
                <a:cubicBezTo>
                  <a:pt x="289528" y="130681"/>
                  <a:pt x="269963" y="127375"/>
                  <a:pt x="252608" y="130629"/>
                </a:cubicBezTo>
                <a:cubicBezTo>
                  <a:pt x="223512" y="136085"/>
                  <a:pt x="194551" y="142240"/>
                  <a:pt x="165522" y="148046"/>
                </a:cubicBezTo>
                <a:lnTo>
                  <a:pt x="121979" y="156754"/>
                </a:lnTo>
                <a:cubicBezTo>
                  <a:pt x="87145" y="153851"/>
                  <a:pt x="49605" y="161815"/>
                  <a:pt x="17476" y="148046"/>
                </a:cubicBezTo>
                <a:cubicBezTo>
                  <a:pt x="-5312" y="138280"/>
                  <a:pt x="-3126" y="74837"/>
                  <a:pt x="8768" y="60960"/>
                </a:cubicBezTo>
                <a:cubicBezTo>
                  <a:pt x="18941" y="49091"/>
                  <a:pt x="52310" y="43543"/>
                  <a:pt x="52310" y="43543"/>
                </a:cubicBezTo>
              </a:path>
            </a:pathLst>
          </a:cu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6B74368-F5EA-4FF6-8B8B-6F54445A1145}"/>
              </a:ext>
            </a:extLst>
          </p:cNvPr>
          <p:cNvSpPr/>
          <p:nvPr/>
        </p:nvSpPr>
        <p:spPr>
          <a:xfrm>
            <a:off x="7859734" y="2455817"/>
            <a:ext cx="348401" cy="920305"/>
          </a:xfrm>
          <a:custGeom>
            <a:avLst/>
            <a:gdLst>
              <a:gd name="connsiteX0" fmla="*/ 0 w 381377"/>
              <a:gd name="connsiteY0" fmla="*/ 75229 h 920305"/>
              <a:gd name="connsiteX1" fmla="*/ 8709 w 381377"/>
              <a:gd name="connsiteY1" fmla="*/ 171024 h 920305"/>
              <a:gd name="connsiteX2" fmla="*/ 17418 w 381377"/>
              <a:gd name="connsiteY2" fmla="*/ 197149 h 920305"/>
              <a:gd name="connsiteX3" fmla="*/ 26126 w 381377"/>
              <a:gd name="connsiteY3" fmla="*/ 493241 h 920305"/>
              <a:gd name="connsiteX4" fmla="*/ 52252 w 381377"/>
              <a:gd name="connsiteY4" fmla="*/ 702247 h 920305"/>
              <a:gd name="connsiteX5" fmla="*/ 78378 w 381377"/>
              <a:gd name="connsiteY5" fmla="*/ 824167 h 920305"/>
              <a:gd name="connsiteX6" fmla="*/ 87086 w 381377"/>
              <a:gd name="connsiteY6" fmla="*/ 893835 h 920305"/>
              <a:gd name="connsiteX7" fmla="*/ 113212 w 381377"/>
              <a:gd name="connsiteY7" fmla="*/ 902544 h 920305"/>
              <a:gd name="connsiteX8" fmla="*/ 348343 w 381377"/>
              <a:gd name="connsiteY8" fmla="*/ 885127 h 920305"/>
              <a:gd name="connsiteX9" fmla="*/ 365760 w 381377"/>
              <a:gd name="connsiteY9" fmla="*/ 371321 h 920305"/>
              <a:gd name="connsiteX10" fmla="*/ 374469 w 381377"/>
              <a:gd name="connsiteY10" fmla="*/ 292944 h 920305"/>
              <a:gd name="connsiteX11" fmla="*/ 357052 w 381377"/>
              <a:gd name="connsiteY11" fmla="*/ 83938 h 920305"/>
              <a:gd name="connsiteX12" fmla="*/ 348343 w 381377"/>
              <a:gd name="connsiteY12" fmla="*/ 22978 h 920305"/>
              <a:gd name="connsiteX13" fmla="*/ 322218 w 381377"/>
              <a:gd name="connsiteY13" fmla="*/ 5561 h 92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1377" h="920305">
                <a:moveTo>
                  <a:pt x="0" y="75229"/>
                </a:moveTo>
                <a:cubicBezTo>
                  <a:pt x="2903" y="107161"/>
                  <a:pt x="4174" y="139283"/>
                  <a:pt x="8709" y="171024"/>
                </a:cubicBezTo>
                <a:cubicBezTo>
                  <a:pt x="10007" y="180111"/>
                  <a:pt x="16923" y="187983"/>
                  <a:pt x="17418" y="197149"/>
                </a:cubicBezTo>
                <a:cubicBezTo>
                  <a:pt x="22747" y="295745"/>
                  <a:pt x="21538" y="394608"/>
                  <a:pt x="26126" y="493241"/>
                </a:cubicBezTo>
                <a:cubicBezTo>
                  <a:pt x="27529" y="523410"/>
                  <a:pt x="51677" y="699085"/>
                  <a:pt x="52252" y="702247"/>
                </a:cubicBezTo>
                <a:cubicBezTo>
                  <a:pt x="95351" y="939296"/>
                  <a:pt x="47212" y="590423"/>
                  <a:pt x="78378" y="824167"/>
                </a:cubicBezTo>
                <a:cubicBezTo>
                  <a:pt x="81471" y="847365"/>
                  <a:pt x="77581" y="872449"/>
                  <a:pt x="87086" y="893835"/>
                </a:cubicBezTo>
                <a:cubicBezTo>
                  <a:pt x="90814" y="902224"/>
                  <a:pt x="104503" y="899641"/>
                  <a:pt x="113212" y="902544"/>
                </a:cubicBezTo>
                <a:cubicBezTo>
                  <a:pt x="191589" y="896738"/>
                  <a:pt x="314599" y="956106"/>
                  <a:pt x="348343" y="885127"/>
                </a:cubicBezTo>
                <a:cubicBezTo>
                  <a:pt x="421921" y="730360"/>
                  <a:pt x="346835" y="541640"/>
                  <a:pt x="365760" y="371321"/>
                </a:cubicBezTo>
                <a:lnTo>
                  <a:pt x="374469" y="292944"/>
                </a:lnTo>
                <a:cubicBezTo>
                  <a:pt x="367221" y="184236"/>
                  <a:pt x="368645" y="176685"/>
                  <a:pt x="357052" y="83938"/>
                </a:cubicBezTo>
                <a:cubicBezTo>
                  <a:pt x="354506" y="63570"/>
                  <a:pt x="357523" y="41337"/>
                  <a:pt x="348343" y="22978"/>
                </a:cubicBezTo>
                <a:cubicBezTo>
                  <a:pt x="319464" y="-34780"/>
                  <a:pt x="322218" y="38668"/>
                  <a:pt x="322218" y="5561"/>
                </a:cubicBezTo>
              </a:path>
            </a:pathLst>
          </a:cu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58E22266-455F-4EA8-ADB3-3A260318B728}"/>
              </a:ext>
            </a:extLst>
          </p:cNvPr>
          <p:cNvSpPr/>
          <p:nvPr/>
        </p:nvSpPr>
        <p:spPr>
          <a:xfrm>
            <a:off x="7863685" y="2377440"/>
            <a:ext cx="313568" cy="156754"/>
          </a:xfrm>
          <a:custGeom>
            <a:avLst/>
            <a:gdLst>
              <a:gd name="connsiteX0" fmla="*/ 59 w 313568"/>
              <a:gd name="connsiteY0" fmla="*/ 43543 h 156754"/>
              <a:gd name="connsiteX1" fmla="*/ 156813 w 313568"/>
              <a:gd name="connsiteY1" fmla="*/ 0 h 156754"/>
              <a:gd name="connsiteX2" fmla="*/ 226482 w 313568"/>
              <a:gd name="connsiteY2" fmla="*/ 8709 h 156754"/>
              <a:gd name="connsiteX3" fmla="*/ 287442 w 313568"/>
              <a:gd name="connsiteY3" fmla="*/ 60960 h 156754"/>
              <a:gd name="connsiteX4" fmla="*/ 313568 w 313568"/>
              <a:gd name="connsiteY4" fmla="*/ 95794 h 156754"/>
              <a:gd name="connsiteX5" fmla="*/ 304859 w 313568"/>
              <a:gd name="connsiteY5" fmla="*/ 121920 h 156754"/>
              <a:gd name="connsiteX6" fmla="*/ 252608 w 313568"/>
              <a:gd name="connsiteY6" fmla="*/ 130629 h 156754"/>
              <a:gd name="connsiteX7" fmla="*/ 165522 w 313568"/>
              <a:gd name="connsiteY7" fmla="*/ 148046 h 156754"/>
              <a:gd name="connsiteX8" fmla="*/ 121979 w 313568"/>
              <a:gd name="connsiteY8" fmla="*/ 156754 h 156754"/>
              <a:gd name="connsiteX9" fmla="*/ 17476 w 313568"/>
              <a:gd name="connsiteY9" fmla="*/ 148046 h 156754"/>
              <a:gd name="connsiteX10" fmla="*/ 8768 w 313568"/>
              <a:gd name="connsiteY10" fmla="*/ 60960 h 156754"/>
              <a:gd name="connsiteX11" fmla="*/ 52310 w 313568"/>
              <a:gd name="connsiteY11" fmla="*/ 43543 h 156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568" h="156754">
                <a:moveTo>
                  <a:pt x="59" y="43543"/>
                </a:moveTo>
                <a:cubicBezTo>
                  <a:pt x="108875" y="17"/>
                  <a:pt x="56122" y="12587"/>
                  <a:pt x="156813" y="0"/>
                </a:cubicBezTo>
                <a:cubicBezTo>
                  <a:pt x="180036" y="2903"/>
                  <a:pt x="204113" y="1826"/>
                  <a:pt x="226482" y="8709"/>
                </a:cubicBezTo>
                <a:cubicBezTo>
                  <a:pt x="268917" y="21766"/>
                  <a:pt x="266871" y="32161"/>
                  <a:pt x="287442" y="60960"/>
                </a:cubicBezTo>
                <a:cubicBezTo>
                  <a:pt x="295878" y="72771"/>
                  <a:pt x="304859" y="84183"/>
                  <a:pt x="313568" y="95794"/>
                </a:cubicBezTo>
                <a:cubicBezTo>
                  <a:pt x="310665" y="104503"/>
                  <a:pt x="312829" y="117365"/>
                  <a:pt x="304859" y="121920"/>
                </a:cubicBezTo>
                <a:cubicBezTo>
                  <a:pt x="289528" y="130681"/>
                  <a:pt x="269963" y="127375"/>
                  <a:pt x="252608" y="130629"/>
                </a:cubicBezTo>
                <a:cubicBezTo>
                  <a:pt x="223512" y="136085"/>
                  <a:pt x="194551" y="142240"/>
                  <a:pt x="165522" y="148046"/>
                </a:cubicBezTo>
                <a:lnTo>
                  <a:pt x="121979" y="156754"/>
                </a:lnTo>
                <a:cubicBezTo>
                  <a:pt x="87145" y="153851"/>
                  <a:pt x="49605" y="161815"/>
                  <a:pt x="17476" y="148046"/>
                </a:cubicBezTo>
                <a:cubicBezTo>
                  <a:pt x="-5312" y="138280"/>
                  <a:pt x="-3126" y="74837"/>
                  <a:pt x="8768" y="60960"/>
                </a:cubicBezTo>
                <a:cubicBezTo>
                  <a:pt x="18941" y="49091"/>
                  <a:pt x="52310" y="43543"/>
                  <a:pt x="52310" y="43543"/>
                </a:cubicBezTo>
              </a:path>
            </a:pathLst>
          </a:cu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110A6F1-A65A-4FCF-A12D-223F164BA60D}"/>
              </a:ext>
            </a:extLst>
          </p:cNvPr>
          <p:cNvSpPr/>
          <p:nvPr/>
        </p:nvSpPr>
        <p:spPr>
          <a:xfrm>
            <a:off x="7321992" y="2764353"/>
            <a:ext cx="908246" cy="187853"/>
          </a:xfrm>
          <a:custGeom>
            <a:avLst/>
            <a:gdLst>
              <a:gd name="connsiteX0" fmla="*/ 10625 w 908246"/>
              <a:gd name="connsiteY0" fmla="*/ 92058 h 187853"/>
              <a:gd name="connsiteX1" fmla="*/ 306717 w 908246"/>
              <a:gd name="connsiteY1" fmla="*/ 57224 h 187853"/>
              <a:gd name="connsiteX2" fmla="*/ 393802 w 908246"/>
              <a:gd name="connsiteY2" fmla="*/ 31098 h 187853"/>
              <a:gd name="connsiteX3" fmla="*/ 533139 w 908246"/>
              <a:gd name="connsiteY3" fmla="*/ 13681 h 187853"/>
              <a:gd name="connsiteX4" fmla="*/ 881482 w 908246"/>
              <a:gd name="connsiteY4" fmla="*/ 22390 h 187853"/>
              <a:gd name="connsiteX5" fmla="*/ 872774 w 908246"/>
              <a:gd name="connsiteY5" fmla="*/ 161727 h 187853"/>
              <a:gd name="connsiteX6" fmla="*/ 681185 w 908246"/>
              <a:gd name="connsiteY6" fmla="*/ 153018 h 187853"/>
              <a:gd name="connsiteX7" fmla="*/ 515722 w 908246"/>
              <a:gd name="connsiteY7" fmla="*/ 161727 h 187853"/>
              <a:gd name="connsiteX8" fmla="*/ 472179 w 908246"/>
              <a:gd name="connsiteY8" fmla="*/ 179144 h 187853"/>
              <a:gd name="connsiteX9" fmla="*/ 167379 w 908246"/>
              <a:gd name="connsiteY9" fmla="*/ 187853 h 187853"/>
              <a:gd name="connsiteX10" fmla="*/ 10625 w 908246"/>
              <a:gd name="connsiteY10" fmla="*/ 92058 h 18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8246" h="187853">
                <a:moveTo>
                  <a:pt x="10625" y="92058"/>
                </a:moveTo>
                <a:cubicBezTo>
                  <a:pt x="33848" y="70286"/>
                  <a:pt x="208573" y="72838"/>
                  <a:pt x="306717" y="57224"/>
                </a:cubicBezTo>
                <a:cubicBezTo>
                  <a:pt x="336647" y="52462"/>
                  <a:pt x="364301" y="38039"/>
                  <a:pt x="393802" y="31098"/>
                </a:cubicBezTo>
                <a:cubicBezTo>
                  <a:pt x="416029" y="25868"/>
                  <a:pt x="517289" y="15442"/>
                  <a:pt x="533139" y="13681"/>
                </a:cubicBezTo>
                <a:cubicBezTo>
                  <a:pt x="649253" y="16584"/>
                  <a:pt x="775007" y="-24022"/>
                  <a:pt x="881482" y="22390"/>
                </a:cubicBezTo>
                <a:cubicBezTo>
                  <a:pt x="924142" y="40985"/>
                  <a:pt x="911753" y="136306"/>
                  <a:pt x="872774" y="161727"/>
                </a:cubicBezTo>
                <a:cubicBezTo>
                  <a:pt x="819226" y="196649"/>
                  <a:pt x="745048" y="155921"/>
                  <a:pt x="681185" y="153018"/>
                </a:cubicBezTo>
                <a:cubicBezTo>
                  <a:pt x="614293" y="130722"/>
                  <a:pt x="645611" y="136986"/>
                  <a:pt x="515722" y="161727"/>
                </a:cubicBezTo>
                <a:cubicBezTo>
                  <a:pt x="500366" y="164652"/>
                  <a:pt x="487768" y="177975"/>
                  <a:pt x="472179" y="179144"/>
                </a:cubicBezTo>
                <a:cubicBezTo>
                  <a:pt x="370822" y="186746"/>
                  <a:pt x="268979" y="184950"/>
                  <a:pt x="167379" y="187853"/>
                </a:cubicBezTo>
                <a:cubicBezTo>
                  <a:pt x="-12420" y="159463"/>
                  <a:pt x="-12598" y="113830"/>
                  <a:pt x="10625" y="920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2EDEA6F-3100-4A44-BA53-AF4CA06F8B95}"/>
              </a:ext>
            </a:extLst>
          </p:cNvPr>
          <p:cNvSpPr/>
          <p:nvPr/>
        </p:nvSpPr>
        <p:spPr>
          <a:xfrm>
            <a:off x="4512162" y="1374290"/>
            <a:ext cx="3865483" cy="526320"/>
          </a:xfrm>
          <a:custGeom>
            <a:avLst/>
            <a:gdLst>
              <a:gd name="connsiteX0" fmla="*/ 43885 w 2091475"/>
              <a:gd name="connsiteY0" fmla="*/ 10373 h 526320"/>
              <a:gd name="connsiteX1" fmla="*/ 1402422 w 2091475"/>
              <a:gd name="connsiteY1" fmla="*/ 36499 h 526320"/>
              <a:gd name="connsiteX2" fmla="*/ 1559176 w 2091475"/>
              <a:gd name="connsiteY2" fmla="*/ 53916 h 526320"/>
              <a:gd name="connsiteX3" fmla="*/ 1646262 w 2091475"/>
              <a:gd name="connsiteY3" fmla="*/ 71333 h 526320"/>
              <a:gd name="connsiteX4" fmla="*/ 1977187 w 2091475"/>
              <a:gd name="connsiteY4" fmla="*/ 80041 h 526320"/>
              <a:gd name="connsiteX5" fmla="*/ 2003313 w 2091475"/>
              <a:gd name="connsiteY5" fmla="*/ 106167 h 526320"/>
              <a:gd name="connsiteX6" fmla="*/ 2029439 w 2091475"/>
              <a:gd name="connsiteY6" fmla="*/ 123584 h 526320"/>
              <a:gd name="connsiteX7" fmla="*/ 2064273 w 2091475"/>
              <a:gd name="connsiteY7" fmla="*/ 167127 h 526320"/>
              <a:gd name="connsiteX8" fmla="*/ 2072982 w 2091475"/>
              <a:gd name="connsiteY8" fmla="*/ 219379 h 526320"/>
              <a:gd name="connsiteX9" fmla="*/ 2090399 w 2091475"/>
              <a:gd name="connsiteY9" fmla="*/ 280339 h 526320"/>
              <a:gd name="connsiteX10" fmla="*/ 2081690 w 2091475"/>
              <a:gd name="connsiteY10" fmla="*/ 471927 h 526320"/>
              <a:gd name="connsiteX11" fmla="*/ 2012022 w 2091475"/>
              <a:gd name="connsiteY11" fmla="*/ 498053 h 526320"/>
              <a:gd name="connsiteX12" fmla="*/ 1803016 w 2091475"/>
              <a:gd name="connsiteY12" fmla="*/ 506761 h 526320"/>
              <a:gd name="connsiteX13" fmla="*/ 1071496 w 2091475"/>
              <a:gd name="connsiteY13" fmla="*/ 498053 h 526320"/>
              <a:gd name="connsiteX14" fmla="*/ 714445 w 2091475"/>
              <a:gd name="connsiteY14" fmla="*/ 515470 h 526320"/>
              <a:gd name="connsiteX15" fmla="*/ 191930 w 2091475"/>
              <a:gd name="connsiteY15" fmla="*/ 498053 h 526320"/>
              <a:gd name="connsiteX16" fmla="*/ 165805 w 2091475"/>
              <a:gd name="connsiteY16" fmla="*/ 489344 h 526320"/>
              <a:gd name="connsiteX17" fmla="*/ 122262 w 2091475"/>
              <a:gd name="connsiteY17" fmla="*/ 480636 h 526320"/>
              <a:gd name="connsiteX18" fmla="*/ 70010 w 2091475"/>
              <a:gd name="connsiteY18" fmla="*/ 419676 h 526320"/>
              <a:gd name="connsiteX19" fmla="*/ 26467 w 2091475"/>
              <a:gd name="connsiteY19" fmla="*/ 350007 h 526320"/>
              <a:gd name="connsiteX20" fmla="*/ 17759 w 2091475"/>
              <a:gd name="connsiteY20" fmla="*/ 306464 h 526320"/>
              <a:gd name="connsiteX21" fmla="*/ 342 w 2091475"/>
              <a:gd name="connsiteY21" fmla="*/ 262921 h 526320"/>
              <a:gd name="connsiteX22" fmla="*/ 9050 w 2091475"/>
              <a:gd name="connsiteY22" fmla="*/ 193253 h 526320"/>
              <a:gd name="connsiteX23" fmla="*/ 26467 w 2091475"/>
              <a:gd name="connsiteY23" fmla="*/ 141001 h 526320"/>
              <a:gd name="connsiteX24" fmla="*/ 43885 w 2091475"/>
              <a:gd name="connsiteY24" fmla="*/ 123584 h 526320"/>
              <a:gd name="connsiteX25" fmla="*/ 104845 w 2091475"/>
              <a:gd name="connsiteY25" fmla="*/ 88750 h 526320"/>
              <a:gd name="connsiteX26" fmla="*/ 130970 w 2091475"/>
              <a:gd name="connsiteY26" fmla="*/ 80041 h 526320"/>
              <a:gd name="connsiteX27" fmla="*/ 165805 w 2091475"/>
              <a:gd name="connsiteY27" fmla="*/ 36499 h 526320"/>
              <a:gd name="connsiteX28" fmla="*/ 235473 w 2091475"/>
              <a:gd name="connsiteY28" fmla="*/ 10373 h 526320"/>
              <a:gd name="connsiteX29" fmla="*/ 261599 w 2091475"/>
              <a:gd name="connsiteY29" fmla="*/ 10373 h 52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091475" h="526320">
                <a:moveTo>
                  <a:pt x="43885" y="10373"/>
                </a:moveTo>
                <a:cubicBezTo>
                  <a:pt x="660498" y="-6293"/>
                  <a:pt x="423141" y="-6390"/>
                  <a:pt x="1402422" y="36499"/>
                </a:cubicBezTo>
                <a:cubicBezTo>
                  <a:pt x="1454945" y="38799"/>
                  <a:pt x="1507131" y="46481"/>
                  <a:pt x="1559176" y="53916"/>
                </a:cubicBezTo>
                <a:cubicBezTo>
                  <a:pt x="1588482" y="58103"/>
                  <a:pt x="1616716" y="69486"/>
                  <a:pt x="1646262" y="71333"/>
                </a:cubicBezTo>
                <a:cubicBezTo>
                  <a:pt x="1756394" y="78216"/>
                  <a:pt x="1866879" y="77138"/>
                  <a:pt x="1977187" y="80041"/>
                </a:cubicBezTo>
                <a:cubicBezTo>
                  <a:pt x="1985896" y="88750"/>
                  <a:pt x="1993852" y="98283"/>
                  <a:pt x="2003313" y="106167"/>
                </a:cubicBezTo>
                <a:cubicBezTo>
                  <a:pt x="2011354" y="112867"/>
                  <a:pt x="2022038" y="116183"/>
                  <a:pt x="2029439" y="123584"/>
                </a:cubicBezTo>
                <a:cubicBezTo>
                  <a:pt x="2042582" y="136727"/>
                  <a:pt x="2052662" y="152613"/>
                  <a:pt x="2064273" y="167127"/>
                </a:cubicBezTo>
                <a:cubicBezTo>
                  <a:pt x="2067176" y="184544"/>
                  <a:pt x="2069011" y="202174"/>
                  <a:pt x="2072982" y="219379"/>
                </a:cubicBezTo>
                <a:cubicBezTo>
                  <a:pt x="2077734" y="239971"/>
                  <a:pt x="2089671" y="259218"/>
                  <a:pt x="2090399" y="280339"/>
                </a:cubicBezTo>
                <a:cubicBezTo>
                  <a:pt x="2092602" y="344230"/>
                  <a:pt x="2092200" y="408868"/>
                  <a:pt x="2081690" y="471927"/>
                </a:cubicBezTo>
                <a:cubicBezTo>
                  <a:pt x="2078657" y="490127"/>
                  <a:pt x="2015753" y="497796"/>
                  <a:pt x="2012022" y="498053"/>
                </a:cubicBezTo>
                <a:cubicBezTo>
                  <a:pt x="1942458" y="502850"/>
                  <a:pt x="1872685" y="503858"/>
                  <a:pt x="1803016" y="506761"/>
                </a:cubicBezTo>
                <a:lnTo>
                  <a:pt x="1071496" y="498053"/>
                </a:lnTo>
                <a:cubicBezTo>
                  <a:pt x="957234" y="498053"/>
                  <a:pt x="830437" y="507737"/>
                  <a:pt x="714445" y="515470"/>
                </a:cubicBezTo>
                <a:cubicBezTo>
                  <a:pt x="540273" y="509664"/>
                  <a:pt x="357254" y="553165"/>
                  <a:pt x="191930" y="498053"/>
                </a:cubicBezTo>
                <a:cubicBezTo>
                  <a:pt x="183222" y="495150"/>
                  <a:pt x="174710" y="491570"/>
                  <a:pt x="165805" y="489344"/>
                </a:cubicBezTo>
                <a:cubicBezTo>
                  <a:pt x="151445" y="485754"/>
                  <a:pt x="136776" y="483539"/>
                  <a:pt x="122262" y="480636"/>
                </a:cubicBezTo>
                <a:cubicBezTo>
                  <a:pt x="98514" y="456888"/>
                  <a:pt x="88628" y="449465"/>
                  <a:pt x="70010" y="419676"/>
                </a:cubicBezTo>
                <a:cubicBezTo>
                  <a:pt x="10240" y="324043"/>
                  <a:pt x="100477" y="448685"/>
                  <a:pt x="26467" y="350007"/>
                </a:cubicBezTo>
                <a:cubicBezTo>
                  <a:pt x="23564" y="335493"/>
                  <a:pt x="22012" y="320642"/>
                  <a:pt x="17759" y="306464"/>
                </a:cubicBezTo>
                <a:cubicBezTo>
                  <a:pt x="13267" y="291491"/>
                  <a:pt x="1541" y="278507"/>
                  <a:pt x="342" y="262921"/>
                </a:cubicBezTo>
                <a:cubicBezTo>
                  <a:pt x="-1453" y="239587"/>
                  <a:pt x="4146" y="216137"/>
                  <a:pt x="9050" y="193253"/>
                </a:cubicBezTo>
                <a:cubicBezTo>
                  <a:pt x="12897" y="175301"/>
                  <a:pt x="13485" y="153983"/>
                  <a:pt x="26467" y="141001"/>
                </a:cubicBezTo>
                <a:cubicBezTo>
                  <a:pt x="32273" y="135195"/>
                  <a:pt x="37474" y="128713"/>
                  <a:pt x="43885" y="123584"/>
                </a:cubicBezTo>
                <a:cubicBezTo>
                  <a:pt x="60707" y="110126"/>
                  <a:pt x="85586" y="97004"/>
                  <a:pt x="104845" y="88750"/>
                </a:cubicBezTo>
                <a:cubicBezTo>
                  <a:pt x="113282" y="85134"/>
                  <a:pt x="122262" y="82944"/>
                  <a:pt x="130970" y="80041"/>
                </a:cubicBezTo>
                <a:cubicBezTo>
                  <a:pt x="142582" y="65527"/>
                  <a:pt x="152662" y="49642"/>
                  <a:pt x="165805" y="36499"/>
                </a:cubicBezTo>
                <a:cubicBezTo>
                  <a:pt x="186343" y="15961"/>
                  <a:pt x="206985" y="13934"/>
                  <a:pt x="235473" y="10373"/>
                </a:cubicBezTo>
                <a:cubicBezTo>
                  <a:pt x="244114" y="9293"/>
                  <a:pt x="252890" y="10373"/>
                  <a:pt x="261599" y="10373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13A10C"/>
                </a:solidFill>
                <a:latin typeface="Consolas" panose="020B0609020204030204" pitchFamily="49" charset="0"/>
              </a:rPr>
              <a:t>ISO 3166-1 Alpha-3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424C4B1-9C59-4F94-89F9-4EA3FD5F4D2A}"/>
              </a:ext>
            </a:extLst>
          </p:cNvPr>
          <p:cNvSpPr/>
          <p:nvPr/>
        </p:nvSpPr>
        <p:spPr>
          <a:xfrm>
            <a:off x="4464820" y="1355479"/>
            <a:ext cx="204108" cy="539376"/>
          </a:xfrm>
          <a:custGeom>
            <a:avLst/>
            <a:gdLst>
              <a:gd name="connsiteX0" fmla="*/ 194266 w 204108"/>
              <a:gd name="connsiteY0" fmla="*/ 46601 h 539376"/>
              <a:gd name="connsiteX1" fmla="*/ 194266 w 204108"/>
              <a:gd name="connsiteY1" fmla="*/ 534281 h 539376"/>
              <a:gd name="connsiteX2" fmla="*/ 150723 w 204108"/>
              <a:gd name="connsiteY2" fmla="*/ 525572 h 539376"/>
              <a:gd name="connsiteX3" fmla="*/ 81054 w 204108"/>
              <a:gd name="connsiteY3" fmla="*/ 508155 h 539376"/>
              <a:gd name="connsiteX4" fmla="*/ 54929 w 204108"/>
              <a:gd name="connsiteY4" fmla="*/ 490738 h 539376"/>
              <a:gd name="connsiteX5" fmla="*/ 20094 w 204108"/>
              <a:gd name="connsiteY5" fmla="*/ 438487 h 539376"/>
              <a:gd name="connsiteX6" fmla="*/ 20094 w 204108"/>
              <a:gd name="connsiteY6" fmla="*/ 142395 h 539376"/>
              <a:gd name="connsiteX7" fmla="*/ 28803 w 204108"/>
              <a:gd name="connsiteY7" fmla="*/ 116270 h 539376"/>
              <a:gd name="connsiteX8" fmla="*/ 98471 w 204108"/>
              <a:gd name="connsiteY8" fmla="*/ 64018 h 539376"/>
              <a:gd name="connsiteX9" fmla="*/ 115889 w 204108"/>
              <a:gd name="connsiteY9" fmla="*/ 46601 h 539376"/>
              <a:gd name="connsiteX10" fmla="*/ 168140 w 204108"/>
              <a:gd name="connsiteY10" fmla="*/ 20475 h 539376"/>
              <a:gd name="connsiteX11" fmla="*/ 194266 w 204108"/>
              <a:gd name="connsiteY11" fmla="*/ 46601 h 53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108" h="539376">
                <a:moveTo>
                  <a:pt x="194266" y="46601"/>
                </a:moveTo>
                <a:cubicBezTo>
                  <a:pt x="198620" y="132235"/>
                  <a:pt x="214050" y="468335"/>
                  <a:pt x="194266" y="534281"/>
                </a:cubicBezTo>
                <a:cubicBezTo>
                  <a:pt x="190013" y="548459"/>
                  <a:pt x="165146" y="528900"/>
                  <a:pt x="150723" y="525572"/>
                </a:cubicBezTo>
                <a:cubicBezTo>
                  <a:pt x="127398" y="520189"/>
                  <a:pt x="81054" y="508155"/>
                  <a:pt x="81054" y="508155"/>
                </a:cubicBezTo>
                <a:cubicBezTo>
                  <a:pt x="72346" y="502349"/>
                  <a:pt x="61821" y="498615"/>
                  <a:pt x="54929" y="490738"/>
                </a:cubicBezTo>
                <a:cubicBezTo>
                  <a:pt x="41145" y="474985"/>
                  <a:pt x="20094" y="438487"/>
                  <a:pt x="20094" y="438487"/>
                </a:cubicBezTo>
                <a:cubicBezTo>
                  <a:pt x="-9230" y="291867"/>
                  <a:pt x="-4041" y="359605"/>
                  <a:pt x="20094" y="142395"/>
                </a:cubicBezTo>
                <a:cubicBezTo>
                  <a:pt x="21108" y="133272"/>
                  <a:pt x="24080" y="124141"/>
                  <a:pt x="28803" y="116270"/>
                </a:cubicBezTo>
                <a:cubicBezTo>
                  <a:pt x="40393" y="96953"/>
                  <a:pt x="91978" y="70511"/>
                  <a:pt x="98471" y="64018"/>
                </a:cubicBezTo>
                <a:cubicBezTo>
                  <a:pt x="104277" y="58212"/>
                  <a:pt x="109478" y="51730"/>
                  <a:pt x="115889" y="46601"/>
                </a:cubicBezTo>
                <a:cubicBezTo>
                  <a:pt x="133015" y="32901"/>
                  <a:pt x="146677" y="24768"/>
                  <a:pt x="168140" y="20475"/>
                </a:cubicBezTo>
                <a:cubicBezTo>
                  <a:pt x="173833" y="19336"/>
                  <a:pt x="189912" y="-39033"/>
                  <a:pt x="194266" y="4660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035B867-F7E1-4EFE-920D-148BDCB23D0F}"/>
              </a:ext>
            </a:extLst>
          </p:cNvPr>
          <p:cNvSpPr/>
          <p:nvPr/>
        </p:nvSpPr>
        <p:spPr>
          <a:xfrm rot="10573913">
            <a:off x="8225639" y="1410645"/>
            <a:ext cx="204108" cy="539376"/>
          </a:xfrm>
          <a:custGeom>
            <a:avLst/>
            <a:gdLst>
              <a:gd name="connsiteX0" fmla="*/ 194266 w 204108"/>
              <a:gd name="connsiteY0" fmla="*/ 46601 h 539376"/>
              <a:gd name="connsiteX1" fmla="*/ 194266 w 204108"/>
              <a:gd name="connsiteY1" fmla="*/ 534281 h 539376"/>
              <a:gd name="connsiteX2" fmla="*/ 150723 w 204108"/>
              <a:gd name="connsiteY2" fmla="*/ 525572 h 539376"/>
              <a:gd name="connsiteX3" fmla="*/ 81054 w 204108"/>
              <a:gd name="connsiteY3" fmla="*/ 508155 h 539376"/>
              <a:gd name="connsiteX4" fmla="*/ 54929 w 204108"/>
              <a:gd name="connsiteY4" fmla="*/ 490738 h 539376"/>
              <a:gd name="connsiteX5" fmla="*/ 20094 w 204108"/>
              <a:gd name="connsiteY5" fmla="*/ 438487 h 539376"/>
              <a:gd name="connsiteX6" fmla="*/ 20094 w 204108"/>
              <a:gd name="connsiteY6" fmla="*/ 142395 h 539376"/>
              <a:gd name="connsiteX7" fmla="*/ 28803 w 204108"/>
              <a:gd name="connsiteY7" fmla="*/ 116270 h 539376"/>
              <a:gd name="connsiteX8" fmla="*/ 98471 w 204108"/>
              <a:gd name="connsiteY8" fmla="*/ 64018 h 539376"/>
              <a:gd name="connsiteX9" fmla="*/ 115889 w 204108"/>
              <a:gd name="connsiteY9" fmla="*/ 46601 h 539376"/>
              <a:gd name="connsiteX10" fmla="*/ 168140 w 204108"/>
              <a:gd name="connsiteY10" fmla="*/ 20475 h 539376"/>
              <a:gd name="connsiteX11" fmla="*/ 194266 w 204108"/>
              <a:gd name="connsiteY11" fmla="*/ 46601 h 53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4108" h="539376">
                <a:moveTo>
                  <a:pt x="194266" y="46601"/>
                </a:moveTo>
                <a:cubicBezTo>
                  <a:pt x="198620" y="132235"/>
                  <a:pt x="214050" y="468335"/>
                  <a:pt x="194266" y="534281"/>
                </a:cubicBezTo>
                <a:cubicBezTo>
                  <a:pt x="190013" y="548459"/>
                  <a:pt x="165146" y="528900"/>
                  <a:pt x="150723" y="525572"/>
                </a:cubicBezTo>
                <a:cubicBezTo>
                  <a:pt x="127398" y="520189"/>
                  <a:pt x="81054" y="508155"/>
                  <a:pt x="81054" y="508155"/>
                </a:cubicBezTo>
                <a:cubicBezTo>
                  <a:pt x="72346" y="502349"/>
                  <a:pt x="61821" y="498615"/>
                  <a:pt x="54929" y="490738"/>
                </a:cubicBezTo>
                <a:cubicBezTo>
                  <a:pt x="41145" y="474985"/>
                  <a:pt x="20094" y="438487"/>
                  <a:pt x="20094" y="438487"/>
                </a:cubicBezTo>
                <a:cubicBezTo>
                  <a:pt x="-9230" y="291867"/>
                  <a:pt x="-4041" y="359605"/>
                  <a:pt x="20094" y="142395"/>
                </a:cubicBezTo>
                <a:cubicBezTo>
                  <a:pt x="21108" y="133272"/>
                  <a:pt x="24080" y="124141"/>
                  <a:pt x="28803" y="116270"/>
                </a:cubicBezTo>
                <a:cubicBezTo>
                  <a:pt x="40393" y="96953"/>
                  <a:pt x="91978" y="70511"/>
                  <a:pt x="98471" y="64018"/>
                </a:cubicBezTo>
                <a:cubicBezTo>
                  <a:pt x="104277" y="58212"/>
                  <a:pt x="109478" y="51730"/>
                  <a:pt x="115889" y="46601"/>
                </a:cubicBezTo>
                <a:cubicBezTo>
                  <a:pt x="133015" y="32901"/>
                  <a:pt x="146677" y="24768"/>
                  <a:pt x="168140" y="20475"/>
                </a:cubicBezTo>
                <a:cubicBezTo>
                  <a:pt x="173833" y="19336"/>
                  <a:pt x="189912" y="-39033"/>
                  <a:pt x="194266" y="4660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0CA16B3-0522-4BE1-88DE-3CBD81C9D174}"/>
              </a:ext>
            </a:extLst>
          </p:cNvPr>
          <p:cNvSpPr/>
          <p:nvPr/>
        </p:nvSpPr>
        <p:spPr>
          <a:xfrm flipV="1">
            <a:off x="6583680" y="2429690"/>
            <a:ext cx="896983" cy="45719"/>
          </a:xfrm>
          <a:custGeom>
            <a:avLst/>
            <a:gdLst>
              <a:gd name="connsiteX0" fmla="*/ 0 w 896983"/>
              <a:gd name="connsiteY0" fmla="*/ 911 h 810808"/>
              <a:gd name="connsiteX1" fmla="*/ 304800 w 896983"/>
              <a:gd name="connsiteY1" fmla="*/ 44454 h 810808"/>
              <a:gd name="connsiteX2" fmla="*/ 357051 w 896983"/>
              <a:gd name="connsiteY2" fmla="*/ 70580 h 810808"/>
              <a:gd name="connsiteX3" fmla="*/ 426720 w 896983"/>
              <a:gd name="connsiteY3" fmla="*/ 105414 h 810808"/>
              <a:gd name="connsiteX4" fmla="*/ 444137 w 896983"/>
              <a:gd name="connsiteY4" fmla="*/ 131540 h 810808"/>
              <a:gd name="connsiteX5" fmla="*/ 539931 w 896983"/>
              <a:gd name="connsiteY5" fmla="*/ 244751 h 810808"/>
              <a:gd name="connsiteX6" fmla="*/ 609600 w 896983"/>
              <a:gd name="connsiteY6" fmla="*/ 331837 h 810808"/>
              <a:gd name="connsiteX7" fmla="*/ 644434 w 896983"/>
              <a:gd name="connsiteY7" fmla="*/ 384088 h 810808"/>
              <a:gd name="connsiteX8" fmla="*/ 687977 w 896983"/>
              <a:gd name="connsiteY8" fmla="*/ 427631 h 810808"/>
              <a:gd name="connsiteX9" fmla="*/ 757646 w 896983"/>
              <a:gd name="connsiteY9" fmla="*/ 549551 h 810808"/>
              <a:gd name="connsiteX10" fmla="*/ 818606 w 896983"/>
              <a:gd name="connsiteY10" fmla="*/ 610511 h 810808"/>
              <a:gd name="connsiteX11" fmla="*/ 870857 w 896983"/>
              <a:gd name="connsiteY11" fmla="*/ 662763 h 810808"/>
              <a:gd name="connsiteX12" fmla="*/ 888274 w 896983"/>
              <a:gd name="connsiteY12" fmla="*/ 758557 h 810808"/>
              <a:gd name="connsiteX13" fmla="*/ 896983 w 896983"/>
              <a:gd name="connsiteY13" fmla="*/ 810808 h 81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96983" h="810808">
                <a:moveTo>
                  <a:pt x="0" y="911"/>
                </a:moveTo>
                <a:cubicBezTo>
                  <a:pt x="261071" y="10581"/>
                  <a:pt x="164982" y="-25455"/>
                  <a:pt x="304800" y="44454"/>
                </a:cubicBezTo>
                <a:lnTo>
                  <a:pt x="357051" y="70580"/>
                </a:lnTo>
                <a:lnTo>
                  <a:pt x="426720" y="105414"/>
                </a:lnTo>
                <a:cubicBezTo>
                  <a:pt x="432526" y="114123"/>
                  <a:pt x="437537" y="123417"/>
                  <a:pt x="444137" y="131540"/>
                </a:cubicBezTo>
                <a:cubicBezTo>
                  <a:pt x="475309" y="169906"/>
                  <a:pt x="512510" y="203620"/>
                  <a:pt x="539931" y="244751"/>
                </a:cubicBezTo>
                <a:cubicBezTo>
                  <a:pt x="647153" y="405583"/>
                  <a:pt x="510325" y="207744"/>
                  <a:pt x="609600" y="331837"/>
                </a:cubicBezTo>
                <a:cubicBezTo>
                  <a:pt x="622677" y="348183"/>
                  <a:pt x="631179" y="367887"/>
                  <a:pt x="644434" y="384088"/>
                </a:cubicBezTo>
                <a:cubicBezTo>
                  <a:pt x="657432" y="399975"/>
                  <a:pt x="676386" y="410690"/>
                  <a:pt x="687977" y="427631"/>
                </a:cubicBezTo>
                <a:cubicBezTo>
                  <a:pt x="714408" y="466261"/>
                  <a:pt x="724548" y="516453"/>
                  <a:pt x="757646" y="549551"/>
                </a:cubicBezTo>
                <a:cubicBezTo>
                  <a:pt x="777966" y="569871"/>
                  <a:pt x="795617" y="593269"/>
                  <a:pt x="818606" y="610511"/>
                </a:cubicBezTo>
                <a:cubicBezTo>
                  <a:pt x="861813" y="642917"/>
                  <a:pt x="845389" y="624560"/>
                  <a:pt x="870857" y="662763"/>
                </a:cubicBezTo>
                <a:cubicBezTo>
                  <a:pt x="892994" y="817714"/>
                  <a:pt x="867745" y="655913"/>
                  <a:pt x="888274" y="758557"/>
                </a:cubicBezTo>
                <a:cubicBezTo>
                  <a:pt x="891737" y="775871"/>
                  <a:pt x="896983" y="810808"/>
                  <a:pt x="896983" y="810808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A15AD92-B98D-4822-A5B3-30A6F212EF43}"/>
              </a:ext>
            </a:extLst>
          </p:cNvPr>
          <p:cNvSpPr/>
          <p:nvPr/>
        </p:nvSpPr>
        <p:spPr>
          <a:xfrm>
            <a:off x="6567340" y="2318620"/>
            <a:ext cx="1145910" cy="112390"/>
          </a:xfrm>
          <a:custGeom>
            <a:avLst/>
            <a:gdLst>
              <a:gd name="connsiteX0" fmla="*/ 0 w 896983"/>
              <a:gd name="connsiteY0" fmla="*/ 911 h 810808"/>
              <a:gd name="connsiteX1" fmla="*/ 304800 w 896983"/>
              <a:gd name="connsiteY1" fmla="*/ 44454 h 810808"/>
              <a:gd name="connsiteX2" fmla="*/ 357051 w 896983"/>
              <a:gd name="connsiteY2" fmla="*/ 70580 h 810808"/>
              <a:gd name="connsiteX3" fmla="*/ 426720 w 896983"/>
              <a:gd name="connsiteY3" fmla="*/ 105414 h 810808"/>
              <a:gd name="connsiteX4" fmla="*/ 444137 w 896983"/>
              <a:gd name="connsiteY4" fmla="*/ 131540 h 810808"/>
              <a:gd name="connsiteX5" fmla="*/ 539931 w 896983"/>
              <a:gd name="connsiteY5" fmla="*/ 244751 h 810808"/>
              <a:gd name="connsiteX6" fmla="*/ 609600 w 896983"/>
              <a:gd name="connsiteY6" fmla="*/ 331837 h 810808"/>
              <a:gd name="connsiteX7" fmla="*/ 644434 w 896983"/>
              <a:gd name="connsiteY7" fmla="*/ 384088 h 810808"/>
              <a:gd name="connsiteX8" fmla="*/ 687977 w 896983"/>
              <a:gd name="connsiteY8" fmla="*/ 427631 h 810808"/>
              <a:gd name="connsiteX9" fmla="*/ 757646 w 896983"/>
              <a:gd name="connsiteY9" fmla="*/ 549551 h 810808"/>
              <a:gd name="connsiteX10" fmla="*/ 818606 w 896983"/>
              <a:gd name="connsiteY10" fmla="*/ 610511 h 810808"/>
              <a:gd name="connsiteX11" fmla="*/ 870857 w 896983"/>
              <a:gd name="connsiteY11" fmla="*/ 662763 h 810808"/>
              <a:gd name="connsiteX12" fmla="*/ 888274 w 896983"/>
              <a:gd name="connsiteY12" fmla="*/ 758557 h 810808"/>
              <a:gd name="connsiteX13" fmla="*/ 896983 w 896983"/>
              <a:gd name="connsiteY13" fmla="*/ 810808 h 81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96983" h="810808">
                <a:moveTo>
                  <a:pt x="0" y="911"/>
                </a:moveTo>
                <a:cubicBezTo>
                  <a:pt x="261071" y="10581"/>
                  <a:pt x="164982" y="-25455"/>
                  <a:pt x="304800" y="44454"/>
                </a:cubicBezTo>
                <a:lnTo>
                  <a:pt x="357051" y="70580"/>
                </a:lnTo>
                <a:lnTo>
                  <a:pt x="426720" y="105414"/>
                </a:lnTo>
                <a:cubicBezTo>
                  <a:pt x="432526" y="114123"/>
                  <a:pt x="437537" y="123417"/>
                  <a:pt x="444137" y="131540"/>
                </a:cubicBezTo>
                <a:cubicBezTo>
                  <a:pt x="475309" y="169906"/>
                  <a:pt x="512510" y="203620"/>
                  <a:pt x="539931" y="244751"/>
                </a:cubicBezTo>
                <a:cubicBezTo>
                  <a:pt x="647153" y="405583"/>
                  <a:pt x="510325" y="207744"/>
                  <a:pt x="609600" y="331837"/>
                </a:cubicBezTo>
                <a:cubicBezTo>
                  <a:pt x="622677" y="348183"/>
                  <a:pt x="631179" y="367887"/>
                  <a:pt x="644434" y="384088"/>
                </a:cubicBezTo>
                <a:cubicBezTo>
                  <a:pt x="657432" y="399975"/>
                  <a:pt x="676386" y="410690"/>
                  <a:pt x="687977" y="427631"/>
                </a:cubicBezTo>
                <a:cubicBezTo>
                  <a:pt x="714408" y="466261"/>
                  <a:pt x="724548" y="516453"/>
                  <a:pt x="757646" y="549551"/>
                </a:cubicBezTo>
                <a:cubicBezTo>
                  <a:pt x="777966" y="569871"/>
                  <a:pt x="795617" y="593269"/>
                  <a:pt x="818606" y="610511"/>
                </a:cubicBezTo>
                <a:cubicBezTo>
                  <a:pt x="861813" y="642917"/>
                  <a:pt x="845389" y="624560"/>
                  <a:pt x="870857" y="662763"/>
                </a:cubicBezTo>
                <a:cubicBezTo>
                  <a:pt x="892994" y="817714"/>
                  <a:pt x="867745" y="655913"/>
                  <a:pt x="888274" y="758557"/>
                </a:cubicBezTo>
                <a:cubicBezTo>
                  <a:pt x="891737" y="775871"/>
                  <a:pt x="896983" y="810808"/>
                  <a:pt x="896983" y="810808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34DFB3A6-9061-44AC-9383-94A366965D7E}"/>
              </a:ext>
            </a:extLst>
          </p:cNvPr>
          <p:cNvSpPr/>
          <p:nvPr/>
        </p:nvSpPr>
        <p:spPr>
          <a:xfrm>
            <a:off x="6505303" y="2209145"/>
            <a:ext cx="1530980" cy="236807"/>
          </a:xfrm>
          <a:custGeom>
            <a:avLst/>
            <a:gdLst>
              <a:gd name="connsiteX0" fmla="*/ 0 w 896983"/>
              <a:gd name="connsiteY0" fmla="*/ 911 h 810808"/>
              <a:gd name="connsiteX1" fmla="*/ 304800 w 896983"/>
              <a:gd name="connsiteY1" fmla="*/ 44454 h 810808"/>
              <a:gd name="connsiteX2" fmla="*/ 357051 w 896983"/>
              <a:gd name="connsiteY2" fmla="*/ 70580 h 810808"/>
              <a:gd name="connsiteX3" fmla="*/ 426720 w 896983"/>
              <a:gd name="connsiteY3" fmla="*/ 105414 h 810808"/>
              <a:gd name="connsiteX4" fmla="*/ 444137 w 896983"/>
              <a:gd name="connsiteY4" fmla="*/ 131540 h 810808"/>
              <a:gd name="connsiteX5" fmla="*/ 539931 w 896983"/>
              <a:gd name="connsiteY5" fmla="*/ 244751 h 810808"/>
              <a:gd name="connsiteX6" fmla="*/ 609600 w 896983"/>
              <a:gd name="connsiteY6" fmla="*/ 331837 h 810808"/>
              <a:gd name="connsiteX7" fmla="*/ 644434 w 896983"/>
              <a:gd name="connsiteY7" fmla="*/ 384088 h 810808"/>
              <a:gd name="connsiteX8" fmla="*/ 687977 w 896983"/>
              <a:gd name="connsiteY8" fmla="*/ 427631 h 810808"/>
              <a:gd name="connsiteX9" fmla="*/ 757646 w 896983"/>
              <a:gd name="connsiteY9" fmla="*/ 549551 h 810808"/>
              <a:gd name="connsiteX10" fmla="*/ 818606 w 896983"/>
              <a:gd name="connsiteY10" fmla="*/ 610511 h 810808"/>
              <a:gd name="connsiteX11" fmla="*/ 870857 w 896983"/>
              <a:gd name="connsiteY11" fmla="*/ 662763 h 810808"/>
              <a:gd name="connsiteX12" fmla="*/ 888274 w 896983"/>
              <a:gd name="connsiteY12" fmla="*/ 758557 h 810808"/>
              <a:gd name="connsiteX13" fmla="*/ 896983 w 896983"/>
              <a:gd name="connsiteY13" fmla="*/ 810808 h 81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96983" h="810808">
                <a:moveTo>
                  <a:pt x="0" y="911"/>
                </a:moveTo>
                <a:cubicBezTo>
                  <a:pt x="261071" y="10581"/>
                  <a:pt x="164982" y="-25455"/>
                  <a:pt x="304800" y="44454"/>
                </a:cubicBezTo>
                <a:lnTo>
                  <a:pt x="357051" y="70580"/>
                </a:lnTo>
                <a:lnTo>
                  <a:pt x="426720" y="105414"/>
                </a:lnTo>
                <a:cubicBezTo>
                  <a:pt x="432526" y="114123"/>
                  <a:pt x="437537" y="123417"/>
                  <a:pt x="444137" y="131540"/>
                </a:cubicBezTo>
                <a:cubicBezTo>
                  <a:pt x="475309" y="169906"/>
                  <a:pt x="512510" y="203620"/>
                  <a:pt x="539931" y="244751"/>
                </a:cubicBezTo>
                <a:cubicBezTo>
                  <a:pt x="647153" y="405583"/>
                  <a:pt x="510325" y="207744"/>
                  <a:pt x="609600" y="331837"/>
                </a:cubicBezTo>
                <a:cubicBezTo>
                  <a:pt x="622677" y="348183"/>
                  <a:pt x="631179" y="367887"/>
                  <a:pt x="644434" y="384088"/>
                </a:cubicBezTo>
                <a:cubicBezTo>
                  <a:pt x="657432" y="399975"/>
                  <a:pt x="676386" y="410690"/>
                  <a:pt x="687977" y="427631"/>
                </a:cubicBezTo>
                <a:cubicBezTo>
                  <a:pt x="714408" y="466261"/>
                  <a:pt x="724548" y="516453"/>
                  <a:pt x="757646" y="549551"/>
                </a:cubicBezTo>
                <a:cubicBezTo>
                  <a:pt x="777966" y="569871"/>
                  <a:pt x="795617" y="593269"/>
                  <a:pt x="818606" y="610511"/>
                </a:cubicBezTo>
                <a:cubicBezTo>
                  <a:pt x="861813" y="642917"/>
                  <a:pt x="845389" y="624560"/>
                  <a:pt x="870857" y="662763"/>
                </a:cubicBezTo>
                <a:cubicBezTo>
                  <a:pt x="892994" y="817714"/>
                  <a:pt x="867745" y="655913"/>
                  <a:pt x="888274" y="758557"/>
                </a:cubicBezTo>
                <a:cubicBezTo>
                  <a:pt x="891737" y="775871"/>
                  <a:pt x="896983" y="810808"/>
                  <a:pt x="896983" y="810808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FA463FA-EBEA-4A01-B463-2C147FB6B070}"/>
              </a:ext>
            </a:extLst>
          </p:cNvPr>
          <p:cNvSpPr/>
          <p:nvPr/>
        </p:nvSpPr>
        <p:spPr>
          <a:xfrm>
            <a:off x="4512163" y="2011680"/>
            <a:ext cx="2177611" cy="1295084"/>
          </a:xfrm>
          <a:custGeom>
            <a:avLst/>
            <a:gdLst>
              <a:gd name="connsiteX0" fmla="*/ 7586 w 2177611"/>
              <a:gd name="connsiteY0" fmla="*/ 60960 h 1295084"/>
              <a:gd name="connsiteX1" fmla="*/ 16294 w 2177611"/>
              <a:gd name="connsiteY1" fmla="*/ 418011 h 1295084"/>
              <a:gd name="connsiteX2" fmla="*/ 51128 w 2177611"/>
              <a:gd name="connsiteY2" fmla="*/ 687977 h 1295084"/>
              <a:gd name="connsiteX3" fmla="*/ 59837 w 2177611"/>
              <a:gd name="connsiteY3" fmla="*/ 844731 h 1295084"/>
              <a:gd name="connsiteX4" fmla="*/ 68546 w 2177611"/>
              <a:gd name="connsiteY4" fmla="*/ 931817 h 1295084"/>
              <a:gd name="connsiteX5" fmla="*/ 77254 w 2177611"/>
              <a:gd name="connsiteY5" fmla="*/ 1062446 h 1295084"/>
              <a:gd name="connsiteX6" fmla="*/ 85963 w 2177611"/>
              <a:gd name="connsiteY6" fmla="*/ 1219200 h 1295084"/>
              <a:gd name="connsiteX7" fmla="*/ 94671 w 2177611"/>
              <a:gd name="connsiteY7" fmla="*/ 1271451 h 1295084"/>
              <a:gd name="connsiteX8" fmla="*/ 251426 w 2177611"/>
              <a:gd name="connsiteY8" fmla="*/ 1280160 h 1295084"/>
              <a:gd name="connsiteX9" fmla="*/ 712980 w 2177611"/>
              <a:gd name="connsiteY9" fmla="*/ 1262743 h 1295084"/>
              <a:gd name="connsiteX10" fmla="*/ 1157117 w 2177611"/>
              <a:gd name="connsiteY10" fmla="*/ 1271451 h 1295084"/>
              <a:gd name="connsiteX11" fmla="*/ 1601254 w 2177611"/>
              <a:gd name="connsiteY11" fmla="*/ 1262743 h 1295084"/>
              <a:gd name="connsiteX12" fmla="*/ 1723174 w 2177611"/>
              <a:gd name="connsiteY12" fmla="*/ 1262743 h 1295084"/>
              <a:gd name="connsiteX13" fmla="*/ 2115060 w 2177611"/>
              <a:gd name="connsiteY13" fmla="*/ 505097 h 1295084"/>
              <a:gd name="connsiteX14" fmla="*/ 2106351 w 2177611"/>
              <a:gd name="connsiteY14" fmla="*/ 243840 h 1295084"/>
              <a:gd name="connsiteX15" fmla="*/ 2097643 w 2177611"/>
              <a:gd name="connsiteY15" fmla="*/ 43543 h 1295084"/>
              <a:gd name="connsiteX16" fmla="*/ 2088934 w 2177611"/>
              <a:gd name="connsiteY16" fmla="*/ 17417 h 1295084"/>
              <a:gd name="connsiteX17" fmla="*/ 2027974 w 2177611"/>
              <a:gd name="connsiteY17" fmla="*/ 0 h 1295084"/>
              <a:gd name="connsiteX18" fmla="*/ 1400957 w 2177611"/>
              <a:gd name="connsiteY18" fmla="*/ 17417 h 1295084"/>
              <a:gd name="connsiteX19" fmla="*/ 129506 w 2177611"/>
              <a:gd name="connsiteY19" fmla="*/ 26126 h 1295084"/>
              <a:gd name="connsiteX20" fmla="*/ 7586 w 2177611"/>
              <a:gd name="connsiteY20" fmla="*/ 60960 h 129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77611" h="1295084">
                <a:moveTo>
                  <a:pt x="7586" y="60960"/>
                </a:moveTo>
                <a:cubicBezTo>
                  <a:pt x="-11283" y="126274"/>
                  <a:pt x="10248" y="299112"/>
                  <a:pt x="16294" y="418011"/>
                </a:cubicBezTo>
                <a:cubicBezTo>
                  <a:pt x="20402" y="498796"/>
                  <a:pt x="38445" y="605536"/>
                  <a:pt x="51128" y="687977"/>
                </a:cubicBezTo>
                <a:cubicBezTo>
                  <a:pt x="54031" y="740228"/>
                  <a:pt x="56108" y="792532"/>
                  <a:pt x="59837" y="844731"/>
                </a:cubicBezTo>
                <a:cubicBezTo>
                  <a:pt x="61916" y="873830"/>
                  <a:pt x="66220" y="902736"/>
                  <a:pt x="68546" y="931817"/>
                </a:cubicBezTo>
                <a:cubicBezTo>
                  <a:pt x="72026" y="975318"/>
                  <a:pt x="74614" y="1018886"/>
                  <a:pt x="77254" y="1062446"/>
                </a:cubicBezTo>
                <a:cubicBezTo>
                  <a:pt x="80420" y="1114682"/>
                  <a:pt x="81617" y="1167049"/>
                  <a:pt x="85963" y="1219200"/>
                </a:cubicBezTo>
                <a:cubicBezTo>
                  <a:pt x="87429" y="1236796"/>
                  <a:pt x="78102" y="1265347"/>
                  <a:pt x="94671" y="1271451"/>
                </a:cubicBezTo>
                <a:cubicBezTo>
                  <a:pt x="143777" y="1289543"/>
                  <a:pt x="199174" y="1277257"/>
                  <a:pt x="251426" y="1280160"/>
                </a:cubicBezTo>
                <a:cubicBezTo>
                  <a:pt x="440679" y="1318013"/>
                  <a:pt x="197069" y="1273166"/>
                  <a:pt x="712980" y="1262743"/>
                </a:cubicBezTo>
                <a:lnTo>
                  <a:pt x="1157117" y="1271451"/>
                </a:lnTo>
                <a:lnTo>
                  <a:pt x="1601254" y="1262743"/>
                </a:lnTo>
                <a:cubicBezTo>
                  <a:pt x="1732207" y="1258227"/>
                  <a:pt x="1592221" y="1244035"/>
                  <a:pt x="1723174" y="1262743"/>
                </a:cubicBezTo>
                <a:cubicBezTo>
                  <a:pt x="2380873" y="1248749"/>
                  <a:pt x="2137956" y="1390413"/>
                  <a:pt x="2115060" y="505097"/>
                </a:cubicBezTo>
                <a:cubicBezTo>
                  <a:pt x="2112807" y="417992"/>
                  <a:pt x="2109637" y="330912"/>
                  <a:pt x="2106351" y="243840"/>
                </a:cubicBezTo>
                <a:cubicBezTo>
                  <a:pt x="2103831" y="177059"/>
                  <a:pt x="2102768" y="110175"/>
                  <a:pt x="2097643" y="43543"/>
                </a:cubicBezTo>
                <a:cubicBezTo>
                  <a:pt x="2096939" y="34390"/>
                  <a:pt x="2096718" y="22282"/>
                  <a:pt x="2088934" y="17417"/>
                </a:cubicBezTo>
                <a:cubicBezTo>
                  <a:pt x="2071013" y="6216"/>
                  <a:pt x="2048294" y="5806"/>
                  <a:pt x="2027974" y="0"/>
                </a:cubicBezTo>
                <a:cubicBezTo>
                  <a:pt x="1777799" y="31274"/>
                  <a:pt x="1951029" y="12178"/>
                  <a:pt x="1400957" y="17417"/>
                </a:cubicBezTo>
                <a:lnTo>
                  <a:pt x="129506" y="26126"/>
                </a:lnTo>
                <a:cubicBezTo>
                  <a:pt x="60074" y="37697"/>
                  <a:pt x="26455" y="-4354"/>
                  <a:pt x="7586" y="6096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Flag of Somaliland">
            <a:extLst>
              <a:ext uri="{FF2B5EF4-FFF2-40B4-BE49-F238E27FC236}">
                <a16:creationId xmlns:a16="http://schemas.microsoft.com/office/drawing/2014/main" id="{25C0AEE6-BB9D-4CAF-A086-CFBA41F0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191" y="2708329"/>
            <a:ext cx="754195" cy="3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82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46261C-3D19-411C-ADAC-123B5C2F01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53CAB28-ED5A-4BBC-9B34-685134A98FD4}"/>
              </a:ext>
            </a:extLst>
          </p:cNvPr>
          <p:cNvSpPr/>
          <p:nvPr/>
        </p:nvSpPr>
        <p:spPr>
          <a:xfrm>
            <a:off x="469027" y="453224"/>
            <a:ext cx="6424754" cy="5160397"/>
          </a:xfrm>
          <a:custGeom>
            <a:avLst/>
            <a:gdLst>
              <a:gd name="connsiteX0" fmla="*/ 5391084 w 6424754"/>
              <a:gd name="connsiteY0" fmla="*/ 842839 h 5160397"/>
              <a:gd name="connsiteX1" fmla="*/ 5279766 w 6424754"/>
              <a:gd name="connsiteY1" fmla="*/ 811033 h 5160397"/>
              <a:gd name="connsiteX2" fmla="*/ 5232058 w 6424754"/>
              <a:gd name="connsiteY2" fmla="*/ 763326 h 5160397"/>
              <a:gd name="connsiteX3" fmla="*/ 5208204 w 6424754"/>
              <a:gd name="connsiteY3" fmla="*/ 739472 h 5160397"/>
              <a:gd name="connsiteX4" fmla="*/ 5200253 w 6424754"/>
              <a:gd name="connsiteY4" fmla="*/ 659959 h 5160397"/>
              <a:gd name="connsiteX5" fmla="*/ 5168448 w 6424754"/>
              <a:gd name="connsiteY5" fmla="*/ 667910 h 5160397"/>
              <a:gd name="connsiteX6" fmla="*/ 5136643 w 6424754"/>
              <a:gd name="connsiteY6" fmla="*/ 691764 h 5160397"/>
              <a:gd name="connsiteX7" fmla="*/ 5112789 w 6424754"/>
              <a:gd name="connsiteY7" fmla="*/ 707666 h 5160397"/>
              <a:gd name="connsiteX8" fmla="*/ 5096886 w 6424754"/>
              <a:gd name="connsiteY8" fmla="*/ 731520 h 5160397"/>
              <a:gd name="connsiteX9" fmla="*/ 5088935 w 6424754"/>
              <a:gd name="connsiteY9" fmla="*/ 779228 h 5160397"/>
              <a:gd name="connsiteX10" fmla="*/ 5057130 w 6424754"/>
              <a:gd name="connsiteY10" fmla="*/ 763326 h 5160397"/>
              <a:gd name="connsiteX11" fmla="*/ 5041227 w 6424754"/>
              <a:gd name="connsiteY11" fmla="*/ 731520 h 5160397"/>
              <a:gd name="connsiteX12" fmla="*/ 5033276 w 6424754"/>
              <a:gd name="connsiteY12" fmla="*/ 667910 h 5160397"/>
              <a:gd name="connsiteX13" fmla="*/ 5025324 w 6424754"/>
              <a:gd name="connsiteY13" fmla="*/ 612251 h 5160397"/>
              <a:gd name="connsiteX14" fmla="*/ 4969665 w 6424754"/>
              <a:gd name="connsiteY14" fmla="*/ 620202 h 5160397"/>
              <a:gd name="connsiteX15" fmla="*/ 4929909 w 6424754"/>
              <a:gd name="connsiteY15" fmla="*/ 675861 h 5160397"/>
              <a:gd name="connsiteX16" fmla="*/ 4906055 w 6424754"/>
              <a:gd name="connsiteY16" fmla="*/ 699715 h 5160397"/>
              <a:gd name="connsiteX17" fmla="*/ 4898103 w 6424754"/>
              <a:gd name="connsiteY17" fmla="*/ 723569 h 5160397"/>
              <a:gd name="connsiteX18" fmla="*/ 4874250 w 6424754"/>
              <a:gd name="connsiteY18" fmla="*/ 755374 h 5160397"/>
              <a:gd name="connsiteX19" fmla="*/ 4826542 w 6424754"/>
              <a:gd name="connsiteY19" fmla="*/ 795131 h 5160397"/>
              <a:gd name="connsiteX20" fmla="*/ 4802688 w 6424754"/>
              <a:gd name="connsiteY20" fmla="*/ 803082 h 5160397"/>
              <a:gd name="connsiteX21" fmla="*/ 4715223 w 6424754"/>
              <a:gd name="connsiteY21" fmla="*/ 787179 h 5160397"/>
              <a:gd name="connsiteX22" fmla="*/ 4667516 w 6424754"/>
              <a:gd name="connsiteY22" fmla="*/ 771277 h 5160397"/>
              <a:gd name="connsiteX23" fmla="*/ 4635710 w 6424754"/>
              <a:gd name="connsiteY23" fmla="*/ 763326 h 5160397"/>
              <a:gd name="connsiteX24" fmla="*/ 4588003 w 6424754"/>
              <a:gd name="connsiteY24" fmla="*/ 771277 h 5160397"/>
              <a:gd name="connsiteX25" fmla="*/ 4580051 w 6424754"/>
              <a:gd name="connsiteY25" fmla="*/ 811033 h 5160397"/>
              <a:gd name="connsiteX26" fmla="*/ 4556197 w 6424754"/>
              <a:gd name="connsiteY26" fmla="*/ 826936 h 5160397"/>
              <a:gd name="connsiteX27" fmla="*/ 4532343 w 6424754"/>
              <a:gd name="connsiteY27" fmla="*/ 604299 h 5160397"/>
              <a:gd name="connsiteX28" fmla="*/ 4524392 w 6424754"/>
              <a:gd name="connsiteY28" fmla="*/ 564543 h 5160397"/>
              <a:gd name="connsiteX29" fmla="*/ 4373317 w 6424754"/>
              <a:gd name="connsiteY29" fmla="*/ 556592 h 5160397"/>
              <a:gd name="connsiteX30" fmla="*/ 4341512 w 6424754"/>
              <a:gd name="connsiteY30" fmla="*/ 548640 h 5160397"/>
              <a:gd name="connsiteX31" fmla="*/ 4293804 w 6424754"/>
              <a:gd name="connsiteY31" fmla="*/ 588397 h 5160397"/>
              <a:gd name="connsiteX32" fmla="*/ 4269950 w 6424754"/>
              <a:gd name="connsiteY32" fmla="*/ 612251 h 5160397"/>
              <a:gd name="connsiteX33" fmla="*/ 4150681 w 6424754"/>
              <a:gd name="connsiteY33" fmla="*/ 556592 h 5160397"/>
              <a:gd name="connsiteX34" fmla="*/ 4150681 w 6424754"/>
              <a:gd name="connsiteY34" fmla="*/ 556592 h 5160397"/>
              <a:gd name="connsiteX35" fmla="*/ 3959850 w 6424754"/>
              <a:gd name="connsiteY35" fmla="*/ 540689 h 5160397"/>
              <a:gd name="connsiteX36" fmla="*/ 3896239 w 6424754"/>
              <a:gd name="connsiteY36" fmla="*/ 556592 h 5160397"/>
              <a:gd name="connsiteX37" fmla="*/ 3856483 w 6424754"/>
              <a:gd name="connsiteY37" fmla="*/ 604299 h 5160397"/>
              <a:gd name="connsiteX38" fmla="*/ 3840580 w 6424754"/>
              <a:gd name="connsiteY38" fmla="*/ 580446 h 5160397"/>
              <a:gd name="connsiteX39" fmla="*/ 3872385 w 6424754"/>
              <a:gd name="connsiteY39" fmla="*/ 524786 h 5160397"/>
              <a:gd name="connsiteX40" fmla="*/ 3904190 w 6424754"/>
              <a:gd name="connsiteY40" fmla="*/ 508884 h 5160397"/>
              <a:gd name="connsiteX41" fmla="*/ 3951898 w 6424754"/>
              <a:gd name="connsiteY41" fmla="*/ 492981 h 5160397"/>
              <a:gd name="connsiteX42" fmla="*/ 3983703 w 6424754"/>
              <a:gd name="connsiteY42" fmla="*/ 469127 h 5160397"/>
              <a:gd name="connsiteX43" fmla="*/ 3999606 w 6424754"/>
              <a:gd name="connsiteY43" fmla="*/ 445273 h 5160397"/>
              <a:gd name="connsiteX44" fmla="*/ 4039363 w 6424754"/>
              <a:gd name="connsiteY44" fmla="*/ 389614 h 5160397"/>
              <a:gd name="connsiteX45" fmla="*/ 4023460 w 6424754"/>
              <a:gd name="connsiteY45" fmla="*/ 222637 h 5160397"/>
              <a:gd name="connsiteX46" fmla="*/ 3991655 w 6424754"/>
              <a:gd name="connsiteY46" fmla="*/ 206734 h 5160397"/>
              <a:gd name="connsiteX47" fmla="*/ 3959850 w 6424754"/>
              <a:gd name="connsiteY47" fmla="*/ 182880 h 5160397"/>
              <a:gd name="connsiteX48" fmla="*/ 3935996 w 6424754"/>
              <a:gd name="connsiteY48" fmla="*/ 159026 h 5160397"/>
              <a:gd name="connsiteX49" fmla="*/ 3912142 w 6424754"/>
              <a:gd name="connsiteY49" fmla="*/ 151075 h 5160397"/>
              <a:gd name="connsiteX50" fmla="*/ 3864434 w 6424754"/>
              <a:gd name="connsiteY50" fmla="*/ 79513 h 5160397"/>
              <a:gd name="connsiteX51" fmla="*/ 3840580 w 6424754"/>
              <a:gd name="connsiteY51" fmla="*/ 23854 h 5160397"/>
              <a:gd name="connsiteX52" fmla="*/ 3816726 w 6424754"/>
              <a:gd name="connsiteY52" fmla="*/ 15903 h 5160397"/>
              <a:gd name="connsiteX53" fmla="*/ 3761067 w 6424754"/>
              <a:gd name="connsiteY53" fmla="*/ 0 h 5160397"/>
              <a:gd name="connsiteX54" fmla="*/ 3729262 w 6424754"/>
              <a:gd name="connsiteY54" fmla="*/ 15903 h 5160397"/>
              <a:gd name="connsiteX55" fmla="*/ 3705408 w 6424754"/>
              <a:gd name="connsiteY55" fmla="*/ 79513 h 5160397"/>
              <a:gd name="connsiteX56" fmla="*/ 3673603 w 6424754"/>
              <a:gd name="connsiteY56" fmla="*/ 135173 h 5160397"/>
              <a:gd name="connsiteX57" fmla="*/ 3609992 w 6424754"/>
              <a:gd name="connsiteY57" fmla="*/ 214686 h 5160397"/>
              <a:gd name="connsiteX58" fmla="*/ 3538430 w 6424754"/>
              <a:gd name="connsiteY58" fmla="*/ 254442 h 5160397"/>
              <a:gd name="connsiteX59" fmla="*/ 3458917 w 6424754"/>
              <a:gd name="connsiteY59" fmla="*/ 270345 h 5160397"/>
              <a:gd name="connsiteX60" fmla="*/ 3419161 w 6424754"/>
              <a:gd name="connsiteY60" fmla="*/ 278296 h 5160397"/>
              <a:gd name="connsiteX61" fmla="*/ 3339648 w 6424754"/>
              <a:gd name="connsiteY61" fmla="*/ 302150 h 5160397"/>
              <a:gd name="connsiteX62" fmla="*/ 3283989 w 6424754"/>
              <a:gd name="connsiteY62" fmla="*/ 318053 h 5160397"/>
              <a:gd name="connsiteX63" fmla="*/ 3204476 w 6424754"/>
              <a:gd name="connsiteY63" fmla="*/ 381663 h 5160397"/>
              <a:gd name="connsiteX64" fmla="*/ 3188573 w 6424754"/>
              <a:gd name="connsiteY64" fmla="*/ 405517 h 5160397"/>
              <a:gd name="connsiteX65" fmla="*/ 3180622 w 6424754"/>
              <a:gd name="connsiteY65" fmla="*/ 524786 h 5160397"/>
              <a:gd name="connsiteX66" fmla="*/ 3148816 w 6424754"/>
              <a:gd name="connsiteY66" fmla="*/ 540689 h 5160397"/>
              <a:gd name="connsiteX67" fmla="*/ 3053401 w 6424754"/>
              <a:gd name="connsiteY67" fmla="*/ 556592 h 5160397"/>
              <a:gd name="connsiteX68" fmla="*/ 3037498 w 6424754"/>
              <a:gd name="connsiteY68" fmla="*/ 580446 h 5160397"/>
              <a:gd name="connsiteX69" fmla="*/ 3029547 w 6424754"/>
              <a:gd name="connsiteY69" fmla="*/ 612251 h 5160397"/>
              <a:gd name="connsiteX70" fmla="*/ 3013644 w 6424754"/>
              <a:gd name="connsiteY70" fmla="*/ 644056 h 5160397"/>
              <a:gd name="connsiteX71" fmla="*/ 3037498 w 6424754"/>
              <a:gd name="connsiteY71" fmla="*/ 747423 h 5160397"/>
              <a:gd name="connsiteX72" fmla="*/ 3077255 w 6424754"/>
              <a:gd name="connsiteY72" fmla="*/ 755374 h 5160397"/>
              <a:gd name="connsiteX73" fmla="*/ 3101109 w 6424754"/>
              <a:gd name="connsiteY73" fmla="*/ 771277 h 5160397"/>
              <a:gd name="connsiteX74" fmla="*/ 3085206 w 6424754"/>
              <a:gd name="connsiteY74" fmla="*/ 842839 h 5160397"/>
              <a:gd name="connsiteX75" fmla="*/ 3061352 w 6424754"/>
              <a:gd name="connsiteY75" fmla="*/ 779228 h 5160397"/>
              <a:gd name="connsiteX76" fmla="*/ 3037498 w 6424754"/>
              <a:gd name="connsiteY76" fmla="*/ 659959 h 5160397"/>
              <a:gd name="connsiteX77" fmla="*/ 3029547 w 6424754"/>
              <a:gd name="connsiteY77" fmla="*/ 636105 h 5160397"/>
              <a:gd name="connsiteX78" fmla="*/ 3005693 w 6424754"/>
              <a:gd name="connsiteY78" fmla="*/ 628153 h 5160397"/>
              <a:gd name="connsiteX79" fmla="*/ 2957985 w 6424754"/>
              <a:gd name="connsiteY79" fmla="*/ 636105 h 5160397"/>
              <a:gd name="connsiteX80" fmla="*/ 2910277 w 6424754"/>
              <a:gd name="connsiteY80" fmla="*/ 652007 h 5160397"/>
              <a:gd name="connsiteX81" fmla="*/ 2870521 w 6424754"/>
              <a:gd name="connsiteY81" fmla="*/ 659959 h 5160397"/>
              <a:gd name="connsiteX82" fmla="*/ 2862570 w 6424754"/>
              <a:gd name="connsiteY82" fmla="*/ 683813 h 5160397"/>
              <a:gd name="connsiteX83" fmla="*/ 2854618 w 6424754"/>
              <a:gd name="connsiteY83" fmla="*/ 755374 h 5160397"/>
              <a:gd name="connsiteX84" fmla="*/ 2830764 w 6424754"/>
              <a:gd name="connsiteY84" fmla="*/ 747423 h 5160397"/>
              <a:gd name="connsiteX85" fmla="*/ 2814862 w 6424754"/>
              <a:gd name="connsiteY85" fmla="*/ 715618 h 5160397"/>
              <a:gd name="connsiteX86" fmla="*/ 2806910 w 6424754"/>
              <a:gd name="connsiteY86" fmla="*/ 683813 h 5160397"/>
              <a:gd name="connsiteX87" fmla="*/ 2798959 w 6424754"/>
              <a:gd name="connsiteY87" fmla="*/ 715618 h 5160397"/>
              <a:gd name="connsiteX88" fmla="*/ 2775105 w 6424754"/>
              <a:gd name="connsiteY88" fmla="*/ 731520 h 5160397"/>
              <a:gd name="connsiteX89" fmla="*/ 2767154 w 6424754"/>
              <a:gd name="connsiteY89" fmla="*/ 699715 h 5160397"/>
              <a:gd name="connsiteX90" fmla="*/ 2695592 w 6424754"/>
              <a:gd name="connsiteY90" fmla="*/ 699715 h 5160397"/>
              <a:gd name="connsiteX91" fmla="*/ 2655836 w 6424754"/>
              <a:gd name="connsiteY91" fmla="*/ 747423 h 5160397"/>
              <a:gd name="connsiteX92" fmla="*/ 2639933 w 6424754"/>
              <a:gd name="connsiteY92" fmla="*/ 803082 h 5160397"/>
              <a:gd name="connsiteX93" fmla="*/ 2624030 w 6424754"/>
              <a:gd name="connsiteY93" fmla="*/ 1009816 h 5160397"/>
              <a:gd name="connsiteX94" fmla="*/ 2568371 w 6424754"/>
              <a:gd name="connsiteY94" fmla="*/ 1001865 h 5160397"/>
              <a:gd name="connsiteX95" fmla="*/ 2504761 w 6424754"/>
              <a:gd name="connsiteY95" fmla="*/ 946206 h 5160397"/>
              <a:gd name="connsiteX96" fmla="*/ 2472956 w 6424754"/>
              <a:gd name="connsiteY96" fmla="*/ 930303 h 5160397"/>
              <a:gd name="connsiteX97" fmla="*/ 2449102 w 6424754"/>
              <a:gd name="connsiteY97" fmla="*/ 914400 h 5160397"/>
              <a:gd name="connsiteX98" fmla="*/ 2393443 w 6424754"/>
              <a:gd name="connsiteY98" fmla="*/ 890546 h 5160397"/>
              <a:gd name="connsiteX99" fmla="*/ 2369589 w 6424754"/>
              <a:gd name="connsiteY99" fmla="*/ 874644 h 5160397"/>
              <a:gd name="connsiteX100" fmla="*/ 2353686 w 6424754"/>
              <a:gd name="connsiteY100" fmla="*/ 842839 h 5160397"/>
              <a:gd name="connsiteX101" fmla="*/ 2329832 w 6424754"/>
              <a:gd name="connsiteY101" fmla="*/ 834887 h 5160397"/>
              <a:gd name="connsiteX102" fmla="*/ 2321881 w 6424754"/>
              <a:gd name="connsiteY102" fmla="*/ 811033 h 5160397"/>
              <a:gd name="connsiteX103" fmla="*/ 2290076 w 6424754"/>
              <a:gd name="connsiteY103" fmla="*/ 787179 h 5160397"/>
              <a:gd name="connsiteX104" fmla="*/ 2242368 w 6424754"/>
              <a:gd name="connsiteY104" fmla="*/ 731520 h 5160397"/>
              <a:gd name="connsiteX105" fmla="*/ 2282124 w 6424754"/>
              <a:gd name="connsiteY105" fmla="*/ 540689 h 5160397"/>
              <a:gd name="connsiteX106" fmla="*/ 2329832 w 6424754"/>
              <a:gd name="connsiteY106" fmla="*/ 492981 h 5160397"/>
              <a:gd name="connsiteX107" fmla="*/ 2401394 w 6424754"/>
              <a:gd name="connsiteY107" fmla="*/ 445273 h 5160397"/>
              <a:gd name="connsiteX108" fmla="*/ 2449102 w 6424754"/>
              <a:gd name="connsiteY108" fmla="*/ 373712 h 5160397"/>
              <a:gd name="connsiteX109" fmla="*/ 2472956 w 6424754"/>
              <a:gd name="connsiteY109" fmla="*/ 357809 h 5160397"/>
              <a:gd name="connsiteX110" fmla="*/ 2552469 w 6424754"/>
              <a:gd name="connsiteY110" fmla="*/ 302150 h 5160397"/>
              <a:gd name="connsiteX111" fmla="*/ 2624030 w 6424754"/>
              <a:gd name="connsiteY111" fmla="*/ 254442 h 5160397"/>
              <a:gd name="connsiteX112" fmla="*/ 2647884 w 6424754"/>
              <a:gd name="connsiteY112" fmla="*/ 238539 h 5160397"/>
              <a:gd name="connsiteX113" fmla="*/ 2631982 w 6424754"/>
              <a:gd name="connsiteY113" fmla="*/ 214686 h 5160397"/>
              <a:gd name="connsiteX114" fmla="*/ 2600176 w 6424754"/>
              <a:gd name="connsiteY114" fmla="*/ 206734 h 5160397"/>
              <a:gd name="connsiteX115" fmla="*/ 2488858 w 6424754"/>
              <a:gd name="connsiteY115" fmla="*/ 214686 h 5160397"/>
              <a:gd name="connsiteX116" fmla="*/ 2417296 w 6424754"/>
              <a:gd name="connsiteY116" fmla="*/ 262393 h 5160397"/>
              <a:gd name="connsiteX117" fmla="*/ 2393443 w 6424754"/>
              <a:gd name="connsiteY117" fmla="*/ 278296 h 5160397"/>
              <a:gd name="connsiteX118" fmla="*/ 2353686 w 6424754"/>
              <a:gd name="connsiteY118" fmla="*/ 294199 h 5160397"/>
              <a:gd name="connsiteX119" fmla="*/ 2282124 w 6424754"/>
              <a:gd name="connsiteY119" fmla="*/ 373712 h 5160397"/>
              <a:gd name="connsiteX120" fmla="*/ 2258270 w 6424754"/>
              <a:gd name="connsiteY120" fmla="*/ 397566 h 5160397"/>
              <a:gd name="connsiteX121" fmla="*/ 2226465 w 6424754"/>
              <a:gd name="connsiteY121" fmla="*/ 445273 h 5160397"/>
              <a:gd name="connsiteX122" fmla="*/ 2210563 w 6424754"/>
              <a:gd name="connsiteY122" fmla="*/ 477079 h 5160397"/>
              <a:gd name="connsiteX123" fmla="*/ 2178757 w 6424754"/>
              <a:gd name="connsiteY123" fmla="*/ 556592 h 5160397"/>
              <a:gd name="connsiteX124" fmla="*/ 2170806 w 6424754"/>
              <a:gd name="connsiteY124" fmla="*/ 620202 h 5160397"/>
              <a:gd name="connsiteX125" fmla="*/ 2162855 w 6424754"/>
              <a:gd name="connsiteY125" fmla="*/ 675861 h 5160397"/>
              <a:gd name="connsiteX126" fmla="*/ 2170806 w 6424754"/>
              <a:gd name="connsiteY126" fmla="*/ 834887 h 5160397"/>
              <a:gd name="connsiteX127" fmla="*/ 2178757 w 6424754"/>
              <a:gd name="connsiteY127" fmla="*/ 858741 h 5160397"/>
              <a:gd name="connsiteX128" fmla="*/ 2266222 w 6424754"/>
              <a:gd name="connsiteY128" fmla="*/ 938254 h 5160397"/>
              <a:gd name="connsiteX129" fmla="*/ 2313930 w 6424754"/>
              <a:gd name="connsiteY129" fmla="*/ 1017767 h 5160397"/>
              <a:gd name="connsiteX130" fmla="*/ 2298027 w 6424754"/>
              <a:gd name="connsiteY130" fmla="*/ 1089329 h 5160397"/>
              <a:gd name="connsiteX131" fmla="*/ 2226465 w 6424754"/>
              <a:gd name="connsiteY131" fmla="*/ 1073426 h 5160397"/>
              <a:gd name="connsiteX132" fmla="*/ 2146952 w 6424754"/>
              <a:gd name="connsiteY132" fmla="*/ 1057524 h 5160397"/>
              <a:gd name="connsiteX133" fmla="*/ 2075390 w 6424754"/>
              <a:gd name="connsiteY133" fmla="*/ 1065475 h 5160397"/>
              <a:gd name="connsiteX134" fmla="*/ 2043585 w 6424754"/>
              <a:gd name="connsiteY134" fmla="*/ 1073426 h 5160397"/>
              <a:gd name="connsiteX135" fmla="*/ 1987926 w 6424754"/>
              <a:gd name="connsiteY135" fmla="*/ 1105232 h 5160397"/>
              <a:gd name="connsiteX136" fmla="*/ 1900462 w 6424754"/>
              <a:gd name="connsiteY136" fmla="*/ 1160891 h 5160397"/>
              <a:gd name="connsiteX137" fmla="*/ 1820949 w 6424754"/>
              <a:gd name="connsiteY137" fmla="*/ 1176793 h 5160397"/>
              <a:gd name="connsiteX138" fmla="*/ 1789143 w 6424754"/>
              <a:gd name="connsiteY138" fmla="*/ 1216550 h 5160397"/>
              <a:gd name="connsiteX139" fmla="*/ 1773241 w 6424754"/>
              <a:gd name="connsiteY139" fmla="*/ 1240404 h 5160397"/>
              <a:gd name="connsiteX140" fmla="*/ 1725533 w 6424754"/>
              <a:gd name="connsiteY140" fmla="*/ 1288112 h 5160397"/>
              <a:gd name="connsiteX141" fmla="*/ 1685776 w 6424754"/>
              <a:gd name="connsiteY141" fmla="*/ 1327868 h 5160397"/>
              <a:gd name="connsiteX142" fmla="*/ 1661923 w 6424754"/>
              <a:gd name="connsiteY142" fmla="*/ 1351722 h 5160397"/>
              <a:gd name="connsiteX143" fmla="*/ 1638069 w 6424754"/>
              <a:gd name="connsiteY143" fmla="*/ 1367625 h 5160397"/>
              <a:gd name="connsiteX144" fmla="*/ 1614215 w 6424754"/>
              <a:gd name="connsiteY144" fmla="*/ 1463040 h 5160397"/>
              <a:gd name="connsiteX145" fmla="*/ 1606263 w 6424754"/>
              <a:gd name="connsiteY145" fmla="*/ 1574359 h 5160397"/>
              <a:gd name="connsiteX146" fmla="*/ 1558556 w 6424754"/>
              <a:gd name="connsiteY146" fmla="*/ 1598213 h 5160397"/>
              <a:gd name="connsiteX147" fmla="*/ 1447237 w 6424754"/>
              <a:gd name="connsiteY147" fmla="*/ 1606164 h 5160397"/>
              <a:gd name="connsiteX148" fmla="*/ 1399530 w 6424754"/>
              <a:gd name="connsiteY148" fmla="*/ 1669774 h 5160397"/>
              <a:gd name="connsiteX149" fmla="*/ 1383627 w 6424754"/>
              <a:gd name="connsiteY149" fmla="*/ 1693628 h 5160397"/>
              <a:gd name="connsiteX150" fmla="*/ 1359773 w 6424754"/>
              <a:gd name="connsiteY150" fmla="*/ 1725433 h 5160397"/>
              <a:gd name="connsiteX151" fmla="*/ 1288211 w 6424754"/>
              <a:gd name="connsiteY151" fmla="*/ 1749287 h 5160397"/>
              <a:gd name="connsiteX152" fmla="*/ 1256406 w 6424754"/>
              <a:gd name="connsiteY152" fmla="*/ 1773141 h 5160397"/>
              <a:gd name="connsiteX153" fmla="*/ 1232552 w 6424754"/>
              <a:gd name="connsiteY153" fmla="*/ 1781093 h 5160397"/>
              <a:gd name="connsiteX154" fmla="*/ 1216650 w 6424754"/>
              <a:gd name="connsiteY154" fmla="*/ 1804946 h 5160397"/>
              <a:gd name="connsiteX155" fmla="*/ 1192796 w 6424754"/>
              <a:gd name="connsiteY155" fmla="*/ 1876508 h 5160397"/>
              <a:gd name="connsiteX156" fmla="*/ 1160990 w 6424754"/>
              <a:gd name="connsiteY156" fmla="*/ 1924216 h 5160397"/>
              <a:gd name="connsiteX157" fmla="*/ 1129185 w 6424754"/>
              <a:gd name="connsiteY157" fmla="*/ 1932167 h 5160397"/>
              <a:gd name="connsiteX158" fmla="*/ 1065575 w 6424754"/>
              <a:gd name="connsiteY158" fmla="*/ 1963973 h 5160397"/>
              <a:gd name="connsiteX159" fmla="*/ 1009916 w 6424754"/>
              <a:gd name="connsiteY159" fmla="*/ 1995778 h 5160397"/>
              <a:gd name="connsiteX160" fmla="*/ 962208 w 6424754"/>
              <a:gd name="connsiteY160" fmla="*/ 2011680 h 5160397"/>
              <a:gd name="connsiteX161" fmla="*/ 898597 w 6424754"/>
              <a:gd name="connsiteY161" fmla="*/ 2027583 h 5160397"/>
              <a:gd name="connsiteX162" fmla="*/ 834987 w 6424754"/>
              <a:gd name="connsiteY162" fmla="*/ 2035534 h 5160397"/>
              <a:gd name="connsiteX163" fmla="*/ 675961 w 6424754"/>
              <a:gd name="connsiteY163" fmla="*/ 2051437 h 5160397"/>
              <a:gd name="connsiteX164" fmla="*/ 652107 w 6424754"/>
              <a:gd name="connsiteY164" fmla="*/ 2083242 h 5160397"/>
              <a:gd name="connsiteX165" fmla="*/ 620302 w 6424754"/>
              <a:gd name="connsiteY165" fmla="*/ 2138901 h 5160397"/>
              <a:gd name="connsiteX166" fmla="*/ 596448 w 6424754"/>
              <a:gd name="connsiteY166" fmla="*/ 2162755 h 5160397"/>
              <a:gd name="connsiteX167" fmla="*/ 564643 w 6424754"/>
              <a:gd name="connsiteY167" fmla="*/ 2178658 h 5160397"/>
              <a:gd name="connsiteX168" fmla="*/ 524886 w 6424754"/>
              <a:gd name="connsiteY168" fmla="*/ 2202512 h 5160397"/>
              <a:gd name="connsiteX169" fmla="*/ 485130 w 6424754"/>
              <a:gd name="connsiteY169" fmla="*/ 2234317 h 5160397"/>
              <a:gd name="connsiteX170" fmla="*/ 421519 w 6424754"/>
              <a:gd name="connsiteY170" fmla="*/ 2266122 h 5160397"/>
              <a:gd name="connsiteX171" fmla="*/ 397665 w 6424754"/>
              <a:gd name="connsiteY171" fmla="*/ 2282025 h 5160397"/>
              <a:gd name="connsiteX172" fmla="*/ 389714 w 6424754"/>
              <a:gd name="connsiteY172" fmla="*/ 2353586 h 5160397"/>
              <a:gd name="connsiteX173" fmla="*/ 421519 w 6424754"/>
              <a:gd name="connsiteY173" fmla="*/ 2369489 h 5160397"/>
              <a:gd name="connsiteX174" fmla="*/ 445373 w 6424754"/>
              <a:gd name="connsiteY174" fmla="*/ 2409246 h 5160397"/>
              <a:gd name="connsiteX175" fmla="*/ 453324 w 6424754"/>
              <a:gd name="connsiteY175" fmla="*/ 2488759 h 5160397"/>
              <a:gd name="connsiteX176" fmla="*/ 437422 w 6424754"/>
              <a:gd name="connsiteY176" fmla="*/ 2528515 h 5160397"/>
              <a:gd name="connsiteX177" fmla="*/ 389714 w 6424754"/>
              <a:gd name="connsiteY177" fmla="*/ 2536466 h 5160397"/>
              <a:gd name="connsiteX178" fmla="*/ 270444 w 6424754"/>
              <a:gd name="connsiteY178" fmla="*/ 2544418 h 5160397"/>
              <a:gd name="connsiteX179" fmla="*/ 246590 w 6424754"/>
              <a:gd name="connsiteY179" fmla="*/ 2552369 h 5160397"/>
              <a:gd name="connsiteX180" fmla="*/ 230688 w 6424754"/>
              <a:gd name="connsiteY180" fmla="*/ 2703444 h 5160397"/>
              <a:gd name="connsiteX181" fmla="*/ 238639 w 6424754"/>
              <a:gd name="connsiteY181" fmla="*/ 2743200 h 5160397"/>
              <a:gd name="connsiteX182" fmla="*/ 334055 w 6424754"/>
              <a:gd name="connsiteY182" fmla="*/ 2782957 h 5160397"/>
              <a:gd name="connsiteX183" fmla="*/ 405616 w 6424754"/>
              <a:gd name="connsiteY183" fmla="*/ 2790908 h 5160397"/>
              <a:gd name="connsiteX184" fmla="*/ 477178 w 6424754"/>
              <a:gd name="connsiteY184" fmla="*/ 2767054 h 5160397"/>
              <a:gd name="connsiteX185" fmla="*/ 485130 w 6424754"/>
              <a:gd name="connsiteY185" fmla="*/ 2743200 h 5160397"/>
              <a:gd name="connsiteX186" fmla="*/ 501032 w 6424754"/>
              <a:gd name="connsiteY186" fmla="*/ 2711395 h 5160397"/>
              <a:gd name="connsiteX187" fmla="*/ 524886 w 6424754"/>
              <a:gd name="connsiteY187" fmla="*/ 2671639 h 5160397"/>
              <a:gd name="connsiteX188" fmla="*/ 540789 w 6424754"/>
              <a:gd name="connsiteY188" fmla="*/ 2623931 h 5160397"/>
              <a:gd name="connsiteX189" fmla="*/ 572594 w 6424754"/>
              <a:gd name="connsiteY189" fmla="*/ 2576223 h 5160397"/>
              <a:gd name="connsiteX190" fmla="*/ 620302 w 6424754"/>
              <a:gd name="connsiteY190" fmla="*/ 2568272 h 5160397"/>
              <a:gd name="connsiteX191" fmla="*/ 660058 w 6424754"/>
              <a:gd name="connsiteY191" fmla="*/ 2528515 h 5160397"/>
              <a:gd name="connsiteX192" fmla="*/ 675961 w 6424754"/>
              <a:gd name="connsiteY192" fmla="*/ 2504661 h 5160397"/>
              <a:gd name="connsiteX193" fmla="*/ 827036 w 6424754"/>
              <a:gd name="connsiteY193" fmla="*/ 2496710 h 5160397"/>
              <a:gd name="connsiteX194" fmla="*/ 858841 w 6424754"/>
              <a:gd name="connsiteY194" fmla="*/ 2512613 h 5160397"/>
              <a:gd name="connsiteX195" fmla="*/ 866792 w 6424754"/>
              <a:gd name="connsiteY195" fmla="*/ 2544418 h 5160397"/>
              <a:gd name="connsiteX196" fmla="*/ 882695 w 6424754"/>
              <a:gd name="connsiteY196" fmla="*/ 2568272 h 5160397"/>
              <a:gd name="connsiteX197" fmla="*/ 898597 w 6424754"/>
              <a:gd name="connsiteY197" fmla="*/ 2600077 h 5160397"/>
              <a:gd name="connsiteX198" fmla="*/ 946305 w 6424754"/>
              <a:gd name="connsiteY198" fmla="*/ 2655736 h 5160397"/>
              <a:gd name="connsiteX199" fmla="*/ 970159 w 6424754"/>
              <a:gd name="connsiteY199" fmla="*/ 2671639 h 5160397"/>
              <a:gd name="connsiteX200" fmla="*/ 962208 w 6424754"/>
              <a:gd name="connsiteY200" fmla="*/ 2727298 h 5160397"/>
              <a:gd name="connsiteX201" fmla="*/ 962208 w 6424754"/>
              <a:gd name="connsiteY201" fmla="*/ 2751152 h 5160397"/>
              <a:gd name="connsiteX202" fmla="*/ 994013 w 6424754"/>
              <a:gd name="connsiteY202" fmla="*/ 2727298 h 5160397"/>
              <a:gd name="connsiteX203" fmla="*/ 1009916 w 6424754"/>
              <a:gd name="connsiteY203" fmla="*/ 2703444 h 5160397"/>
              <a:gd name="connsiteX204" fmla="*/ 1049672 w 6424754"/>
              <a:gd name="connsiteY204" fmla="*/ 2639833 h 5160397"/>
              <a:gd name="connsiteX205" fmla="*/ 1041721 w 6424754"/>
              <a:gd name="connsiteY205" fmla="*/ 2568272 h 5160397"/>
              <a:gd name="connsiteX206" fmla="*/ 1017867 w 6424754"/>
              <a:gd name="connsiteY206" fmla="*/ 2560320 h 5160397"/>
              <a:gd name="connsiteX207" fmla="*/ 954256 w 6424754"/>
              <a:gd name="connsiteY207" fmla="*/ 2520564 h 5160397"/>
              <a:gd name="connsiteX208" fmla="*/ 922451 w 6424754"/>
              <a:gd name="connsiteY208" fmla="*/ 2496710 h 5160397"/>
              <a:gd name="connsiteX209" fmla="*/ 962208 w 6424754"/>
              <a:gd name="connsiteY209" fmla="*/ 2441051 h 5160397"/>
              <a:gd name="connsiteX210" fmla="*/ 1001964 w 6424754"/>
              <a:gd name="connsiteY210" fmla="*/ 2480807 h 5160397"/>
              <a:gd name="connsiteX211" fmla="*/ 1033770 w 6424754"/>
              <a:gd name="connsiteY211" fmla="*/ 2528515 h 5160397"/>
              <a:gd name="connsiteX212" fmla="*/ 1105331 w 6424754"/>
              <a:gd name="connsiteY212" fmla="*/ 2584174 h 5160397"/>
              <a:gd name="connsiteX213" fmla="*/ 1137136 w 6424754"/>
              <a:gd name="connsiteY213" fmla="*/ 2647785 h 5160397"/>
              <a:gd name="connsiteX214" fmla="*/ 1153039 w 6424754"/>
              <a:gd name="connsiteY214" fmla="*/ 2679590 h 5160397"/>
              <a:gd name="connsiteX215" fmla="*/ 1184844 w 6424754"/>
              <a:gd name="connsiteY215" fmla="*/ 2703444 h 5160397"/>
              <a:gd name="connsiteX216" fmla="*/ 1224601 w 6424754"/>
              <a:gd name="connsiteY216" fmla="*/ 2767054 h 5160397"/>
              <a:gd name="connsiteX217" fmla="*/ 1264357 w 6424754"/>
              <a:gd name="connsiteY217" fmla="*/ 2711395 h 5160397"/>
              <a:gd name="connsiteX218" fmla="*/ 1288211 w 6424754"/>
              <a:gd name="connsiteY218" fmla="*/ 2703444 h 5160397"/>
              <a:gd name="connsiteX219" fmla="*/ 1320016 w 6424754"/>
              <a:gd name="connsiteY219" fmla="*/ 2679590 h 5160397"/>
              <a:gd name="connsiteX220" fmla="*/ 1367724 w 6424754"/>
              <a:gd name="connsiteY220" fmla="*/ 2631882 h 5160397"/>
              <a:gd name="connsiteX221" fmla="*/ 1375676 w 6424754"/>
              <a:gd name="connsiteY221" fmla="*/ 2703444 h 5160397"/>
              <a:gd name="connsiteX222" fmla="*/ 1383627 w 6424754"/>
              <a:gd name="connsiteY222" fmla="*/ 2727298 h 5160397"/>
              <a:gd name="connsiteX223" fmla="*/ 1447237 w 6424754"/>
              <a:gd name="connsiteY223" fmla="*/ 2719346 h 5160397"/>
              <a:gd name="connsiteX224" fmla="*/ 1542653 w 6424754"/>
              <a:gd name="connsiteY224" fmla="*/ 2727298 h 5160397"/>
              <a:gd name="connsiteX225" fmla="*/ 1526750 w 6424754"/>
              <a:gd name="connsiteY225" fmla="*/ 2751152 h 5160397"/>
              <a:gd name="connsiteX226" fmla="*/ 1534702 w 6424754"/>
              <a:gd name="connsiteY226" fmla="*/ 2806811 h 5160397"/>
              <a:gd name="connsiteX227" fmla="*/ 1606263 w 6424754"/>
              <a:gd name="connsiteY227" fmla="*/ 2814762 h 5160397"/>
              <a:gd name="connsiteX228" fmla="*/ 1566507 w 6424754"/>
              <a:gd name="connsiteY228" fmla="*/ 2981739 h 5160397"/>
              <a:gd name="connsiteX229" fmla="*/ 1526750 w 6424754"/>
              <a:gd name="connsiteY229" fmla="*/ 2997642 h 5160397"/>
              <a:gd name="connsiteX230" fmla="*/ 1359773 w 6424754"/>
              <a:gd name="connsiteY230" fmla="*/ 2989691 h 5160397"/>
              <a:gd name="connsiteX231" fmla="*/ 1327968 w 6424754"/>
              <a:gd name="connsiteY231" fmla="*/ 2965837 h 5160397"/>
              <a:gd name="connsiteX232" fmla="*/ 1248455 w 6424754"/>
              <a:gd name="connsiteY232" fmla="*/ 2926080 h 5160397"/>
              <a:gd name="connsiteX233" fmla="*/ 1145088 w 6424754"/>
              <a:gd name="connsiteY233" fmla="*/ 2934032 h 5160397"/>
              <a:gd name="connsiteX234" fmla="*/ 1129185 w 6424754"/>
              <a:gd name="connsiteY234" fmla="*/ 2965837 h 5160397"/>
              <a:gd name="connsiteX235" fmla="*/ 1057623 w 6424754"/>
              <a:gd name="connsiteY235" fmla="*/ 3005593 h 5160397"/>
              <a:gd name="connsiteX236" fmla="*/ 954256 w 6424754"/>
              <a:gd name="connsiteY236" fmla="*/ 2981739 h 5160397"/>
              <a:gd name="connsiteX237" fmla="*/ 906549 w 6424754"/>
              <a:gd name="connsiteY237" fmla="*/ 2949934 h 5160397"/>
              <a:gd name="connsiteX238" fmla="*/ 898597 w 6424754"/>
              <a:gd name="connsiteY238" fmla="*/ 2926080 h 5160397"/>
              <a:gd name="connsiteX239" fmla="*/ 882695 w 6424754"/>
              <a:gd name="connsiteY239" fmla="*/ 2862470 h 5160397"/>
              <a:gd name="connsiteX240" fmla="*/ 858841 w 6424754"/>
              <a:gd name="connsiteY240" fmla="*/ 2822713 h 5160397"/>
              <a:gd name="connsiteX241" fmla="*/ 811133 w 6424754"/>
              <a:gd name="connsiteY241" fmla="*/ 2782957 h 5160397"/>
              <a:gd name="connsiteX242" fmla="*/ 787279 w 6424754"/>
              <a:gd name="connsiteY242" fmla="*/ 2775006 h 5160397"/>
              <a:gd name="connsiteX243" fmla="*/ 652107 w 6424754"/>
              <a:gd name="connsiteY243" fmla="*/ 2790908 h 5160397"/>
              <a:gd name="connsiteX244" fmla="*/ 596448 w 6424754"/>
              <a:gd name="connsiteY244" fmla="*/ 2798859 h 5160397"/>
              <a:gd name="connsiteX245" fmla="*/ 516935 w 6424754"/>
              <a:gd name="connsiteY245" fmla="*/ 2806811 h 5160397"/>
              <a:gd name="connsiteX246" fmla="*/ 413568 w 6424754"/>
              <a:gd name="connsiteY246" fmla="*/ 2822713 h 5160397"/>
              <a:gd name="connsiteX247" fmla="*/ 389714 w 6424754"/>
              <a:gd name="connsiteY247" fmla="*/ 2830665 h 5160397"/>
              <a:gd name="connsiteX248" fmla="*/ 334055 w 6424754"/>
              <a:gd name="connsiteY248" fmla="*/ 2838616 h 5160397"/>
              <a:gd name="connsiteX249" fmla="*/ 286347 w 6424754"/>
              <a:gd name="connsiteY249" fmla="*/ 2846567 h 5160397"/>
              <a:gd name="connsiteX250" fmla="*/ 246590 w 6424754"/>
              <a:gd name="connsiteY250" fmla="*/ 2910178 h 5160397"/>
              <a:gd name="connsiteX251" fmla="*/ 222736 w 6424754"/>
              <a:gd name="connsiteY251" fmla="*/ 2957886 h 5160397"/>
              <a:gd name="connsiteX252" fmla="*/ 214785 w 6424754"/>
              <a:gd name="connsiteY252" fmla="*/ 2981739 h 5160397"/>
              <a:gd name="connsiteX253" fmla="*/ 190931 w 6424754"/>
              <a:gd name="connsiteY253" fmla="*/ 3013545 h 5160397"/>
              <a:gd name="connsiteX254" fmla="*/ 151175 w 6424754"/>
              <a:gd name="connsiteY254" fmla="*/ 3085106 h 5160397"/>
              <a:gd name="connsiteX255" fmla="*/ 127321 w 6424754"/>
              <a:gd name="connsiteY255" fmla="*/ 3101009 h 5160397"/>
              <a:gd name="connsiteX256" fmla="*/ 55759 w 6424754"/>
              <a:gd name="connsiteY256" fmla="*/ 3124863 h 5160397"/>
              <a:gd name="connsiteX257" fmla="*/ 31905 w 6424754"/>
              <a:gd name="connsiteY257" fmla="*/ 3204376 h 5160397"/>
              <a:gd name="connsiteX258" fmla="*/ 16003 w 6424754"/>
              <a:gd name="connsiteY258" fmla="*/ 3236181 h 5160397"/>
              <a:gd name="connsiteX259" fmla="*/ 100 w 6424754"/>
              <a:gd name="connsiteY259" fmla="*/ 3315694 h 5160397"/>
              <a:gd name="connsiteX260" fmla="*/ 16003 w 6424754"/>
              <a:gd name="connsiteY260" fmla="*/ 3641698 h 5160397"/>
              <a:gd name="connsiteX261" fmla="*/ 39856 w 6424754"/>
              <a:gd name="connsiteY261" fmla="*/ 3729162 h 5160397"/>
              <a:gd name="connsiteX262" fmla="*/ 47808 w 6424754"/>
              <a:gd name="connsiteY262" fmla="*/ 3753016 h 5160397"/>
              <a:gd name="connsiteX263" fmla="*/ 95516 w 6424754"/>
              <a:gd name="connsiteY263" fmla="*/ 3792773 h 5160397"/>
              <a:gd name="connsiteX264" fmla="*/ 151175 w 6424754"/>
              <a:gd name="connsiteY264" fmla="*/ 3816626 h 5160397"/>
              <a:gd name="connsiteX265" fmla="*/ 214785 w 6424754"/>
              <a:gd name="connsiteY265" fmla="*/ 3872286 h 5160397"/>
              <a:gd name="connsiteX266" fmla="*/ 246590 w 6424754"/>
              <a:gd name="connsiteY266" fmla="*/ 3896139 h 5160397"/>
              <a:gd name="connsiteX267" fmla="*/ 389714 w 6424754"/>
              <a:gd name="connsiteY267" fmla="*/ 3888188 h 5160397"/>
              <a:gd name="connsiteX268" fmla="*/ 413568 w 6424754"/>
              <a:gd name="connsiteY268" fmla="*/ 3880237 h 5160397"/>
              <a:gd name="connsiteX269" fmla="*/ 461276 w 6424754"/>
              <a:gd name="connsiteY269" fmla="*/ 3872286 h 5160397"/>
              <a:gd name="connsiteX270" fmla="*/ 501032 w 6424754"/>
              <a:gd name="connsiteY270" fmla="*/ 3856383 h 5160397"/>
              <a:gd name="connsiteX271" fmla="*/ 628253 w 6424754"/>
              <a:gd name="connsiteY271" fmla="*/ 3840480 h 5160397"/>
              <a:gd name="connsiteX272" fmla="*/ 763425 w 6424754"/>
              <a:gd name="connsiteY272" fmla="*/ 3872286 h 5160397"/>
              <a:gd name="connsiteX273" fmla="*/ 771376 w 6424754"/>
              <a:gd name="connsiteY273" fmla="*/ 3896139 h 5160397"/>
              <a:gd name="connsiteX274" fmla="*/ 803182 w 6424754"/>
              <a:gd name="connsiteY274" fmla="*/ 4110825 h 5160397"/>
              <a:gd name="connsiteX275" fmla="*/ 819084 w 6424754"/>
              <a:gd name="connsiteY275" fmla="*/ 4158533 h 5160397"/>
              <a:gd name="connsiteX276" fmla="*/ 850890 w 6424754"/>
              <a:gd name="connsiteY276" fmla="*/ 4238046 h 5160397"/>
              <a:gd name="connsiteX277" fmla="*/ 874743 w 6424754"/>
              <a:gd name="connsiteY277" fmla="*/ 4293705 h 5160397"/>
              <a:gd name="connsiteX278" fmla="*/ 890646 w 6424754"/>
              <a:gd name="connsiteY278" fmla="*/ 4436828 h 5160397"/>
              <a:gd name="connsiteX279" fmla="*/ 898597 w 6424754"/>
              <a:gd name="connsiteY279" fmla="*/ 4643562 h 5160397"/>
              <a:gd name="connsiteX280" fmla="*/ 914500 w 6424754"/>
              <a:gd name="connsiteY280" fmla="*/ 4691270 h 5160397"/>
              <a:gd name="connsiteX281" fmla="*/ 938354 w 6424754"/>
              <a:gd name="connsiteY281" fmla="*/ 4770783 h 5160397"/>
              <a:gd name="connsiteX282" fmla="*/ 954256 w 6424754"/>
              <a:gd name="connsiteY282" fmla="*/ 4802588 h 5160397"/>
              <a:gd name="connsiteX283" fmla="*/ 994013 w 6424754"/>
              <a:gd name="connsiteY283" fmla="*/ 4913906 h 5160397"/>
              <a:gd name="connsiteX284" fmla="*/ 1009916 w 6424754"/>
              <a:gd name="connsiteY284" fmla="*/ 4969566 h 5160397"/>
              <a:gd name="connsiteX285" fmla="*/ 1017867 w 6424754"/>
              <a:gd name="connsiteY285" fmla="*/ 5009322 h 5160397"/>
              <a:gd name="connsiteX286" fmla="*/ 1041721 w 6424754"/>
              <a:gd name="connsiteY286" fmla="*/ 5049079 h 5160397"/>
              <a:gd name="connsiteX287" fmla="*/ 1057623 w 6424754"/>
              <a:gd name="connsiteY287" fmla="*/ 5088835 h 5160397"/>
              <a:gd name="connsiteX288" fmla="*/ 1065575 w 6424754"/>
              <a:gd name="connsiteY288" fmla="*/ 5112689 h 5160397"/>
              <a:gd name="connsiteX289" fmla="*/ 1089429 w 6424754"/>
              <a:gd name="connsiteY289" fmla="*/ 5144494 h 5160397"/>
              <a:gd name="connsiteX290" fmla="*/ 1113283 w 6424754"/>
              <a:gd name="connsiteY290" fmla="*/ 5160397 h 5160397"/>
              <a:gd name="connsiteX291" fmla="*/ 1383627 w 6424754"/>
              <a:gd name="connsiteY291" fmla="*/ 5128592 h 5160397"/>
              <a:gd name="connsiteX292" fmla="*/ 1455189 w 6424754"/>
              <a:gd name="connsiteY292" fmla="*/ 5088835 h 5160397"/>
              <a:gd name="connsiteX293" fmla="*/ 1502896 w 6424754"/>
              <a:gd name="connsiteY293" fmla="*/ 5057030 h 5160397"/>
              <a:gd name="connsiteX294" fmla="*/ 1518799 w 6424754"/>
              <a:gd name="connsiteY294" fmla="*/ 5001371 h 5160397"/>
              <a:gd name="connsiteX295" fmla="*/ 1550604 w 6424754"/>
              <a:gd name="connsiteY295" fmla="*/ 4937760 h 5160397"/>
              <a:gd name="connsiteX296" fmla="*/ 1566507 w 6424754"/>
              <a:gd name="connsiteY296" fmla="*/ 4882101 h 5160397"/>
              <a:gd name="connsiteX297" fmla="*/ 1582410 w 6424754"/>
              <a:gd name="connsiteY297" fmla="*/ 4850296 h 5160397"/>
              <a:gd name="connsiteX298" fmla="*/ 1590361 w 6424754"/>
              <a:gd name="connsiteY298" fmla="*/ 4770783 h 5160397"/>
              <a:gd name="connsiteX299" fmla="*/ 1606263 w 6424754"/>
              <a:gd name="connsiteY299" fmla="*/ 4746929 h 5160397"/>
              <a:gd name="connsiteX300" fmla="*/ 1614215 w 6424754"/>
              <a:gd name="connsiteY300" fmla="*/ 4699221 h 5160397"/>
              <a:gd name="connsiteX301" fmla="*/ 1606263 w 6424754"/>
              <a:gd name="connsiteY301" fmla="*/ 4659465 h 5160397"/>
              <a:gd name="connsiteX302" fmla="*/ 1598312 w 6424754"/>
              <a:gd name="connsiteY302" fmla="*/ 4635611 h 5160397"/>
              <a:gd name="connsiteX303" fmla="*/ 1630117 w 6424754"/>
              <a:gd name="connsiteY303" fmla="*/ 4627659 h 5160397"/>
              <a:gd name="connsiteX304" fmla="*/ 1669874 w 6424754"/>
              <a:gd name="connsiteY304" fmla="*/ 4619708 h 5160397"/>
              <a:gd name="connsiteX305" fmla="*/ 1685776 w 6424754"/>
              <a:gd name="connsiteY305" fmla="*/ 4595854 h 5160397"/>
              <a:gd name="connsiteX306" fmla="*/ 1709630 w 6424754"/>
              <a:gd name="connsiteY306" fmla="*/ 4572000 h 5160397"/>
              <a:gd name="connsiteX307" fmla="*/ 1717582 w 6424754"/>
              <a:gd name="connsiteY307" fmla="*/ 4548146 h 5160397"/>
              <a:gd name="connsiteX308" fmla="*/ 1733484 w 6424754"/>
              <a:gd name="connsiteY308" fmla="*/ 4524293 h 5160397"/>
              <a:gd name="connsiteX309" fmla="*/ 1749387 w 6424754"/>
              <a:gd name="connsiteY309" fmla="*/ 4309607 h 5160397"/>
              <a:gd name="connsiteX310" fmla="*/ 1789143 w 6424754"/>
              <a:gd name="connsiteY310" fmla="*/ 4039263 h 5160397"/>
              <a:gd name="connsiteX311" fmla="*/ 1820949 w 6424754"/>
              <a:gd name="connsiteY311" fmla="*/ 4023360 h 5160397"/>
              <a:gd name="connsiteX312" fmla="*/ 1892510 w 6424754"/>
              <a:gd name="connsiteY312" fmla="*/ 4015409 h 5160397"/>
              <a:gd name="connsiteX313" fmla="*/ 1964072 w 6424754"/>
              <a:gd name="connsiteY313" fmla="*/ 3880237 h 5160397"/>
              <a:gd name="connsiteX314" fmla="*/ 2011780 w 6424754"/>
              <a:gd name="connsiteY314" fmla="*/ 3792773 h 5160397"/>
              <a:gd name="connsiteX315" fmla="*/ 2027683 w 6424754"/>
              <a:gd name="connsiteY315" fmla="*/ 3745065 h 5160397"/>
              <a:gd name="connsiteX316" fmla="*/ 2083342 w 6424754"/>
              <a:gd name="connsiteY316" fmla="*/ 3657600 h 5160397"/>
              <a:gd name="connsiteX317" fmla="*/ 1852754 w 6424754"/>
              <a:gd name="connsiteY317" fmla="*/ 3625795 h 5160397"/>
              <a:gd name="connsiteX318" fmla="*/ 1844803 w 6424754"/>
              <a:gd name="connsiteY318" fmla="*/ 3601941 h 5160397"/>
              <a:gd name="connsiteX319" fmla="*/ 1820949 w 6424754"/>
              <a:gd name="connsiteY319" fmla="*/ 3593990 h 5160397"/>
              <a:gd name="connsiteX320" fmla="*/ 1797095 w 6424754"/>
              <a:gd name="connsiteY320" fmla="*/ 3570136 h 5160397"/>
              <a:gd name="connsiteX321" fmla="*/ 1765290 w 6424754"/>
              <a:gd name="connsiteY321" fmla="*/ 3522428 h 5160397"/>
              <a:gd name="connsiteX322" fmla="*/ 1741436 w 6424754"/>
              <a:gd name="connsiteY322" fmla="*/ 3490623 h 5160397"/>
              <a:gd name="connsiteX323" fmla="*/ 1669874 w 6424754"/>
              <a:gd name="connsiteY323" fmla="*/ 3283889 h 5160397"/>
              <a:gd name="connsiteX324" fmla="*/ 1638069 w 6424754"/>
              <a:gd name="connsiteY324" fmla="*/ 3212327 h 5160397"/>
              <a:gd name="connsiteX325" fmla="*/ 1614215 w 6424754"/>
              <a:gd name="connsiteY325" fmla="*/ 3172571 h 5160397"/>
              <a:gd name="connsiteX326" fmla="*/ 1606263 w 6424754"/>
              <a:gd name="connsiteY326" fmla="*/ 3148717 h 5160397"/>
              <a:gd name="connsiteX327" fmla="*/ 1638069 w 6424754"/>
              <a:gd name="connsiteY327" fmla="*/ 3164619 h 5160397"/>
              <a:gd name="connsiteX328" fmla="*/ 1677825 w 6424754"/>
              <a:gd name="connsiteY328" fmla="*/ 3283889 h 5160397"/>
              <a:gd name="connsiteX329" fmla="*/ 1685776 w 6424754"/>
              <a:gd name="connsiteY329" fmla="*/ 3307743 h 5160397"/>
              <a:gd name="connsiteX330" fmla="*/ 1741436 w 6424754"/>
              <a:gd name="connsiteY330" fmla="*/ 3419061 h 5160397"/>
              <a:gd name="connsiteX331" fmla="*/ 1765290 w 6424754"/>
              <a:gd name="connsiteY331" fmla="*/ 3482672 h 5160397"/>
              <a:gd name="connsiteX332" fmla="*/ 1797095 w 6424754"/>
              <a:gd name="connsiteY332" fmla="*/ 3538331 h 5160397"/>
              <a:gd name="connsiteX333" fmla="*/ 1805046 w 6424754"/>
              <a:gd name="connsiteY333" fmla="*/ 3562185 h 5160397"/>
              <a:gd name="connsiteX334" fmla="*/ 1836851 w 6424754"/>
              <a:gd name="connsiteY334" fmla="*/ 3578087 h 5160397"/>
              <a:gd name="connsiteX335" fmla="*/ 1900462 w 6424754"/>
              <a:gd name="connsiteY335" fmla="*/ 3601941 h 5160397"/>
              <a:gd name="connsiteX336" fmla="*/ 2043585 w 6424754"/>
              <a:gd name="connsiteY336" fmla="*/ 3586039 h 5160397"/>
              <a:gd name="connsiteX337" fmla="*/ 2075390 w 6424754"/>
              <a:gd name="connsiteY337" fmla="*/ 3570136 h 5160397"/>
              <a:gd name="connsiteX338" fmla="*/ 2131050 w 6424754"/>
              <a:gd name="connsiteY338" fmla="*/ 3530379 h 5160397"/>
              <a:gd name="connsiteX339" fmla="*/ 2202611 w 6424754"/>
              <a:gd name="connsiteY339" fmla="*/ 3506526 h 5160397"/>
              <a:gd name="connsiteX340" fmla="*/ 2274173 w 6424754"/>
              <a:gd name="connsiteY340" fmla="*/ 3458818 h 5160397"/>
              <a:gd name="connsiteX341" fmla="*/ 2345735 w 6424754"/>
              <a:gd name="connsiteY341" fmla="*/ 3419061 h 5160397"/>
              <a:gd name="connsiteX342" fmla="*/ 2353686 w 6424754"/>
              <a:gd name="connsiteY342" fmla="*/ 3387256 h 5160397"/>
              <a:gd name="connsiteX343" fmla="*/ 2361637 w 6424754"/>
              <a:gd name="connsiteY343" fmla="*/ 3363402 h 5160397"/>
              <a:gd name="connsiteX344" fmla="*/ 2353686 w 6424754"/>
              <a:gd name="connsiteY344" fmla="*/ 3283889 h 5160397"/>
              <a:gd name="connsiteX345" fmla="*/ 2345735 w 6424754"/>
              <a:gd name="connsiteY345" fmla="*/ 3252084 h 5160397"/>
              <a:gd name="connsiteX346" fmla="*/ 2290076 w 6424754"/>
              <a:gd name="connsiteY346" fmla="*/ 3212327 h 5160397"/>
              <a:gd name="connsiteX347" fmla="*/ 2194660 w 6424754"/>
              <a:gd name="connsiteY347" fmla="*/ 3196425 h 5160397"/>
              <a:gd name="connsiteX348" fmla="*/ 2162855 w 6424754"/>
              <a:gd name="connsiteY348" fmla="*/ 3188473 h 5160397"/>
              <a:gd name="connsiteX349" fmla="*/ 2146952 w 6424754"/>
              <a:gd name="connsiteY349" fmla="*/ 3164619 h 5160397"/>
              <a:gd name="connsiteX350" fmla="*/ 2123098 w 6424754"/>
              <a:gd name="connsiteY350" fmla="*/ 3132814 h 5160397"/>
              <a:gd name="connsiteX351" fmla="*/ 2107196 w 6424754"/>
              <a:gd name="connsiteY351" fmla="*/ 3101009 h 5160397"/>
              <a:gd name="connsiteX352" fmla="*/ 2075390 w 6424754"/>
              <a:gd name="connsiteY352" fmla="*/ 3085106 h 5160397"/>
              <a:gd name="connsiteX353" fmla="*/ 2162855 w 6424754"/>
              <a:gd name="connsiteY353" fmla="*/ 3101009 h 5160397"/>
              <a:gd name="connsiteX354" fmla="*/ 2186709 w 6424754"/>
              <a:gd name="connsiteY354" fmla="*/ 3124863 h 5160397"/>
              <a:gd name="connsiteX355" fmla="*/ 2226465 w 6424754"/>
              <a:gd name="connsiteY355" fmla="*/ 3148717 h 5160397"/>
              <a:gd name="connsiteX356" fmla="*/ 2250319 w 6424754"/>
              <a:gd name="connsiteY356" fmla="*/ 3164619 h 5160397"/>
              <a:gd name="connsiteX357" fmla="*/ 2290076 w 6424754"/>
              <a:gd name="connsiteY357" fmla="*/ 3196425 h 5160397"/>
              <a:gd name="connsiteX358" fmla="*/ 2369589 w 6424754"/>
              <a:gd name="connsiteY358" fmla="*/ 3228230 h 5160397"/>
              <a:gd name="connsiteX359" fmla="*/ 2457053 w 6424754"/>
              <a:gd name="connsiteY359" fmla="*/ 3252084 h 5160397"/>
              <a:gd name="connsiteX360" fmla="*/ 2711495 w 6424754"/>
              <a:gd name="connsiteY360" fmla="*/ 3260035 h 5160397"/>
              <a:gd name="connsiteX361" fmla="*/ 2719446 w 6424754"/>
              <a:gd name="connsiteY361" fmla="*/ 3323646 h 5160397"/>
              <a:gd name="connsiteX362" fmla="*/ 2743300 w 6424754"/>
              <a:gd name="connsiteY362" fmla="*/ 3339548 h 5160397"/>
              <a:gd name="connsiteX363" fmla="*/ 2775105 w 6424754"/>
              <a:gd name="connsiteY363" fmla="*/ 3371353 h 5160397"/>
              <a:gd name="connsiteX364" fmla="*/ 2783056 w 6424754"/>
              <a:gd name="connsiteY364" fmla="*/ 3411110 h 5160397"/>
              <a:gd name="connsiteX365" fmla="*/ 2806910 w 6424754"/>
              <a:gd name="connsiteY365" fmla="*/ 3474720 h 5160397"/>
              <a:gd name="connsiteX366" fmla="*/ 2838716 w 6424754"/>
              <a:gd name="connsiteY366" fmla="*/ 3578087 h 5160397"/>
              <a:gd name="connsiteX367" fmla="*/ 2854618 w 6424754"/>
              <a:gd name="connsiteY367" fmla="*/ 3649649 h 5160397"/>
              <a:gd name="connsiteX368" fmla="*/ 2870521 w 6424754"/>
              <a:gd name="connsiteY368" fmla="*/ 3697357 h 5160397"/>
              <a:gd name="connsiteX369" fmla="*/ 2878472 w 6424754"/>
              <a:gd name="connsiteY369" fmla="*/ 3721211 h 5160397"/>
              <a:gd name="connsiteX370" fmla="*/ 2910277 w 6424754"/>
              <a:gd name="connsiteY370" fmla="*/ 3776870 h 5160397"/>
              <a:gd name="connsiteX371" fmla="*/ 2950034 w 6424754"/>
              <a:gd name="connsiteY371" fmla="*/ 3792773 h 5160397"/>
              <a:gd name="connsiteX372" fmla="*/ 2989790 w 6424754"/>
              <a:gd name="connsiteY372" fmla="*/ 3784821 h 5160397"/>
              <a:gd name="connsiteX373" fmla="*/ 3013644 w 6424754"/>
              <a:gd name="connsiteY373" fmla="*/ 3729162 h 5160397"/>
              <a:gd name="connsiteX374" fmla="*/ 3037498 w 6424754"/>
              <a:gd name="connsiteY374" fmla="*/ 3514477 h 5160397"/>
              <a:gd name="connsiteX375" fmla="*/ 3045450 w 6424754"/>
              <a:gd name="connsiteY375" fmla="*/ 3482672 h 5160397"/>
              <a:gd name="connsiteX376" fmla="*/ 3069303 w 6424754"/>
              <a:gd name="connsiteY376" fmla="*/ 3458818 h 5160397"/>
              <a:gd name="connsiteX377" fmla="*/ 3148816 w 6424754"/>
              <a:gd name="connsiteY377" fmla="*/ 3411110 h 5160397"/>
              <a:gd name="connsiteX378" fmla="*/ 3180622 w 6424754"/>
              <a:gd name="connsiteY378" fmla="*/ 3403159 h 5160397"/>
              <a:gd name="connsiteX379" fmla="*/ 3204476 w 6424754"/>
              <a:gd name="connsiteY379" fmla="*/ 3387256 h 5160397"/>
              <a:gd name="connsiteX380" fmla="*/ 3252183 w 6424754"/>
              <a:gd name="connsiteY380" fmla="*/ 3371353 h 5160397"/>
              <a:gd name="connsiteX381" fmla="*/ 3299891 w 6424754"/>
              <a:gd name="connsiteY381" fmla="*/ 3331597 h 5160397"/>
              <a:gd name="connsiteX382" fmla="*/ 3355550 w 6424754"/>
              <a:gd name="connsiteY382" fmla="*/ 3307743 h 5160397"/>
              <a:gd name="connsiteX383" fmla="*/ 3387356 w 6424754"/>
              <a:gd name="connsiteY383" fmla="*/ 3323646 h 5160397"/>
              <a:gd name="connsiteX384" fmla="*/ 3411210 w 6424754"/>
              <a:gd name="connsiteY384" fmla="*/ 3387256 h 5160397"/>
              <a:gd name="connsiteX385" fmla="*/ 3427112 w 6424754"/>
              <a:gd name="connsiteY385" fmla="*/ 3419061 h 5160397"/>
              <a:gd name="connsiteX386" fmla="*/ 3435063 w 6424754"/>
              <a:gd name="connsiteY386" fmla="*/ 3450866 h 5160397"/>
              <a:gd name="connsiteX387" fmla="*/ 3466869 w 6424754"/>
              <a:gd name="connsiteY387" fmla="*/ 3474720 h 5160397"/>
              <a:gd name="connsiteX388" fmla="*/ 3554333 w 6424754"/>
              <a:gd name="connsiteY388" fmla="*/ 3506526 h 5160397"/>
              <a:gd name="connsiteX389" fmla="*/ 3578187 w 6424754"/>
              <a:gd name="connsiteY389" fmla="*/ 3570136 h 5160397"/>
              <a:gd name="connsiteX390" fmla="*/ 3586138 w 6424754"/>
              <a:gd name="connsiteY390" fmla="*/ 3601941 h 5160397"/>
              <a:gd name="connsiteX391" fmla="*/ 3594090 w 6424754"/>
              <a:gd name="connsiteY391" fmla="*/ 3760967 h 5160397"/>
              <a:gd name="connsiteX392" fmla="*/ 3602041 w 6424754"/>
              <a:gd name="connsiteY392" fmla="*/ 3784821 h 5160397"/>
              <a:gd name="connsiteX393" fmla="*/ 3625895 w 6424754"/>
              <a:gd name="connsiteY393" fmla="*/ 3792773 h 5160397"/>
              <a:gd name="connsiteX394" fmla="*/ 3673603 w 6424754"/>
              <a:gd name="connsiteY394" fmla="*/ 3840480 h 5160397"/>
              <a:gd name="connsiteX395" fmla="*/ 3697456 w 6424754"/>
              <a:gd name="connsiteY395" fmla="*/ 3864334 h 5160397"/>
              <a:gd name="connsiteX396" fmla="*/ 3745164 w 6424754"/>
              <a:gd name="connsiteY396" fmla="*/ 3904091 h 5160397"/>
              <a:gd name="connsiteX397" fmla="*/ 3697456 w 6424754"/>
              <a:gd name="connsiteY397" fmla="*/ 3919993 h 5160397"/>
              <a:gd name="connsiteX398" fmla="*/ 3673603 w 6424754"/>
              <a:gd name="connsiteY398" fmla="*/ 3896139 h 5160397"/>
              <a:gd name="connsiteX399" fmla="*/ 3617943 w 6424754"/>
              <a:gd name="connsiteY399" fmla="*/ 3872286 h 5160397"/>
              <a:gd name="connsiteX400" fmla="*/ 3570236 w 6424754"/>
              <a:gd name="connsiteY400" fmla="*/ 3840480 h 5160397"/>
              <a:gd name="connsiteX401" fmla="*/ 3538430 w 6424754"/>
              <a:gd name="connsiteY401" fmla="*/ 3824578 h 5160397"/>
              <a:gd name="connsiteX402" fmla="*/ 3554333 w 6424754"/>
              <a:gd name="connsiteY402" fmla="*/ 3943847 h 5160397"/>
              <a:gd name="connsiteX403" fmla="*/ 3586138 w 6424754"/>
              <a:gd name="connsiteY403" fmla="*/ 3967701 h 5160397"/>
              <a:gd name="connsiteX404" fmla="*/ 3609992 w 6424754"/>
              <a:gd name="connsiteY404" fmla="*/ 3999506 h 5160397"/>
              <a:gd name="connsiteX405" fmla="*/ 3665651 w 6424754"/>
              <a:gd name="connsiteY405" fmla="*/ 4023360 h 5160397"/>
              <a:gd name="connsiteX406" fmla="*/ 3753116 w 6424754"/>
              <a:gd name="connsiteY406" fmla="*/ 4102873 h 5160397"/>
              <a:gd name="connsiteX407" fmla="*/ 3745164 w 6424754"/>
              <a:gd name="connsiteY407" fmla="*/ 3808675 h 5160397"/>
              <a:gd name="connsiteX408" fmla="*/ 3705408 w 6424754"/>
              <a:gd name="connsiteY408" fmla="*/ 3760967 h 5160397"/>
              <a:gd name="connsiteX409" fmla="*/ 3673603 w 6424754"/>
              <a:gd name="connsiteY409" fmla="*/ 3689406 h 5160397"/>
              <a:gd name="connsiteX410" fmla="*/ 3665651 w 6424754"/>
              <a:gd name="connsiteY410" fmla="*/ 3657600 h 5160397"/>
              <a:gd name="connsiteX411" fmla="*/ 3673603 w 6424754"/>
              <a:gd name="connsiteY411" fmla="*/ 3609893 h 5160397"/>
              <a:gd name="connsiteX412" fmla="*/ 3705408 w 6424754"/>
              <a:gd name="connsiteY412" fmla="*/ 3625795 h 5160397"/>
              <a:gd name="connsiteX413" fmla="*/ 3729262 w 6424754"/>
              <a:gd name="connsiteY413" fmla="*/ 3633746 h 5160397"/>
              <a:gd name="connsiteX414" fmla="*/ 3776970 w 6424754"/>
              <a:gd name="connsiteY414" fmla="*/ 3641698 h 5160397"/>
              <a:gd name="connsiteX415" fmla="*/ 3808775 w 6424754"/>
              <a:gd name="connsiteY415" fmla="*/ 3649649 h 5160397"/>
              <a:gd name="connsiteX416" fmla="*/ 3912142 w 6424754"/>
              <a:gd name="connsiteY416" fmla="*/ 3641698 h 5160397"/>
              <a:gd name="connsiteX417" fmla="*/ 3928044 w 6424754"/>
              <a:gd name="connsiteY417" fmla="*/ 3617844 h 5160397"/>
              <a:gd name="connsiteX418" fmla="*/ 3943947 w 6424754"/>
              <a:gd name="connsiteY418" fmla="*/ 3554233 h 5160397"/>
              <a:gd name="connsiteX419" fmla="*/ 3935996 w 6424754"/>
              <a:gd name="connsiteY419" fmla="*/ 3490623 h 5160397"/>
              <a:gd name="connsiteX420" fmla="*/ 3872385 w 6424754"/>
              <a:gd name="connsiteY420" fmla="*/ 3450866 h 5160397"/>
              <a:gd name="connsiteX421" fmla="*/ 3848531 w 6424754"/>
              <a:gd name="connsiteY421" fmla="*/ 3434964 h 5160397"/>
              <a:gd name="connsiteX422" fmla="*/ 3856483 w 6424754"/>
              <a:gd name="connsiteY422" fmla="*/ 3379305 h 5160397"/>
              <a:gd name="connsiteX423" fmla="*/ 3920093 w 6424754"/>
              <a:gd name="connsiteY423" fmla="*/ 3339548 h 5160397"/>
              <a:gd name="connsiteX424" fmla="*/ 4047314 w 6424754"/>
              <a:gd name="connsiteY424" fmla="*/ 3275938 h 5160397"/>
              <a:gd name="connsiteX425" fmla="*/ 4110924 w 6424754"/>
              <a:gd name="connsiteY425" fmla="*/ 3260035 h 5160397"/>
              <a:gd name="connsiteX426" fmla="*/ 4142730 w 6424754"/>
              <a:gd name="connsiteY426" fmla="*/ 3244133 h 5160397"/>
              <a:gd name="connsiteX427" fmla="*/ 4238145 w 6424754"/>
              <a:gd name="connsiteY427" fmla="*/ 3196425 h 5160397"/>
              <a:gd name="connsiteX428" fmla="*/ 4317658 w 6424754"/>
              <a:gd name="connsiteY428" fmla="*/ 3037399 h 5160397"/>
              <a:gd name="connsiteX429" fmla="*/ 4293804 w 6424754"/>
              <a:gd name="connsiteY429" fmla="*/ 2798859 h 5160397"/>
              <a:gd name="connsiteX430" fmla="*/ 4285853 w 6424754"/>
              <a:gd name="connsiteY430" fmla="*/ 2775006 h 5160397"/>
              <a:gd name="connsiteX431" fmla="*/ 4254048 w 6424754"/>
              <a:gd name="connsiteY431" fmla="*/ 2703444 h 5160397"/>
              <a:gd name="connsiteX432" fmla="*/ 4269950 w 6424754"/>
              <a:gd name="connsiteY432" fmla="*/ 2679590 h 5160397"/>
              <a:gd name="connsiteX433" fmla="*/ 4341512 w 6424754"/>
              <a:gd name="connsiteY433" fmla="*/ 2671639 h 5160397"/>
              <a:gd name="connsiteX434" fmla="*/ 4373317 w 6424754"/>
              <a:gd name="connsiteY434" fmla="*/ 2663687 h 5160397"/>
              <a:gd name="connsiteX435" fmla="*/ 4421025 w 6424754"/>
              <a:gd name="connsiteY435" fmla="*/ 2647785 h 5160397"/>
              <a:gd name="connsiteX436" fmla="*/ 4421025 w 6424754"/>
              <a:gd name="connsiteY436" fmla="*/ 2679590 h 5160397"/>
              <a:gd name="connsiteX437" fmla="*/ 4413074 w 6424754"/>
              <a:gd name="connsiteY437" fmla="*/ 2711395 h 5160397"/>
              <a:gd name="connsiteX438" fmla="*/ 4421025 w 6424754"/>
              <a:gd name="connsiteY438" fmla="*/ 2751152 h 5160397"/>
              <a:gd name="connsiteX439" fmla="*/ 4468733 w 6424754"/>
              <a:gd name="connsiteY439" fmla="*/ 2790908 h 5160397"/>
              <a:gd name="connsiteX440" fmla="*/ 4476684 w 6424754"/>
              <a:gd name="connsiteY440" fmla="*/ 2902226 h 5160397"/>
              <a:gd name="connsiteX441" fmla="*/ 4524392 w 6424754"/>
              <a:gd name="connsiteY441" fmla="*/ 2894275 h 5160397"/>
              <a:gd name="connsiteX442" fmla="*/ 4532343 w 6424754"/>
              <a:gd name="connsiteY442" fmla="*/ 2870421 h 5160397"/>
              <a:gd name="connsiteX443" fmla="*/ 4548246 w 6424754"/>
              <a:gd name="connsiteY443" fmla="*/ 2838616 h 5160397"/>
              <a:gd name="connsiteX444" fmla="*/ 4548246 w 6424754"/>
              <a:gd name="connsiteY444" fmla="*/ 2639833 h 5160397"/>
              <a:gd name="connsiteX445" fmla="*/ 4540295 w 6424754"/>
              <a:gd name="connsiteY445" fmla="*/ 2615979 h 5160397"/>
              <a:gd name="connsiteX446" fmla="*/ 4643662 w 6424754"/>
              <a:gd name="connsiteY446" fmla="*/ 2528515 h 5160397"/>
              <a:gd name="connsiteX447" fmla="*/ 4715223 w 6424754"/>
              <a:gd name="connsiteY447" fmla="*/ 2480807 h 5160397"/>
              <a:gd name="connsiteX448" fmla="*/ 4818590 w 6424754"/>
              <a:gd name="connsiteY448" fmla="*/ 2361538 h 5160397"/>
              <a:gd name="connsiteX449" fmla="*/ 4842444 w 6424754"/>
              <a:gd name="connsiteY449" fmla="*/ 2345635 h 5160397"/>
              <a:gd name="connsiteX450" fmla="*/ 4850396 w 6424754"/>
              <a:gd name="connsiteY450" fmla="*/ 2313830 h 5160397"/>
              <a:gd name="connsiteX451" fmla="*/ 4866298 w 6424754"/>
              <a:gd name="connsiteY451" fmla="*/ 2289976 h 5160397"/>
              <a:gd name="connsiteX452" fmla="*/ 4874250 w 6424754"/>
              <a:gd name="connsiteY452" fmla="*/ 2226366 h 5160397"/>
              <a:gd name="connsiteX453" fmla="*/ 4874250 w 6424754"/>
              <a:gd name="connsiteY453" fmla="*/ 2019632 h 5160397"/>
              <a:gd name="connsiteX454" fmla="*/ 4850396 w 6424754"/>
              <a:gd name="connsiteY454" fmla="*/ 2011680 h 5160397"/>
              <a:gd name="connsiteX455" fmla="*/ 4818590 w 6424754"/>
              <a:gd name="connsiteY455" fmla="*/ 2003729 h 5160397"/>
              <a:gd name="connsiteX456" fmla="*/ 4834493 w 6424754"/>
              <a:gd name="connsiteY456" fmla="*/ 1852654 h 5160397"/>
              <a:gd name="connsiteX457" fmla="*/ 4874250 w 6424754"/>
              <a:gd name="connsiteY457" fmla="*/ 1804946 h 5160397"/>
              <a:gd name="connsiteX458" fmla="*/ 4977616 w 6424754"/>
              <a:gd name="connsiteY458" fmla="*/ 1717482 h 5160397"/>
              <a:gd name="connsiteX459" fmla="*/ 5009422 w 6424754"/>
              <a:gd name="connsiteY459" fmla="*/ 1701579 h 5160397"/>
              <a:gd name="connsiteX460" fmla="*/ 5096886 w 6424754"/>
              <a:gd name="connsiteY460" fmla="*/ 1693628 h 5160397"/>
              <a:gd name="connsiteX461" fmla="*/ 5216156 w 6424754"/>
              <a:gd name="connsiteY461" fmla="*/ 1661823 h 5160397"/>
              <a:gd name="connsiteX462" fmla="*/ 5367230 w 6424754"/>
              <a:gd name="connsiteY462" fmla="*/ 1653872 h 5160397"/>
              <a:gd name="connsiteX463" fmla="*/ 5422890 w 6424754"/>
              <a:gd name="connsiteY463" fmla="*/ 1606164 h 5160397"/>
              <a:gd name="connsiteX464" fmla="*/ 5454695 w 6424754"/>
              <a:gd name="connsiteY464" fmla="*/ 1542553 h 5160397"/>
              <a:gd name="connsiteX465" fmla="*/ 5510354 w 6424754"/>
              <a:gd name="connsiteY465" fmla="*/ 1558456 h 5160397"/>
              <a:gd name="connsiteX466" fmla="*/ 5573964 w 6424754"/>
              <a:gd name="connsiteY466" fmla="*/ 1542553 h 5160397"/>
              <a:gd name="connsiteX467" fmla="*/ 5653477 w 6424754"/>
              <a:gd name="connsiteY467" fmla="*/ 1494846 h 5160397"/>
              <a:gd name="connsiteX468" fmla="*/ 5669380 w 6424754"/>
              <a:gd name="connsiteY468" fmla="*/ 1534602 h 5160397"/>
              <a:gd name="connsiteX469" fmla="*/ 5645526 w 6424754"/>
              <a:gd name="connsiteY469" fmla="*/ 1614115 h 5160397"/>
              <a:gd name="connsiteX470" fmla="*/ 5510354 w 6424754"/>
              <a:gd name="connsiteY470" fmla="*/ 1701579 h 5160397"/>
              <a:gd name="connsiteX471" fmla="*/ 5470597 w 6424754"/>
              <a:gd name="connsiteY471" fmla="*/ 1804946 h 5160397"/>
              <a:gd name="connsiteX472" fmla="*/ 5462646 w 6424754"/>
              <a:gd name="connsiteY472" fmla="*/ 1868557 h 5160397"/>
              <a:gd name="connsiteX473" fmla="*/ 5454695 w 6424754"/>
              <a:gd name="connsiteY473" fmla="*/ 1892411 h 5160397"/>
              <a:gd name="connsiteX474" fmla="*/ 5446743 w 6424754"/>
              <a:gd name="connsiteY474" fmla="*/ 1924216 h 5160397"/>
              <a:gd name="connsiteX475" fmla="*/ 5478549 w 6424754"/>
              <a:gd name="connsiteY475" fmla="*/ 2011680 h 5160397"/>
              <a:gd name="connsiteX476" fmla="*/ 5502403 w 6424754"/>
              <a:gd name="connsiteY476" fmla="*/ 2003729 h 5160397"/>
              <a:gd name="connsiteX477" fmla="*/ 5526256 w 6424754"/>
              <a:gd name="connsiteY477" fmla="*/ 1963973 h 5160397"/>
              <a:gd name="connsiteX478" fmla="*/ 5542159 w 6424754"/>
              <a:gd name="connsiteY478" fmla="*/ 1908313 h 5160397"/>
              <a:gd name="connsiteX479" fmla="*/ 5550110 w 6424754"/>
              <a:gd name="connsiteY479" fmla="*/ 1884459 h 5160397"/>
              <a:gd name="connsiteX480" fmla="*/ 5589867 w 6424754"/>
              <a:gd name="connsiteY480" fmla="*/ 1820849 h 5160397"/>
              <a:gd name="connsiteX481" fmla="*/ 5621672 w 6424754"/>
              <a:gd name="connsiteY481" fmla="*/ 1757239 h 5160397"/>
              <a:gd name="connsiteX482" fmla="*/ 5693234 w 6424754"/>
              <a:gd name="connsiteY482" fmla="*/ 1693628 h 5160397"/>
              <a:gd name="connsiteX483" fmla="*/ 5852260 w 6424754"/>
              <a:gd name="connsiteY483" fmla="*/ 1582310 h 5160397"/>
              <a:gd name="connsiteX484" fmla="*/ 6019237 w 6424754"/>
              <a:gd name="connsiteY484" fmla="*/ 1534602 h 5160397"/>
              <a:gd name="connsiteX485" fmla="*/ 6122604 w 6424754"/>
              <a:gd name="connsiteY485" fmla="*/ 1494846 h 5160397"/>
              <a:gd name="connsiteX486" fmla="*/ 6146458 w 6424754"/>
              <a:gd name="connsiteY486" fmla="*/ 1486894 h 5160397"/>
              <a:gd name="connsiteX487" fmla="*/ 6122604 w 6424754"/>
              <a:gd name="connsiteY487" fmla="*/ 1455089 h 5160397"/>
              <a:gd name="connsiteX488" fmla="*/ 6090799 w 6424754"/>
              <a:gd name="connsiteY488" fmla="*/ 1447138 h 5160397"/>
              <a:gd name="connsiteX489" fmla="*/ 6027189 w 6424754"/>
              <a:gd name="connsiteY489" fmla="*/ 1423284 h 5160397"/>
              <a:gd name="connsiteX490" fmla="*/ 6011286 w 6424754"/>
              <a:gd name="connsiteY490" fmla="*/ 1399430 h 5160397"/>
              <a:gd name="connsiteX491" fmla="*/ 6066945 w 6424754"/>
              <a:gd name="connsiteY491" fmla="*/ 1311966 h 5160397"/>
              <a:gd name="connsiteX492" fmla="*/ 6186215 w 6424754"/>
              <a:gd name="connsiteY492" fmla="*/ 1280160 h 5160397"/>
              <a:gd name="connsiteX493" fmla="*/ 6178263 w 6424754"/>
              <a:gd name="connsiteY493" fmla="*/ 1256306 h 5160397"/>
              <a:gd name="connsiteX494" fmla="*/ 6225971 w 6424754"/>
              <a:gd name="connsiteY494" fmla="*/ 1248355 h 5160397"/>
              <a:gd name="connsiteX495" fmla="*/ 6313436 w 6424754"/>
              <a:gd name="connsiteY495" fmla="*/ 1296063 h 5160397"/>
              <a:gd name="connsiteX496" fmla="*/ 6337290 w 6424754"/>
              <a:gd name="connsiteY496" fmla="*/ 1304014 h 5160397"/>
              <a:gd name="connsiteX497" fmla="*/ 6400900 w 6424754"/>
              <a:gd name="connsiteY497" fmla="*/ 1351722 h 5160397"/>
              <a:gd name="connsiteX498" fmla="*/ 6408851 w 6424754"/>
              <a:gd name="connsiteY498" fmla="*/ 1327868 h 5160397"/>
              <a:gd name="connsiteX499" fmla="*/ 6424754 w 6424754"/>
              <a:gd name="connsiteY499" fmla="*/ 1264258 h 5160397"/>
              <a:gd name="connsiteX500" fmla="*/ 6416803 w 6424754"/>
              <a:gd name="connsiteY500" fmla="*/ 1192696 h 5160397"/>
              <a:gd name="connsiteX501" fmla="*/ 6392949 w 6424754"/>
              <a:gd name="connsiteY501" fmla="*/ 1184745 h 5160397"/>
              <a:gd name="connsiteX502" fmla="*/ 6353192 w 6424754"/>
              <a:gd name="connsiteY502" fmla="*/ 1144988 h 5160397"/>
              <a:gd name="connsiteX503" fmla="*/ 6305484 w 6424754"/>
              <a:gd name="connsiteY503" fmla="*/ 1113183 h 5160397"/>
              <a:gd name="connsiteX504" fmla="*/ 6281630 w 6424754"/>
              <a:gd name="connsiteY504" fmla="*/ 1081378 h 5160397"/>
              <a:gd name="connsiteX505" fmla="*/ 6170312 w 6424754"/>
              <a:gd name="connsiteY505" fmla="*/ 993913 h 5160397"/>
              <a:gd name="connsiteX506" fmla="*/ 6074896 w 6424754"/>
              <a:gd name="connsiteY506" fmla="*/ 914400 h 5160397"/>
              <a:gd name="connsiteX507" fmla="*/ 6051043 w 6424754"/>
              <a:gd name="connsiteY507" fmla="*/ 906449 h 5160397"/>
              <a:gd name="connsiteX508" fmla="*/ 5868163 w 6424754"/>
              <a:gd name="connsiteY508" fmla="*/ 898498 h 5160397"/>
              <a:gd name="connsiteX509" fmla="*/ 5844309 w 6424754"/>
              <a:gd name="connsiteY509" fmla="*/ 906449 h 5160397"/>
              <a:gd name="connsiteX510" fmla="*/ 5844309 w 6424754"/>
              <a:gd name="connsiteY510" fmla="*/ 978011 h 5160397"/>
              <a:gd name="connsiteX511" fmla="*/ 5836357 w 6424754"/>
              <a:gd name="connsiteY511" fmla="*/ 1009816 h 5160397"/>
              <a:gd name="connsiteX512" fmla="*/ 5748893 w 6424754"/>
              <a:gd name="connsiteY512" fmla="*/ 1001865 h 5160397"/>
              <a:gd name="connsiteX513" fmla="*/ 5725039 w 6424754"/>
              <a:gd name="connsiteY513" fmla="*/ 985962 h 5160397"/>
              <a:gd name="connsiteX514" fmla="*/ 5677331 w 6424754"/>
              <a:gd name="connsiteY514" fmla="*/ 962108 h 5160397"/>
              <a:gd name="connsiteX515" fmla="*/ 5645526 w 6424754"/>
              <a:gd name="connsiteY515" fmla="*/ 954157 h 5160397"/>
              <a:gd name="connsiteX516" fmla="*/ 5597818 w 6424754"/>
              <a:gd name="connsiteY516" fmla="*/ 962108 h 5160397"/>
              <a:gd name="connsiteX517" fmla="*/ 5581916 w 6424754"/>
              <a:gd name="connsiteY517" fmla="*/ 1017767 h 5160397"/>
              <a:gd name="connsiteX518" fmla="*/ 5558062 w 6424754"/>
              <a:gd name="connsiteY518" fmla="*/ 1081378 h 5160397"/>
              <a:gd name="connsiteX519" fmla="*/ 5542159 w 6424754"/>
              <a:gd name="connsiteY519" fmla="*/ 1025719 h 5160397"/>
              <a:gd name="connsiteX520" fmla="*/ 5526256 w 6424754"/>
              <a:gd name="connsiteY520" fmla="*/ 993913 h 5160397"/>
              <a:gd name="connsiteX521" fmla="*/ 5518305 w 6424754"/>
              <a:gd name="connsiteY521" fmla="*/ 914400 h 5160397"/>
              <a:gd name="connsiteX522" fmla="*/ 5510354 w 6424754"/>
              <a:gd name="connsiteY522" fmla="*/ 882595 h 5160397"/>
              <a:gd name="connsiteX523" fmla="*/ 5502403 w 6424754"/>
              <a:gd name="connsiteY523" fmla="*/ 858741 h 5160397"/>
              <a:gd name="connsiteX524" fmla="*/ 5454695 w 6424754"/>
              <a:gd name="connsiteY524" fmla="*/ 850790 h 5160397"/>
              <a:gd name="connsiteX525" fmla="*/ 5391084 w 6424754"/>
              <a:gd name="connsiteY525" fmla="*/ 842839 h 516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</a:cxnLst>
            <a:rect l="l" t="t" r="r" b="b"/>
            <a:pathLst>
              <a:path w="6424754" h="5160397">
                <a:moveTo>
                  <a:pt x="5391084" y="842839"/>
                </a:moveTo>
                <a:cubicBezTo>
                  <a:pt x="5361929" y="836213"/>
                  <a:pt x="5307758" y="833426"/>
                  <a:pt x="5279766" y="811033"/>
                </a:cubicBezTo>
                <a:cubicBezTo>
                  <a:pt x="5262205" y="796984"/>
                  <a:pt x="5247961" y="779228"/>
                  <a:pt x="5232058" y="763326"/>
                </a:cubicBezTo>
                <a:lnTo>
                  <a:pt x="5208204" y="739472"/>
                </a:lnTo>
                <a:cubicBezTo>
                  <a:pt x="5205554" y="712968"/>
                  <a:pt x="5213189" y="683244"/>
                  <a:pt x="5200253" y="659959"/>
                </a:cubicBezTo>
                <a:cubicBezTo>
                  <a:pt x="5194946" y="650406"/>
                  <a:pt x="5178222" y="663023"/>
                  <a:pt x="5168448" y="667910"/>
                </a:cubicBezTo>
                <a:cubicBezTo>
                  <a:pt x="5156595" y="673837"/>
                  <a:pt x="5147427" y="684061"/>
                  <a:pt x="5136643" y="691764"/>
                </a:cubicBezTo>
                <a:cubicBezTo>
                  <a:pt x="5128867" y="697318"/>
                  <a:pt x="5120740" y="702365"/>
                  <a:pt x="5112789" y="707666"/>
                </a:cubicBezTo>
                <a:cubicBezTo>
                  <a:pt x="5107488" y="715617"/>
                  <a:pt x="5099908" y="722454"/>
                  <a:pt x="5096886" y="731520"/>
                </a:cubicBezTo>
                <a:cubicBezTo>
                  <a:pt x="5091788" y="746815"/>
                  <a:pt x="5101524" y="769156"/>
                  <a:pt x="5088935" y="779228"/>
                </a:cubicBezTo>
                <a:cubicBezTo>
                  <a:pt x="5079680" y="786633"/>
                  <a:pt x="5067732" y="768627"/>
                  <a:pt x="5057130" y="763326"/>
                </a:cubicBezTo>
                <a:cubicBezTo>
                  <a:pt x="5051829" y="752724"/>
                  <a:pt x="5044102" y="743019"/>
                  <a:pt x="5041227" y="731520"/>
                </a:cubicBezTo>
                <a:cubicBezTo>
                  <a:pt x="5036044" y="710790"/>
                  <a:pt x="5036100" y="689091"/>
                  <a:pt x="5033276" y="667910"/>
                </a:cubicBezTo>
                <a:cubicBezTo>
                  <a:pt x="5030799" y="649333"/>
                  <a:pt x="5027975" y="630804"/>
                  <a:pt x="5025324" y="612251"/>
                </a:cubicBezTo>
                <a:cubicBezTo>
                  <a:pt x="5006771" y="614901"/>
                  <a:pt x="4986727" y="612447"/>
                  <a:pt x="4969665" y="620202"/>
                </a:cubicBezTo>
                <a:cubicBezTo>
                  <a:pt x="4919042" y="643212"/>
                  <a:pt x="4949808" y="646013"/>
                  <a:pt x="4929909" y="675861"/>
                </a:cubicBezTo>
                <a:cubicBezTo>
                  <a:pt x="4923672" y="685217"/>
                  <a:pt x="4914006" y="691764"/>
                  <a:pt x="4906055" y="699715"/>
                </a:cubicBezTo>
                <a:cubicBezTo>
                  <a:pt x="4903404" y="707666"/>
                  <a:pt x="4902261" y="716292"/>
                  <a:pt x="4898103" y="723569"/>
                </a:cubicBezTo>
                <a:cubicBezTo>
                  <a:pt x="4891528" y="735075"/>
                  <a:pt x="4882874" y="745312"/>
                  <a:pt x="4874250" y="755374"/>
                </a:cubicBezTo>
                <a:cubicBezTo>
                  <a:pt x="4861062" y="770760"/>
                  <a:pt x="4844945" y="785930"/>
                  <a:pt x="4826542" y="795131"/>
                </a:cubicBezTo>
                <a:cubicBezTo>
                  <a:pt x="4819045" y="798879"/>
                  <a:pt x="4810639" y="800432"/>
                  <a:pt x="4802688" y="803082"/>
                </a:cubicBezTo>
                <a:cubicBezTo>
                  <a:pt x="4787090" y="800482"/>
                  <a:pt x="4732697" y="791945"/>
                  <a:pt x="4715223" y="787179"/>
                </a:cubicBezTo>
                <a:cubicBezTo>
                  <a:pt x="4699051" y="782768"/>
                  <a:pt x="4683778" y="775342"/>
                  <a:pt x="4667516" y="771277"/>
                </a:cubicBezTo>
                <a:lnTo>
                  <a:pt x="4635710" y="763326"/>
                </a:lnTo>
                <a:cubicBezTo>
                  <a:pt x="4619808" y="765976"/>
                  <a:pt x="4600244" y="760785"/>
                  <a:pt x="4588003" y="771277"/>
                </a:cubicBezTo>
                <a:cubicBezTo>
                  <a:pt x="4577742" y="780072"/>
                  <a:pt x="4586756" y="799299"/>
                  <a:pt x="4580051" y="811033"/>
                </a:cubicBezTo>
                <a:cubicBezTo>
                  <a:pt x="4575310" y="819330"/>
                  <a:pt x="4564148" y="821635"/>
                  <a:pt x="4556197" y="826936"/>
                </a:cubicBezTo>
                <a:cubicBezTo>
                  <a:pt x="4502622" y="746570"/>
                  <a:pt x="4546849" y="821890"/>
                  <a:pt x="4532343" y="604299"/>
                </a:cubicBezTo>
                <a:cubicBezTo>
                  <a:pt x="4531444" y="590815"/>
                  <a:pt x="4537336" y="568426"/>
                  <a:pt x="4524392" y="564543"/>
                </a:cubicBezTo>
                <a:cubicBezTo>
                  <a:pt x="4476091" y="550053"/>
                  <a:pt x="4423675" y="559242"/>
                  <a:pt x="4373317" y="556592"/>
                </a:cubicBezTo>
                <a:cubicBezTo>
                  <a:pt x="4362715" y="553941"/>
                  <a:pt x="4352356" y="547285"/>
                  <a:pt x="4341512" y="548640"/>
                </a:cubicBezTo>
                <a:cubicBezTo>
                  <a:pt x="4307457" y="552897"/>
                  <a:pt x="4311205" y="567516"/>
                  <a:pt x="4293804" y="588397"/>
                </a:cubicBezTo>
                <a:cubicBezTo>
                  <a:pt x="4286605" y="597036"/>
                  <a:pt x="4277901" y="604300"/>
                  <a:pt x="4269950" y="612251"/>
                </a:cubicBezTo>
                <a:cubicBezTo>
                  <a:pt x="4163452" y="602568"/>
                  <a:pt x="4198725" y="628657"/>
                  <a:pt x="4150681" y="556592"/>
                </a:cubicBezTo>
                <a:lnTo>
                  <a:pt x="4150681" y="556592"/>
                </a:lnTo>
                <a:cubicBezTo>
                  <a:pt x="4067386" y="535766"/>
                  <a:pt x="4129790" y="549186"/>
                  <a:pt x="3959850" y="540689"/>
                </a:cubicBezTo>
                <a:cubicBezTo>
                  <a:pt x="3938646" y="545990"/>
                  <a:pt x="3916136" y="547548"/>
                  <a:pt x="3896239" y="556592"/>
                </a:cubicBezTo>
                <a:cubicBezTo>
                  <a:pt x="3881599" y="563247"/>
                  <a:pt x="3865050" y="591448"/>
                  <a:pt x="3856483" y="604299"/>
                </a:cubicBezTo>
                <a:cubicBezTo>
                  <a:pt x="3851182" y="596348"/>
                  <a:pt x="3841932" y="589906"/>
                  <a:pt x="3840580" y="580446"/>
                </a:cubicBezTo>
                <a:cubicBezTo>
                  <a:pt x="3837168" y="556564"/>
                  <a:pt x="3855302" y="536988"/>
                  <a:pt x="3872385" y="524786"/>
                </a:cubicBezTo>
                <a:cubicBezTo>
                  <a:pt x="3882030" y="517897"/>
                  <a:pt x="3893185" y="513286"/>
                  <a:pt x="3904190" y="508884"/>
                </a:cubicBezTo>
                <a:cubicBezTo>
                  <a:pt x="3919754" y="502658"/>
                  <a:pt x="3951898" y="492981"/>
                  <a:pt x="3951898" y="492981"/>
                </a:cubicBezTo>
                <a:cubicBezTo>
                  <a:pt x="3962500" y="485030"/>
                  <a:pt x="3974332" y="478498"/>
                  <a:pt x="3983703" y="469127"/>
                </a:cubicBezTo>
                <a:cubicBezTo>
                  <a:pt x="3990460" y="462370"/>
                  <a:pt x="3994051" y="453049"/>
                  <a:pt x="3999606" y="445273"/>
                </a:cubicBezTo>
                <a:cubicBezTo>
                  <a:pt x="4048920" y="376235"/>
                  <a:pt x="4001884" y="445831"/>
                  <a:pt x="4039363" y="389614"/>
                </a:cubicBezTo>
                <a:cubicBezTo>
                  <a:pt x="4034062" y="333955"/>
                  <a:pt x="4037573" y="276737"/>
                  <a:pt x="4023460" y="222637"/>
                </a:cubicBezTo>
                <a:cubicBezTo>
                  <a:pt x="4020468" y="211168"/>
                  <a:pt x="4001706" y="213016"/>
                  <a:pt x="3991655" y="206734"/>
                </a:cubicBezTo>
                <a:cubicBezTo>
                  <a:pt x="3980417" y="199710"/>
                  <a:pt x="3969912" y="191504"/>
                  <a:pt x="3959850" y="182880"/>
                </a:cubicBezTo>
                <a:cubicBezTo>
                  <a:pt x="3951312" y="175562"/>
                  <a:pt x="3945352" y="165263"/>
                  <a:pt x="3935996" y="159026"/>
                </a:cubicBezTo>
                <a:cubicBezTo>
                  <a:pt x="3929022" y="154377"/>
                  <a:pt x="3920093" y="153725"/>
                  <a:pt x="3912142" y="151075"/>
                </a:cubicBezTo>
                <a:cubicBezTo>
                  <a:pt x="3892165" y="124440"/>
                  <a:pt x="3879770" y="110186"/>
                  <a:pt x="3864434" y="79513"/>
                </a:cubicBezTo>
                <a:cubicBezTo>
                  <a:pt x="3854930" y="60504"/>
                  <a:pt x="3857128" y="40401"/>
                  <a:pt x="3840580" y="23854"/>
                </a:cubicBezTo>
                <a:cubicBezTo>
                  <a:pt x="3834653" y="17928"/>
                  <a:pt x="3824785" y="18205"/>
                  <a:pt x="3816726" y="15903"/>
                </a:cubicBezTo>
                <a:cubicBezTo>
                  <a:pt x="3746864" y="-4057"/>
                  <a:pt x="3818241" y="19060"/>
                  <a:pt x="3761067" y="0"/>
                </a:cubicBezTo>
                <a:cubicBezTo>
                  <a:pt x="3750465" y="5301"/>
                  <a:pt x="3736976" y="6903"/>
                  <a:pt x="3729262" y="15903"/>
                </a:cubicBezTo>
                <a:cubicBezTo>
                  <a:pt x="3719846" y="26888"/>
                  <a:pt x="3712235" y="63583"/>
                  <a:pt x="3705408" y="79513"/>
                </a:cubicBezTo>
                <a:cubicBezTo>
                  <a:pt x="3684816" y="127562"/>
                  <a:pt x="3696415" y="95252"/>
                  <a:pt x="3673603" y="135173"/>
                </a:cubicBezTo>
                <a:cubicBezTo>
                  <a:pt x="3648545" y="179025"/>
                  <a:pt x="3664369" y="173905"/>
                  <a:pt x="3609992" y="214686"/>
                </a:cubicBezTo>
                <a:cubicBezTo>
                  <a:pt x="3580103" y="237102"/>
                  <a:pt x="3576129" y="244389"/>
                  <a:pt x="3538430" y="254442"/>
                </a:cubicBezTo>
                <a:cubicBezTo>
                  <a:pt x="3512313" y="261407"/>
                  <a:pt x="3485421" y="265044"/>
                  <a:pt x="3458917" y="270345"/>
                </a:cubicBezTo>
                <a:cubicBezTo>
                  <a:pt x="3445665" y="272995"/>
                  <a:pt x="3431982" y="274022"/>
                  <a:pt x="3419161" y="278296"/>
                </a:cubicBezTo>
                <a:cubicBezTo>
                  <a:pt x="3305810" y="316081"/>
                  <a:pt x="3423751" y="278122"/>
                  <a:pt x="3339648" y="302150"/>
                </a:cubicBezTo>
                <a:cubicBezTo>
                  <a:pt x="3259759" y="324975"/>
                  <a:pt x="3383469" y="293181"/>
                  <a:pt x="3283989" y="318053"/>
                </a:cubicBezTo>
                <a:cubicBezTo>
                  <a:pt x="3243062" y="345337"/>
                  <a:pt x="3234690" y="346414"/>
                  <a:pt x="3204476" y="381663"/>
                </a:cubicBezTo>
                <a:cubicBezTo>
                  <a:pt x="3198257" y="388919"/>
                  <a:pt x="3193874" y="397566"/>
                  <a:pt x="3188573" y="405517"/>
                </a:cubicBezTo>
                <a:cubicBezTo>
                  <a:pt x="3185923" y="445273"/>
                  <a:pt x="3191865" y="486561"/>
                  <a:pt x="3180622" y="524786"/>
                </a:cubicBezTo>
                <a:cubicBezTo>
                  <a:pt x="3177277" y="536158"/>
                  <a:pt x="3160315" y="537814"/>
                  <a:pt x="3148816" y="540689"/>
                </a:cubicBezTo>
                <a:cubicBezTo>
                  <a:pt x="3117535" y="548509"/>
                  <a:pt x="3085206" y="551291"/>
                  <a:pt x="3053401" y="556592"/>
                </a:cubicBezTo>
                <a:cubicBezTo>
                  <a:pt x="3048100" y="564543"/>
                  <a:pt x="3041262" y="571662"/>
                  <a:pt x="3037498" y="580446"/>
                </a:cubicBezTo>
                <a:cubicBezTo>
                  <a:pt x="3033193" y="590490"/>
                  <a:pt x="3033384" y="602019"/>
                  <a:pt x="3029547" y="612251"/>
                </a:cubicBezTo>
                <a:cubicBezTo>
                  <a:pt x="3025385" y="623349"/>
                  <a:pt x="3018945" y="633454"/>
                  <a:pt x="3013644" y="644056"/>
                </a:cubicBezTo>
                <a:cubicBezTo>
                  <a:pt x="3014124" y="648859"/>
                  <a:pt x="3009843" y="731620"/>
                  <a:pt x="3037498" y="747423"/>
                </a:cubicBezTo>
                <a:cubicBezTo>
                  <a:pt x="3049232" y="754128"/>
                  <a:pt x="3064003" y="752724"/>
                  <a:pt x="3077255" y="755374"/>
                </a:cubicBezTo>
                <a:cubicBezTo>
                  <a:pt x="3085206" y="760675"/>
                  <a:pt x="3095808" y="763326"/>
                  <a:pt x="3101109" y="771277"/>
                </a:cubicBezTo>
                <a:cubicBezTo>
                  <a:pt x="3122045" y="802681"/>
                  <a:pt x="3101620" y="815483"/>
                  <a:pt x="3085206" y="842839"/>
                </a:cubicBezTo>
                <a:cubicBezTo>
                  <a:pt x="3077255" y="821635"/>
                  <a:pt x="3067068" y="801140"/>
                  <a:pt x="3061352" y="779228"/>
                </a:cubicBezTo>
                <a:cubicBezTo>
                  <a:pt x="3051118" y="739997"/>
                  <a:pt x="3046293" y="699537"/>
                  <a:pt x="3037498" y="659959"/>
                </a:cubicBezTo>
                <a:cubicBezTo>
                  <a:pt x="3035680" y="651777"/>
                  <a:pt x="3035473" y="642032"/>
                  <a:pt x="3029547" y="636105"/>
                </a:cubicBezTo>
                <a:cubicBezTo>
                  <a:pt x="3023620" y="630178"/>
                  <a:pt x="3013644" y="630804"/>
                  <a:pt x="3005693" y="628153"/>
                </a:cubicBezTo>
                <a:cubicBezTo>
                  <a:pt x="2989790" y="630804"/>
                  <a:pt x="2973626" y="632195"/>
                  <a:pt x="2957985" y="636105"/>
                </a:cubicBezTo>
                <a:cubicBezTo>
                  <a:pt x="2941723" y="640171"/>
                  <a:pt x="2926714" y="648719"/>
                  <a:pt x="2910277" y="652007"/>
                </a:cubicBezTo>
                <a:lnTo>
                  <a:pt x="2870521" y="659959"/>
                </a:lnTo>
                <a:cubicBezTo>
                  <a:pt x="2867871" y="667910"/>
                  <a:pt x="2863948" y="675546"/>
                  <a:pt x="2862570" y="683813"/>
                </a:cubicBezTo>
                <a:cubicBezTo>
                  <a:pt x="2858624" y="707487"/>
                  <a:pt x="2865352" y="733907"/>
                  <a:pt x="2854618" y="755374"/>
                </a:cubicBezTo>
                <a:cubicBezTo>
                  <a:pt x="2850870" y="762871"/>
                  <a:pt x="2838715" y="750073"/>
                  <a:pt x="2830764" y="747423"/>
                </a:cubicBezTo>
                <a:cubicBezTo>
                  <a:pt x="2825463" y="736821"/>
                  <a:pt x="2819024" y="726716"/>
                  <a:pt x="2814862" y="715618"/>
                </a:cubicBezTo>
                <a:cubicBezTo>
                  <a:pt x="2811025" y="705386"/>
                  <a:pt x="2817838" y="683813"/>
                  <a:pt x="2806910" y="683813"/>
                </a:cubicBezTo>
                <a:cubicBezTo>
                  <a:pt x="2795982" y="683813"/>
                  <a:pt x="2805021" y="706525"/>
                  <a:pt x="2798959" y="715618"/>
                </a:cubicBezTo>
                <a:cubicBezTo>
                  <a:pt x="2793658" y="723569"/>
                  <a:pt x="2783056" y="726219"/>
                  <a:pt x="2775105" y="731520"/>
                </a:cubicBezTo>
                <a:cubicBezTo>
                  <a:pt x="2772455" y="720918"/>
                  <a:pt x="2773216" y="708808"/>
                  <a:pt x="2767154" y="699715"/>
                </a:cubicBezTo>
                <a:cubicBezTo>
                  <a:pt x="2746535" y="668787"/>
                  <a:pt x="2722224" y="690838"/>
                  <a:pt x="2695592" y="699715"/>
                </a:cubicBezTo>
                <a:cubicBezTo>
                  <a:pt x="2678005" y="717302"/>
                  <a:pt x="2666907" y="725281"/>
                  <a:pt x="2655836" y="747423"/>
                </a:cubicBezTo>
                <a:cubicBezTo>
                  <a:pt x="2650130" y="758835"/>
                  <a:pt x="2642482" y="792885"/>
                  <a:pt x="2639933" y="803082"/>
                </a:cubicBezTo>
                <a:cubicBezTo>
                  <a:pt x="2634632" y="871993"/>
                  <a:pt x="2647441" y="944787"/>
                  <a:pt x="2624030" y="1009816"/>
                </a:cubicBezTo>
                <a:cubicBezTo>
                  <a:pt x="2617682" y="1027449"/>
                  <a:pt x="2585671" y="1009073"/>
                  <a:pt x="2568371" y="1001865"/>
                </a:cubicBezTo>
                <a:cubicBezTo>
                  <a:pt x="2530411" y="986048"/>
                  <a:pt x="2533608" y="966811"/>
                  <a:pt x="2504761" y="946206"/>
                </a:cubicBezTo>
                <a:cubicBezTo>
                  <a:pt x="2495116" y="939317"/>
                  <a:pt x="2483247" y="936184"/>
                  <a:pt x="2472956" y="930303"/>
                </a:cubicBezTo>
                <a:cubicBezTo>
                  <a:pt x="2464659" y="925562"/>
                  <a:pt x="2457399" y="919141"/>
                  <a:pt x="2449102" y="914400"/>
                </a:cubicBezTo>
                <a:cubicBezTo>
                  <a:pt x="2333288" y="848222"/>
                  <a:pt x="2482641" y="935146"/>
                  <a:pt x="2393443" y="890546"/>
                </a:cubicBezTo>
                <a:cubicBezTo>
                  <a:pt x="2384896" y="886272"/>
                  <a:pt x="2377540" y="879945"/>
                  <a:pt x="2369589" y="874644"/>
                </a:cubicBezTo>
                <a:cubicBezTo>
                  <a:pt x="2364288" y="864042"/>
                  <a:pt x="2362067" y="851220"/>
                  <a:pt x="2353686" y="842839"/>
                </a:cubicBezTo>
                <a:cubicBezTo>
                  <a:pt x="2347759" y="836912"/>
                  <a:pt x="2335759" y="840814"/>
                  <a:pt x="2329832" y="834887"/>
                </a:cubicBezTo>
                <a:cubicBezTo>
                  <a:pt x="2323906" y="828960"/>
                  <a:pt x="2327247" y="817472"/>
                  <a:pt x="2321881" y="811033"/>
                </a:cubicBezTo>
                <a:cubicBezTo>
                  <a:pt x="2313397" y="800852"/>
                  <a:pt x="2300049" y="795906"/>
                  <a:pt x="2290076" y="787179"/>
                </a:cubicBezTo>
                <a:cubicBezTo>
                  <a:pt x="2259223" y="760183"/>
                  <a:pt x="2261672" y="760477"/>
                  <a:pt x="2242368" y="731520"/>
                </a:cubicBezTo>
                <a:cubicBezTo>
                  <a:pt x="2248293" y="630799"/>
                  <a:pt x="2229479" y="609127"/>
                  <a:pt x="2282124" y="540689"/>
                </a:cubicBezTo>
                <a:cubicBezTo>
                  <a:pt x="2295836" y="522863"/>
                  <a:pt x="2312270" y="507030"/>
                  <a:pt x="2329832" y="492981"/>
                </a:cubicBezTo>
                <a:cubicBezTo>
                  <a:pt x="2352219" y="475072"/>
                  <a:pt x="2401394" y="445273"/>
                  <a:pt x="2401394" y="445273"/>
                </a:cubicBezTo>
                <a:cubicBezTo>
                  <a:pt x="2418040" y="411979"/>
                  <a:pt x="2419692" y="403121"/>
                  <a:pt x="2449102" y="373712"/>
                </a:cubicBezTo>
                <a:cubicBezTo>
                  <a:pt x="2455859" y="366955"/>
                  <a:pt x="2465311" y="363543"/>
                  <a:pt x="2472956" y="357809"/>
                </a:cubicBezTo>
                <a:cubicBezTo>
                  <a:pt x="2566666" y="287526"/>
                  <a:pt x="2460016" y="360984"/>
                  <a:pt x="2552469" y="302150"/>
                </a:cubicBezTo>
                <a:cubicBezTo>
                  <a:pt x="2552482" y="302142"/>
                  <a:pt x="2612097" y="262397"/>
                  <a:pt x="2624030" y="254442"/>
                </a:cubicBezTo>
                <a:lnTo>
                  <a:pt x="2647884" y="238539"/>
                </a:lnTo>
                <a:cubicBezTo>
                  <a:pt x="2642583" y="230588"/>
                  <a:pt x="2639933" y="219987"/>
                  <a:pt x="2631982" y="214686"/>
                </a:cubicBezTo>
                <a:cubicBezTo>
                  <a:pt x="2622889" y="208624"/>
                  <a:pt x="2611104" y="206734"/>
                  <a:pt x="2600176" y="206734"/>
                </a:cubicBezTo>
                <a:cubicBezTo>
                  <a:pt x="2562975" y="206734"/>
                  <a:pt x="2525964" y="212035"/>
                  <a:pt x="2488858" y="214686"/>
                </a:cubicBezTo>
                <a:cubicBezTo>
                  <a:pt x="2435914" y="254393"/>
                  <a:pt x="2478650" y="224046"/>
                  <a:pt x="2417296" y="262393"/>
                </a:cubicBezTo>
                <a:cubicBezTo>
                  <a:pt x="2409192" y="267458"/>
                  <a:pt x="2401990" y="274022"/>
                  <a:pt x="2393443" y="278296"/>
                </a:cubicBezTo>
                <a:cubicBezTo>
                  <a:pt x="2380677" y="284679"/>
                  <a:pt x="2366938" y="288898"/>
                  <a:pt x="2353686" y="294199"/>
                </a:cubicBezTo>
                <a:cubicBezTo>
                  <a:pt x="2316338" y="343996"/>
                  <a:pt x="2339203" y="316633"/>
                  <a:pt x="2282124" y="373712"/>
                </a:cubicBezTo>
                <a:cubicBezTo>
                  <a:pt x="2274173" y="381663"/>
                  <a:pt x="2264508" y="388210"/>
                  <a:pt x="2258270" y="397566"/>
                </a:cubicBezTo>
                <a:cubicBezTo>
                  <a:pt x="2247668" y="413468"/>
                  <a:pt x="2236298" y="428884"/>
                  <a:pt x="2226465" y="445273"/>
                </a:cubicBezTo>
                <a:cubicBezTo>
                  <a:pt x="2220367" y="455437"/>
                  <a:pt x="2215232" y="466184"/>
                  <a:pt x="2210563" y="477079"/>
                </a:cubicBezTo>
                <a:cubicBezTo>
                  <a:pt x="2199318" y="503317"/>
                  <a:pt x="2178757" y="556592"/>
                  <a:pt x="2178757" y="556592"/>
                </a:cubicBezTo>
                <a:cubicBezTo>
                  <a:pt x="2176107" y="577795"/>
                  <a:pt x="2173630" y="599021"/>
                  <a:pt x="2170806" y="620202"/>
                </a:cubicBezTo>
                <a:cubicBezTo>
                  <a:pt x="2168329" y="638779"/>
                  <a:pt x="2162855" y="657120"/>
                  <a:pt x="2162855" y="675861"/>
                </a:cubicBezTo>
                <a:cubicBezTo>
                  <a:pt x="2162855" y="728936"/>
                  <a:pt x="2166208" y="782012"/>
                  <a:pt x="2170806" y="834887"/>
                </a:cubicBezTo>
                <a:cubicBezTo>
                  <a:pt x="2171532" y="843237"/>
                  <a:pt x="2173521" y="852196"/>
                  <a:pt x="2178757" y="858741"/>
                </a:cubicBezTo>
                <a:cubicBezTo>
                  <a:pt x="2211272" y="899386"/>
                  <a:pt x="2229848" y="910974"/>
                  <a:pt x="2266222" y="938254"/>
                </a:cubicBezTo>
                <a:cubicBezTo>
                  <a:pt x="2304602" y="995824"/>
                  <a:pt x="2289479" y="968867"/>
                  <a:pt x="2313930" y="1017767"/>
                </a:cubicBezTo>
                <a:cubicBezTo>
                  <a:pt x="2308629" y="1041621"/>
                  <a:pt x="2318643" y="1076210"/>
                  <a:pt x="2298027" y="1089329"/>
                </a:cubicBezTo>
                <a:cubicBezTo>
                  <a:pt x="2277411" y="1102448"/>
                  <a:pt x="2250275" y="1078921"/>
                  <a:pt x="2226465" y="1073426"/>
                </a:cubicBezTo>
                <a:cubicBezTo>
                  <a:pt x="2164794" y="1059194"/>
                  <a:pt x="2226426" y="1070769"/>
                  <a:pt x="2146952" y="1057524"/>
                </a:cubicBezTo>
                <a:cubicBezTo>
                  <a:pt x="2123098" y="1060174"/>
                  <a:pt x="2099112" y="1061826"/>
                  <a:pt x="2075390" y="1065475"/>
                </a:cubicBezTo>
                <a:cubicBezTo>
                  <a:pt x="2064589" y="1067137"/>
                  <a:pt x="2053073" y="1068004"/>
                  <a:pt x="2043585" y="1073426"/>
                </a:cubicBezTo>
                <a:cubicBezTo>
                  <a:pt x="1969892" y="1115536"/>
                  <a:pt x="2071565" y="1084320"/>
                  <a:pt x="1987926" y="1105232"/>
                </a:cubicBezTo>
                <a:cubicBezTo>
                  <a:pt x="1960414" y="1132744"/>
                  <a:pt x="1946504" y="1151683"/>
                  <a:pt x="1900462" y="1160891"/>
                </a:cubicBezTo>
                <a:lnTo>
                  <a:pt x="1820949" y="1176793"/>
                </a:lnTo>
                <a:cubicBezTo>
                  <a:pt x="1810347" y="1190045"/>
                  <a:pt x="1799326" y="1202973"/>
                  <a:pt x="1789143" y="1216550"/>
                </a:cubicBezTo>
                <a:cubicBezTo>
                  <a:pt x="1783409" y="1224195"/>
                  <a:pt x="1779590" y="1233262"/>
                  <a:pt x="1773241" y="1240404"/>
                </a:cubicBezTo>
                <a:cubicBezTo>
                  <a:pt x="1758300" y="1257213"/>
                  <a:pt x="1741436" y="1272209"/>
                  <a:pt x="1725533" y="1288112"/>
                </a:cubicBezTo>
                <a:lnTo>
                  <a:pt x="1685776" y="1327868"/>
                </a:lnTo>
                <a:cubicBezTo>
                  <a:pt x="1677825" y="1335819"/>
                  <a:pt x="1671279" y="1345485"/>
                  <a:pt x="1661923" y="1351722"/>
                </a:cubicBezTo>
                <a:lnTo>
                  <a:pt x="1638069" y="1367625"/>
                </a:lnTo>
                <a:cubicBezTo>
                  <a:pt x="1618527" y="1416479"/>
                  <a:pt x="1619823" y="1404154"/>
                  <a:pt x="1614215" y="1463040"/>
                </a:cubicBezTo>
                <a:cubicBezTo>
                  <a:pt x="1610688" y="1500073"/>
                  <a:pt x="1615285" y="1538269"/>
                  <a:pt x="1606263" y="1574359"/>
                </a:cubicBezTo>
                <a:cubicBezTo>
                  <a:pt x="1603989" y="1583455"/>
                  <a:pt x="1566432" y="1597286"/>
                  <a:pt x="1558556" y="1598213"/>
                </a:cubicBezTo>
                <a:cubicBezTo>
                  <a:pt x="1521610" y="1602560"/>
                  <a:pt x="1484343" y="1603514"/>
                  <a:pt x="1447237" y="1606164"/>
                </a:cubicBezTo>
                <a:cubicBezTo>
                  <a:pt x="1431335" y="1627367"/>
                  <a:pt x="1414232" y="1647721"/>
                  <a:pt x="1399530" y="1669774"/>
                </a:cubicBezTo>
                <a:cubicBezTo>
                  <a:pt x="1394229" y="1677725"/>
                  <a:pt x="1389182" y="1685852"/>
                  <a:pt x="1383627" y="1693628"/>
                </a:cubicBezTo>
                <a:cubicBezTo>
                  <a:pt x="1375924" y="1704412"/>
                  <a:pt x="1370375" y="1717482"/>
                  <a:pt x="1359773" y="1725433"/>
                </a:cubicBezTo>
                <a:cubicBezTo>
                  <a:pt x="1344801" y="1736662"/>
                  <a:pt x="1307119" y="1744560"/>
                  <a:pt x="1288211" y="1749287"/>
                </a:cubicBezTo>
                <a:cubicBezTo>
                  <a:pt x="1277609" y="1757238"/>
                  <a:pt x="1267912" y="1766566"/>
                  <a:pt x="1256406" y="1773141"/>
                </a:cubicBezTo>
                <a:cubicBezTo>
                  <a:pt x="1249129" y="1777299"/>
                  <a:pt x="1239097" y="1775857"/>
                  <a:pt x="1232552" y="1781093"/>
                </a:cubicBezTo>
                <a:cubicBezTo>
                  <a:pt x="1225090" y="1787063"/>
                  <a:pt x="1221951" y="1796995"/>
                  <a:pt x="1216650" y="1804946"/>
                </a:cubicBezTo>
                <a:cubicBezTo>
                  <a:pt x="1203326" y="1858237"/>
                  <a:pt x="1215251" y="1816629"/>
                  <a:pt x="1192796" y="1876508"/>
                </a:cubicBezTo>
                <a:cubicBezTo>
                  <a:pt x="1183999" y="1899968"/>
                  <a:pt x="1187134" y="1909277"/>
                  <a:pt x="1160990" y="1924216"/>
                </a:cubicBezTo>
                <a:cubicBezTo>
                  <a:pt x="1151502" y="1929638"/>
                  <a:pt x="1139787" y="1929517"/>
                  <a:pt x="1129185" y="1932167"/>
                </a:cubicBezTo>
                <a:cubicBezTo>
                  <a:pt x="1107982" y="1942769"/>
                  <a:pt x="1085300" y="1950824"/>
                  <a:pt x="1065575" y="1963973"/>
                </a:cubicBezTo>
                <a:cubicBezTo>
                  <a:pt x="1044062" y="1978315"/>
                  <a:pt x="1035132" y="1985692"/>
                  <a:pt x="1009916" y="1995778"/>
                </a:cubicBezTo>
                <a:cubicBezTo>
                  <a:pt x="994352" y="2002004"/>
                  <a:pt x="978111" y="2006379"/>
                  <a:pt x="962208" y="2011680"/>
                </a:cubicBezTo>
                <a:cubicBezTo>
                  <a:pt x="933177" y="2021357"/>
                  <a:pt x="934247" y="2022099"/>
                  <a:pt x="898597" y="2027583"/>
                </a:cubicBezTo>
                <a:cubicBezTo>
                  <a:pt x="877477" y="2030832"/>
                  <a:pt x="856168" y="2032710"/>
                  <a:pt x="834987" y="2035534"/>
                </a:cubicBezTo>
                <a:cubicBezTo>
                  <a:pt x="729933" y="2049542"/>
                  <a:pt x="826014" y="2039895"/>
                  <a:pt x="675961" y="2051437"/>
                </a:cubicBezTo>
                <a:cubicBezTo>
                  <a:pt x="668010" y="2062039"/>
                  <a:pt x="659131" y="2072004"/>
                  <a:pt x="652107" y="2083242"/>
                </a:cubicBezTo>
                <a:cubicBezTo>
                  <a:pt x="632668" y="2114344"/>
                  <a:pt x="642184" y="2112642"/>
                  <a:pt x="620302" y="2138901"/>
                </a:cubicBezTo>
                <a:cubicBezTo>
                  <a:pt x="613103" y="2147540"/>
                  <a:pt x="605598" y="2156219"/>
                  <a:pt x="596448" y="2162755"/>
                </a:cubicBezTo>
                <a:cubicBezTo>
                  <a:pt x="586803" y="2169645"/>
                  <a:pt x="575004" y="2172902"/>
                  <a:pt x="564643" y="2178658"/>
                </a:cubicBezTo>
                <a:cubicBezTo>
                  <a:pt x="551133" y="2186164"/>
                  <a:pt x="537547" y="2193649"/>
                  <a:pt x="524886" y="2202512"/>
                </a:cubicBezTo>
                <a:cubicBezTo>
                  <a:pt x="510983" y="2212244"/>
                  <a:pt x="499033" y="2224585"/>
                  <a:pt x="485130" y="2234317"/>
                </a:cubicBezTo>
                <a:cubicBezTo>
                  <a:pt x="450989" y="2258216"/>
                  <a:pt x="453091" y="2255598"/>
                  <a:pt x="421519" y="2266122"/>
                </a:cubicBezTo>
                <a:cubicBezTo>
                  <a:pt x="413568" y="2271423"/>
                  <a:pt x="403783" y="2274684"/>
                  <a:pt x="397665" y="2282025"/>
                </a:cubicBezTo>
                <a:cubicBezTo>
                  <a:pt x="381445" y="2301489"/>
                  <a:pt x="372910" y="2330060"/>
                  <a:pt x="389714" y="2353586"/>
                </a:cubicBezTo>
                <a:cubicBezTo>
                  <a:pt x="396603" y="2363231"/>
                  <a:pt x="410917" y="2364188"/>
                  <a:pt x="421519" y="2369489"/>
                </a:cubicBezTo>
                <a:cubicBezTo>
                  <a:pt x="429470" y="2382741"/>
                  <a:pt x="441391" y="2394313"/>
                  <a:pt x="445373" y="2409246"/>
                </a:cubicBezTo>
                <a:cubicBezTo>
                  <a:pt x="452236" y="2434983"/>
                  <a:pt x="455096" y="2462181"/>
                  <a:pt x="453324" y="2488759"/>
                </a:cubicBezTo>
                <a:cubicBezTo>
                  <a:pt x="452375" y="2503000"/>
                  <a:pt x="448840" y="2519951"/>
                  <a:pt x="437422" y="2528515"/>
                </a:cubicBezTo>
                <a:cubicBezTo>
                  <a:pt x="424524" y="2538188"/>
                  <a:pt x="405763" y="2534937"/>
                  <a:pt x="389714" y="2536466"/>
                </a:cubicBezTo>
                <a:cubicBezTo>
                  <a:pt x="350049" y="2540244"/>
                  <a:pt x="310201" y="2541767"/>
                  <a:pt x="270444" y="2544418"/>
                </a:cubicBezTo>
                <a:cubicBezTo>
                  <a:pt x="262493" y="2547068"/>
                  <a:pt x="254087" y="2548621"/>
                  <a:pt x="246590" y="2552369"/>
                </a:cubicBezTo>
                <a:cubicBezTo>
                  <a:pt x="185232" y="2583048"/>
                  <a:pt x="221938" y="2607194"/>
                  <a:pt x="230688" y="2703444"/>
                </a:cubicBezTo>
                <a:cubicBezTo>
                  <a:pt x="231912" y="2716903"/>
                  <a:pt x="230342" y="2732532"/>
                  <a:pt x="238639" y="2743200"/>
                </a:cubicBezTo>
                <a:cubicBezTo>
                  <a:pt x="264645" y="2776637"/>
                  <a:pt x="297115" y="2778032"/>
                  <a:pt x="334055" y="2782957"/>
                </a:cubicBezTo>
                <a:cubicBezTo>
                  <a:pt x="357845" y="2786129"/>
                  <a:pt x="381762" y="2788258"/>
                  <a:pt x="405616" y="2790908"/>
                </a:cubicBezTo>
                <a:cubicBezTo>
                  <a:pt x="428897" y="2787028"/>
                  <a:pt x="459976" y="2788556"/>
                  <a:pt x="477178" y="2767054"/>
                </a:cubicBezTo>
                <a:cubicBezTo>
                  <a:pt x="482414" y="2760509"/>
                  <a:pt x="481828" y="2750904"/>
                  <a:pt x="485130" y="2743200"/>
                </a:cubicBezTo>
                <a:cubicBezTo>
                  <a:pt x="489799" y="2732305"/>
                  <a:pt x="495276" y="2721756"/>
                  <a:pt x="501032" y="2711395"/>
                </a:cubicBezTo>
                <a:cubicBezTo>
                  <a:pt x="508537" y="2697885"/>
                  <a:pt x="518491" y="2685708"/>
                  <a:pt x="524886" y="2671639"/>
                </a:cubicBezTo>
                <a:cubicBezTo>
                  <a:pt x="531823" y="2656379"/>
                  <a:pt x="533292" y="2638924"/>
                  <a:pt x="540789" y="2623931"/>
                </a:cubicBezTo>
                <a:cubicBezTo>
                  <a:pt x="549336" y="2606836"/>
                  <a:pt x="553741" y="2579365"/>
                  <a:pt x="572594" y="2576223"/>
                </a:cubicBezTo>
                <a:lnTo>
                  <a:pt x="620302" y="2568272"/>
                </a:lnTo>
                <a:cubicBezTo>
                  <a:pt x="662704" y="2504666"/>
                  <a:pt x="607053" y="2581520"/>
                  <a:pt x="660058" y="2528515"/>
                </a:cubicBezTo>
                <a:cubicBezTo>
                  <a:pt x="666815" y="2521758"/>
                  <a:pt x="666573" y="2506449"/>
                  <a:pt x="675961" y="2504661"/>
                </a:cubicBezTo>
                <a:cubicBezTo>
                  <a:pt x="725498" y="2495225"/>
                  <a:pt x="776678" y="2499360"/>
                  <a:pt x="827036" y="2496710"/>
                </a:cubicBezTo>
                <a:cubicBezTo>
                  <a:pt x="837638" y="2502011"/>
                  <a:pt x="851253" y="2503507"/>
                  <a:pt x="858841" y="2512613"/>
                </a:cubicBezTo>
                <a:cubicBezTo>
                  <a:pt x="865837" y="2521008"/>
                  <a:pt x="862487" y="2534374"/>
                  <a:pt x="866792" y="2544418"/>
                </a:cubicBezTo>
                <a:cubicBezTo>
                  <a:pt x="870556" y="2553202"/>
                  <a:pt x="877954" y="2559975"/>
                  <a:pt x="882695" y="2568272"/>
                </a:cubicBezTo>
                <a:cubicBezTo>
                  <a:pt x="888576" y="2578563"/>
                  <a:pt x="892315" y="2590026"/>
                  <a:pt x="898597" y="2600077"/>
                </a:cubicBezTo>
                <a:cubicBezTo>
                  <a:pt x="910042" y="2618388"/>
                  <a:pt x="929335" y="2641594"/>
                  <a:pt x="946305" y="2655736"/>
                </a:cubicBezTo>
                <a:cubicBezTo>
                  <a:pt x="953646" y="2661854"/>
                  <a:pt x="962208" y="2666338"/>
                  <a:pt x="970159" y="2671639"/>
                </a:cubicBezTo>
                <a:cubicBezTo>
                  <a:pt x="967509" y="2690192"/>
                  <a:pt x="972141" y="2711405"/>
                  <a:pt x="962208" y="2727298"/>
                </a:cubicBezTo>
                <a:cubicBezTo>
                  <a:pt x="946742" y="2752043"/>
                  <a:pt x="890434" y="2715264"/>
                  <a:pt x="962208" y="2751152"/>
                </a:cubicBezTo>
                <a:cubicBezTo>
                  <a:pt x="972810" y="2743201"/>
                  <a:pt x="984642" y="2736669"/>
                  <a:pt x="994013" y="2727298"/>
                </a:cubicBezTo>
                <a:cubicBezTo>
                  <a:pt x="1000770" y="2720541"/>
                  <a:pt x="1004361" y="2711220"/>
                  <a:pt x="1009916" y="2703444"/>
                </a:cubicBezTo>
                <a:cubicBezTo>
                  <a:pt x="1044322" y="2655277"/>
                  <a:pt x="1024767" y="2689645"/>
                  <a:pt x="1049672" y="2639833"/>
                </a:cubicBezTo>
                <a:cubicBezTo>
                  <a:pt x="1047022" y="2615979"/>
                  <a:pt x="1050634" y="2590556"/>
                  <a:pt x="1041721" y="2568272"/>
                </a:cubicBezTo>
                <a:cubicBezTo>
                  <a:pt x="1038608" y="2560490"/>
                  <a:pt x="1024975" y="2564762"/>
                  <a:pt x="1017867" y="2560320"/>
                </a:cubicBezTo>
                <a:cubicBezTo>
                  <a:pt x="943788" y="2514021"/>
                  <a:pt x="1007928" y="2538454"/>
                  <a:pt x="954256" y="2520564"/>
                </a:cubicBezTo>
                <a:cubicBezTo>
                  <a:pt x="943654" y="2512613"/>
                  <a:pt x="926642" y="2509282"/>
                  <a:pt x="922451" y="2496710"/>
                </a:cubicBezTo>
                <a:cubicBezTo>
                  <a:pt x="905205" y="2444971"/>
                  <a:pt x="933060" y="2448338"/>
                  <a:pt x="962208" y="2441051"/>
                </a:cubicBezTo>
                <a:cubicBezTo>
                  <a:pt x="975460" y="2454303"/>
                  <a:pt x="990719" y="2465814"/>
                  <a:pt x="1001964" y="2480807"/>
                </a:cubicBezTo>
                <a:cubicBezTo>
                  <a:pt x="1044430" y="2537427"/>
                  <a:pt x="962456" y="2469086"/>
                  <a:pt x="1033770" y="2528515"/>
                </a:cubicBezTo>
                <a:cubicBezTo>
                  <a:pt x="1056985" y="2547861"/>
                  <a:pt x="1105331" y="2584174"/>
                  <a:pt x="1105331" y="2584174"/>
                </a:cubicBezTo>
                <a:lnTo>
                  <a:pt x="1137136" y="2647785"/>
                </a:lnTo>
                <a:cubicBezTo>
                  <a:pt x="1142437" y="2658387"/>
                  <a:pt x="1143557" y="2672478"/>
                  <a:pt x="1153039" y="2679590"/>
                </a:cubicBezTo>
                <a:cubicBezTo>
                  <a:pt x="1163641" y="2687541"/>
                  <a:pt x="1175473" y="2694073"/>
                  <a:pt x="1184844" y="2703444"/>
                </a:cubicBezTo>
                <a:cubicBezTo>
                  <a:pt x="1205488" y="2724088"/>
                  <a:pt x="1212004" y="2741860"/>
                  <a:pt x="1224601" y="2767054"/>
                </a:cubicBezTo>
                <a:cubicBezTo>
                  <a:pt x="1231854" y="2756175"/>
                  <a:pt x="1256958" y="2717561"/>
                  <a:pt x="1264357" y="2711395"/>
                </a:cubicBezTo>
                <a:cubicBezTo>
                  <a:pt x="1270796" y="2706029"/>
                  <a:pt x="1280260" y="2706094"/>
                  <a:pt x="1288211" y="2703444"/>
                </a:cubicBezTo>
                <a:cubicBezTo>
                  <a:pt x="1298813" y="2695493"/>
                  <a:pt x="1310166" y="2688455"/>
                  <a:pt x="1320016" y="2679590"/>
                </a:cubicBezTo>
                <a:cubicBezTo>
                  <a:pt x="1336732" y="2664545"/>
                  <a:pt x="1367724" y="2631882"/>
                  <a:pt x="1367724" y="2631882"/>
                </a:cubicBezTo>
                <a:cubicBezTo>
                  <a:pt x="1370375" y="2655736"/>
                  <a:pt x="1371730" y="2679770"/>
                  <a:pt x="1375676" y="2703444"/>
                </a:cubicBezTo>
                <a:cubicBezTo>
                  <a:pt x="1377054" y="2711711"/>
                  <a:pt x="1375445" y="2725480"/>
                  <a:pt x="1383627" y="2727298"/>
                </a:cubicBezTo>
                <a:cubicBezTo>
                  <a:pt x="1404487" y="2731933"/>
                  <a:pt x="1426034" y="2721997"/>
                  <a:pt x="1447237" y="2719346"/>
                </a:cubicBezTo>
                <a:cubicBezTo>
                  <a:pt x="1479042" y="2721997"/>
                  <a:pt x="1513020" y="2715445"/>
                  <a:pt x="1542653" y="2727298"/>
                </a:cubicBezTo>
                <a:cubicBezTo>
                  <a:pt x="1551526" y="2730847"/>
                  <a:pt x="1527701" y="2741643"/>
                  <a:pt x="1526750" y="2751152"/>
                </a:cubicBezTo>
                <a:cubicBezTo>
                  <a:pt x="1524885" y="2769800"/>
                  <a:pt x="1520067" y="2795103"/>
                  <a:pt x="1534702" y="2806811"/>
                </a:cubicBezTo>
                <a:cubicBezTo>
                  <a:pt x="1553443" y="2821804"/>
                  <a:pt x="1582409" y="2812112"/>
                  <a:pt x="1606263" y="2814762"/>
                </a:cubicBezTo>
                <a:cubicBezTo>
                  <a:pt x="1600391" y="2920460"/>
                  <a:pt x="1635757" y="2943267"/>
                  <a:pt x="1566507" y="2981739"/>
                </a:cubicBezTo>
                <a:cubicBezTo>
                  <a:pt x="1554030" y="2988671"/>
                  <a:pt x="1540002" y="2992341"/>
                  <a:pt x="1526750" y="2997642"/>
                </a:cubicBezTo>
                <a:cubicBezTo>
                  <a:pt x="1471091" y="2994992"/>
                  <a:pt x="1414795" y="2998495"/>
                  <a:pt x="1359773" y="2989691"/>
                </a:cubicBezTo>
                <a:cubicBezTo>
                  <a:pt x="1346687" y="2987597"/>
                  <a:pt x="1339474" y="2972412"/>
                  <a:pt x="1327968" y="2965837"/>
                </a:cubicBezTo>
                <a:cubicBezTo>
                  <a:pt x="1302240" y="2951135"/>
                  <a:pt x="1248455" y="2926080"/>
                  <a:pt x="1248455" y="2926080"/>
                </a:cubicBezTo>
                <a:cubicBezTo>
                  <a:pt x="1213999" y="2928731"/>
                  <a:pt x="1177872" y="2923104"/>
                  <a:pt x="1145088" y="2934032"/>
                </a:cubicBezTo>
                <a:cubicBezTo>
                  <a:pt x="1133843" y="2937780"/>
                  <a:pt x="1137566" y="2957456"/>
                  <a:pt x="1129185" y="2965837"/>
                </a:cubicBezTo>
                <a:cubicBezTo>
                  <a:pt x="1119197" y="2975825"/>
                  <a:pt x="1072625" y="2998093"/>
                  <a:pt x="1057623" y="3005593"/>
                </a:cubicBezTo>
                <a:cubicBezTo>
                  <a:pt x="996345" y="2998784"/>
                  <a:pt x="996632" y="3007165"/>
                  <a:pt x="954256" y="2981739"/>
                </a:cubicBezTo>
                <a:cubicBezTo>
                  <a:pt x="937867" y="2971906"/>
                  <a:pt x="906549" y="2949934"/>
                  <a:pt x="906549" y="2949934"/>
                </a:cubicBezTo>
                <a:cubicBezTo>
                  <a:pt x="903898" y="2941983"/>
                  <a:pt x="900630" y="2934211"/>
                  <a:pt x="898597" y="2926080"/>
                </a:cubicBezTo>
                <a:cubicBezTo>
                  <a:pt x="894061" y="2907935"/>
                  <a:pt x="891782" y="2880645"/>
                  <a:pt x="882695" y="2862470"/>
                </a:cubicBezTo>
                <a:cubicBezTo>
                  <a:pt x="875784" y="2848647"/>
                  <a:pt x="868114" y="2835077"/>
                  <a:pt x="858841" y="2822713"/>
                </a:cubicBezTo>
                <a:cubicBezTo>
                  <a:pt x="848289" y="2808644"/>
                  <a:pt x="827296" y="2791038"/>
                  <a:pt x="811133" y="2782957"/>
                </a:cubicBezTo>
                <a:cubicBezTo>
                  <a:pt x="803636" y="2779209"/>
                  <a:pt x="795230" y="2777656"/>
                  <a:pt x="787279" y="2775006"/>
                </a:cubicBezTo>
                <a:lnTo>
                  <a:pt x="652107" y="2790908"/>
                </a:lnTo>
                <a:cubicBezTo>
                  <a:pt x="633510" y="2793232"/>
                  <a:pt x="615061" y="2796669"/>
                  <a:pt x="596448" y="2798859"/>
                </a:cubicBezTo>
                <a:cubicBezTo>
                  <a:pt x="569994" y="2801971"/>
                  <a:pt x="543439" y="2804160"/>
                  <a:pt x="516935" y="2806811"/>
                </a:cubicBezTo>
                <a:cubicBezTo>
                  <a:pt x="459516" y="2825950"/>
                  <a:pt x="527783" y="2805141"/>
                  <a:pt x="413568" y="2822713"/>
                </a:cubicBezTo>
                <a:cubicBezTo>
                  <a:pt x="405284" y="2823987"/>
                  <a:pt x="397933" y="2829021"/>
                  <a:pt x="389714" y="2830665"/>
                </a:cubicBezTo>
                <a:cubicBezTo>
                  <a:pt x="371337" y="2834341"/>
                  <a:pt x="352578" y="2835766"/>
                  <a:pt x="334055" y="2838616"/>
                </a:cubicBezTo>
                <a:cubicBezTo>
                  <a:pt x="318120" y="2841067"/>
                  <a:pt x="302250" y="2843917"/>
                  <a:pt x="286347" y="2846567"/>
                </a:cubicBezTo>
                <a:cubicBezTo>
                  <a:pt x="236820" y="2945621"/>
                  <a:pt x="308522" y="2806958"/>
                  <a:pt x="246590" y="2910178"/>
                </a:cubicBezTo>
                <a:cubicBezTo>
                  <a:pt x="237442" y="2925424"/>
                  <a:pt x="229957" y="2941639"/>
                  <a:pt x="222736" y="2957886"/>
                </a:cubicBezTo>
                <a:cubicBezTo>
                  <a:pt x="219332" y="2965545"/>
                  <a:pt x="218943" y="2974462"/>
                  <a:pt x="214785" y="2981739"/>
                </a:cubicBezTo>
                <a:cubicBezTo>
                  <a:pt x="208210" y="2993245"/>
                  <a:pt x="197955" y="3002307"/>
                  <a:pt x="190931" y="3013545"/>
                </a:cubicBezTo>
                <a:cubicBezTo>
                  <a:pt x="173563" y="3041335"/>
                  <a:pt x="174028" y="3058444"/>
                  <a:pt x="151175" y="3085106"/>
                </a:cubicBezTo>
                <a:cubicBezTo>
                  <a:pt x="144956" y="3092362"/>
                  <a:pt x="135618" y="3096268"/>
                  <a:pt x="127321" y="3101009"/>
                </a:cubicBezTo>
                <a:cubicBezTo>
                  <a:pt x="91868" y="3121268"/>
                  <a:pt x="97515" y="3116512"/>
                  <a:pt x="55759" y="3124863"/>
                </a:cubicBezTo>
                <a:cubicBezTo>
                  <a:pt x="50052" y="3147693"/>
                  <a:pt x="41586" y="3185014"/>
                  <a:pt x="31905" y="3204376"/>
                </a:cubicBezTo>
                <a:lnTo>
                  <a:pt x="16003" y="3236181"/>
                </a:lnTo>
                <a:cubicBezTo>
                  <a:pt x="10702" y="3262685"/>
                  <a:pt x="-1217" y="3288697"/>
                  <a:pt x="100" y="3315694"/>
                </a:cubicBezTo>
                <a:cubicBezTo>
                  <a:pt x="5401" y="3424362"/>
                  <a:pt x="9354" y="3533104"/>
                  <a:pt x="16003" y="3641698"/>
                </a:cubicBezTo>
                <a:cubicBezTo>
                  <a:pt x="21992" y="3739523"/>
                  <a:pt x="13509" y="3676467"/>
                  <a:pt x="39856" y="3729162"/>
                </a:cubicBezTo>
                <a:cubicBezTo>
                  <a:pt x="43604" y="3736659"/>
                  <a:pt x="43159" y="3746042"/>
                  <a:pt x="47808" y="3753016"/>
                </a:cubicBezTo>
                <a:cubicBezTo>
                  <a:pt x="56600" y="3766204"/>
                  <a:pt x="80848" y="3785439"/>
                  <a:pt x="95516" y="3792773"/>
                </a:cubicBezTo>
                <a:cubicBezTo>
                  <a:pt x="137921" y="3813976"/>
                  <a:pt x="101541" y="3783536"/>
                  <a:pt x="151175" y="3816626"/>
                </a:cubicBezTo>
                <a:cubicBezTo>
                  <a:pt x="206319" y="3853389"/>
                  <a:pt x="174552" y="3837801"/>
                  <a:pt x="214785" y="3872286"/>
                </a:cubicBezTo>
                <a:cubicBezTo>
                  <a:pt x="224847" y="3880910"/>
                  <a:pt x="235988" y="3888188"/>
                  <a:pt x="246590" y="3896139"/>
                </a:cubicBezTo>
                <a:cubicBezTo>
                  <a:pt x="294298" y="3893489"/>
                  <a:pt x="342148" y="3892718"/>
                  <a:pt x="389714" y="3888188"/>
                </a:cubicBezTo>
                <a:cubicBezTo>
                  <a:pt x="398058" y="3887393"/>
                  <a:pt x="405386" y="3882055"/>
                  <a:pt x="413568" y="3880237"/>
                </a:cubicBezTo>
                <a:cubicBezTo>
                  <a:pt x="429306" y="3876740"/>
                  <a:pt x="445373" y="3874936"/>
                  <a:pt x="461276" y="3872286"/>
                </a:cubicBezTo>
                <a:cubicBezTo>
                  <a:pt x="474528" y="3866985"/>
                  <a:pt x="487361" y="3860484"/>
                  <a:pt x="501032" y="3856383"/>
                </a:cubicBezTo>
                <a:cubicBezTo>
                  <a:pt x="536747" y="3845668"/>
                  <a:pt x="598267" y="3843206"/>
                  <a:pt x="628253" y="3840480"/>
                </a:cubicBezTo>
                <a:cubicBezTo>
                  <a:pt x="682716" y="3844670"/>
                  <a:pt x="727795" y="3829530"/>
                  <a:pt x="763425" y="3872286"/>
                </a:cubicBezTo>
                <a:cubicBezTo>
                  <a:pt x="768790" y="3878725"/>
                  <a:pt x="768726" y="3888188"/>
                  <a:pt x="771376" y="3896139"/>
                </a:cubicBezTo>
                <a:cubicBezTo>
                  <a:pt x="781978" y="3967701"/>
                  <a:pt x="780306" y="4042194"/>
                  <a:pt x="803182" y="4110825"/>
                </a:cubicBezTo>
                <a:cubicBezTo>
                  <a:pt x="808483" y="4126728"/>
                  <a:pt x="813198" y="4142837"/>
                  <a:pt x="819084" y="4158533"/>
                </a:cubicBezTo>
                <a:cubicBezTo>
                  <a:pt x="829107" y="4185262"/>
                  <a:pt x="841863" y="4210965"/>
                  <a:pt x="850890" y="4238046"/>
                </a:cubicBezTo>
                <a:cubicBezTo>
                  <a:pt x="862589" y="4273144"/>
                  <a:pt x="855093" y="4254403"/>
                  <a:pt x="874743" y="4293705"/>
                </a:cubicBezTo>
                <a:cubicBezTo>
                  <a:pt x="885415" y="4357735"/>
                  <a:pt x="886358" y="4355356"/>
                  <a:pt x="890646" y="4436828"/>
                </a:cubicBezTo>
                <a:cubicBezTo>
                  <a:pt x="894270" y="4505695"/>
                  <a:pt x="892160" y="4574901"/>
                  <a:pt x="898597" y="4643562"/>
                </a:cubicBezTo>
                <a:cubicBezTo>
                  <a:pt x="900162" y="4660252"/>
                  <a:pt x="909500" y="4675270"/>
                  <a:pt x="914500" y="4691270"/>
                </a:cubicBezTo>
                <a:cubicBezTo>
                  <a:pt x="922754" y="4717682"/>
                  <a:pt x="929047" y="4744724"/>
                  <a:pt x="938354" y="4770783"/>
                </a:cubicBezTo>
                <a:cubicBezTo>
                  <a:pt x="942341" y="4781945"/>
                  <a:pt x="949697" y="4791647"/>
                  <a:pt x="954256" y="4802588"/>
                </a:cubicBezTo>
                <a:cubicBezTo>
                  <a:pt x="965498" y="4829569"/>
                  <a:pt x="984641" y="4883448"/>
                  <a:pt x="994013" y="4913906"/>
                </a:cubicBezTo>
                <a:cubicBezTo>
                  <a:pt x="999688" y="4932348"/>
                  <a:pt x="1005236" y="4950846"/>
                  <a:pt x="1009916" y="4969566"/>
                </a:cubicBezTo>
                <a:cubicBezTo>
                  <a:pt x="1013194" y="4982677"/>
                  <a:pt x="1012848" y="4996774"/>
                  <a:pt x="1017867" y="5009322"/>
                </a:cubicBezTo>
                <a:cubicBezTo>
                  <a:pt x="1023607" y="5023671"/>
                  <a:pt x="1034810" y="5035256"/>
                  <a:pt x="1041721" y="5049079"/>
                </a:cubicBezTo>
                <a:cubicBezTo>
                  <a:pt x="1048104" y="5061845"/>
                  <a:pt x="1052611" y="5075471"/>
                  <a:pt x="1057623" y="5088835"/>
                </a:cubicBezTo>
                <a:cubicBezTo>
                  <a:pt x="1060566" y="5096683"/>
                  <a:pt x="1061417" y="5105412"/>
                  <a:pt x="1065575" y="5112689"/>
                </a:cubicBezTo>
                <a:cubicBezTo>
                  <a:pt x="1072150" y="5124195"/>
                  <a:pt x="1080058" y="5135123"/>
                  <a:pt x="1089429" y="5144494"/>
                </a:cubicBezTo>
                <a:cubicBezTo>
                  <a:pt x="1096186" y="5151251"/>
                  <a:pt x="1105332" y="5155096"/>
                  <a:pt x="1113283" y="5160397"/>
                </a:cubicBezTo>
                <a:cubicBezTo>
                  <a:pt x="1203398" y="5149795"/>
                  <a:pt x="1294001" y="5142744"/>
                  <a:pt x="1383627" y="5128592"/>
                </a:cubicBezTo>
                <a:cubicBezTo>
                  <a:pt x="1393719" y="5126998"/>
                  <a:pt x="1451601" y="5091118"/>
                  <a:pt x="1455189" y="5088835"/>
                </a:cubicBezTo>
                <a:cubicBezTo>
                  <a:pt x="1471313" y="5078574"/>
                  <a:pt x="1502896" y="5057030"/>
                  <a:pt x="1502896" y="5057030"/>
                </a:cubicBezTo>
                <a:cubicBezTo>
                  <a:pt x="1508197" y="5038477"/>
                  <a:pt x="1511633" y="5019286"/>
                  <a:pt x="1518799" y="5001371"/>
                </a:cubicBezTo>
                <a:cubicBezTo>
                  <a:pt x="1527603" y="4979360"/>
                  <a:pt x="1544854" y="4960758"/>
                  <a:pt x="1550604" y="4937760"/>
                </a:cubicBezTo>
                <a:cubicBezTo>
                  <a:pt x="1554637" y="4921628"/>
                  <a:pt x="1559665" y="4898066"/>
                  <a:pt x="1566507" y="4882101"/>
                </a:cubicBezTo>
                <a:cubicBezTo>
                  <a:pt x="1571176" y="4871206"/>
                  <a:pt x="1577109" y="4860898"/>
                  <a:pt x="1582410" y="4850296"/>
                </a:cubicBezTo>
                <a:cubicBezTo>
                  <a:pt x="1585060" y="4823792"/>
                  <a:pt x="1584372" y="4796737"/>
                  <a:pt x="1590361" y="4770783"/>
                </a:cubicBezTo>
                <a:cubicBezTo>
                  <a:pt x="1592510" y="4761472"/>
                  <a:pt x="1603241" y="4755995"/>
                  <a:pt x="1606263" y="4746929"/>
                </a:cubicBezTo>
                <a:cubicBezTo>
                  <a:pt x="1611361" y="4731634"/>
                  <a:pt x="1611564" y="4715124"/>
                  <a:pt x="1614215" y="4699221"/>
                </a:cubicBezTo>
                <a:cubicBezTo>
                  <a:pt x="1611564" y="4685969"/>
                  <a:pt x="1609541" y="4672576"/>
                  <a:pt x="1606263" y="4659465"/>
                </a:cubicBezTo>
                <a:cubicBezTo>
                  <a:pt x="1604230" y="4651334"/>
                  <a:pt x="1593283" y="4642316"/>
                  <a:pt x="1598312" y="4635611"/>
                </a:cubicBezTo>
                <a:cubicBezTo>
                  <a:pt x="1604869" y="4626869"/>
                  <a:pt x="1619449" y="4630030"/>
                  <a:pt x="1630117" y="4627659"/>
                </a:cubicBezTo>
                <a:cubicBezTo>
                  <a:pt x="1643310" y="4624727"/>
                  <a:pt x="1656622" y="4622358"/>
                  <a:pt x="1669874" y="4619708"/>
                </a:cubicBezTo>
                <a:cubicBezTo>
                  <a:pt x="1675175" y="4611757"/>
                  <a:pt x="1679658" y="4603195"/>
                  <a:pt x="1685776" y="4595854"/>
                </a:cubicBezTo>
                <a:cubicBezTo>
                  <a:pt x="1692975" y="4587215"/>
                  <a:pt x="1703392" y="4581356"/>
                  <a:pt x="1709630" y="4572000"/>
                </a:cubicBezTo>
                <a:cubicBezTo>
                  <a:pt x="1714279" y="4565026"/>
                  <a:pt x="1713834" y="4555643"/>
                  <a:pt x="1717582" y="4548146"/>
                </a:cubicBezTo>
                <a:cubicBezTo>
                  <a:pt x="1721856" y="4539599"/>
                  <a:pt x="1728183" y="4532244"/>
                  <a:pt x="1733484" y="4524293"/>
                </a:cubicBezTo>
                <a:cubicBezTo>
                  <a:pt x="1747524" y="4397941"/>
                  <a:pt x="1738490" y="4491230"/>
                  <a:pt x="1749387" y="4309607"/>
                </a:cubicBezTo>
                <a:cubicBezTo>
                  <a:pt x="1760225" y="4128969"/>
                  <a:pt x="1695221" y="4092934"/>
                  <a:pt x="1789143" y="4039263"/>
                </a:cubicBezTo>
                <a:cubicBezTo>
                  <a:pt x="1799435" y="4033382"/>
                  <a:pt x="1809399" y="4026025"/>
                  <a:pt x="1820949" y="4023360"/>
                </a:cubicBezTo>
                <a:cubicBezTo>
                  <a:pt x="1844335" y="4017963"/>
                  <a:pt x="1868656" y="4018059"/>
                  <a:pt x="1892510" y="4015409"/>
                </a:cubicBezTo>
                <a:cubicBezTo>
                  <a:pt x="1967240" y="3910788"/>
                  <a:pt x="1900786" y="4013138"/>
                  <a:pt x="1964072" y="3880237"/>
                </a:cubicBezTo>
                <a:cubicBezTo>
                  <a:pt x="1978350" y="3850253"/>
                  <a:pt x="1997639" y="3822822"/>
                  <a:pt x="2011780" y="3792773"/>
                </a:cubicBezTo>
                <a:cubicBezTo>
                  <a:pt x="2018918" y="3777606"/>
                  <a:pt x="2020658" y="3760285"/>
                  <a:pt x="2027683" y="3745065"/>
                </a:cubicBezTo>
                <a:cubicBezTo>
                  <a:pt x="2046873" y="3703487"/>
                  <a:pt x="2058569" y="3690632"/>
                  <a:pt x="2083342" y="3657600"/>
                </a:cubicBezTo>
                <a:cubicBezTo>
                  <a:pt x="2050974" y="3560504"/>
                  <a:pt x="2092017" y="3658797"/>
                  <a:pt x="1852754" y="3625795"/>
                </a:cubicBezTo>
                <a:cubicBezTo>
                  <a:pt x="1844451" y="3624650"/>
                  <a:pt x="1850730" y="3607868"/>
                  <a:pt x="1844803" y="3601941"/>
                </a:cubicBezTo>
                <a:cubicBezTo>
                  <a:pt x="1838876" y="3596014"/>
                  <a:pt x="1828900" y="3596640"/>
                  <a:pt x="1820949" y="3593990"/>
                </a:cubicBezTo>
                <a:cubicBezTo>
                  <a:pt x="1812998" y="3586039"/>
                  <a:pt x="1803999" y="3579012"/>
                  <a:pt x="1797095" y="3570136"/>
                </a:cubicBezTo>
                <a:cubicBezTo>
                  <a:pt x="1785361" y="3555049"/>
                  <a:pt x="1776250" y="3538086"/>
                  <a:pt x="1765290" y="3522428"/>
                </a:cubicBezTo>
                <a:cubicBezTo>
                  <a:pt x="1757690" y="3511571"/>
                  <a:pt x="1749387" y="3501225"/>
                  <a:pt x="1741436" y="3490623"/>
                </a:cubicBezTo>
                <a:cubicBezTo>
                  <a:pt x="1708712" y="3384273"/>
                  <a:pt x="1712393" y="3387826"/>
                  <a:pt x="1669874" y="3283889"/>
                </a:cubicBezTo>
                <a:cubicBezTo>
                  <a:pt x="1659990" y="3259729"/>
                  <a:pt x="1649743" y="3235675"/>
                  <a:pt x="1638069" y="3212327"/>
                </a:cubicBezTo>
                <a:cubicBezTo>
                  <a:pt x="1631158" y="3198504"/>
                  <a:pt x="1621127" y="3186394"/>
                  <a:pt x="1614215" y="3172571"/>
                </a:cubicBezTo>
                <a:cubicBezTo>
                  <a:pt x="1610467" y="3165074"/>
                  <a:pt x="1598312" y="3151368"/>
                  <a:pt x="1606263" y="3148717"/>
                </a:cubicBezTo>
                <a:cubicBezTo>
                  <a:pt x="1617508" y="3144968"/>
                  <a:pt x="1627467" y="3159318"/>
                  <a:pt x="1638069" y="3164619"/>
                </a:cubicBezTo>
                <a:cubicBezTo>
                  <a:pt x="1681745" y="3222855"/>
                  <a:pt x="1654984" y="3177295"/>
                  <a:pt x="1677825" y="3283889"/>
                </a:cubicBezTo>
                <a:cubicBezTo>
                  <a:pt x="1679581" y="3292084"/>
                  <a:pt x="1682207" y="3300159"/>
                  <a:pt x="1685776" y="3307743"/>
                </a:cubicBezTo>
                <a:cubicBezTo>
                  <a:pt x="1703441" y="3345280"/>
                  <a:pt x="1724269" y="3381294"/>
                  <a:pt x="1741436" y="3419061"/>
                </a:cubicBezTo>
                <a:cubicBezTo>
                  <a:pt x="1750807" y="3439677"/>
                  <a:pt x="1755714" y="3462151"/>
                  <a:pt x="1765290" y="3482672"/>
                </a:cubicBezTo>
                <a:cubicBezTo>
                  <a:pt x="1774326" y="3502036"/>
                  <a:pt x="1787539" y="3519218"/>
                  <a:pt x="1797095" y="3538331"/>
                </a:cubicBezTo>
                <a:cubicBezTo>
                  <a:pt x="1800843" y="3545828"/>
                  <a:pt x="1799119" y="3556258"/>
                  <a:pt x="1805046" y="3562185"/>
                </a:cubicBezTo>
                <a:cubicBezTo>
                  <a:pt x="1813427" y="3570566"/>
                  <a:pt x="1826560" y="3572206"/>
                  <a:pt x="1836851" y="3578087"/>
                </a:cubicBezTo>
                <a:cubicBezTo>
                  <a:pt x="1880951" y="3603287"/>
                  <a:pt x="1838605" y="3589570"/>
                  <a:pt x="1900462" y="3601941"/>
                </a:cubicBezTo>
                <a:cubicBezTo>
                  <a:pt x="1948170" y="3596640"/>
                  <a:pt x="1996358" y="3594626"/>
                  <a:pt x="2043585" y="3586039"/>
                </a:cubicBezTo>
                <a:cubicBezTo>
                  <a:pt x="2055247" y="3583919"/>
                  <a:pt x="2065339" y="3576418"/>
                  <a:pt x="2075390" y="3570136"/>
                </a:cubicBezTo>
                <a:cubicBezTo>
                  <a:pt x="2089787" y="3561138"/>
                  <a:pt x="2114236" y="3538786"/>
                  <a:pt x="2131050" y="3530379"/>
                </a:cubicBezTo>
                <a:cubicBezTo>
                  <a:pt x="2160990" y="3515409"/>
                  <a:pt x="2172243" y="3514118"/>
                  <a:pt x="2202611" y="3506526"/>
                </a:cubicBezTo>
                <a:cubicBezTo>
                  <a:pt x="2230679" y="3464424"/>
                  <a:pt x="2207685" y="3489505"/>
                  <a:pt x="2274173" y="3458818"/>
                </a:cubicBezTo>
                <a:cubicBezTo>
                  <a:pt x="2319882" y="3437722"/>
                  <a:pt x="2312756" y="3441047"/>
                  <a:pt x="2345735" y="3419061"/>
                </a:cubicBezTo>
                <a:cubicBezTo>
                  <a:pt x="2348385" y="3408459"/>
                  <a:pt x="2350684" y="3397763"/>
                  <a:pt x="2353686" y="3387256"/>
                </a:cubicBezTo>
                <a:cubicBezTo>
                  <a:pt x="2355988" y="3379197"/>
                  <a:pt x="2361637" y="3371783"/>
                  <a:pt x="2361637" y="3363402"/>
                </a:cubicBezTo>
                <a:cubicBezTo>
                  <a:pt x="2361637" y="3336765"/>
                  <a:pt x="2357453" y="3310258"/>
                  <a:pt x="2353686" y="3283889"/>
                </a:cubicBezTo>
                <a:cubicBezTo>
                  <a:pt x="2352141" y="3273071"/>
                  <a:pt x="2351157" y="3261572"/>
                  <a:pt x="2345735" y="3252084"/>
                </a:cubicBezTo>
                <a:cubicBezTo>
                  <a:pt x="2336237" y="3235462"/>
                  <a:pt x="2307972" y="3216801"/>
                  <a:pt x="2290076" y="3212327"/>
                </a:cubicBezTo>
                <a:cubicBezTo>
                  <a:pt x="2258795" y="3204507"/>
                  <a:pt x="2225941" y="3204246"/>
                  <a:pt x="2194660" y="3196425"/>
                </a:cubicBezTo>
                <a:lnTo>
                  <a:pt x="2162855" y="3188473"/>
                </a:lnTo>
                <a:cubicBezTo>
                  <a:pt x="2157554" y="3180522"/>
                  <a:pt x="2152507" y="3172395"/>
                  <a:pt x="2146952" y="3164619"/>
                </a:cubicBezTo>
                <a:cubicBezTo>
                  <a:pt x="2139249" y="3153835"/>
                  <a:pt x="2130122" y="3144052"/>
                  <a:pt x="2123098" y="3132814"/>
                </a:cubicBezTo>
                <a:cubicBezTo>
                  <a:pt x="2116816" y="3122763"/>
                  <a:pt x="2115577" y="3109390"/>
                  <a:pt x="2107196" y="3101009"/>
                </a:cubicBezTo>
                <a:cubicBezTo>
                  <a:pt x="2098814" y="3092627"/>
                  <a:pt x="2063537" y="3085106"/>
                  <a:pt x="2075390" y="3085106"/>
                </a:cubicBezTo>
                <a:cubicBezTo>
                  <a:pt x="2105023" y="3085106"/>
                  <a:pt x="2133700" y="3095708"/>
                  <a:pt x="2162855" y="3101009"/>
                </a:cubicBezTo>
                <a:cubicBezTo>
                  <a:pt x="2170806" y="3108960"/>
                  <a:pt x="2177713" y="3118116"/>
                  <a:pt x="2186709" y="3124863"/>
                </a:cubicBezTo>
                <a:cubicBezTo>
                  <a:pt x="2199072" y="3134136"/>
                  <a:pt x="2213360" y="3140526"/>
                  <a:pt x="2226465" y="3148717"/>
                </a:cubicBezTo>
                <a:cubicBezTo>
                  <a:pt x="2234569" y="3153782"/>
                  <a:pt x="2242674" y="3158885"/>
                  <a:pt x="2250319" y="3164619"/>
                </a:cubicBezTo>
                <a:cubicBezTo>
                  <a:pt x="2263896" y="3174802"/>
                  <a:pt x="2275955" y="3187011"/>
                  <a:pt x="2290076" y="3196425"/>
                </a:cubicBezTo>
                <a:cubicBezTo>
                  <a:pt x="2311548" y="3210739"/>
                  <a:pt x="2346454" y="3221426"/>
                  <a:pt x="2369589" y="3228230"/>
                </a:cubicBezTo>
                <a:cubicBezTo>
                  <a:pt x="2398581" y="3236757"/>
                  <a:pt x="2426963" y="3249285"/>
                  <a:pt x="2457053" y="3252084"/>
                </a:cubicBezTo>
                <a:cubicBezTo>
                  <a:pt x="2541544" y="3259944"/>
                  <a:pt x="2626681" y="3257385"/>
                  <a:pt x="2711495" y="3260035"/>
                </a:cubicBezTo>
                <a:cubicBezTo>
                  <a:pt x="2714145" y="3281239"/>
                  <a:pt x="2711510" y="3303806"/>
                  <a:pt x="2719446" y="3323646"/>
                </a:cubicBezTo>
                <a:cubicBezTo>
                  <a:pt x="2722995" y="3332519"/>
                  <a:pt x="2736044" y="3333329"/>
                  <a:pt x="2743300" y="3339548"/>
                </a:cubicBezTo>
                <a:cubicBezTo>
                  <a:pt x="2754684" y="3349305"/>
                  <a:pt x="2764503" y="3360751"/>
                  <a:pt x="2775105" y="3371353"/>
                </a:cubicBezTo>
                <a:cubicBezTo>
                  <a:pt x="2777755" y="3384605"/>
                  <a:pt x="2779778" y="3397999"/>
                  <a:pt x="2783056" y="3411110"/>
                </a:cubicBezTo>
                <a:cubicBezTo>
                  <a:pt x="2788636" y="3433428"/>
                  <a:pt x="2799622" y="3452856"/>
                  <a:pt x="2806910" y="3474720"/>
                </a:cubicBezTo>
                <a:cubicBezTo>
                  <a:pt x="2818310" y="3508920"/>
                  <a:pt x="2828544" y="3543502"/>
                  <a:pt x="2838716" y="3578087"/>
                </a:cubicBezTo>
                <a:cubicBezTo>
                  <a:pt x="2865487" y="3669106"/>
                  <a:pt x="2825304" y="3542165"/>
                  <a:pt x="2854618" y="3649649"/>
                </a:cubicBezTo>
                <a:cubicBezTo>
                  <a:pt x="2859029" y="3665821"/>
                  <a:pt x="2865220" y="3681454"/>
                  <a:pt x="2870521" y="3697357"/>
                </a:cubicBezTo>
                <a:lnTo>
                  <a:pt x="2878472" y="3721211"/>
                </a:lnTo>
                <a:cubicBezTo>
                  <a:pt x="2885878" y="3743430"/>
                  <a:pt x="2888882" y="3760824"/>
                  <a:pt x="2910277" y="3776870"/>
                </a:cubicBezTo>
                <a:cubicBezTo>
                  <a:pt x="2921696" y="3785434"/>
                  <a:pt x="2936782" y="3787472"/>
                  <a:pt x="2950034" y="3792773"/>
                </a:cubicBezTo>
                <a:cubicBezTo>
                  <a:pt x="2963286" y="3790122"/>
                  <a:pt x="2978056" y="3791526"/>
                  <a:pt x="2989790" y="3784821"/>
                </a:cubicBezTo>
                <a:cubicBezTo>
                  <a:pt x="3004884" y="3776196"/>
                  <a:pt x="3011232" y="3742426"/>
                  <a:pt x="3013644" y="3729162"/>
                </a:cubicBezTo>
                <a:cubicBezTo>
                  <a:pt x="3024843" y="3667569"/>
                  <a:pt x="3031919" y="3559111"/>
                  <a:pt x="3037498" y="3514477"/>
                </a:cubicBezTo>
                <a:cubicBezTo>
                  <a:pt x="3038853" y="3503633"/>
                  <a:pt x="3040028" y="3492160"/>
                  <a:pt x="3045450" y="3482672"/>
                </a:cubicBezTo>
                <a:cubicBezTo>
                  <a:pt x="3051029" y="3472909"/>
                  <a:pt x="3060427" y="3465722"/>
                  <a:pt x="3069303" y="3458818"/>
                </a:cubicBezTo>
                <a:cubicBezTo>
                  <a:pt x="3086517" y="3445429"/>
                  <a:pt x="3124944" y="3420062"/>
                  <a:pt x="3148816" y="3411110"/>
                </a:cubicBezTo>
                <a:cubicBezTo>
                  <a:pt x="3159048" y="3407273"/>
                  <a:pt x="3170020" y="3405809"/>
                  <a:pt x="3180622" y="3403159"/>
                </a:cubicBezTo>
                <a:cubicBezTo>
                  <a:pt x="3188573" y="3397858"/>
                  <a:pt x="3195743" y="3391137"/>
                  <a:pt x="3204476" y="3387256"/>
                </a:cubicBezTo>
                <a:cubicBezTo>
                  <a:pt x="3219794" y="3380448"/>
                  <a:pt x="3252183" y="3371353"/>
                  <a:pt x="3252183" y="3371353"/>
                </a:cubicBezTo>
                <a:cubicBezTo>
                  <a:pt x="3268086" y="3358101"/>
                  <a:pt x="3282932" y="3343468"/>
                  <a:pt x="3299891" y="3331597"/>
                </a:cubicBezTo>
                <a:cubicBezTo>
                  <a:pt x="3317758" y="3319090"/>
                  <a:pt x="3335608" y="3314390"/>
                  <a:pt x="3355550" y="3307743"/>
                </a:cubicBezTo>
                <a:cubicBezTo>
                  <a:pt x="3366152" y="3313044"/>
                  <a:pt x="3378974" y="3315264"/>
                  <a:pt x="3387356" y="3323646"/>
                </a:cubicBezTo>
                <a:cubicBezTo>
                  <a:pt x="3405063" y="3341353"/>
                  <a:pt x="3403224" y="3365961"/>
                  <a:pt x="3411210" y="3387256"/>
                </a:cubicBezTo>
                <a:cubicBezTo>
                  <a:pt x="3415372" y="3398354"/>
                  <a:pt x="3422950" y="3407963"/>
                  <a:pt x="3427112" y="3419061"/>
                </a:cubicBezTo>
                <a:cubicBezTo>
                  <a:pt x="3430949" y="3429293"/>
                  <a:pt x="3428711" y="3441974"/>
                  <a:pt x="3435063" y="3450866"/>
                </a:cubicBezTo>
                <a:cubicBezTo>
                  <a:pt x="3442766" y="3461650"/>
                  <a:pt x="3456085" y="3467017"/>
                  <a:pt x="3466869" y="3474720"/>
                </a:cubicBezTo>
                <a:cubicBezTo>
                  <a:pt x="3504598" y="3501669"/>
                  <a:pt x="3491310" y="3490770"/>
                  <a:pt x="3554333" y="3506526"/>
                </a:cubicBezTo>
                <a:cubicBezTo>
                  <a:pt x="3562738" y="3527538"/>
                  <a:pt x="3571953" y="3548318"/>
                  <a:pt x="3578187" y="3570136"/>
                </a:cubicBezTo>
                <a:cubicBezTo>
                  <a:pt x="3581189" y="3580643"/>
                  <a:pt x="3583488" y="3591339"/>
                  <a:pt x="3586138" y="3601941"/>
                </a:cubicBezTo>
                <a:cubicBezTo>
                  <a:pt x="3588789" y="3654950"/>
                  <a:pt x="3589492" y="3708092"/>
                  <a:pt x="3594090" y="3760967"/>
                </a:cubicBezTo>
                <a:cubicBezTo>
                  <a:pt x="3594816" y="3769317"/>
                  <a:pt x="3596115" y="3778894"/>
                  <a:pt x="3602041" y="3784821"/>
                </a:cubicBezTo>
                <a:cubicBezTo>
                  <a:pt x="3607968" y="3790748"/>
                  <a:pt x="3617944" y="3790122"/>
                  <a:pt x="3625895" y="3792773"/>
                </a:cubicBezTo>
                <a:cubicBezTo>
                  <a:pt x="3653890" y="3834766"/>
                  <a:pt x="3627576" y="3801028"/>
                  <a:pt x="3673603" y="3840480"/>
                </a:cubicBezTo>
                <a:cubicBezTo>
                  <a:pt x="3682141" y="3847798"/>
                  <a:pt x="3688818" y="3857135"/>
                  <a:pt x="3697456" y="3864334"/>
                </a:cubicBezTo>
                <a:cubicBezTo>
                  <a:pt x="3763883" y="3919692"/>
                  <a:pt x="3675466" y="3834393"/>
                  <a:pt x="3745164" y="3904091"/>
                </a:cubicBezTo>
                <a:cubicBezTo>
                  <a:pt x="3756214" y="3937238"/>
                  <a:pt x="3767739" y="3948107"/>
                  <a:pt x="3697456" y="3919993"/>
                </a:cubicBezTo>
                <a:cubicBezTo>
                  <a:pt x="3687016" y="3915817"/>
                  <a:pt x="3683245" y="3901924"/>
                  <a:pt x="3673603" y="3896139"/>
                </a:cubicBezTo>
                <a:cubicBezTo>
                  <a:pt x="3656294" y="3885754"/>
                  <a:pt x="3635716" y="3881856"/>
                  <a:pt x="3617943" y="3872286"/>
                </a:cubicBezTo>
                <a:cubicBezTo>
                  <a:pt x="3601115" y="3863225"/>
                  <a:pt x="3587331" y="3849027"/>
                  <a:pt x="3570236" y="3840480"/>
                </a:cubicBezTo>
                <a:lnTo>
                  <a:pt x="3538430" y="3824578"/>
                </a:lnTo>
                <a:cubicBezTo>
                  <a:pt x="3529439" y="3878524"/>
                  <a:pt x="3520556" y="3885943"/>
                  <a:pt x="3554333" y="3943847"/>
                </a:cubicBezTo>
                <a:cubicBezTo>
                  <a:pt x="3561010" y="3955294"/>
                  <a:pt x="3576767" y="3958330"/>
                  <a:pt x="3586138" y="3967701"/>
                </a:cubicBezTo>
                <a:cubicBezTo>
                  <a:pt x="3595509" y="3977072"/>
                  <a:pt x="3600621" y="3990135"/>
                  <a:pt x="3609992" y="3999506"/>
                </a:cubicBezTo>
                <a:cubicBezTo>
                  <a:pt x="3628296" y="4017810"/>
                  <a:pt x="3641319" y="4017277"/>
                  <a:pt x="3665651" y="4023360"/>
                </a:cubicBezTo>
                <a:cubicBezTo>
                  <a:pt x="3744756" y="4084886"/>
                  <a:pt x="3720450" y="4053875"/>
                  <a:pt x="3753116" y="4102873"/>
                </a:cubicBezTo>
                <a:cubicBezTo>
                  <a:pt x="3851955" y="4036983"/>
                  <a:pt x="3804472" y="4078855"/>
                  <a:pt x="3745164" y="3808675"/>
                </a:cubicBezTo>
                <a:cubicBezTo>
                  <a:pt x="3740726" y="3788456"/>
                  <a:pt x="3718660" y="3776870"/>
                  <a:pt x="3705408" y="3760967"/>
                </a:cubicBezTo>
                <a:cubicBezTo>
                  <a:pt x="3686759" y="3686376"/>
                  <a:pt x="3712905" y="3777837"/>
                  <a:pt x="3673603" y="3689406"/>
                </a:cubicBezTo>
                <a:cubicBezTo>
                  <a:pt x="3669165" y="3679420"/>
                  <a:pt x="3668302" y="3668202"/>
                  <a:pt x="3665651" y="3657600"/>
                </a:cubicBezTo>
                <a:cubicBezTo>
                  <a:pt x="3668302" y="3641698"/>
                  <a:pt x="3661014" y="3619964"/>
                  <a:pt x="3673603" y="3609893"/>
                </a:cubicBezTo>
                <a:cubicBezTo>
                  <a:pt x="3682859" y="3602489"/>
                  <a:pt x="3694513" y="3621126"/>
                  <a:pt x="3705408" y="3625795"/>
                </a:cubicBezTo>
                <a:cubicBezTo>
                  <a:pt x="3713112" y="3629096"/>
                  <a:pt x="3721080" y="3631928"/>
                  <a:pt x="3729262" y="3633746"/>
                </a:cubicBezTo>
                <a:cubicBezTo>
                  <a:pt x="3745000" y="3637243"/>
                  <a:pt x="3761161" y="3638536"/>
                  <a:pt x="3776970" y="3641698"/>
                </a:cubicBezTo>
                <a:cubicBezTo>
                  <a:pt x="3787686" y="3643841"/>
                  <a:pt x="3798173" y="3646999"/>
                  <a:pt x="3808775" y="3649649"/>
                </a:cubicBezTo>
                <a:cubicBezTo>
                  <a:pt x="3843231" y="3646999"/>
                  <a:pt x="3878751" y="3650602"/>
                  <a:pt x="3912142" y="3641698"/>
                </a:cubicBezTo>
                <a:cubicBezTo>
                  <a:pt x="3921376" y="3639236"/>
                  <a:pt x="3923770" y="3626391"/>
                  <a:pt x="3928044" y="3617844"/>
                </a:cubicBezTo>
                <a:cubicBezTo>
                  <a:pt x="3936196" y="3601540"/>
                  <a:pt x="3940921" y="3569362"/>
                  <a:pt x="3943947" y="3554233"/>
                </a:cubicBezTo>
                <a:cubicBezTo>
                  <a:pt x="3941297" y="3533030"/>
                  <a:pt x="3945552" y="3509735"/>
                  <a:pt x="3935996" y="3490623"/>
                </a:cubicBezTo>
                <a:cubicBezTo>
                  <a:pt x="3917748" y="3454128"/>
                  <a:pt x="3898484" y="3463915"/>
                  <a:pt x="3872385" y="3450866"/>
                </a:cubicBezTo>
                <a:cubicBezTo>
                  <a:pt x="3863838" y="3446592"/>
                  <a:pt x="3856482" y="3440265"/>
                  <a:pt x="3848531" y="3434964"/>
                </a:cubicBezTo>
                <a:cubicBezTo>
                  <a:pt x="3851182" y="3416411"/>
                  <a:pt x="3847509" y="3395758"/>
                  <a:pt x="3856483" y="3379305"/>
                </a:cubicBezTo>
                <a:cubicBezTo>
                  <a:pt x="3877015" y="3341663"/>
                  <a:pt x="3892865" y="3353162"/>
                  <a:pt x="3920093" y="3339548"/>
                </a:cubicBezTo>
                <a:cubicBezTo>
                  <a:pt x="3992018" y="3303586"/>
                  <a:pt x="3964042" y="3305678"/>
                  <a:pt x="4047314" y="3275938"/>
                </a:cubicBezTo>
                <a:cubicBezTo>
                  <a:pt x="4121993" y="3249267"/>
                  <a:pt x="4057688" y="3282849"/>
                  <a:pt x="4110924" y="3260035"/>
                </a:cubicBezTo>
                <a:cubicBezTo>
                  <a:pt x="4121819" y="3255366"/>
                  <a:pt x="4131898" y="3248947"/>
                  <a:pt x="4142730" y="3244133"/>
                </a:cubicBezTo>
                <a:cubicBezTo>
                  <a:pt x="4223175" y="3208380"/>
                  <a:pt x="4138880" y="3253148"/>
                  <a:pt x="4238145" y="3196425"/>
                </a:cubicBezTo>
                <a:cubicBezTo>
                  <a:pt x="4320375" y="3077649"/>
                  <a:pt x="4303781" y="3134544"/>
                  <a:pt x="4317658" y="3037399"/>
                </a:cubicBezTo>
                <a:cubicBezTo>
                  <a:pt x="4312820" y="2976919"/>
                  <a:pt x="4312325" y="2872940"/>
                  <a:pt x="4293804" y="2798859"/>
                </a:cubicBezTo>
                <a:cubicBezTo>
                  <a:pt x="4291771" y="2790728"/>
                  <a:pt x="4288796" y="2782853"/>
                  <a:pt x="4285853" y="2775006"/>
                </a:cubicBezTo>
                <a:cubicBezTo>
                  <a:pt x="4270625" y="2734398"/>
                  <a:pt x="4272117" y="2739583"/>
                  <a:pt x="4254048" y="2703444"/>
                </a:cubicBezTo>
                <a:cubicBezTo>
                  <a:pt x="4259349" y="2695493"/>
                  <a:pt x="4260969" y="2682856"/>
                  <a:pt x="4269950" y="2679590"/>
                </a:cubicBezTo>
                <a:cubicBezTo>
                  <a:pt x="4292506" y="2671388"/>
                  <a:pt x="4317790" y="2675289"/>
                  <a:pt x="4341512" y="2671639"/>
                </a:cubicBezTo>
                <a:cubicBezTo>
                  <a:pt x="4352313" y="2669977"/>
                  <a:pt x="4362850" y="2666827"/>
                  <a:pt x="4373317" y="2663687"/>
                </a:cubicBezTo>
                <a:cubicBezTo>
                  <a:pt x="4389373" y="2658870"/>
                  <a:pt x="4421025" y="2647785"/>
                  <a:pt x="4421025" y="2647785"/>
                </a:cubicBezTo>
                <a:cubicBezTo>
                  <a:pt x="4463538" y="2661955"/>
                  <a:pt x="4440084" y="2646236"/>
                  <a:pt x="4421025" y="2679590"/>
                </a:cubicBezTo>
                <a:cubicBezTo>
                  <a:pt x="4415603" y="2689078"/>
                  <a:pt x="4415724" y="2700793"/>
                  <a:pt x="4413074" y="2711395"/>
                </a:cubicBezTo>
                <a:cubicBezTo>
                  <a:pt x="4415724" y="2724647"/>
                  <a:pt x="4414981" y="2739064"/>
                  <a:pt x="4421025" y="2751152"/>
                </a:cubicBezTo>
                <a:cubicBezTo>
                  <a:pt x="4428678" y="2766458"/>
                  <a:pt x="4455033" y="2781775"/>
                  <a:pt x="4468733" y="2790908"/>
                </a:cubicBezTo>
                <a:cubicBezTo>
                  <a:pt x="4471383" y="2828014"/>
                  <a:pt x="4459047" y="2869472"/>
                  <a:pt x="4476684" y="2902226"/>
                </a:cubicBezTo>
                <a:cubicBezTo>
                  <a:pt x="4484327" y="2916421"/>
                  <a:pt x="4510394" y="2902274"/>
                  <a:pt x="4524392" y="2894275"/>
                </a:cubicBezTo>
                <a:cubicBezTo>
                  <a:pt x="4531669" y="2890117"/>
                  <a:pt x="4529041" y="2878125"/>
                  <a:pt x="4532343" y="2870421"/>
                </a:cubicBezTo>
                <a:cubicBezTo>
                  <a:pt x="4537012" y="2859526"/>
                  <a:pt x="4542945" y="2849218"/>
                  <a:pt x="4548246" y="2838616"/>
                </a:cubicBezTo>
                <a:cubicBezTo>
                  <a:pt x="4556666" y="2737574"/>
                  <a:pt x="4561244" y="2743824"/>
                  <a:pt x="4548246" y="2639833"/>
                </a:cubicBezTo>
                <a:cubicBezTo>
                  <a:pt x="4547206" y="2631516"/>
                  <a:pt x="4542945" y="2623930"/>
                  <a:pt x="4540295" y="2615979"/>
                </a:cubicBezTo>
                <a:cubicBezTo>
                  <a:pt x="4576394" y="2561831"/>
                  <a:pt x="4547716" y="2598876"/>
                  <a:pt x="4643662" y="2528515"/>
                </a:cubicBezTo>
                <a:cubicBezTo>
                  <a:pt x="4693354" y="2492074"/>
                  <a:pt x="4657663" y="2515344"/>
                  <a:pt x="4715223" y="2480807"/>
                </a:cubicBezTo>
                <a:cubicBezTo>
                  <a:pt x="4761330" y="2419331"/>
                  <a:pt x="4761359" y="2413046"/>
                  <a:pt x="4818590" y="2361538"/>
                </a:cubicBezTo>
                <a:cubicBezTo>
                  <a:pt x="4825693" y="2355145"/>
                  <a:pt x="4834493" y="2350936"/>
                  <a:pt x="4842444" y="2345635"/>
                </a:cubicBezTo>
                <a:cubicBezTo>
                  <a:pt x="4845095" y="2335033"/>
                  <a:pt x="4846091" y="2323874"/>
                  <a:pt x="4850396" y="2313830"/>
                </a:cubicBezTo>
                <a:cubicBezTo>
                  <a:pt x="4854160" y="2305046"/>
                  <a:pt x="4863784" y="2299195"/>
                  <a:pt x="4866298" y="2289976"/>
                </a:cubicBezTo>
                <a:cubicBezTo>
                  <a:pt x="4871920" y="2269361"/>
                  <a:pt x="4871599" y="2247569"/>
                  <a:pt x="4874250" y="2226366"/>
                </a:cubicBezTo>
                <a:cubicBezTo>
                  <a:pt x="4875502" y="2205088"/>
                  <a:pt x="4891497" y="2062750"/>
                  <a:pt x="4874250" y="2019632"/>
                </a:cubicBezTo>
                <a:cubicBezTo>
                  <a:pt x="4871137" y="2011850"/>
                  <a:pt x="4858455" y="2013983"/>
                  <a:pt x="4850396" y="2011680"/>
                </a:cubicBezTo>
                <a:cubicBezTo>
                  <a:pt x="4839888" y="2008678"/>
                  <a:pt x="4829192" y="2006379"/>
                  <a:pt x="4818590" y="2003729"/>
                </a:cubicBezTo>
                <a:cubicBezTo>
                  <a:pt x="4773234" y="1943256"/>
                  <a:pt x="4779025" y="1969136"/>
                  <a:pt x="4834493" y="1852654"/>
                </a:cubicBezTo>
                <a:cubicBezTo>
                  <a:pt x="4843393" y="1833964"/>
                  <a:pt x="4860164" y="1820115"/>
                  <a:pt x="4874250" y="1804946"/>
                </a:cubicBezTo>
                <a:cubicBezTo>
                  <a:pt x="4926961" y="1748181"/>
                  <a:pt x="4923397" y="1747604"/>
                  <a:pt x="4977616" y="1717482"/>
                </a:cubicBezTo>
                <a:cubicBezTo>
                  <a:pt x="4987978" y="1711725"/>
                  <a:pt x="4997799" y="1703904"/>
                  <a:pt x="5009422" y="1701579"/>
                </a:cubicBezTo>
                <a:cubicBezTo>
                  <a:pt x="5038128" y="1695838"/>
                  <a:pt x="5067731" y="1696278"/>
                  <a:pt x="5096886" y="1693628"/>
                </a:cubicBezTo>
                <a:cubicBezTo>
                  <a:pt x="5115739" y="1688242"/>
                  <a:pt x="5199321" y="1663694"/>
                  <a:pt x="5216156" y="1661823"/>
                </a:cubicBezTo>
                <a:cubicBezTo>
                  <a:pt x="5266275" y="1656254"/>
                  <a:pt x="5316872" y="1656522"/>
                  <a:pt x="5367230" y="1653872"/>
                </a:cubicBezTo>
                <a:cubicBezTo>
                  <a:pt x="5388632" y="1641031"/>
                  <a:pt x="5414831" y="1633027"/>
                  <a:pt x="5422890" y="1606164"/>
                </a:cubicBezTo>
                <a:cubicBezTo>
                  <a:pt x="5443194" y="1538485"/>
                  <a:pt x="5408067" y="1558097"/>
                  <a:pt x="5454695" y="1542553"/>
                </a:cubicBezTo>
                <a:cubicBezTo>
                  <a:pt x="5464414" y="1545793"/>
                  <a:pt x="5502364" y="1559122"/>
                  <a:pt x="5510354" y="1558456"/>
                </a:cubicBezTo>
                <a:cubicBezTo>
                  <a:pt x="5532134" y="1556641"/>
                  <a:pt x="5552761" y="1547854"/>
                  <a:pt x="5573964" y="1542553"/>
                </a:cubicBezTo>
                <a:cubicBezTo>
                  <a:pt x="5580349" y="1537445"/>
                  <a:pt x="5635403" y="1487100"/>
                  <a:pt x="5653477" y="1494846"/>
                </a:cubicBezTo>
                <a:cubicBezTo>
                  <a:pt x="5666596" y="1500468"/>
                  <a:pt x="5664079" y="1521350"/>
                  <a:pt x="5669380" y="1534602"/>
                </a:cubicBezTo>
                <a:cubicBezTo>
                  <a:pt x="5661429" y="1561106"/>
                  <a:pt x="5663447" y="1593031"/>
                  <a:pt x="5645526" y="1614115"/>
                </a:cubicBezTo>
                <a:cubicBezTo>
                  <a:pt x="5592147" y="1676914"/>
                  <a:pt x="5565565" y="1683176"/>
                  <a:pt x="5510354" y="1701579"/>
                </a:cubicBezTo>
                <a:cubicBezTo>
                  <a:pt x="5462680" y="1733363"/>
                  <a:pt x="5485619" y="1709807"/>
                  <a:pt x="5470597" y="1804946"/>
                </a:cubicBezTo>
                <a:cubicBezTo>
                  <a:pt x="5467264" y="1826053"/>
                  <a:pt x="5466468" y="1847533"/>
                  <a:pt x="5462646" y="1868557"/>
                </a:cubicBezTo>
                <a:cubicBezTo>
                  <a:pt x="5461147" y="1876803"/>
                  <a:pt x="5456998" y="1884352"/>
                  <a:pt x="5454695" y="1892411"/>
                </a:cubicBezTo>
                <a:cubicBezTo>
                  <a:pt x="5451693" y="1902919"/>
                  <a:pt x="5449394" y="1913614"/>
                  <a:pt x="5446743" y="1924216"/>
                </a:cubicBezTo>
                <a:cubicBezTo>
                  <a:pt x="5449520" y="1949206"/>
                  <a:pt x="5437206" y="2004790"/>
                  <a:pt x="5478549" y="2011680"/>
                </a:cubicBezTo>
                <a:cubicBezTo>
                  <a:pt x="5486816" y="2013058"/>
                  <a:pt x="5494452" y="2006379"/>
                  <a:pt x="5502403" y="2003729"/>
                </a:cubicBezTo>
                <a:cubicBezTo>
                  <a:pt x="5510354" y="1990477"/>
                  <a:pt x="5520312" y="1978238"/>
                  <a:pt x="5526256" y="1963973"/>
                </a:cubicBezTo>
                <a:cubicBezTo>
                  <a:pt x="5533677" y="1946161"/>
                  <a:pt x="5536614" y="1926795"/>
                  <a:pt x="5542159" y="1908313"/>
                </a:cubicBezTo>
                <a:cubicBezTo>
                  <a:pt x="5544567" y="1900285"/>
                  <a:pt x="5546097" y="1891817"/>
                  <a:pt x="5550110" y="1884459"/>
                </a:cubicBezTo>
                <a:cubicBezTo>
                  <a:pt x="5562083" y="1862508"/>
                  <a:pt x="5577608" y="1842642"/>
                  <a:pt x="5589867" y="1820849"/>
                </a:cubicBezTo>
                <a:cubicBezTo>
                  <a:pt x="5601489" y="1800187"/>
                  <a:pt x="5607893" y="1776529"/>
                  <a:pt x="5621672" y="1757239"/>
                </a:cubicBezTo>
                <a:cubicBezTo>
                  <a:pt x="5667153" y="1693565"/>
                  <a:pt x="5654485" y="1725919"/>
                  <a:pt x="5693234" y="1693628"/>
                </a:cubicBezTo>
                <a:cubicBezTo>
                  <a:pt x="5764127" y="1634550"/>
                  <a:pt x="5664259" y="1662882"/>
                  <a:pt x="5852260" y="1582310"/>
                </a:cubicBezTo>
                <a:cubicBezTo>
                  <a:pt x="5986016" y="1524986"/>
                  <a:pt x="5806933" y="1597506"/>
                  <a:pt x="6019237" y="1534602"/>
                </a:cubicBezTo>
                <a:cubicBezTo>
                  <a:pt x="6054632" y="1524115"/>
                  <a:pt x="6087582" y="1506521"/>
                  <a:pt x="6122604" y="1494846"/>
                </a:cubicBezTo>
                <a:lnTo>
                  <a:pt x="6146458" y="1486894"/>
                </a:lnTo>
                <a:cubicBezTo>
                  <a:pt x="6138507" y="1476292"/>
                  <a:pt x="6133388" y="1462792"/>
                  <a:pt x="6122604" y="1455089"/>
                </a:cubicBezTo>
                <a:cubicBezTo>
                  <a:pt x="6113712" y="1448737"/>
                  <a:pt x="6101166" y="1450594"/>
                  <a:pt x="6090799" y="1447138"/>
                </a:cubicBezTo>
                <a:cubicBezTo>
                  <a:pt x="6069316" y="1439977"/>
                  <a:pt x="6048392" y="1431235"/>
                  <a:pt x="6027189" y="1423284"/>
                </a:cubicBezTo>
                <a:cubicBezTo>
                  <a:pt x="6021888" y="1415333"/>
                  <a:pt x="6012341" y="1408928"/>
                  <a:pt x="6011286" y="1399430"/>
                </a:cubicBezTo>
                <a:cubicBezTo>
                  <a:pt x="6005320" y="1345737"/>
                  <a:pt x="6029091" y="1343511"/>
                  <a:pt x="6066945" y="1311966"/>
                </a:cubicBezTo>
                <a:cubicBezTo>
                  <a:pt x="6194648" y="1319947"/>
                  <a:pt x="6206635" y="1361840"/>
                  <a:pt x="6186215" y="1280160"/>
                </a:cubicBezTo>
                <a:cubicBezTo>
                  <a:pt x="6184182" y="1272029"/>
                  <a:pt x="6180914" y="1264257"/>
                  <a:pt x="6178263" y="1256306"/>
                </a:cubicBezTo>
                <a:cubicBezTo>
                  <a:pt x="6194166" y="1253656"/>
                  <a:pt x="6209905" y="1247016"/>
                  <a:pt x="6225971" y="1248355"/>
                </a:cubicBezTo>
                <a:cubicBezTo>
                  <a:pt x="6277193" y="1252624"/>
                  <a:pt x="6273332" y="1270999"/>
                  <a:pt x="6313436" y="1296063"/>
                </a:cubicBezTo>
                <a:cubicBezTo>
                  <a:pt x="6320543" y="1300505"/>
                  <a:pt x="6329339" y="1301364"/>
                  <a:pt x="6337290" y="1304014"/>
                </a:cubicBezTo>
                <a:cubicBezTo>
                  <a:pt x="6350507" y="1317231"/>
                  <a:pt x="6381139" y="1351722"/>
                  <a:pt x="6400900" y="1351722"/>
                </a:cubicBezTo>
                <a:cubicBezTo>
                  <a:pt x="6409281" y="1351722"/>
                  <a:pt x="6406646" y="1335954"/>
                  <a:pt x="6408851" y="1327868"/>
                </a:cubicBezTo>
                <a:cubicBezTo>
                  <a:pt x="6414602" y="1306782"/>
                  <a:pt x="6424754" y="1264258"/>
                  <a:pt x="6424754" y="1264258"/>
                </a:cubicBezTo>
                <a:cubicBezTo>
                  <a:pt x="6422104" y="1240404"/>
                  <a:pt x="6425717" y="1214980"/>
                  <a:pt x="6416803" y="1192696"/>
                </a:cubicBezTo>
                <a:cubicBezTo>
                  <a:pt x="6413690" y="1184914"/>
                  <a:pt x="6399654" y="1189774"/>
                  <a:pt x="6392949" y="1184745"/>
                </a:cubicBezTo>
                <a:cubicBezTo>
                  <a:pt x="6377956" y="1173500"/>
                  <a:pt x="6367697" y="1156856"/>
                  <a:pt x="6353192" y="1144988"/>
                </a:cubicBezTo>
                <a:cubicBezTo>
                  <a:pt x="6338400" y="1132885"/>
                  <a:pt x="6319769" y="1125881"/>
                  <a:pt x="6305484" y="1113183"/>
                </a:cubicBezTo>
                <a:cubicBezTo>
                  <a:pt x="6295579" y="1104379"/>
                  <a:pt x="6291001" y="1090749"/>
                  <a:pt x="6281630" y="1081378"/>
                </a:cubicBezTo>
                <a:cubicBezTo>
                  <a:pt x="6194313" y="994061"/>
                  <a:pt x="6259242" y="1070986"/>
                  <a:pt x="6170312" y="993913"/>
                </a:cubicBezTo>
                <a:cubicBezTo>
                  <a:pt x="6100591" y="933488"/>
                  <a:pt x="6132625" y="939141"/>
                  <a:pt x="6074896" y="914400"/>
                </a:cubicBezTo>
                <a:cubicBezTo>
                  <a:pt x="6067193" y="911099"/>
                  <a:pt x="6059399" y="907092"/>
                  <a:pt x="6051043" y="906449"/>
                </a:cubicBezTo>
                <a:cubicBezTo>
                  <a:pt x="5990205" y="901769"/>
                  <a:pt x="5929123" y="901148"/>
                  <a:pt x="5868163" y="898498"/>
                </a:cubicBezTo>
                <a:cubicBezTo>
                  <a:pt x="5860212" y="901148"/>
                  <a:pt x="5849545" y="899904"/>
                  <a:pt x="5844309" y="906449"/>
                </a:cubicBezTo>
                <a:cubicBezTo>
                  <a:pt x="5828138" y="926662"/>
                  <a:pt x="5840324" y="958089"/>
                  <a:pt x="5844309" y="978011"/>
                </a:cubicBezTo>
                <a:cubicBezTo>
                  <a:pt x="5841658" y="988613"/>
                  <a:pt x="5846959" y="1007166"/>
                  <a:pt x="5836357" y="1009816"/>
                </a:cubicBezTo>
                <a:cubicBezTo>
                  <a:pt x="5807956" y="1016916"/>
                  <a:pt x="5777518" y="1007999"/>
                  <a:pt x="5748893" y="1001865"/>
                </a:cubicBezTo>
                <a:cubicBezTo>
                  <a:pt x="5739549" y="999863"/>
                  <a:pt x="5733393" y="990603"/>
                  <a:pt x="5725039" y="985962"/>
                </a:cubicBezTo>
                <a:cubicBezTo>
                  <a:pt x="5709497" y="977327"/>
                  <a:pt x="5693839" y="968711"/>
                  <a:pt x="5677331" y="962108"/>
                </a:cubicBezTo>
                <a:cubicBezTo>
                  <a:pt x="5667185" y="958049"/>
                  <a:pt x="5656128" y="956807"/>
                  <a:pt x="5645526" y="954157"/>
                </a:cubicBezTo>
                <a:cubicBezTo>
                  <a:pt x="5629623" y="956807"/>
                  <a:pt x="5609218" y="950708"/>
                  <a:pt x="5597818" y="962108"/>
                </a:cubicBezTo>
                <a:cubicBezTo>
                  <a:pt x="5584174" y="975752"/>
                  <a:pt x="5586596" y="999048"/>
                  <a:pt x="5581916" y="1017767"/>
                </a:cubicBezTo>
                <a:cubicBezTo>
                  <a:pt x="5568161" y="1072789"/>
                  <a:pt x="5584239" y="1042111"/>
                  <a:pt x="5558062" y="1081378"/>
                </a:cubicBezTo>
                <a:cubicBezTo>
                  <a:pt x="5552761" y="1062825"/>
                  <a:pt x="5548753" y="1043853"/>
                  <a:pt x="5542159" y="1025719"/>
                </a:cubicBezTo>
                <a:cubicBezTo>
                  <a:pt x="5538108" y="1014579"/>
                  <a:pt x="5528740" y="1005503"/>
                  <a:pt x="5526256" y="993913"/>
                </a:cubicBezTo>
                <a:cubicBezTo>
                  <a:pt x="5520675" y="967868"/>
                  <a:pt x="5522072" y="940769"/>
                  <a:pt x="5518305" y="914400"/>
                </a:cubicBezTo>
                <a:cubicBezTo>
                  <a:pt x="5516760" y="903582"/>
                  <a:pt x="5513356" y="893102"/>
                  <a:pt x="5510354" y="882595"/>
                </a:cubicBezTo>
                <a:cubicBezTo>
                  <a:pt x="5508052" y="874536"/>
                  <a:pt x="5509680" y="862899"/>
                  <a:pt x="5502403" y="858741"/>
                </a:cubicBezTo>
                <a:cubicBezTo>
                  <a:pt x="5488405" y="850742"/>
                  <a:pt x="5470433" y="854287"/>
                  <a:pt x="5454695" y="850790"/>
                </a:cubicBezTo>
                <a:cubicBezTo>
                  <a:pt x="5446513" y="848972"/>
                  <a:pt x="5420239" y="849465"/>
                  <a:pt x="5391084" y="84283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0B2D0F4-20BE-46BF-8A30-D495C00AA188}"/>
              </a:ext>
            </a:extLst>
          </p:cNvPr>
          <p:cNvSpPr/>
          <p:nvPr/>
        </p:nvSpPr>
        <p:spPr>
          <a:xfrm>
            <a:off x="5216056" y="725069"/>
            <a:ext cx="445515" cy="185893"/>
          </a:xfrm>
          <a:custGeom>
            <a:avLst/>
            <a:gdLst>
              <a:gd name="connsiteX0" fmla="*/ 206734 w 445515"/>
              <a:gd name="connsiteY0" fmla="*/ 149574 h 185893"/>
              <a:gd name="connsiteX1" fmla="*/ 15902 w 445515"/>
              <a:gd name="connsiteY1" fmla="*/ 117769 h 185893"/>
              <a:gd name="connsiteX2" fmla="*/ 0 w 445515"/>
              <a:gd name="connsiteY2" fmla="*/ 85964 h 185893"/>
              <a:gd name="connsiteX3" fmla="*/ 15902 w 445515"/>
              <a:gd name="connsiteY3" fmla="*/ 6451 h 185893"/>
              <a:gd name="connsiteX4" fmla="*/ 190831 w 445515"/>
              <a:gd name="connsiteY4" fmla="*/ 22354 h 185893"/>
              <a:gd name="connsiteX5" fmla="*/ 246490 w 445515"/>
              <a:gd name="connsiteY5" fmla="*/ 38256 h 185893"/>
              <a:gd name="connsiteX6" fmla="*/ 365760 w 445515"/>
              <a:gd name="connsiteY6" fmla="*/ 62110 h 185893"/>
              <a:gd name="connsiteX7" fmla="*/ 397565 w 445515"/>
              <a:gd name="connsiteY7" fmla="*/ 78013 h 185893"/>
              <a:gd name="connsiteX8" fmla="*/ 421419 w 445515"/>
              <a:gd name="connsiteY8" fmla="*/ 93915 h 185893"/>
              <a:gd name="connsiteX9" fmla="*/ 437321 w 445515"/>
              <a:gd name="connsiteY9" fmla="*/ 133672 h 185893"/>
              <a:gd name="connsiteX10" fmla="*/ 238539 w 445515"/>
              <a:gd name="connsiteY10" fmla="*/ 149574 h 185893"/>
              <a:gd name="connsiteX11" fmla="*/ 190831 w 445515"/>
              <a:gd name="connsiteY11" fmla="*/ 125721 h 185893"/>
              <a:gd name="connsiteX12" fmla="*/ 135172 w 445515"/>
              <a:gd name="connsiteY12" fmla="*/ 101867 h 1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5515" h="185893">
                <a:moveTo>
                  <a:pt x="206734" y="149574"/>
                </a:moveTo>
                <a:cubicBezTo>
                  <a:pt x="65517" y="143155"/>
                  <a:pt x="57101" y="189867"/>
                  <a:pt x="15902" y="117769"/>
                </a:cubicBezTo>
                <a:cubicBezTo>
                  <a:pt x="10021" y="107478"/>
                  <a:pt x="5301" y="96566"/>
                  <a:pt x="0" y="85964"/>
                </a:cubicBezTo>
                <a:cubicBezTo>
                  <a:pt x="5301" y="59460"/>
                  <a:pt x="-9740" y="14998"/>
                  <a:pt x="15902" y="6451"/>
                </a:cubicBezTo>
                <a:cubicBezTo>
                  <a:pt x="71448" y="-12064"/>
                  <a:pt x="132830" y="14354"/>
                  <a:pt x="190831" y="22354"/>
                </a:cubicBezTo>
                <a:cubicBezTo>
                  <a:pt x="209945" y="24990"/>
                  <a:pt x="227609" y="34281"/>
                  <a:pt x="246490" y="38256"/>
                </a:cubicBezTo>
                <a:cubicBezTo>
                  <a:pt x="279529" y="45211"/>
                  <a:pt x="329680" y="46647"/>
                  <a:pt x="365760" y="62110"/>
                </a:cubicBezTo>
                <a:cubicBezTo>
                  <a:pt x="376655" y="66779"/>
                  <a:pt x="387274" y="72132"/>
                  <a:pt x="397565" y="78013"/>
                </a:cubicBezTo>
                <a:cubicBezTo>
                  <a:pt x="405862" y="82754"/>
                  <a:pt x="413468" y="88614"/>
                  <a:pt x="421419" y="93915"/>
                </a:cubicBezTo>
                <a:cubicBezTo>
                  <a:pt x="426720" y="107167"/>
                  <a:pt x="432807" y="120131"/>
                  <a:pt x="437321" y="133672"/>
                </a:cubicBezTo>
                <a:cubicBezTo>
                  <a:pt x="470490" y="233178"/>
                  <a:pt x="402711" y="162203"/>
                  <a:pt x="238539" y="149574"/>
                </a:cubicBezTo>
                <a:cubicBezTo>
                  <a:pt x="194807" y="134997"/>
                  <a:pt x="233986" y="150381"/>
                  <a:pt x="190831" y="125721"/>
                </a:cubicBezTo>
                <a:cubicBezTo>
                  <a:pt x="163316" y="109998"/>
                  <a:pt x="161936" y="110788"/>
                  <a:pt x="135172" y="101867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60DF74E-E257-47B2-B7AB-CA9FC11AB8E0}"/>
              </a:ext>
            </a:extLst>
          </p:cNvPr>
          <p:cNvSpPr/>
          <p:nvPr/>
        </p:nvSpPr>
        <p:spPr>
          <a:xfrm>
            <a:off x="1141741" y="1343681"/>
            <a:ext cx="1140319" cy="938343"/>
          </a:xfrm>
          <a:custGeom>
            <a:avLst/>
            <a:gdLst>
              <a:gd name="connsiteX0" fmla="*/ 1140283 w 1140319"/>
              <a:gd name="connsiteY0" fmla="*/ 230677 h 938343"/>
              <a:gd name="connsiteX1" fmla="*/ 1068722 w 1140319"/>
              <a:gd name="connsiteY1" fmla="*/ 222726 h 938343"/>
              <a:gd name="connsiteX2" fmla="*/ 1036916 w 1140319"/>
              <a:gd name="connsiteY2" fmla="*/ 206823 h 938343"/>
              <a:gd name="connsiteX3" fmla="*/ 973306 w 1140319"/>
              <a:gd name="connsiteY3" fmla="*/ 159116 h 938343"/>
              <a:gd name="connsiteX4" fmla="*/ 941501 w 1140319"/>
              <a:gd name="connsiteY4" fmla="*/ 143213 h 938343"/>
              <a:gd name="connsiteX5" fmla="*/ 869939 w 1140319"/>
              <a:gd name="connsiteY5" fmla="*/ 87554 h 938343"/>
              <a:gd name="connsiteX6" fmla="*/ 814280 w 1140319"/>
              <a:gd name="connsiteY6" fmla="*/ 39846 h 938343"/>
              <a:gd name="connsiteX7" fmla="*/ 790426 w 1140319"/>
              <a:gd name="connsiteY7" fmla="*/ 23943 h 938343"/>
              <a:gd name="connsiteX8" fmla="*/ 758621 w 1140319"/>
              <a:gd name="connsiteY8" fmla="*/ 15992 h 938343"/>
              <a:gd name="connsiteX9" fmla="*/ 734767 w 1140319"/>
              <a:gd name="connsiteY9" fmla="*/ 89 h 938343"/>
              <a:gd name="connsiteX10" fmla="*/ 528033 w 1140319"/>
              <a:gd name="connsiteY10" fmla="*/ 71651 h 938343"/>
              <a:gd name="connsiteX11" fmla="*/ 432617 w 1140319"/>
              <a:gd name="connsiteY11" fmla="*/ 119359 h 938343"/>
              <a:gd name="connsiteX12" fmla="*/ 376958 w 1140319"/>
              <a:gd name="connsiteY12" fmla="*/ 143213 h 938343"/>
              <a:gd name="connsiteX13" fmla="*/ 313348 w 1140319"/>
              <a:gd name="connsiteY13" fmla="*/ 167067 h 938343"/>
              <a:gd name="connsiteX14" fmla="*/ 265640 w 1140319"/>
              <a:gd name="connsiteY14" fmla="*/ 198872 h 938343"/>
              <a:gd name="connsiteX15" fmla="*/ 225883 w 1140319"/>
              <a:gd name="connsiteY15" fmla="*/ 294288 h 938343"/>
              <a:gd name="connsiteX16" fmla="*/ 202029 w 1140319"/>
              <a:gd name="connsiteY16" fmla="*/ 341996 h 938343"/>
              <a:gd name="connsiteX17" fmla="*/ 186127 w 1140319"/>
              <a:gd name="connsiteY17" fmla="*/ 381752 h 938343"/>
              <a:gd name="connsiteX18" fmla="*/ 162273 w 1140319"/>
              <a:gd name="connsiteY18" fmla="*/ 516924 h 938343"/>
              <a:gd name="connsiteX19" fmla="*/ 154322 w 1140319"/>
              <a:gd name="connsiteY19" fmla="*/ 540778 h 938343"/>
              <a:gd name="connsiteX20" fmla="*/ 122516 w 1140319"/>
              <a:gd name="connsiteY20" fmla="*/ 604389 h 938343"/>
              <a:gd name="connsiteX21" fmla="*/ 58906 w 1140319"/>
              <a:gd name="connsiteY21" fmla="*/ 636194 h 938343"/>
              <a:gd name="connsiteX22" fmla="*/ 27101 w 1140319"/>
              <a:gd name="connsiteY22" fmla="*/ 652096 h 938343"/>
              <a:gd name="connsiteX23" fmla="*/ 3247 w 1140319"/>
              <a:gd name="connsiteY23" fmla="*/ 707756 h 938343"/>
              <a:gd name="connsiteX24" fmla="*/ 35052 w 1140319"/>
              <a:gd name="connsiteY24" fmla="*/ 866782 h 938343"/>
              <a:gd name="connsiteX25" fmla="*/ 43003 w 1140319"/>
              <a:gd name="connsiteY25" fmla="*/ 898587 h 938343"/>
              <a:gd name="connsiteX26" fmla="*/ 90711 w 1140319"/>
              <a:gd name="connsiteY26" fmla="*/ 922441 h 938343"/>
              <a:gd name="connsiteX27" fmla="*/ 114565 w 1140319"/>
              <a:gd name="connsiteY27" fmla="*/ 938343 h 938343"/>
              <a:gd name="connsiteX28" fmla="*/ 281542 w 1140319"/>
              <a:gd name="connsiteY28" fmla="*/ 922441 h 938343"/>
              <a:gd name="connsiteX29" fmla="*/ 329250 w 1140319"/>
              <a:gd name="connsiteY29" fmla="*/ 906538 h 938343"/>
              <a:gd name="connsiteX30" fmla="*/ 361056 w 1140319"/>
              <a:gd name="connsiteY30" fmla="*/ 898587 h 938343"/>
              <a:gd name="connsiteX31" fmla="*/ 384909 w 1140319"/>
              <a:gd name="connsiteY31" fmla="*/ 811122 h 938343"/>
              <a:gd name="connsiteX32" fmla="*/ 392861 w 1140319"/>
              <a:gd name="connsiteY32" fmla="*/ 787269 h 938343"/>
              <a:gd name="connsiteX33" fmla="*/ 416715 w 1140319"/>
              <a:gd name="connsiteY33" fmla="*/ 493070 h 938343"/>
              <a:gd name="connsiteX34" fmla="*/ 440569 w 1140319"/>
              <a:gd name="connsiteY34" fmla="*/ 469216 h 938343"/>
              <a:gd name="connsiteX35" fmla="*/ 456471 w 1140319"/>
              <a:gd name="connsiteY35" fmla="*/ 445362 h 938343"/>
              <a:gd name="connsiteX36" fmla="*/ 520082 w 1140319"/>
              <a:gd name="connsiteY36" fmla="*/ 429460 h 938343"/>
              <a:gd name="connsiteX37" fmla="*/ 551887 w 1140319"/>
              <a:gd name="connsiteY37" fmla="*/ 485119 h 938343"/>
              <a:gd name="connsiteX38" fmla="*/ 543936 w 1140319"/>
              <a:gd name="connsiteY38" fmla="*/ 612340 h 938343"/>
              <a:gd name="connsiteX39" fmla="*/ 535984 w 1140319"/>
              <a:gd name="connsiteY39" fmla="*/ 660048 h 938343"/>
              <a:gd name="connsiteX40" fmla="*/ 504179 w 1140319"/>
              <a:gd name="connsiteY40" fmla="*/ 715707 h 938343"/>
              <a:gd name="connsiteX41" fmla="*/ 535984 w 1140319"/>
              <a:gd name="connsiteY41" fmla="*/ 731609 h 938343"/>
              <a:gd name="connsiteX42" fmla="*/ 623449 w 1140319"/>
              <a:gd name="connsiteY42" fmla="*/ 755463 h 938343"/>
              <a:gd name="connsiteX43" fmla="*/ 734767 w 1140319"/>
              <a:gd name="connsiteY43" fmla="*/ 747512 h 938343"/>
              <a:gd name="connsiteX44" fmla="*/ 782475 w 1140319"/>
              <a:gd name="connsiteY44" fmla="*/ 707756 h 938343"/>
              <a:gd name="connsiteX45" fmla="*/ 830182 w 1140319"/>
              <a:gd name="connsiteY45" fmla="*/ 699804 h 938343"/>
              <a:gd name="connsiteX46" fmla="*/ 854036 w 1140319"/>
              <a:gd name="connsiteY46" fmla="*/ 691853 h 938343"/>
              <a:gd name="connsiteX47" fmla="*/ 869939 w 1140319"/>
              <a:gd name="connsiteY47" fmla="*/ 596437 h 938343"/>
              <a:gd name="connsiteX48" fmla="*/ 877890 w 1140319"/>
              <a:gd name="connsiteY48" fmla="*/ 564632 h 938343"/>
              <a:gd name="connsiteX49" fmla="*/ 885842 w 1140319"/>
              <a:gd name="connsiteY49" fmla="*/ 508973 h 938343"/>
              <a:gd name="connsiteX50" fmla="*/ 877890 w 1140319"/>
              <a:gd name="connsiteY50" fmla="*/ 397655 h 938343"/>
              <a:gd name="connsiteX51" fmla="*/ 869939 w 1140319"/>
              <a:gd name="connsiteY51" fmla="*/ 373801 h 938343"/>
              <a:gd name="connsiteX52" fmla="*/ 861988 w 1140319"/>
              <a:gd name="connsiteY52" fmla="*/ 341996 h 938343"/>
              <a:gd name="connsiteX53" fmla="*/ 893793 w 1140319"/>
              <a:gd name="connsiteY53" fmla="*/ 334044 h 938343"/>
              <a:gd name="connsiteX54" fmla="*/ 941501 w 1140319"/>
              <a:gd name="connsiteY54" fmla="*/ 349947 h 938343"/>
              <a:gd name="connsiteX55" fmla="*/ 989209 w 1140319"/>
              <a:gd name="connsiteY55" fmla="*/ 357898 h 938343"/>
              <a:gd name="connsiteX56" fmla="*/ 1060770 w 1140319"/>
              <a:gd name="connsiteY56" fmla="*/ 341996 h 938343"/>
              <a:gd name="connsiteX57" fmla="*/ 1076673 w 1140319"/>
              <a:gd name="connsiteY57" fmla="*/ 318142 h 938343"/>
              <a:gd name="connsiteX58" fmla="*/ 1140283 w 1140319"/>
              <a:gd name="connsiteY58" fmla="*/ 230677 h 93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40319" h="938343">
                <a:moveTo>
                  <a:pt x="1140283" y="230677"/>
                </a:moveTo>
                <a:cubicBezTo>
                  <a:pt x="1138958" y="214774"/>
                  <a:pt x="1092108" y="228123"/>
                  <a:pt x="1068722" y="222726"/>
                </a:cubicBezTo>
                <a:cubicBezTo>
                  <a:pt x="1057172" y="220061"/>
                  <a:pt x="1047208" y="212704"/>
                  <a:pt x="1036916" y="206823"/>
                </a:cubicBezTo>
                <a:cubicBezTo>
                  <a:pt x="999688" y="185550"/>
                  <a:pt x="1019199" y="189712"/>
                  <a:pt x="973306" y="159116"/>
                </a:cubicBezTo>
                <a:cubicBezTo>
                  <a:pt x="963444" y="152541"/>
                  <a:pt x="950757" y="150618"/>
                  <a:pt x="941501" y="143213"/>
                </a:cubicBezTo>
                <a:cubicBezTo>
                  <a:pt x="864882" y="81917"/>
                  <a:pt x="923694" y="105472"/>
                  <a:pt x="869939" y="87554"/>
                </a:cubicBezTo>
                <a:cubicBezTo>
                  <a:pt x="841042" y="58657"/>
                  <a:pt x="849981" y="65347"/>
                  <a:pt x="814280" y="39846"/>
                </a:cubicBezTo>
                <a:cubicBezTo>
                  <a:pt x="806504" y="34291"/>
                  <a:pt x="799210" y="27707"/>
                  <a:pt x="790426" y="23943"/>
                </a:cubicBezTo>
                <a:cubicBezTo>
                  <a:pt x="780382" y="19638"/>
                  <a:pt x="769223" y="18642"/>
                  <a:pt x="758621" y="15992"/>
                </a:cubicBezTo>
                <a:cubicBezTo>
                  <a:pt x="750670" y="10691"/>
                  <a:pt x="744243" y="-1147"/>
                  <a:pt x="734767" y="89"/>
                </a:cubicBezTo>
                <a:cubicBezTo>
                  <a:pt x="537526" y="25816"/>
                  <a:pt x="628086" y="16066"/>
                  <a:pt x="528033" y="71651"/>
                </a:cubicBezTo>
                <a:cubicBezTo>
                  <a:pt x="496948" y="88920"/>
                  <a:pt x="464753" y="104136"/>
                  <a:pt x="432617" y="119359"/>
                </a:cubicBezTo>
                <a:cubicBezTo>
                  <a:pt x="414375" y="128000"/>
                  <a:pt x="395699" y="135716"/>
                  <a:pt x="376958" y="143213"/>
                </a:cubicBezTo>
                <a:cubicBezTo>
                  <a:pt x="355932" y="151623"/>
                  <a:pt x="333602" y="156940"/>
                  <a:pt x="313348" y="167067"/>
                </a:cubicBezTo>
                <a:cubicBezTo>
                  <a:pt x="296253" y="175614"/>
                  <a:pt x="265640" y="198872"/>
                  <a:pt x="265640" y="198872"/>
                </a:cubicBezTo>
                <a:cubicBezTo>
                  <a:pt x="230682" y="251308"/>
                  <a:pt x="266197" y="193504"/>
                  <a:pt x="225883" y="294288"/>
                </a:cubicBezTo>
                <a:cubicBezTo>
                  <a:pt x="219280" y="310796"/>
                  <a:pt x="209386" y="325810"/>
                  <a:pt x="202029" y="341996"/>
                </a:cubicBezTo>
                <a:cubicBezTo>
                  <a:pt x="196123" y="354989"/>
                  <a:pt x="191428" y="368500"/>
                  <a:pt x="186127" y="381752"/>
                </a:cubicBezTo>
                <a:cubicBezTo>
                  <a:pt x="185033" y="388316"/>
                  <a:pt x="169409" y="488378"/>
                  <a:pt x="162273" y="516924"/>
                </a:cubicBezTo>
                <a:cubicBezTo>
                  <a:pt x="160240" y="525055"/>
                  <a:pt x="156625" y="532719"/>
                  <a:pt x="154322" y="540778"/>
                </a:cubicBezTo>
                <a:cubicBezTo>
                  <a:pt x="144267" y="575968"/>
                  <a:pt x="151578" y="575327"/>
                  <a:pt x="122516" y="604389"/>
                </a:cubicBezTo>
                <a:cubicBezTo>
                  <a:pt x="105622" y="621283"/>
                  <a:pt x="79402" y="627085"/>
                  <a:pt x="58906" y="636194"/>
                </a:cubicBezTo>
                <a:cubicBezTo>
                  <a:pt x="48075" y="641008"/>
                  <a:pt x="37703" y="646795"/>
                  <a:pt x="27101" y="652096"/>
                </a:cubicBezTo>
                <a:cubicBezTo>
                  <a:pt x="19150" y="670649"/>
                  <a:pt x="5161" y="687662"/>
                  <a:pt x="3247" y="707756"/>
                </a:cubicBezTo>
                <a:cubicBezTo>
                  <a:pt x="-5603" y="800674"/>
                  <a:pt x="3197" y="803071"/>
                  <a:pt x="35052" y="866782"/>
                </a:cubicBezTo>
                <a:cubicBezTo>
                  <a:pt x="37702" y="877384"/>
                  <a:pt x="36941" y="889494"/>
                  <a:pt x="43003" y="898587"/>
                </a:cubicBezTo>
                <a:cubicBezTo>
                  <a:pt x="54395" y="915675"/>
                  <a:pt x="74838" y="914505"/>
                  <a:pt x="90711" y="922441"/>
                </a:cubicBezTo>
                <a:cubicBezTo>
                  <a:pt x="99258" y="926715"/>
                  <a:pt x="106614" y="933042"/>
                  <a:pt x="114565" y="938343"/>
                </a:cubicBezTo>
                <a:cubicBezTo>
                  <a:pt x="170224" y="933042"/>
                  <a:pt x="226235" y="930635"/>
                  <a:pt x="281542" y="922441"/>
                </a:cubicBezTo>
                <a:cubicBezTo>
                  <a:pt x="298124" y="919984"/>
                  <a:pt x="313194" y="911355"/>
                  <a:pt x="329250" y="906538"/>
                </a:cubicBezTo>
                <a:cubicBezTo>
                  <a:pt x="339717" y="903398"/>
                  <a:pt x="350454" y="901237"/>
                  <a:pt x="361056" y="898587"/>
                </a:cubicBezTo>
                <a:cubicBezTo>
                  <a:pt x="371008" y="858780"/>
                  <a:pt x="370736" y="858366"/>
                  <a:pt x="384909" y="811122"/>
                </a:cubicBezTo>
                <a:cubicBezTo>
                  <a:pt x="387317" y="803094"/>
                  <a:pt x="390210" y="795220"/>
                  <a:pt x="392861" y="787269"/>
                </a:cubicBezTo>
                <a:cubicBezTo>
                  <a:pt x="400812" y="689203"/>
                  <a:pt x="402120" y="590370"/>
                  <a:pt x="416715" y="493070"/>
                </a:cubicBezTo>
                <a:cubicBezTo>
                  <a:pt x="418383" y="481950"/>
                  <a:pt x="433370" y="477855"/>
                  <a:pt x="440569" y="469216"/>
                </a:cubicBezTo>
                <a:cubicBezTo>
                  <a:pt x="446687" y="461875"/>
                  <a:pt x="447924" y="449636"/>
                  <a:pt x="456471" y="445362"/>
                </a:cubicBezTo>
                <a:cubicBezTo>
                  <a:pt x="476020" y="435588"/>
                  <a:pt x="520082" y="429460"/>
                  <a:pt x="520082" y="429460"/>
                </a:cubicBezTo>
                <a:cubicBezTo>
                  <a:pt x="530684" y="448013"/>
                  <a:pt x="549123" y="463930"/>
                  <a:pt x="551887" y="485119"/>
                </a:cubicBezTo>
                <a:cubicBezTo>
                  <a:pt x="557383" y="527252"/>
                  <a:pt x="547783" y="570025"/>
                  <a:pt x="543936" y="612340"/>
                </a:cubicBezTo>
                <a:cubicBezTo>
                  <a:pt x="542476" y="628396"/>
                  <a:pt x="541772" y="645001"/>
                  <a:pt x="535984" y="660048"/>
                </a:cubicBezTo>
                <a:cubicBezTo>
                  <a:pt x="528313" y="679992"/>
                  <a:pt x="514781" y="697154"/>
                  <a:pt x="504179" y="715707"/>
                </a:cubicBezTo>
                <a:cubicBezTo>
                  <a:pt x="514781" y="721008"/>
                  <a:pt x="524845" y="727558"/>
                  <a:pt x="535984" y="731609"/>
                </a:cubicBezTo>
                <a:cubicBezTo>
                  <a:pt x="556790" y="739175"/>
                  <a:pt x="598614" y="749255"/>
                  <a:pt x="623449" y="755463"/>
                </a:cubicBezTo>
                <a:cubicBezTo>
                  <a:pt x="660555" y="752813"/>
                  <a:pt x="698133" y="753977"/>
                  <a:pt x="734767" y="747512"/>
                </a:cubicBezTo>
                <a:cubicBezTo>
                  <a:pt x="761156" y="742855"/>
                  <a:pt x="759890" y="717794"/>
                  <a:pt x="782475" y="707756"/>
                </a:cubicBezTo>
                <a:cubicBezTo>
                  <a:pt x="797207" y="701208"/>
                  <a:pt x="814444" y="703301"/>
                  <a:pt x="830182" y="699804"/>
                </a:cubicBezTo>
                <a:cubicBezTo>
                  <a:pt x="838364" y="697986"/>
                  <a:pt x="846085" y="694503"/>
                  <a:pt x="854036" y="691853"/>
                </a:cubicBezTo>
                <a:cubicBezTo>
                  <a:pt x="871929" y="620287"/>
                  <a:pt x="851329" y="708104"/>
                  <a:pt x="869939" y="596437"/>
                </a:cubicBezTo>
                <a:cubicBezTo>
                  <a:pt x="871735" y="585658"/>
                  <a:pt x="875935" y="575384"/>
                  <a:pt x="877890" y="564632"/>
                </a:cubicBezTo>
                <a:cubicBezTo>
                  <a:pt x="881243" y="546193"/>
                  <a:pt x="883191" y="527526"/>
                  <a:pt x="885842" y="508973"/>
                </a:cubicBezTo>
                <a:cubicBezTo>
                  <a:pt x="883191" y="471867"/>
                  <a:pt x="882237" y="434601"/>
                  <a:pt x="877890" y="397655"/>
                </a:cubicBezTo>
                <a:cubicBezTo>
                  <a:pt x="876911" y="389331"/>
                  <a:pt x="872241" y="381860"/>
                  <a:pt x="869939" y="373801"/>
                </a:cubicBezTo>
                <a:cubicBezTo>
                  <a:pt x="866937" y="363294"/>
                  <a:pt x="864638" y="352598"/>
                  <a:pt x="861988" y="341996"/>
                </a:cubicBezTo>
                <a:cubicBezTo>
                  <a:pt x="872590" y="339345"/>
                  <a:pt x="882919" y="332957"/>
                  <a:pt x="893793" y="334044"/>
                </a:cubicBezTo>
                <a:cubicBezTo>
                  <a:pt x="910473" y="335712"/>
                  <a:pt x="924966" y="347191"/>
                  <a:pt x="941501" y="349947"/>
                </a:cubicBezTo>
                <a:lnTo>
                  <a:pt x="989209" y="357898"/>
                </a:lnTo>
                <a:cubicBezTo>
                  <a:pt x="989697" y="357817"/>
                  <a:pt x="1050468" y="350237"/>
                  <a:pt x="1060770" y="341996"/>
                </a:cubicBezTo>
                <a:cubicBezTo>
                  <a:pt x="1068232" y="336026"/>
                  <a:pt x="1071118" y="325918"/>
                  <a:pt x="1076673" y="318142"/>
                </a:cubicBezTo>
                <a:cubicBezTo>
                  <a:pt x="1106888" y="275841"/>
                  <a:pt x="1141608" y="246580"/>
                  <a:pt x="1140283" y="23067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59E49C1A-262E-463D-9417-0526AD27D851}"/>
              </a:ext>
            </a:extLst>
          </p:cNvPr>
          <p:cNvSpPr/>
          <p:nvPr/>
        </p:nvSpPr>
        <p:spPr>
          <a:xfrm>
            <a:off x="794966" y="2250219"/>
            <a:ext cx="198947" cy="405517"/>
          </a:xfrm>
          <a:custGeom>
            <a:avLst/>
            <a:gdLst>
              <a:gd name="connsiteX0" fmla="*/ 164 w 198947"/>
              <a:gd name="connsiteY0" fmla="*/ 47708 h 405517"/>
              <a:gd name="connsiteX1" fmla="*/ 8116 w 198947"/>
              <a:gd name="connsiteY1" fmla="*/ 87464 h 405517"/>
              <a:gd name="connsiteX2" fmla="*/ 16067 w 198947"/>
              <a:gd name="connsiteY2" fmla="*/ 143124 h 405517"/>
              <a:gd name="connsiteX3" fmla="*/ 39921 w 198947"/>
              <a:gd name="connsiteY3" fmla="*/ 166978 h 405517"/>
              <a:gd name="connsiteX4" fmla="*/ 79677 w 198947"/>
              <a:gd name="connsiteY4" fmla="*/ 254442 h 405517"/>
              <a:gd name="connsiteX5" fmla="*/ 87629 w 198947"/>
              <a:gd name="connsiteY5" fmla="*/ 349858 h 405517"/>
              <a:gd name="connsiteX6" fmla="*/ 95580 w 198947"/>
              <a:gd name="connsiteY6" fmla="*/ 397565 h 405517"/>
              <a:gd name="connsiteX7" fmla="*/ 127385 w 198947"/>
              <a:gd name="connsiteY7" fmla="*/ 405517 h 405517"/>
              <a:gd name="connsiteX8" fmla="*/ 167142 w 198947"/>
              <a:gd name="connsiteY8" fmla="*/ 397565 h 405517"/>
              <a:gd name="connsiteX9" fmla="*/ 198947 w 198947"/>
              <a:gd name="connsiteY9" fmla="*/ 333955 h 405517"/>
              <a:gd name="connsiteX10" fmla="*/ 190996 w 198947"/>
              <a:gd name="connsiteY10" fmla="*/ 238539 h 405517"/>
              <a:gd name="connsiteX11" fmla="*/ 167142 w 198947"/>
              <a:gd name="connsiteY11" fmla="*/ 214685 h 405517"/>
              <a:gd name="connsiteX12" fmla="*/ 151239 w 198947"/>
              <a:gd name="connsiteY12" fmla="*/ 190831 h 405517"/>
              <a:gd name="connsiteX13" fmla="*/ 119434 w 198947"/>
              <a:gd name="connsiteY13" fmla="*/ 151075 h 405517"/>
              <a:gd name="connsiteX14" fmla="*/ 103531 w 198947"/>
              <a:gd name="connsiteY14" fmla="*/ 79513 h 405517"/>
              <a:gd name="connsiteX15" fmla="*/ 63775 w 198947"/>
              <a:gd name="connsiteY15" fmla="*/ 31805 h 405517"/>
              <a:gd name="connsiteX16" fmla="*/ 47872 w 198947"/>
              <a:gd name="connsiteY16" fmla="*/ 7951 h 405517"/>
              <a:gd name="connsiteX17" fmla="*/ 16067 w 198947"/>
              <a:gd name="connsiteY17" fmla="*/ 0 h 405517"/>
              <a:gd name="connsiteX18" fmla="*/ 164 w 198947"/>
              <a:gd name="connsiteY18" fmla="*/ 47708 h 40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947" h="405517">
                <a:moveTo>
                  <a:pt x="164" y="47708"/>
                </a:moveTo>
                <a:cubicBezTo>
                  <a:pt x="-1161" y="62285"/>
                  <a:pt x="5894" y="74133"/>
                  <a:pt x="8116" y="87464"/>
                </a:cubicBezTo>
                <a:cubicBezTo>
                  <a:pt x="11197" y="105951"/>
                  <a:pt x="9107" y="125723"/>
                  <a:pt x="16067" y="143124"/>
                </a:cubicBezTo>
                <a:cubicBezTo>
                  <a:pt x="20243" y="153565"/>
                  <a:pt x="33174" y="157982"/>
                  <a:pt x="39921" y="166978"/>
                </a:cubicBezTo>
                <a:cubicBezTo>
                  <a:pt x="65905" y="201622"/>
                  <a:pt x="65933" y="213208"/>
                  <a:pt x="79677" y="254442"/>
                </a:cubicBezTo>
                <a:cubicBezTo>
                  <a:pt x="82328" y="286247"/>
                  <a:pt x="84104" y="318138"/>
                  <a:pt x="87629" y="349858"/>
                </a:cubicBezTo>
                <a:cubicBezTo>
                  <a:pt x="89409" y="365881"/>
                  <a:pt x="86210" y="384446"/>
                  <a:pt x="95580" y="397565"/>
                </a:cubicBezTo>
                <a:cubicBezTo>
                  <a:pt x="101932" y="406458"/>
                  <a:pt x="116783" y="402866"/>
                  <a:pt x="127385" y="405517"/>
                </a:cubicBezTo>
                <a:cubicBezTo>
                  <a:pt x="140637" y="402866"/>
                  <a:pt x="155681" y="404728"/>
                  <a:pt x="167142" y="397565"/>
                </a:cubicBezTo>
                <a:cubicBezTo>
                  <a:pt x="191171" y="382547"/>
                  <a:pt x="193045" y="357565"/>
                  <a:pt x="198947" y="333955"/>
                </a:cubicBezTo>
                <a:cubicBezTo>
                  <a:pt x="196297" y="302150"/>
                  <a:pt x="199219" y="269377"/>
                  <a:pt x="190996" y="238539"/>
                </a:cubicBezTo>
                <a:cubicBezTo>
                  <a:pt x="188099" y="227674"/>
                  <a:pt x="174341" y="223324"/>
                  <a:pt x="167142" y="214685"/>
                </a:cubicBezTo>
                <a:cubicBezTo>
                  <a:pt x="161024" y="207344"/>
                  <a:pt x="156973" y="198476"/>
                  <a:pt x="151239" y="190831"/>
                </a:cubicBezTo>
                <a:cubicBezTo>
                  <a:pt x="141056" y="177254"/>
                  <a:pt x="130036" y="164327"/>
                  <a:pt x="119434" y="151075"/>
                </a:cubicBezTo>
                <a:cubicBezTo>
                  <a:pt x="118017" y="143992"/>
                  <a:pt x="107745" y="89344"/>
                  <a:pt x="103531" y="79513"/>
                </a:cubicBezTo>
                <a:cubicBezTo>
                  <a:pt x="93079" y="55124"/>
                  <a:pt x="80634" y="52036"/>
                  <a:pt x="63775" y="31805"/>
                </a:cubicBezTo>
                <a:cubicBezTo>
                  <a:pt x="57657" y="24464"/>
                  <a:pt x="55823" y="13252"/>
                  <a:pt x="47872" y="7951"/>
                </a:cubicBezTo>
                <a:cubicBezTo>
                  <a:pt x="38779" y="1889"/>
                  <a:pt x="26669" y="2650"/>
                  <a:pt x="16067" y="0"/>
                </a:cubicBezTo>
                <a:cubicBezTo>
                  <a:pt x="-5763" y="43658"/>
                  <a:pt x="1489" y="33131"/>
                  <a:pt x="164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F4900E04-E0F2-4AA5-8744-006E0A33F3E6}"/>
              </a:ext>
            </a:extLst>
          </p:cNvPr>
          <p:cNvSpPr/>
          <p:nvPr/>
        </p:nvSpPr>
        <p:spPr>
          <a:xfrm>
            <a:off x="667910" y="2417165"/>
            <a:ext cx="103367" cy="175075"/>
          </a:xfrm>
          <a:custGeom>
            <a:avLst/>
            <a:gdLst>
              <a:gd name="connsiteX0" fmla="*/ 47707 w 103367"/>
              <a:gd name="connsiteY0" fmla="*/ 32 h 175075"/>
              <a:gd name="connsiteX1" fmla="*/ 15902 w 103367"/>
              <a:gd name="connsiteY1" fmla="*/ 47739 h 175075"/>
              <a:gd name="connsiteX2" fmla="*/ 7951 w 103367"/>
              <a:gd name="connsiteY2" fmla="*/ 103398 h 175075"/>
              <a:gd name="connsiteX3" fmla="*/ 0 w 103367"/>
              <a:gd name="connsiteY3" fmla="*/ 143155 h 175075"/>
              <a:gd name="connsiteX4" fmla="*/ 15902 w 103367"/>
              <a:gd name="connsiteY4" fmla="*/ 174960 h 175075"/>
              <a:gd name="connsiteX5" fmla="*/ 103367 w 103367"/>
              <a:gd name="connsiteY5" fmla="*/ 103398 h 175075"/>
              <a:gd name="connsiteX6" fmla="*/ 79513 w 103367"/>
              <a:gd name="connsiteY6" fmla="*/ 47739 h 175075"/>
              <a:gd name="connsiteX7" fmla="*/ 55659 w 103367"/>
              <a:gd name="connsiteY7" fmla="*/ 39788 h 175075"/>
              <a:gd name="connsiteX8" fmla="*/ 47707 w 103367"/>
              <a:gd name="connsiteY8" fmla="*/ 32 h 17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67" h="175075">
                <a:moveTo>
                  <a:pt x="47707" y="32"/>
                </a:moveTo>
                <a:cubicBezTo>
                  <a:pt x="41081" y="1357"/>
                  <a:pt x="22763" y="29901"/>
                  <a:pt x="15902" y="47739"/>
                </a:cubicBezTo>
                <a:cubicBezTo>
                  <a:pt x="9174" y="65231"/>
                  <a:pt x="11032" y="84912"/>
                  <a:pt x="7951" y="103398"/>
                </a:cubicBezTo>
                <a:cubicBezTo>
                  <a:pt x="5729" y="116729"/>
                  <a:pt x="2650" y="129903"/>
                  <a:pt x="0" y="143155"/>
                </a:cubicBezTo>
                <a:cubicBezTo>
                  <a:pt x="5301" y="153757"/>
                  <a:pt x="4210" y="176909"/>
                  <a:pt x="15902" y="174960"/>
                </a:cubicBezTo>
                <a:cubicBezTo>
                  <a:pt x="89341" y="162720"/>
                  <a:pt x="89236" y="145788"/>
                  <a:pt x="103367" y="103398"/>
                </a:cubicBezTo>
                <a:cubicBezTo>
                  <a:pt x="95416" y="84845"/>
                  <a:pt x="91624" y="63887"/>
                  <a:pt x="79513" y="47739"/>
                </a:cubicBezTo>
                <a:cubicBezTo>
                  <a:pt x="74484" y="41034"/>
                  <a:pt x="63156" y="43536"/>
                  <a:pt x="55659" y="39788"/>
                </a:cubicBezTo>
                <a:cubicBezTo>
                  <a:pt x="52306" y="38112"/>
                  <a:pt x="54333" y="-1293"/>
                  <a:pt x="47707" y="3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1EE665C-9E4B-4179-89EE-D815FF40C82B}"/>
              </a:ext>
            </a:extLst>
          </p:cNvPr>
          <p:cNvSpPr/>
          <p:nvPr/>
        </p:nvSpPr>
        <p:spPr>
          <a:xfrm>
            <a:off x="262393" y="1653871"/>
            <a:ext cx="302848" cy="202487"/>
          </a:xfrm>
          <a:custGeom>
            <a:avLst/>
            <a:gdLst>
              <a:gd name="connsiteX0" fmla="*/ 79513 w 302848"/>
              <a:gd name="connsiteY0" fmla="*/ 15903 h 202487"/>
              <a:gd name="connsiteX1" fmla="*/ 190831 w 302848"/>
              <a:gd name="connsiteY1" fmla="*/ 0 h 202487"/>
              <a:gd name="connsiteX2" fmla="*/ 294198 w 302848"/>
              <a:gd name="connsiteY2" fmla="*/ 7952 h 202487"/>
              <a:gd name="connsiteX3" fmla="*/ 286247 w 302848"/>
              <a:gd name="connsiteY3" fmla="*/ 159026 h 202487"/>
              <a:gd name="connsiteX4" fmla="*/ 174929 w 302848"/>
              <a:gd name="connsiteY4" fmla="*/ 190832 h 202487"/>
              <a:gd name="connsiteX5" fmla="*/ 39757 w 302848"/>
              <a:gd name="connsiteY5" fmla="*/ 166978 h 202487"/>
              <a:gd name="connsiteX6" fmla="*/ 23854 w 302848"/>
              <a:gd name="connsiteY6" fmla="*/ 143124 h 202487"/>
              <a:gd name="connsiteX7" fmla="*/ 7951 w 302848"/>
              <a:gd name="connsiteY7" fmla="*/ 71562 h 202487"/>
              <a:gd name="connsiteX8" fmla="*/ 0 w 302848"/>
              <a:gd name="connsiteY8" fmla="*/ 39757 h 202487"/>
              <a:gd name="connsiteX9" fmla="*/ 79513 w 302848"/>
              <a:gd name="connsiteY9" fmla="*/ 15903 h 2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2848" h="202487">
                <a:moveTo>
                  <a:pt x="79513" y="15903"/>
                </a:moveTo>
                <a:cubicBezTo>
                  <a:pt x="111318" y="9277"/>
                  <a:pt x="153063" y="0"/>
                  <a:pt x="190831" y="0"/>
                </a:cubicBezTo>
                <a:cubicBezTo>
                  <a:pt x="225388" y="0"/>
                  <a:pt x="259742" y="5301"/>
                  <a:pt x="294198" y="7952"/>
                </a:cubicBezTo>
                <a:cubicBezTo>
                  <a:pt x="300355" y="57201"/>
                  <a:pt x="313560" y="111229"/>
                  <a:pt x="286247" y="159026"/>
                </a:cubicBezTo>
                <a:cubicBezTo>
                  <a:pt x="270827" y="186011"/>
                  <a:pt x="194406" y="188397"/>
                  <a:pt x="174929" y="190832"/>
                </a:cubicBezTo>
                <a:cubicBezTo>
                  <a:pt x="119570" y="209284"/>
                  <a:pt x="135627" y="208921"/>
                  <a:pt x="39757" y="166978"/>
                </a:cubicBezTo>
                <a:cubicBezTo>
                  <a:pt x="31002" y="163148"/>
                  <a:pt x="29155" y="151075"/>
                  <a:pt x="23854" y="143124"/>
                </a:cubicBezTo>
                <a:cubicBezTo>
                  <a:pt x="4463" y="65559"/>
                  <a:pt x="28140" y="162412"/>
                  <a:pt x="7951" y="71562"/>
                </a:cubicBezTo>
                <a:cubicBezTo>
                  <a:pt x="5580" y="60894"/>
                  <a:pt x="2650" y="50359"/>
                  <a:pt x="0" y="39757"/>
                </a:cubicBezTo>
                <a:cubicBezTo>
                  <a:pt x="20523" y="-21814"/>
                  <a:pt x="47708" y="22529"/>
                  <a:pt x="79513" y="1590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CADD064-30DD-43D5-838D-392CF9A4FEDF}"/>
              </a:ext>
            </a:extLst>
          </p:cNvPr>
          <p:cNvSpPr/>
          <p:nvPr/>
        </p:nvSpPr>
        <p:spPr>
          <a:xfrm>
            <a:off x="5432928" y="2458520"/>
            <a:ext cx="117082" cy="395998"/>
          </a:xfrm>
          <a:custGeom>
            <a:avLst/>
            <a:gdLst>
              <a:gd name="connsiteX0" fmla="*/ 21667 w 117082"/>
              <a:gd name="connsiteY0" fmla="*/ 6384 h 395998"/>
              <a:gd name="connsiteX1" fmla="*/ 5764 w 117082"/>
              <a:gd name="connsiteY1" fmla="*/ 197216 h 395998"/>
              <a:gd name="connsiteX2" fmla="*/ 45521 w 117082"/>
              <a:gd name="connsiteY2" fmla="*/ 395998 h 395998"/>
              <a:gd name="connsiteX3" fmla="*/ 69375 w 117082"/>
              <a:gd name="connsiteY3" fmla="*/ 388047 h 395998"/>
              <a:gd name="connsiteX4" fmla="*/ 77326 w 117082"/>
              <a:gd name="connsiteY4" fmla="*/ 244923 h 395998"/>
              <a:gd name="connsiteX5" fmla="*/ 93229 w 117082"/>
              <a:gd name="connsiteY5" fmla="*/ 221070 h 395998"/>
              <a:gd name="connsiteX6" fmla="*/ 117082 w 117082"/>
              <a:gd name="connsiteY6" fmla="*/ 213118 h 395998"/>
              <a:gd name="connsiteX7" fmla="*/ 93229 w 117082"/>
              <a:gd name="connsiteY7" fmla="*/ 125654 h 395998"/>
              <a:gd name="connsiteX8" fmla="*/ 45521 w 117082"/>
              <a:gd name="connsiteY8" fmla="*/ 77946 h 395998"/>
              <a:gd name="connsiteX9" fmla="*/ 37569 w 117082"/>
              <a:gd name="connsiteY9" fmla="*/ 46141 h 395998"/>
              <a:gd name="connsiteX10" fmla="*/ 21667 w 117082"/>
              <a:gd name="connsiteY10" fmla="*/ 6384 h 39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082" h="395998">
                <a:moveTo>
                  <a:pt x="21667" y="6384"/>
                </a:moveTo>
                <a:cubicBezTo>
                  <a:pt x="16366" y="31563"/>
                  <a:pt x="3505" y="104613"/>
                  <a:pt x="5764" y="197216"/>
                </a:cubicBezTo>
                <a:cubicBezTo>
                  <a:pt x="10258" y="381459"/>
                  <a:pt x="-27336" y="347429"/>
                  <a:pt x="45521" y="395998"/>
                </a:cubicBezTo>
                <a:cubicBezTo>
                  <a:pt x="53472" y="393348"/>
                  <a:pt x="67648" y="396249"/>
                  <a:pt x="69375" y="388047"/>
                </a:cubicBezTo>
                <a:cubicBezTo>
                  <a:pt x="79218" y="341290"/>
                  <a:pt x="70569" y="292224"/>
                  <a:pt x="77326" y="244923"/>
                </a:cubicBezTo>
                <a:cubicBezTo>
                  <a:pt x="78677" y="235463"/>
                  <a:pt x="85767" y="227040"/>
                  <a:pt x="93229" y="221070"/>
                </a:cubicBezTo>
                <a:cubicBezTo>
                  <a:pt x="99774" y="215834"/>
                  <a:pt x="109131" y="215769"/>
                  <a:pt x="117082" y="213118"/>
                </a:cubicBezTo>
                <a:cubicBezTo>
                  <a:pt x="111331" y="167111"/>
                  <a:pt x="119470" y="155175"/>
                  <a:pt x="93229" y="125654"/>
                </a:cubicBezTo>
                <a:cubicBezTo>
                  <a:pt x="78288" y="108845"/>
                  <a:pt x="45521" y="77946"/>
                  <a:pt x="45521" y="77946"/>
                </a:cubicBezTo>
                <a:cubicBezTo>
                  <a:pt x="42870" y="67344"/>
                  <a:pt x="40571" y="56649"/>
                  <a:pt x="37569" y="46141"/>
                </a:cubicBezTo>
                <a:cubicBezTo>
                  <a:pt x="35266" y="38082"/>
                  <a:pt x="26968" y="-18795"/>
                  <a:pt x="21667" y="638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02721B5-F763-4A6C-84B9-F580109C24E2}"/>
              </a:ext>
            </a:extLst>
          </p:cNvPr>
          <p:cNvSpPr/>
          <p:nvPr/>
        </p:nvSpPr>
        <p:spPr>
          <a:xfrm>
            <a:off x="5390984" y="2878372"/>
            <a:ext cx="206734" cy="168775"/>
          </a:xfrm>
          <a:custGeom>
            <a:avLst/>
            <a:gdLst>
              <a:gd name="connsiteX0" fmla="*/ 47708 w 206734"/>
              <a:gd name="connsiteY0" fmla="*/ 0 h 168775"/>
              <a:gd name="connsiteX1" fmla="*/ 31806 w 206734"/>
              <a:gd name="connsiteY1" fmla="*/ 39757 h 168775"/>
              <a:gd name="connsiteX2" fmla="*/ 15903 w 206734"/>
              <a:gd name="connsiteY2" fmla="*/ 63611 h 168775"/>
              <a:gd name="connsiteX3" fmla="*/ 0 w 206734"/>
              <a:gd name="connsiteY3" fmla="*/ 127221 h 168775"/>
              <a:gd name="connsiteX4" fmla="*/ 7952 w 206734"/>
              <a:gd name="connsiteY4" fmla="*/ 159026 h 168775"/>
              <a:gd name="connsiteX5" fmla="*/ 95416 w 206734"/>
              <a:gd name="connsiteY5" fmla="*/ 135172 h 168775"/>
              <a:gd name="connsiteX6" fmla="*/ 206734 w 206734"/>
              <a:gd name="connsiteY6" fmla="*/ 119270 h 168775"/>
              <a:gd name="connsiteX7" fmla="*/ 198783 w 206734"/>
              <a:gd name="connsiteY7" fmla="*/ 79513 h 168775"/>
              <a:gd name="connsiteX8" fmla="*/ 174929 w 206734"/>
              <a:gd name="connsiteY8" fmla="*/ 63611 h 168775"/>
              <a:gd name="connsiteX9" fmla="*/ 95416 w 206734"/>
              <a:gd name="connsiteY9" fmla="*/ 47708 h 168775"/>
              <a:gd name="connsiteX10" fmla="*/ 63611 w 206734"/>
              <a:gd name="connsiteY10" fmla="*/ 39757 h 168775"/>
              <a:gd name="connsiteX11" fmla="*/ 47708 w 206734"/>
              <a:gd name="connsiteY11" fmla="*/ 0 h 16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734" h="168775">
                <a:moveTo>
                  <a:pt x="47708" y="0"/>
                </a:moveTo>
                <a:cubicBezTo>
                  <a:pt x="42407" y="13252"/>
                  <a:pt x="38189" y="26991"/>
                  <a:pt x="31806" y="39757"/>
                </a:cubicBezTo>
                <a:cubicBezTo>
                  <a:pt x="27532" y="48305"/>
                  <a:pt x="20177" y="55064"/>
                  <a:pt x="15903" y="63611"/>
                </a:cubicBezTo>
                <a:cubicBezTo>
                  <a:pt x="7755" y="79908"/>
                  <a:pt x="3024" y="112105"/>
                  <a:pt x="0" y="127221"/>
                </a:cubicBezTo>
                <a:cubicBezTo>
                  <a:pt x="2651" y="137823"/>
                  <a:pt x="-2415" y="155570"/>
                  <a:pt x="7952" y="159026"/>
                </a:cubicBezTo>
                <a:cubicBezTo>
                  <a:pt x="92755" y="187294"/>
                  <a:pt x="48545" y="146200"/>
                  <a:pt x="95416" y="135172"/>
                </a:cubicBezTo>
                <a:cubicBezTo>
                  <a:pt x="131902" y="126587"/>
                  <a:pt x="206734" y="119270"/>
                  <a:pt x="206734" y="119270"/>
                </a:cubicBezTo>
                <a:cubicBezTo>
                  <a:pt x="204084" y="106018"/>
                  <a:pt x="205488" y="91247"/>
                  <a:pt x="198783" y="79513"/>
                </a:cubicBezTo>
                <a:cubicBezTo>
                  <a:pt x="194042" y="71216"/>
                  <a:pt x="183476" y="67885"/>
                  <a:pt x="174929" y="63611"/>
                </a:cubicBezTo>
                <a:cubicBezTo>
                  <a:pt x="151597" y="51945"/>
                  <a:pt x="118449" y="51896"/>
                  <a:pt x="95416" y="47708"/>
                </a:cubicBezTo>
                <a:cubicBezTo>
                  <a:pt x="84664" y="45753"/>
                  <a:pt x="74213" y="42407"/>
                  <a:pt x="63611" y="39757"/>
                </a:cubicBezTo>
                <a:lnTo>
                  <a:pt x="47708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2A06C26-996B-45F3-9963-DEEB833500CD}"/>
              </a:ext>
            </a:extLst>
          </p:cNvPr>
          <p:cNvSpPr/>
          <p:nvPr/>
        </p:nvSpPr>
        <p:spPr>
          <a:xfrm>
            <a:off x="5047365" y="3101009"/>
            <a:ext cx="377281" cy="314104"/>
          </a:xfrm>
          <a:custGeom>
            <a:avLst/>
            <a:gdLst>
              <a:gd name="connsiteX0" fmla="*/ 1713 w 377281"/>
              <a:gd name="connsiteY0" fmla="*/ 310101 h 314104"/>
              <a:gd name="connsiteX1" fmla="*/ 25567 w 377281"/>
              <a:gd name="connsiteY1" fmla="*/ 230588 h 314104"/>
              <a:gd name="connsiteX2" fmla="*/ 33518 w 377281"/>
              <a:gd name="connsiteY2" fmla="*/ 206734 h 314104"/>
              <a:gd name="connsiteX3" fmla="*/ 57372 w 377281"/>
              <a:gd name="connsiteY3" fmla="*/ 182880 h 314104"/>
              <a:gd name="connsiteX4" fmla="*/ 113032 w 377281"/>
              <a:gd name="connsiteY4" fmla="*/ 135172 h 314104"/>
              <a:gd name="connsiteX5" fmla="*/ 168691 w 377281"/>
              <a:gd name="connsiteY5" fmla="*/ 111318 h 314104"/>
              <a:gd name="connsiteX6" fmla="*/ 192545 w 377281"/>
              <a:gd name="connsiteY6" fmla="*/ 87464 h 314104"/>
              <a:gd name="connsiteX7" fmla="*/ 216398 w 377281"/>
              <a:gd name="connsiteY7" fmla="*/ 79513 h 314104"/>
              <a:gd name="connsiteX8" fmla="*/ 240252 w 377281"/>
              <a:gd name="connsiteY8" fmla="*/ 63610 h 314104"/>
              <a:gd name="connsiteX9" fmla="*/ 280009 w 377281"/>
              <a:gd name="connsiteY9" fmla="*/ 47708 h 314104"/>
              <a:gd name="connsiteX10" fmla="*/ 327717 w 377281"/>
              <a:gd name="connsiteY10" fmla="*/ 15902 h 314104"/>
              <a:gd name="connsiteX11" fmla="*/ 351571 w 377281"/>
              <a:gd name="connsiteY11" fmla="*/ 0 h 314104"/>
              <a:gd name="connsiteX12" fmla="*/ 375425 w 377281"/>
              <a:gd name="connsiteY12" fmla="*/ 23854 h 314104"/>
              <a:gd name="connsiteX13" fmla="*/ 367473 w 377281"/>
              <a:gd name="connsiteY13" fmla="*/ 127221 h 314104"/>
              <a:gd name="connsiteX14" fmla="*/ 343619 w 377281"/>
              <a:gd name="connsiteY14" fmla="*/ 143123 h 314104"/>
              <a:gd name="connsiteX15" fmla="*/ 311814 w 377281"/>
              <a:gd name="connsiteY15" fmla="*/ 159026 h 314104"/>
              <a:gd name="connsiteX16" fmla="*/ 200496 w 377281"/>
              <a:gd name="connsiteY16" fmla="*/ 174928 h 314104"/>
              <a:gd name="connsiteX17" fmla="*/ 184593 w 377281"/>
              <a:gd name="connsiteY17" fmla="*/ 198782 h 314104"/>
              <a:gd name="connsiteX18" fmla="*/ 136885 w 377281"/>
              <a:gd name="connsiteY18" fmla="*/ 262393 h 314104"/>
              <a:gd name="connsiteX19" fmla="*/ 113032 w 377281"/>
              <a:gd name="connsiteY19" fmla="*/ 270344 h 314104"/>
              <a:gd name="connsiteX20" fmla="*/ 57372 w 377281"/>
              <a:gd name="connsiteY20" fmla="*/ 302149 h 314104"/>
              <a:gd name="connsiteX21" fmla="*/ 1713 w 377281"/>
              <a:gd name="connsiteY21" fmla="*/ 310101 h 31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7281" h="314104">
                <a:moveTo>
                  <a:pt x="1713" y="310101"/>
                </a:moveTo>
                <a:cubicBezTo>
                  <a:pt x="-3588" y="298174"/>
                  <a:pt x="3151" y="290366"/>
                  <a:pt x="25567" y="230588"/>
                </a:cubicBezTo>
                <a:cubicBezTo>
                  <a:pt x="28510" y="222740"/>
                  <a:pt x="28869" y="213708"/>
                  <a:pt x="33518" y="206734"/>
                </a:cubicBezTo>
                <a:cubicBezTo>
                  <a:pt x="39755" y="197378"/>
                  <a:pt x="49014" y="190402"/>
                  <a:pt x="57372" y="182880"/>
                </a:cubicBezTo>
                <a:cubicBezTo>
                  <a:pt x="75535" y="166533"/>
                  <a:pt x="93270" y="149545"/>
                  <a:pt x="113032" y="135172"/>
                </a:cubicBezTo>
                <a:cubicBezTo>
                  <a:pt x="129662" y="123078"/>
                  <a:pt x="149623" y="117674"/>
                  <a:pt x="168691" y="111318"/>
                </a:cubicBezTo>
                <a:cubicBezTo>
                  <a:pt x="176642" y="103367"/>
                  <a:pt x="183189" y="93702"/>
                  <a:pt x="192545" y="87464"/>
                </a:cubicBezTo>
                <a:cubicBezTo>
                  <a:pt x="199518" y="82815"/>
                  <a:pt x="208902" y="83261"/>
                  <a:pt x="216398" y="79513"/>
                </a:cubicBezTo>
                <a:cubicBezTo>
                  <a:pt x="224945" y="75239"/>
                  <a:pt x="231704" y="67884"/>
                  <a:pt x="240252" y="63610"/>
                </a:cubicBezTo>
                <a:cubicBezTo>
                  <a:pt x="253018" y="57227"/>
                  <a:pt x="267479" y="54543"/>
                  <a:pt x="280009" y="47708"/>
                </a:cubicBezTo>
                <a:cubicBezTo>
                  <a:pt x="296788" y="38556"/>
                  <a:pt x="311814" y="26504"/>
                  <a:pt x="327717" y="15902"/>
                </a:cubicBezTo>
                <a:lnTo>
                  <a:pt x="351571" y="0"/>
                </a:lnTo>
                <a:cubicBezTo>
                  <a:pt x="359522" y="7951"/>
                  <a:pt x="374030" y="12696"/>
                  <a:pt x="375425" y="23854"/>
                </a:cubicBezTo>
                <a:cubicBezTo>
                  <a:pt x="379711" y="58145"/>
                  <a:pt x="376377" y="93830"/>
                  <a:pt x="367473" y="127221"/>
                </a:cubicBezTo>
                <a:cubicBezTo>
                  <a:pt x="365011" y="136455"/>
                  <a:pt x="351916" y="138382"/>
                  <a:pt x="343619" y="143123"/>
                </a:cubicBezTo>
                <a:cubicBezTo>
                  <a:pt x="333328" y="149004"/>
                  <a:pt x="323059" y="155278"/>
                  <a:pt x="311814" y="159026"/>
                </a:cubicBezTo>
                <a:cubicBezTo>
                  <a:pt x="286499" y="167464"/>
                  <a:pt x="218047" y="172978"/>
                  <a:pt x="200496" y="174928"/>
                </a:cubicBezTo>
                <a:cubicBezTo>
                  <a:pt x="195195" y="182879"/>
                  <a:pt x="189334" y="190485"/>
                  <a:pt x="184593" y="198782"/>
                </a:cubicBezTo>
                <a:cubicBezTo>
                  <a:pt x="165291" y="232561"/>
                  <a:pt x="172892" y="236674"/>
                  <a:pt x="136885" y="262393"/>
                </a:cubicBezTo>
                <a:cubicBezTo>
                  <a:pt x="130065" y="267264"/>
                  <a:pt x="120983" y="267694"/>
                  <a:pt x="113032" y="270344"/>
                </a:cubicBezTo>
                <a:cubicBezTo>
                  <a:pt x="92590" y="285675"/>
                  <a:pt x="82371" y="298578"/>
                  <a:pt x="57372" y="302149"/>
                </a:cubicBezTo>
                <a:cubicBezTo>
                  <a:pt x="46877" y="303648"/>
                  <a:pt x="7014" y="322028"/>
                  <a:pt x="1713" y="31010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3075206-FE3A-4D2C-A2FA-62591FFE3DD5}"/>
              </a:ext>
            </a:extLst>
          </p:cNvPr>
          <p:cNvSpPr/>
          <p:nvPr/>
        </p:nvSpPr>
        <p:spPr>
          <a:xfrm>
            <a:off x="5128591" y="4495567"/>
            <a:ext cx="508884" cy="251362"/>
          </a:xfrm>
          <a:custGeom>
            <a:avLst/>
            <a:gdLst>
              <a:gd name="connsiteX0" fmla="*/ 127221 w 508884"/>
              <a:gd name="connsiteY0" fmla="*/ 4871 h 251362"/>
              <a:gd name="connsiteX1" fmla="*/ 302150 w 508884"/>
              <a:gd name="connsiteY1" fmla="*/ 20774 h 251362"/>
              <a:gd name="connsiteX2" fmla="*/ 365760 w 508884"/>
              <a:gd name="connsiteY2" fmla="*/ 36676 h 251362"/>
              <a:gd name="connsiteX3" fmla="*/ 437322 w 508884"/>
              <a:gd name="connsiteY3" fmla="*/ 140043 h 251362"/>
              <a:gd name="connsiteX4" fmla="*/ 477079 w 508884"/>
              <a:gd name="connsiteY4" fmla="*/ 187751 h 251362"/>
              <a:gd name="connsiteX5" fmla="*/ 508884 w 508884"/>
              <a:gd name="connsiteY5" fmla="*/ 243410 h 251362"/>
              <a:gd name="connsiteX6" fmla="*/ 477079 w 508884"/>
              <a:gd name="connsiteY6" fmla="*/ 251362 h 251362"/>
              <a:gd name="connsiteX7" fmla="*/ 413468 w 508884"/>
              <a:gd name="connsiteY7" fmla="*/ 243410 h 251362"/>
              <a:gd name="connsiteX8" fmla="*/ 341906 w 508884"/>
              <a:gd name="connsiteY8" fmla="*/ 219556 h 251362"/>
              <a:gd name="connsiteX9" fmla="*/ 318052 w 508884"/>
              <a:gd name="connsiteY9" fmla="*/ 203654 h 251362"/>
              <a:gd name="connsiteX10" fmla="*/ 254442 w 508884"/>
              <a:gd name="connsiteY10" fmla="*/ 211605 h 251362"/>
              <a:gd name="connsiteX11" fmla="*/ 230588 w 508884"/>
              <a:gd name="connsiteY11" fmla="*/ 219556 h 251362"/>
              <a:gd name="connsiteX12" fmla="*/ 198783 w 508884"/>
              <a:gd name="connsiteY12" fmla="*/ 227508 h 251362"/>
              <a:gd name="connsiteX13" fmla="*/ 174929 w 508884"/>
              <a:gd name="connsiteY13" fmla="*/ 211605 h 251362"/>
              <a:gd name="connsiteX14" fmla="*/ 166978 w 508884"/>
              <a:gd name="connsiteY14" fmla="*/ 187751 h 251362"/>
              <a:gd name="connsiteX15" fmla="*/ 119270 w 508884"/>
              <a:gd name="connsiteY15" fmla="*/ 76433 h 251362"/>
              <a:gd name="connsiteX16" fmla="*/ 0 w 508884"/>
              <a:gd name="connsiteY16" fmla="*/ 60530 h 251362"/>
              <a:gd name="connsiteX17" fmla="*/ 39757 w 508884"/>
              <a:gd name="connsiteY17" fmla="*/ 36676 h 251362"/>
              <a:gd name="connsiteX18" fmla="*/ 127221 w 508884"/>
              <a:gd name="connsiteY18" fmla="*/ 4871 h 25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8884" h="251362">
                <a:moveTo>
                  <a:pt x="127221" y="4871"/>
                </a:moveTo>
                <a:cubicBezTo>
                  <a:pt x="170953" y="2221"/>
                  <a:pt x="39834" y="-10703"/>
                  <a:pt x="302150" y="20774"/>
                </a:cubicBezTo>
                <a:cubicBezTo>
                  <a:pt x="323850" y="23378"/>
                  <a:pt x="365760" y="36676"/>
                  <a:pt x="365760" y="36676"/>
                </a:cubicBezTo>
                <a:cubicBezTo>
                  <a:pt x="439891" y="110807"/>
                  <a:pt x="393704" y="52808"/>
                  <a:pt x="437322" y="140043"/>
                </a:cubicBezTo>
                <a:cubicBezTo>
                  <a:pt x="452129" y="169656"/>
                  <a:pt x="455098" y="161373"/>
                  <a:pt x="477079" y="187751"/>
                </a:cubicBezTo>
                <a:cubicBezTo>
                  <a:pt x="491125" y="204606"/>
                  <a:pt x="499165" y="223972"/>
                  <a:pt x="508884" y="243410"/>
                </a:cubicBezTo>
                <a:cubicBezTo>
                  <a:pt x="498282" y="246061"/>
                  <a:pt x="488007" y="251362"/>
                  <a:pt x="477079" y="251362"/>
                </a:cubicBezTo>
                <a:cubicBezTo>
                  <a:pt x="455710" y="251362"/>
                  <a:pt x="434546" y="246923"/>
                  <a:pt x="413468" y="243410"/>
                </a:cubicBezTo>
                <a:cubicBezTo>
                  <a:pt x="390689" y="239613"/>
                  <a:pt x="361934" y="229570"/>
                  <a:pt x="341906" y="219556"/>
                </a:cubicBezTo>
                <a:cubicBezTo>
                  <a:pt x="333359" y="215282"/>
                  <a:pt x="326003" y="208955"/>
                  <a:pt x="318052" y="203654"/>
                </a:cubicBezTo>
                <a:cubicBezTo>
                  <a:pt x="296849" y="206304"/>
                  <a:pt x="275466" y="207783"/>
                  <a:pt x="254442" y="211605"/>
                </a:cubicBezTo>
                <a:cubicBezTo>
                  <a:pt x="246196" y="213104"/>
                  <a:pt x="238647" y="217253"/>
                  <a:pt x="230588" y="219556"/>
                </a:cubicBezTo>
                <a:cubicBezTo>
                  <a:pt x="220080" y="222558"/>
                  <a:pt x="209385" y="224857"/>
                  <a:pt x="198783" y="227508"/>
                </a:cubicBezTo>
                <a:cubicBezTo>
                  <a:pt x="190832" y="222207"/>
                  <a:pt x="180899" y="219067"/>
                  <a:pt x="174929" y="211605"/>
                </a:cubicBezTo>
                <a:cubicBezTo>
                  <a:pt x="169693" y="205060"/>
                  <a:pt x="169138" y="195849"/>
                  <a:pt x="166978" y="187751"/>
                </a:cubicBezTo>
                <a:cubicBezTo>
                  <a:pt x="161051" y="165526"/>
                  <a:pt x="164500" y="86484"/>
                  <a:pt x="119270" y="76433"/>
                </a:cubicBezTo>
                <a:cubicBezTo>
                  <a:pt x="80117" y="67732"/>
                  <a:pt x="39757" y="65831"/>
                  <a:pt x="0" y="60530"/>
                </a:cubicBezTo>
                <a:cubicBezTo>
                  <a:pt x="13252" y="52579"/>
                  <a:pt x="25634" y="42953"/>
                  <a:pt x="39757" y="36676"/>
                </a:cubicBezTo>
                <a:cubicBezTo>
                  <a:pt x="67771" y="24225"/>
                  <a:pt x="83489" y="7521"/>
                  <a:pt x="127221" y="487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6AA87E3-9D84-4FFC-86A1-50B2186CAD2F}"/>
              </a:ext>
            </a:extLst>
          </p:cNvPr>
          <p:cNvSpPr/>
          <p:nvPr/>
        </p:nvSpPr>
        <p:spPr>
          <a:xfrm>
            <a:off x="4412974" y="4272793"/>
            <a:ext cx="278105" cy="299207"/>
          </a:xfrm>
          <a:custGeom>
            <a:avLst/>
            <a:gdLst>
              <a:gd name="connsiteX0" fmla="*/ 166977 w 278105"/>
              <a:gd name="connsiteY0" fmla="*/ 12960 h 299207"/>
              <a:gd name="connsiteX1" fmla="*/ 143123 w 278105"/>
              <a:gd name="connsiteY1" fmla="*/ 52717 h 299207"/>
              <a:gd name="connsiteX2" fmla="*/ 119269 w 278105"/>
              <a:gd name="connsiteY2" fmla="*/ 60668 h 299207"/>
              <a:gd name="connsiteX3" fmla="*/ 63610 w 278105"/>
              <a:gd name="connsiteY3" fmla="*/ 84522 h 299207"/>
              <a:gd name="connsiteX4" fmla="*/ 31805 w 278105"/>
              <a:gd name="connsiteY4" fmla="*/ 132230 h 299207"/>
              <a:gd name="connsiteX5" fmla="*/ 0 w 278105"/>
              <a:gd name="connsiteY5" fmla="*/ 179937 h 299207"/>
              <a:gd name="connsiteX6" fmla="*/ 23854 w 278105"/>
              <a:gd name="connsiteY6" fmla="*/ 259450 h 299207"/>
              <a:gd name="connsiteX7" fmla="*/ 135172 w 278105"/>
              <a:gd name="connsiteY7" fmla="*/ 299207 h 299207"/>
              <a:gd name="connsiteX8" fmla="*/ 230588 w 278105"/>
              <a:gd name="connsiteY8" fmla="*/ 275353 h 299207"/>
              <a:gd name="connsiteX9" fmla="*/ 238539 w 278105"/>
              <a:gd name="connsiteY9" fmla="*/ 243548 h 299207"/>
              <a:gd name="connsiteX10" fmla="*/ 246490 w 278105"/>
              <a:gd name="connsiteY10" fmla="*/ 187889 h 299207"/>
              <a:gd name="connsiteX11" fmla="*/ 254442 w 278105"/>
              <a:gd name="connsiteY11" fmla="*/ 148132 h 299207"/>
              <a:gd name="connsiteX12" fmla="*/ 270344 w 278105"/>
              <a:gd name="connsiteY12" fmla="*/ 12960 h 299207"/>
              <a:gd name="connsiteX13" fmla="*/ 166977 w 278105"/>
              <a:gd name="connsiteY13" fmla="*/ 12960 h 29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8105" h="299207">
                <a:moveTo>
                  <a:pt x="166977" y="12960"/>
                </a:moveTo>
                <a:cubicBezTo>
                  <a:pt x="145774" y="19586"/>
                  <a:pt x="154051" y="41789"/>
                  <a:pt x="143123" y="52717"/>
                </a:cubicBezTo>
                <a:cubicBezTo>
                  <a:pt x="137196" y="58644"/>
                  <a:pt x="126973" y="57367"/>
                  <a:pt x="119269" y="60668"/>
                </a:cubicBezTo>
                <a:cubicBezTo>
                  <a:pt x="50478" y="90149"/>
                  <a:pt x="119561" y="65870"/>
                  <a:pt x="63610" y="84522"/>
                </a:cubicBezTo>
                <a:cubicBezTo>
                  <a:pt x="10670" y="137462"/>
                  <a:pt x="60574" y="80446"/>
                  <a:pt x="31805" y="132230"/>
                </a:cubicBezTo>
                <a:cubicBezTo>
                  <a:pt x="22523" y="148937"/>
                  <a:pt x="0" y="179937"/>
                  <a:pt x="0" y="179937"/>
                </a:cubicBezTo>
                <a:cubicBezTo>
                  <a:pt x="7951" y="206441"/>
                  <a:pt x="5025" y="239173"/>
                  <a:pt x="23854" y="259450"/>
                </a:cubicBezTo>
                <a:cubicBezTo>
                  <a:pt x="40119" y="276967"/>
                  <a:pt x="103769" y="291357"/>
                  <a:pt x="135172" y="299207"/>
                </a:cubicBezTo>
                <a:cubicBezTo>
                  <a:pt x="166977" y="291256"/>
                  <a:pt x="201722" y="290896"/>
                  <a:pt x="230588" y="275353"/>
                </a:cubicBezTo>
                <a:cubicBezTo>
                  <a:pt x="240210" y="270172"/>
                  <a:pt x="236584" y="254300"/>
                  <a:pt x="238539" y="243548"/>
                </a:cubicBezTo>
                <a:cubicBezTo>
                  <a:pt x="241891" y="225109"/>
                  <a:pt x="243409" y="206375"/>
                  <a:pt x="246490" y="187889"/>
                </a:cubicBezTo>
                <a:cubicBezTo>
                  <a:pt x="248712" y="174558"/>
                  <a:pt x="252616" y="161523"/>
                  <a:pt x="254442" y="148132"/>
                </a:cubicBezTo>
                <a:cubicBezTo>
                  <a:pt x="260572" y="103180"/>
                  <a:pt x="292586" y="52502"/>
                  <a:pt x="270344" y="12960"/>
                </a:cubicBezTo>
                <a:cubicBezTo>
                  <a:pt x="255992" y="-12555"/>
                  <a:pt x="188180" y="6334"/>
                  <a:pt x="166977" y="1296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A1ECEBD7-7D14-4922-BD67-20D9DEC86489}"/>
              </a:ext>
            </a:extLst>
          </p:cNvPr>
          <p:cNvSpPr/>
          <p:nvPr/>
        </p:nvSpPr>
        <p:spPr>
          <a:xfrm>
            <a:off x="4760460" y="3852543"/>
            <a:ext cx="42128" cy="221059"/>
          </a:xfrm>
          <a:custGeom>
            <a:avLst/>
            <a:gdLst>
              <a:gd name="connsiteX0" fmla="*/ 2371 w 42128"/>
              <a:gd name="connsiteY0" fmla="*/ 3840 h 221059"/>
              <a:gd name="connsiteX1" fmla="*/ 10323 w 42128"/>
              <a:gd name="connsiteY1" fmla="*/ 218525 h 221059"/>
              <a:gd name="connsiteX2" fmla="*/ 26225 w 42128"/>
              <a:gd name="connsiteY2" fmla="*/ 186720 h 221059"/>
              <a:gd name="connsiteX3" fmla="*/ 34177 w 42128"/>
              <a:gd name="connsiteY3" fmla="*/ 146963 h 221059"/>
              <a:gd name="connsiteX4" fmla="*/ 42128 w 42128"/>
              <a:gd name="connsiteY4" fmla="*/ 123109 h 221059"/>
              <a:gd name="connsiteX5" fmla="*/ 2371 w 42128"/>
              <a:gd name="connsiteY5" fmla="*/ 3840 h 22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8" h="221059">
                <a:moveTo>
                  <a:pt x="2371" y="3840"/>
                </a:moveTo>
                <a:cubicBezTo>
                  <a:pt x="-2930" y="19743"/>
                  <a:pt x="1061" y="147516"/>
                  <a:pt x="10323" y="218525"/>
                </a:cubicBezTo>
                <a:cubicBezTo>
                  <a:pt x="11856" y="230278"/>
                  <a:pt x="22477" y="197965"/>
                  <a:pt x="26225" y="186720"/>
                </a:cubicBezTo>
                <a:cubicBezTo>
                  <a:pt x="30499" y="173899"/>
                  <a:pt x="30899" y="160074"/>
                  <a:pt x="34177" y="146963"/>
                </a:cubicBezTo>
                <a:cubicBezTo>
                  <a:pt x="36210" y="138832"/>
                  <a:pt x="39478" y="131060"/>
                  <a:pt x="42128" y="123109"/>
                </a:cubicBezTo>
                <a:cubicBezTo>
                  <a:pt x="33554" y="20223"/>
                  <a:pt x="7672" y="-12063"/>
                  <a:pt x="2371" y="384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73A74972-90C7-4E3D-8812-A6E88DACC1C1}"/>
              </a:ext>
            </a:extLst>
          </p:cNvPr>
          <p:cNvSpPr/>
          <p:nvPr/>
        </p:nvSpPr>
        <p:spPr>
          <a:xfrm>
            <a:off x="4905955" y="4198289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CDBFC473-328F-4AA8-9546-4A4F44336F3F}"/>
              </a:ext>
            </a:extLst>
          </p:cNvPr>
          <p:cNvSpPr/>
          <p:nvPr/>
        </p:nvSpPr>
        <p:spPr>
          <a:xfrm>
            <a:off x="4753465" y="4436424"/>
            <a:ext cx="25691" cy="202633"/>
          </a:xfrm>
          <a:custGeom>
            <a:avLst/>
            <a:gdLst>
              <a:gd name="connsiteX0" fmla="*/ 1415 w 25691"/>
              <a:gd name="connsiteY0" fmla="*/ 404 h 202633"/>
              <a:gd name="connsiteX1" fmla="*/ 9366 w 25691"/>
              <a:gd name="connsiteY1" fmla="*/ 199186 h 202633"/>
              <a:gd name="connsiteX2" fmla="*/ 25269 w 25691"/>
              <a:gd name="connsiteY2" fmla="*/ 151479 h 202633"/>
              <a:gd name="connsiteX3" fmla="*/ 1415 w 25691"/>
              <a:gd name="connsiteY3" fmla="*/ 404 h 20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91" h="202633">
                <a:moveTo>
                  <a:pt x="1415" y="404"/>
                </a:moveTo>
                <a:cubicBezTo>
                  <a:pt x="-1235" y="8355"/>
                  <a:pt x="-976" y="133684"/>
                  <a:pt x="9366" y="199186"/>
                </a:cubicBezTo>
                <a:cubicBezTo>
                  <a:pt x="11980" y="215743"/>
                  <a:pt x="23877" y="168184"/>
                  <a:pt x="25269" y="151479"/>
                </a:cubicBezTo>
                <a:cubicBezTo>
                  <a:pt x="29231" y="103936"/>
                  <a:pt x="4065" y="-7547"/>
                  <a:pt x="1415" y="40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7038969-4D60-4DB1-9194-E04AA08C171A}"/>
              </a:ext>
            </a:extLst>
          </p:cNvPr>
          <p:cNvSpPr/>
          <p:nvPr/>
        </p:nvSpPr>
        <p:spPr>
          <a:xfrm>
            <a:off x="4516341" y="4801997"/>
            <a:ext cx="1272209" cy="986553"/>
          </a:xfrm>
          <a:custGeom>
            <a:avLst/>
            <a:gdLst>
              <a:gd name="connsiteX0" fmla="*/ 954156 w 1272209"/>
              <a:gd name="connsiteY0" fmla="*/ 591 h 986553"/>
              <a:gd name="connsiteX1" fmla="*/ 962108 w 1272209"/>
              <a:gd name="connsiteY1" fmla="*/ 40347 h 986553"/>
              <a:gd name="connsiteX2" fmla="*/ 970059 w 1272209"/>
              <a:gd name="connsiteY2" fmla="*/ 103958 h 986553"/>
              <a:gd name="connsiteX3" fmla="*/ 985962 w 1272209"/>
              <a:gd name="connsiteY3" fmla="*/ 135763 h 986553"/>
              <a:gd name="connsiteX4" fmla="*/ 1001864 w 1272209"/>
              <a:gd name="connsiteY4" fmla="*/ 183471 h 986553"/>
              <a:gd name="connsiteX5" fmla="*/ 1057523 w 1272209"/>
              <a:gd name="connsiteY5" fmla="*/ 231179 h 986553"/>
              <a:gd name="connsiteX6" fmla="*/ 1121134 w 1272209"/>
              <a:gd name="connsiteY6" fmla="*/ 294789 h 986553"/>
              <a:gd name="connsiteX7" fmla="*/ 1176793 w 1272209"/>
              <a:gd name="connsiteY7" fmla="*/ 334546 h 986553"/>
              <a:gd name="connsiteX8" fmla="*/ 1240403 w 1272209"/>
              <a:gd name="connsiteY8" fmla="*/ 406107 h 986553"/>
              <a:gd name="connsiteX9" fmla="*/ 1272209 w 1272209"/>
              <a:gd name="connsiteY9" fmla="*/ 604890 h 986553"/>
              <a:gd name="connsiteX10" fmla="*/ 1232452 w 1272209"/>
              <a:gd name="connsiteY10" fmla="*/ 827526 h 986553"/>
              <a:gd name="connsiteX11" fmla="*/ 1216549 w 1272209"/>
              <a:gd name="connsiteY11" fmla="*/ 851380 h 986553"/>
              <a:gd name="connsiteX12" fmla="*/ 1168842 w 1272209"/>
              <a:gd name="connsiteY12" fmla="*/ 914991 h 986553"/>
              <a:gd name="connsiteX13" fmla="*/ 1137036 w 1272209"/>
              <a:gd name="connsiteY13" fmla="*/ 954747 h 986553"/>
              <a:gd name="connsiteX14" fmla="*/ 1049572 w 1272209"/>
              <a:gd name="connsiteY14" fmla="*/ 986553 h 986553"/>
              <a:gd name="connsiteX15" fmla="*/ 946205 w 1272209"/>
              <a:gd name="connsiteY15" fmla="*/ 978601 h 986553"/>
              <a:gd name="connsiteX16" fmla="*/ 874643 w 1272209"/>
              <a:gd name="connsiteY16" fmla="*/ 907040 h 986553"/>
              <a:gd name="connsiteX17" fmla="*/ 850789 w 1272209"/>
              <a:gd name="connsiteY17" fmla="*/ 883186 h 986553"/>
              <a:gd name="connsiteX18" fmla="*/ 811033 w 1272209"/>
              <a:gd name="connsiteY18" fmla="*/ 875234 h 986553"/>
              <a:gd name="connsiteX19" fmla="*/ 771276 w 1272209"/>
              <a:gd name="connsiteY19" fmla="*/ 843429 h 986553"/>
              <a:gd name="connsiteX20" fmla="*/ 739471 w 1272209"/>
              <a:gd name="connsiteY20" fmla="*/ 827526 h 986553"/>
              <a:gd name="connsiteX21" fmla="*/ 683812 w 1272209"/>
              <a:gd name="connsiteY21" fmla="*/ 748013 h 986553"/>
              <a:gd name="connsiteX22" fmla="*/ 667909 w 1272209"/>
              <a:gd name="connsiteY22" fmla="*/ 716208 h 986553"/>
              <a:gd name="connsiteX23" fmla="*/ 628153 w 1272209"/>
              <a:gd name="connsiteY23" fmla="*/ 700306 h 986553"/>
              <a:gd name="connsiteX24" fmla="*/ 341906 w 1272209"/>
              <a:gd name="connsiteY24" fmla="*/ 755965 h 986553"/>
              <a:gd name="connsiteX25" fmla="*/ 270344 w 1272209"/>
              <a:gd name="connsiteY25" fmla="*/ 779819 h 986553"/>
              <a:gd name="connsiteX26" fmla="*/ 174929 w 1272209"/>
              <a:gd name="connsiteY26" fmla="*/ 803673 h 986553"/>
              <a:gd name="connsiteX27" fmla="*/ 135172 w 1272209"/>
              <a:gd name="connsiteY27" fmla="*/ 827526 h 986553"/>
              <a:gd name="connsiteX28" fmla="*/ 103367 w 1272209"/>
              <a:gd name="connsiteY28" fmla="*/ 835478 h 986553"/>
              <a:gd name="connsiteX29" fmla="*/ 87464 w 1272209"/>
              <a:gd name="connsiteY29" fmla="*/ 684403 h 986553"/>
              <a:gd name="connsiteX30" fmla="*/ 55659 w 1272209"/>
              <a:gd name="connsiteY30" fmla="*/ 573085 h 986553"/>
              <a:gd name="connsiteX31" fmla="*/ 39756 w 1272209"/>
              <a:gd name="connsiteY31" fmla="*/ 517426 h 986553"/>
              <a:gd name="connsiteX32" fmla="*/ 31805 w 1272209"/>
              <a:gd name="connsiteY32" fmla="*/ 485620 h 986553"/>
              <a:gd name="connsiteX33" fmla="*/ 15902 w 1272209"/>
              <a:gd name="connsiteY33" fmla="*/ 453815 h 986553"/>
              <a:gd name="connsiteX34" fmla="*/ 7951 w 1272209"/>
              <a:gd name="connsiteY34" fmla="*/ 406107 h 986553"/>
              <a:gd name="connsiteX35" fmla="*/ 0 w 1272209"/>
              <a:gd name="connsiteY35" fmla="*/ 374302 h 986553"/>
              <a:gd name="connsiteX36" fmla="*/ 7951 w 1272209"/>
              <a:gd name="connsiteY36" fmla="*/ 342497 h 986553"/>
              <a:gd name="connsiteX37" fmla="*/ 103367 w 1272209"/>
              <a:gd name="connsiteY37" fmla="*/ 302740 h 986553"/>
              <a:gd name="connsiteX38" fmla="*/ 174929 w 1272209"/>
              <a:gd name="connsiteY38" fmla="*/ 278886 h 986553"/>
              <a:gd name="connsiteX39" fmla="*/ 198782 w 1272209"/>
              <a:gd name="connsiteY39" fmla="*/ 262984 h 986553"/>
              <a:gd name="connsiteX40" fmla="*/ 238539 w 1272209"/>
              <a:gd name="connsiteY40" fmla="*/ 247081 h 986553"/>
              <a:gd name="connsiteX41" fmla="*/ 286247 w 1272209"/>
              <a:gd name="connsiteY41" fmla="*/ 183471 h 986553"/>
              <a:gd name="connsiteX42" fmla="*/ 318052 w 1272209"/>
              <a:gd name="connsiteY42" fmla="*/ 127812 h 986553"/>
              <a:gd name="connsiteX43" fmla="*/ 413468 w 1272209"/>
              <a:gd name="connsiteY43" fmla="*/ 591 h 986553"/>
              <a:gd name="connsiteX44" fmla="*/ 429370 w 1272209"/>
              <a:gd name="connsiteY44" fmla="*/ 32396 h 986553"/>
              <a:gd name="connsiteX45" fmla="*/ 500932 w 1272209"/>
              <a:gd name="connsiteY45" fmla="*/ 96006 h 986553"/>
              <a:gd name="connsiteX46" fmla="*/ 532737 w 1272209"/>
              <a:gd name="connsiteY46" fmla="*/ 111909 h 986553"/>
              <a:gd name="connsiteX47" fmla="*/ 612250 w 1272209"/>
              <a:gd name="connsiteY47" fmla="*/ 48299 h 986553"/>
              <a:gd name="connsiteX48" fmla="*/ 707666 w 1272209"/>
              <a:gd name="connsiteY48" fmla="*/ 16493 h 986553"/>
              <a:gd name="connsiteX49" fmla="*/ 763325 w 1272209"/>
              <a:gd name="connsiteY49" fmla="*/ 24445 h 986553"/>
              <a:gd name="connsiteX50" fmla="*/ 763325 w 1272209"/>
              <a:gd name="connsiteY50" fmla="*/ 191422 h 986553"/>
              <a:gd name="connsiteX51" fmla="*/ 866692 w 1272209"/>
              <a:gd name="connsiteY51" fmla="*/ 167568 h 986553"/>
              <a:gd name="connsiteX52" fmla="*/ 898497 w 1272209"/>
              <a:gd name="connsiteY52" fmla="*/ 119860 h 986553"/>
              <a:gd name="connsiteX53" fmla="*/ 914400 w 1272209"/>
              <a:gd name="connsiteY53" fmla="*/ 96006 h 986553"/>
              <a:gd name="connsiteX54" fmla="*/ 922351 w 1272209"/>
              <a:gd name="connsiteY54" fmla="*/ 72153 h 986553"/>
              <a:gd name="connsiteX55" fmla="*/ 954156 w 1272209"/>
              <a:gd name="connsiteY55" fmla="*/ 591 h 9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72209" h="986553">
                <a:moveTo>
                  <a:pt x="954156" y="591"/>
                </a:moveTo>
                <a:cubicBezTo>
                  <a:pt x="960782" y="-4710"/>
                  <a:pt x="960053" y="26990"/>
                  <a:pt x="962108" y="40347"/>
                </a:cubicBezTo>
                <a:cubicBezTo>
                  <a:pt x="965357" y="61467"/>
                  <a:pt x="964876" y="83227"/>
                  <a:pt x="970059" y="103958"/>
                </a:cubicBezTo>
                <a:cubicBezTo>
                  <a:pt x="972934" y="115457"/>
                  <a:pt x="981560" y="124758"/>
                  <a:pt x="985962" y="135763"/>
                </a:cubicBezTo>
                <a:cubicBezTo>
                  <a:pt x="992188" y="151327"/>
                  <a:pt x="991806" y="170061"/>
                  <a:pt x="1001864" y="183471"/>
                </a:cubicBezTo>
                <a:cubicBezTo>
                  <a:pt x="1016525" y="203020"/>
                  <a:pt x="1039659" y="214506"/>
                  <a:pt x="1057523" y="231179"/>
                </a:cubicBezTo>
                <a:cubicBezTo>
                  <a:pt x="1079445" y="251639"/>
                  <a:pt x="1096184" y="278155"/>
                  <a:pt x="1121134" y="294789"/>
                </a:cubicBezTo>
                <a:cubicBezTo>
                  <a:pt x="1140012" y="307375"/>
                  <a:pt x="1159534" y="319753"/>
                  <a:pt x="1176793" y="334546"/>
                </a:cubicBezTo>
                <a:cubicBezTo>
                  <a:pt x="1199246" y="353792"/>
                  <a:pt x="1222972" y="385190"/>
                  <a:pt x="1240403" y="406107"/>
                </a:cubicBezTo>
                <a:cubicBezTo>
                  <a:pt x="1267338" y="567717"/>
                  <a:pt x="1257416" y="501351"/>
                  <a:pt x="1272209" y="604890"/>
                </a:cubicBezTo>
                <a:cubicBezTo>
                  <a:pt x="1256527" y="730348"/>
                  <a:pt x="1275242" y="752646"/>
                  <a:pt x="1232452" y="827526"/>
                </a:cubicBezTo>
                <a:cubicBezTo>
                  <a:pt x="1227711" y="835823"/>
                  <a:pt x="1221850" y="843429"/>
                  <a:pt x="1216549" y="851380"/>
                </a:cubicBezTo>
                <a:cubicBezTo>
                  <a:pt x="1201470" y="896618"/>
                  <a:pt x="1217211" y="861248"/>
                  <a:pt x="1168842" y="914991"/>
                </a:cubicBezTo>
                <a:cubicBezTo>
                  <a:pt x="1157489" y="927605"/>
                  <a:pt x="1149036" y="942747"/>
                  <a:pt x="1137036" y="954747"/>
                </a:cubicBezTo>
                <a:cubicBezTo>
                  <a:pt x="1113680" y="978103"/>
                  <a:pt x="1079724" y="979015"/>
                  <a:pt x="1049572" y="986553"/>
                </a:cubicBezTo>
                <a:cubicBezTo>
                  <a:pt x="1015116" y="983902"/>
                  <a:pt x="979502" y="987850"/>
                  <a:pt x="946205" y="978601"/>
                </a:cubicBezTo>
                <a:cubicBezTo>
                  <a:pt x="919946" y="971307"/>
                  <a:pt x="890301" y="924935"/>
                  <a:pt x="874643" y="907040"/>
                </a:cubicBezTo>
                <a:cubicBezTo>
                  <a:pt x="867238" y="898577"/>
                  <a:pt x="860847" y="888215"/>
                  <a:pt x="850789" y="883186"/>
                </a:cubicBezTo>
                <a:cubicBezTo>
                  <a:pt x="838701" y="877142"/>
                  <a:pt x="824285" y="877885"/>
                  <a:pt x="811033" y="875234"/>
                </a:cubicBezTo>
                <a:cubicBezTo>
                  <a:pt x="797781" y="864632"/>
                  <a:pt x="785397" y="852843"/>
                  <a:pt x="771276" y="843429"/>
                </a:cubicBezTo>
                <a:cubicBezTo>
                  <a:pt x="761414" y="836854"/>
                  <a:pt x="748471" y="835240"/>
                  <a:pt x="739471" y="827526"/>
                </a:cubicBezTo>
                <a:cubicBezTo>
                  <a:pt x="730515" y="819850"/>
                  <a:pt x="684942" y="749897"/>
                  <a:pt x="683812" y="748013"/>
                </a:cubicBezTo>
                <a:cubicBezTo>
                  <a:pt x="677714" y="737849"/>
                  <a:pt x="676909" y="723922"/>
                  <a:pt x="667909" y="716208"/>
                </a:cubicBezTo>
                <a:cubicBezTo>
                  <a:pt x="657072" y="706919"/>
                  <a:pt x="641405" y="705607"/>
                  <a:pt x="628153" y="700306"/>
                </a:cubicBezTo>
                <a:cubicBezTo>
                  <a:pt x="267272" y="750082"/>
                  <a:pt x="497576" y="697589"/>
                  <a:pt x="341906" y="755965"/>
                </a:cubicBezTo>
                <a:cubicBezTo>
                  <a:pt x="318363" y="764794"/>
                  <a:pt x="294738" y="773721"/>
                  <a:pt x="270344" y="779819"/>
                </a:cubicBezTo>
                <a:lnTo>
                  <a:pt x="174929" y="803673"/>
                </a:lnTo>
                <a:cubicBezTo>
                  <a:pt x="161677" y="811624"/>
                  <a:pt x="149295" y="821249"/>
                  <a:pt x="135172" y="827526"/>
                </a:cubicBezTo>
                <a:cubicBezTo>
                  <a:pt x="125186" y="831964"/>
                  <a:pt x="106823" y="845845"/>
                  <a:pt x="103367" y="835478"/>
                </a:cubicBezTo>
                <a:cubicBezTo>
                  <a:pt x="87354" y="787440"/>
                  <a:pt x="96522" y="734223"/>
                  <a:pt x="87464" y="684403"/>
                </a:cubicBezTo>
                <a:cubicBezTo>
                  <a:pt x="80561" y="646435"/>
                  <a:pt x="65018" y="610524"/>
                  <a:pt x="55659" y="573085"/>
                </a:cubicBezTo>
                <a:cubicBezTo>
                  <a:pt x="30800" y="473644"/>
                  <a:pt x="62573" y="597286"/>
                  <a:pt x="39756" y="517426"/>
                </a:cubicBezTo>
                <a:cubicBezTo>
                  <a:pt x="36754" y="506918"/>
                  <a:pt x="35642" y="495852"/>
                  <a:pt x="31805" y="485620"/>
                </a:cubicBezTo>
                <a:cubicBezTo>
                  <a:pt x="27643" y="474522"/>
                  <a:pt x="21203" y="464417"/>
                  <a:pt x="15902" y="453815"/>
                </a:cubicBezTo>
                <a:cubicBezTo>
                  <a:pt x="13252" y="437912"/>
                  <a:pt x="11113" y="421916"/>
                  <a:pt x="7951" y="406107"/>
                </a:cubicBezTo>
                <a:cubicBezTo>
                  <a:pt x="5808" y="395391"/>
                  <a:pt x="0" y="385230"/>
                  <a:pt x="0" y="374302"/>
                </a:cubicBezTo>
                <a:cubicBezTo>
                  <a:pt x="0" y="363374"/>
                  <a:pt x="-217" y="349757"/>
                  <a:pt x="7951" y="342497"/>
                </a:cubicBezTo>
                <a:cubicBezTo>
                  <a:pt x="47795" y="307081"/>
                  <a:pt x="64025" y="315854"/>
                  <a:pt x="103367" y="302740"/>
                </a:cubicBezTo>
                <a:cubicBezTo>
                  <a:pt x="193188" y="272799"/>
                  <a:pt x="98712" y="297942"/>
                  <a:pt x="174929" y="278886"/>
                </a:cubicBezTo>
                <a:cubicBezTo>
                  <a:pt x="182880" y="273585"/>
                  <a:pt x="190235" y="267258"/>
                  <a:pt x="198782" y="262984"/>
                </a:cubicBezTo>
                <a:cubicBezTo>
                  <a:pt x="211548" y="256601"/>
                  <a:pt x="227978" y="256682"/>
                  <a:pt x="238539" y="247081"/>
                </a:cubicBezTo>
                <a:cubicBezTo>
                  <a:pt x="258151" y="229252"/>
                  <a:pt x="270344" y="204674"/>
                  <a:pt x="286247" y="183471"/>
                </a:cubicBezTo>
                <a:cubicBezTo>
                  <a:pt x="303540" y="131588"/>
                  <a:pt x="281023" y="190761"/>
                  <a:pt x="318052" y="127812"/>
                </a:cubicBezTo>
                <a:cubicBezTo>
                  <a:pt x="390036" y="5439"/>
                  <a:pt x="336601" y="46711"/>
                  <a:pt x="413468" y="591"/>
                </a:cubicBezTo>
                <a:cubicBezTo>
                  <a:pt x="418769" y="11193"/>
                  <a:pt x="421966" y="23140"/>
                  <a:pt x="429370" y="32396"/>
                </a:cubicBezTo>
                <a:cubicBezTo>
                  <a:pt x="449713" y="57825"/>
                  <a:pt x="472864" y="79967"/>
                  <a:pt x="500932" y="96006"/>
                </a:cubicBezTo>
                <a:cubicBezTo>
                  <a:pt x="511223" y="101887"/>
                  <a:pt x="522135" y="106608"/>
                  <a:pt x="532737" y="111909"/>
                </a:cubicBezTo>
                <a:cubicBezTo>
                  <a:pt x="559241" y="90706"/>
                  <a:pt x="582452" y="64552"/>
                  <a:pt x="612250" y="48299"/>
                </a:cubicBezTo>
                <a:cubicBezTo>
                  <a:pt x="641682" y="32245"/>
                  <a:pt x="707666" y="16493"/>
                  <a:pt x="707666" y="16493"/>
                </a:cubicBezTo>
                <a:cubicBezTo>
                  <a:pt x="726219" y="19144"/>
                  <a:pt x="761460" y="5797"/>
                  <a:pt x="763325" y="24445"/>
                </a:cubicBezTo>
                <a:cubicBezTo>
                  <a:pt x="782308" y="214271"/>
                  <a:pt x="658125" y="149343"/>
                  <a:pt x="763325" y="191422"/>
                </a:cubicBezTo>
                <a:cubicBezTo>
                  <a:pt x="797781" y="183471"/>
                  <a:pt x="835440" y="184113"/>
                  <a:pt x="866692" y="167568"/>
                </a:cubicBezTo>
                <a:cubicBezTo>
                  <a:pt x="883583" y="158625"/>
                  <a:pt x="887895" y="135763"/>
                  <a:pt x="898497" y="119860"/>
                </a:cubicBezTo>
                <a:lnTo>
                  <a:pt x="914400" y="96006"/>
                </a:lnTo>
                <a:cubicBezTo>
                  <a:pt x="917050" y="88055"/>
                  <a:pt x="917702" y="79126"/>
                  <a:pt x="922351" y="72153"/>
                </a:cubicBezTo>
                <a:cubicBezTo>
                  <a:pt x="948079" y="33561"/>
                  <a:pt x="947530" y="5892"/>
                  <a:pt x="954156" y="5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502B3AD-F568-4E90-B87C-A10E60287597}"/>
              </a:ext>
            </a:extLst>
          </p:cNvPr>
          <p:cNvSpPr/>
          <p:nvPr/>
        </p:nvSpPr>
        <p:spPr>
          <a:xfrm>
            <a:off x="5526157" y="5834351"/>
            <a:ext cx="119269" cy="137079"/>
          </a:xfrm>
          <a:custGeom>
            <a:avLst/>
            <a:gdLst>
              <a:gd name="connsiteX0" fmla="*/ 0 w 119269"/>
              <a:gd name="connsiteY0" fmla="*/ 1906 h 137079"/>
              <a:gd name="connsiteX1" fmla="*/ 23853 w 119269"/>
              <a:gd name="connsiteY1" fmla="*/ 89371 h 137079"/>
              <a:gd name="connsiteX2" fmla="*/ 31805 w 119269"/>
              <a:gd name="connsiteY2" fmla="*/ 113225 h 137079"/>
              <a:gd name="connsiteX3" fmla="*/ 39756 w 119269"/>
              <a:gd name="connsiteY3" fmla="*/ 137079 h 137079"/>
              <a:gd name="connsiteX4" fmla="*/ 87464 w 119269"/>
              <a:gd name="connsiteY4" fmla="*/ 129127 h 137079"/>
              <a:gd name="connsiteX5" fmla="*/ 95415 w 119269"/>
              <a:gd name="connsiteY5" fmla="*/ 89371 h 137079"/>
              <a:gd name="connsiteX6" fmla="*/ 119269 w 119269"/>
              <a:gd name="connsiteY6" fmla="*/ 49614 h 137079"/>
              <a:gd name="connsiteX7" fmla="*/ 0 w 119269"/>
              <a:gd name="connsiteY7" fmla="*/ 1906 h 13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269" h="137079">
                <a:moveTo>
                  <a:pt x="0" y="1906"/>
                </a:moveTo>
                <a:cubicBezTo>
                  <a:pt x="11237" y="58095"/>
                  <a:pt x="3679" y="28848"/>
                  <a:pt x="23853" y="89371"/>
                </a:cubicBezTo>
                <a:lnTo>
                  <a:pt x="31805" y="113225"/>
                </a:lnTo>
                <a:lnTo>
                  <a:pt x="39756" y="137079"/>
                </a:lnTo>
                <a:cubicBezTo>
                  <a:pt x="55659" y="134428"/>
                  <a:pt x="75223" y="139619"/>
                  <a:pt x="87464" y="129127"/>
                </a:cubicBezTo>
                <a:cubicBezTo>
                  <a:pt x="97725" y="120332"/>
                  <a:pt x="90396" y="101919"/>
                  <a:pt x="95415" y="89371"/>
                </a:cubicBezTo>
                <a:cubicBezTo>
                  <a:pt x="101155" y="75022"/>
                  <a:pt x="111318" y="62866"/>
                  <a:pt x="119269" y="49614"/>
                </a:cubicBezTo>
                <a:cubicBezTo>
                  <a:pt x="104041" y="-26527"/>
                  <a:pt x="124832" y="9858"/>
                  <a:pt x="0" y="1906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8FA7085-1963-4833-9CBB-FFEB1B8F9D55}"/>
              </a:ext>
            </a:extLst>
          </p:cNvPr>
          <p:cNvSpPr/>
          <p:nvPr/>
        </p:nvSpPr>
        <p:spPr>
          <a:xfrm>
            <a:off x="2329394" y="4826442"/>
            <a:ext cx="213649" cy="446180"/>
          </a:xfrm>
          <a:custGeom>
            <a:avLst/>
            <a:gdLst>
              <a:gd name="connsiteX0" fmla="*/ 16241 w 213649"/>
              <a:gd name="connsiteY0" fmla="*/ 143123 h 446180"/>
              <a:gd name="connsiteX1" fmla="*/ 55997 w 213649"/>
              <a:gd name="connsiteY1" fmla="*/ 151075 h 446180"/>
              <a:gd name="connsiteX2" fmla="*/ 79851 w 213649"/>
              <a:gd name="connsiteY2" fmla="*/ 127221 h 446180"/>
              <a:gd name="connsiteX3" fmla="*/ 127559 w 213649"/>
              <a:gd name="connsiteY3" fmla="*/ 63610 h 446180"/>
              <a:gd name="connsiteX4" fmla="*/ 135510 w 213649"/>
              <a:gd name="connsiteY4" fmla="*/ 39756 h 446180"/>
              <a:gd name="connsiteX5" fmla="*/ 183218 w 213649"/>
              <a:gd name="connsiteY5" fmla="*/ 0 h 446180"/>
              <a:gd name="connsiteX6" fmla="*/ 207072 w 213649"/>
              <a:gd name="connsiteY6" fmla="*/ 23854 h 446180"/>
              <a:gd name="connsiteX7" fmla="*/ 191169 w 213649"/>
              <a:gd name="connsiteY7" fmla="*/ 174928 h 446180"/>
              <a:gd name="connsiteX8" fmla="*/ 183218 w 213649"/>
              <a:gd name="connsiteY8" fmla="*/ 214685 h 446180"/>
              <a:gd name="connsiteX9" fmla="*/ 167316 w 213649"/>
              <a:gd name="connsiteY9" fmla="*/ 270344 h 446180"/>
              <a:gd name="connsiteX10" fmla="*/ 159364 w 213649"/>
              <a:gd name="connsiteY10" fmla="*/ 310101 h 446180"/>
              <a:gd name="connsiteX11" fmla="*/ 119608 w 213649"/>
              <a:gd name="connsiteY11" fmla="*/ 389614 h 446180"/>
              <a:gd name="connsiteX12" fmla="*/ 111656 w 213649"/>
              <a:gd name="connsiteY12" fmla="*/ 429370 h 446180"/>
              <a:gd name="connsiteX13" fmla="*/ 24192 w 213649"/>
              <a:gd name="connsiteY13" fmla="*/ 437321 h 446180"/>
              <a:gd name="connsiteX14" fmla="*/ 8289 w 213649"/>
              <a:gd name="connsiteY14" fmla="*/ 381662 h 446180"/>
              <a:gd name="connsiteX15" fmla="*/ 338 w 213649"/>
              <a:gd name="connsiteY15" fmla="*/ 341906 h 446180"/>
              <a:gd name="connsiteX16" fmla="*/ 16241 w 213649"/>
              <a:gd name="connsiteY16" fmla="*/ 143123 h 44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649" h="446180">
                <a:moveTo>
                  <a:pt x="16241" y="143123"/>
                </a:moveTo>
                <a:cubicBezTo>
                  <a:pt x="25518" y="111318"/>
                  <a:pt x="42886" y="154353"/>
                  <a:pt x="55997" y="151075"/>
                </a:cubicBezTo>
                <a:cubicBezTo>
                  <a:pt x="66906" y="148348"/>
                  <a:pt x="73104" y="136217"/>
                  <a:pt x="79851" y="127221"/>
                </a:cubicBezTo>
                <a:cubicBezTo>
                  <a:pt x="139130" y="48182"/>
                  <a:pt x="71211" y="119958"/>
                  <a:pt x="127559" y="63610"/>
                </a:cubicBezTo>
                <a:cubicBezTo>
                  <a:pt x="130209" y="55659"/>
                  <a:pt x="130861" y="46730"/>
                  <a:pt x="135510" y="39756"/>
                </a:cubicBezTo>
                <a:cubicBezTo>
                  <a:pt x="147755" y="21388"/>
                  <a:pt x="165616" y="11734"/>
                  <a:pt x="183218" y="0"/>
                </a:cubicBezTo>
                <a:cubicBezTo>
                  <a:pt x="191169" y="7951"/>
                  <a:pt x="205895" y="12671"/>
                  <a:pt x="207072" y="23854"/>
                </a:cubicBezTo>
                <a:cubicBezTo>
                  <a:pt x="222640" y="171744"/>
                  <a:pt x="207817" y="108339"/>
                  <a:pt x="191169" y="174928"/>
                </a:cubicBezTo>
                <a:cubicBezTo>
                  <a:pt x="187891" y="188039"/>
                  <a:pt x="186496" y="201574"/>
                  <a:pt x="183218" y="214685"/>
                </a:cubicBezTo>
                <a:cubicBezTo>
                  <a:pt x="178538" y="233404"/>
                  <a:pt x="171996" y="251625"/>
                  <a:pt x="167316" y="270344"/>
                </a:cubicBezTo>
                <a:cubicBezTo>
                  <a:pt x="164038" y="283455"/>
                  <a:pt x="164383" y="297553"/>
                  <a:pt x="159364" y="310101"/>
                </a:cubicBezTo>
                <a:cubicBezTo>
                  <a:pt x="148359" y="337614"/>
                  <a:pt x="119608" y="389614"/>
                  <a:pt x="119608" y="389614"/>
                </a:cubicBezTo>
                <a:cubicBezTo>
                  <a:pt x="116957" y="402866"/>
                  <a:pt x="118361" y="417636"/>
                  <a:pt x="111656" y="429370"/>
                </a:cubicBezTo>
                <a:cubicBezTo>
                  <a:pt x="94077" y="460134"/>
                  <a:pt x="43499" y="439735"/>
                  <a:pt x="24192" y="437321"/>
                </a:cubicBezTo>
                <a:cubicBezTo>
                  <a:pt x="15339" y="410761"/>
                  <a:pt x="14944" y="411610"/>
                  <a:pt x="8289" y="381662"/>
                </a:cubicBezTo>
                <a:cubicBezTo>
                  <a:pt x="5357" y="368469"/>
                  <a:pt x="804" y="355412"/>
                  <a:pt x="338" y="341906"/>
                </a:cubicBezTo>
                <a:cubicBezTo>
                  <a:pt x="-1854" y="278333"/>
                  <a:pt x="6964" y="174928"/>
                  <a:pt x="16241" y="14312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6E8339F0-415E-4E89-96D6-6BFE70EB0B11}"/>
              </a:ext>
            </a:extLst>
          </p:cNvPr>
          <p:cNvSpPr/>
          <p:nvPr/>
        </p:nvSpPr>
        <p:spPr>
          <a:xfrm>
            <a:off x="6421928" y="5524538"/>
            <a:ext cx="209460" cy="319671"/>
          </a:xfrm>
          <a:custGeom>
            <a:avLst/>
            <a:gdLst>
              <a:gd name="connsiteX0" fmla="*/ 2726 w 209460"/>
              <a:gd name="connsiteY0" fmla="*/ 1619 h 319671"/>
              <a:gd name="connsiteX1" fmla="*/ 42482 w 209460"/>
              <a:gd name="connsiteY1" fmla="*/ 33424 h 319671"/>
              <a:gd name="connsiteX2" fmla="*/ 66336 w 209460"/>
              <a:gd name="connsiteY2" fmla="*/ 57278 h 319671"/>
              <a:gd name="connsiteX3" fmla="*/ 98142 w 209460"/>
              <a:gd name="connsiteY3" fmla="*/ 73180 h 319671"/>
              <a:gd name="connsiteX4" fmla="*/ 121995 w 209460"/>
              <a:gd name="connsiteY4" fmla="*/ 89083 h 319671"/>
              <a:gd name="connsiteX5" fmla="*/ 185606 w 209460"/>
              <a:gd name="connsiteY5" fmla="*/ 128839 h 319671"/>
              <a:gd name="connsiteX6" fmla="*/ 209460 w 209460"/>
              <a:gd name="connsiteY6" fmla="*/ 176547 h 319671"/>
              <a:gd name="connsiteX7" fmla="*/ 169703 w 209460"/>
              <a:gd name="connsiteY7" fmla="*/ 256060 h 319671"/>
              <a:gd name="connsiteX8" fmla="*/ 137898 w 209460"/>
              <a:gd name="connsiteY8" fmla="*/ 279914 h 319671"/>
              <a:gd name="connsiteX9" fmla="*/ 82239 w 209460"/>
              <a:gd name="connsiteY9" fmla="*/ 311719 h 319671"/>
              <a:gd name="connsiteX10" fmla="*/ 58385 w 209460"/>
              <a:gd name="connsiteY10" fmla="*/ 319671 h 319671"/>
              <a:gd name="connsiteX11" fmla="*/ 34531 w 209460"/>
              <a:gd name="connsiteY11" fmla="*/ 303768 h 319671"/>
              <a:gd name="connsiteX12" fmla="*/ 26580 w 209460"/>
              <a:gd name="connsiteY12" fmla="*/ 120888 h 319671"/>
              <a:gd name="connsiteX13" fmla="*/ 18629 w 209460"/>
              <a:gd name="connsiteY13" fmla="*/ 65229 h 319671"/>
              <a:gd name="connsiteX14" fmla="*/ 2726 w 209460"/>
              <a:gd name="connsiteY14" fmla="*/ 9570 h 319671"/>
              <a:gd name="connsiteX15" fmla="*/ 2726 w 209460"/>
              <a:gd name="connsiteY15" fmla="*/ 1619 h 3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460" h="319671">
                <a:moveTo>
                  <a:pt x="2726" y="1619"/>
                </a:moveTo>
                <a:cubicBezTo>
                  <a:pt x="9352" y="5595"/>
                  <a:pt x="29710" y="22249"/>
                  <a:pt x="42482" y="33424"/>
                </a:cubicBezTo>
                <a:cubicBezTo>
                  <a:pt x="50945" y="40829"/>
                  <a:pt x="57186" y="50742"/>
                  <a:pt x="66336" y="57278"/>
                </a:cubicBezTo>
                <a:cubicBezTo>
                  <a:pt x="75981" y="64167"/>
                  <a:pt x="87850" y="67299"/>
                  <a:pt x="98142" y="73180"/>
                </a:cubicBezTo>
                <a:cubicBezTo>
                  <a:pt x="106439" y="77921"/>
                  <a:pt x="114350" y="83349"/>
                  <a:pt x="121995" y="89083"/>
                </a:cubicBezTo>
                <a:cubicBezTo>
                  <a:pt x="173850" y="127975"/>
                  <a:pt x="142909" y="114607"/>
                  <a:pt x="185606" y="128839"/>
                </a:cubicBezTo>
                <a:cubicBezTo>
                  <a:pt x="193647" y="140900"/>
                  <a:pt x="209460" y="160086"/>
                  <a:pt x="209460" y="176547"/>
                </a:cubicBezTo>
                <a:cubicBezTo>
                  <a:pt x="209460" y="213655"/>
                  <a:pt x="195788" y="229975"/>
                  <a:pt x="169703" y="256060"/>
                </a:cubicBezTo>
                <a:cubicBezTo>
                  <a:pt x="160332" y="265431"/>
                  <a:pt x="148682" y="272211"/>
                  <a:pt x="137898" y="279914"/>
                </a:cubicBezTo>
                <a:cubicBezTo>
                  <a:pt x="117932" y="294176"/>
                  <a:pt x="105537" y="301734"/>
                  <a:pt x="82239" y="311719"/>
                </a:cubicBezTo>
                <a:cubicBezTo>
                  <a:pt x="74535" y="315021"/>
                  <a:pt x="66336" y="317020"/>
                  <a:pt x="58385" y="319671"/>
                </a:cubicBezTo>
                <a:cubicBezTo>
                  <a:pt x="50434" y="314370"/>
                  <a:pt x="36041" y="313204"/>
                  <a:pt x="34531" y="303768"/>
                </a:cubicBezTo>
                <a:cubicBezTo>
                  <a:pt x="24891" y="243517"/>
                  <a:pt x="30639" y="181770"/>
                  <a:pt x="26580" y="120888"/>
                </a:cubicBezTo>
                <a:cubicBezTo>
                  <a:pt x="25333" y="102188"/>
                  <a:pt x="22556" y="83554"/>
                  <a:pt x="18629" y="65229"/>
                </a:cubicBezTo>
                <a:cubicBezTo>
                  <a:pt x="14586" y="46362"/>
                  <a:pt x="333" y="28716"/>
                  <a:pt x="2726" y="9570"/>
                </a:cubicBezTo>
                <a:cubicBezTo>
                  <a:pt x="3766" y="1253"/>
                  <a:pt x="-3900" y="-2357"/>
                  <a:pt x="2726" y="161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FF9F591F-4B53-40D7-86B1-4B2F1DB8CDE5}"/>
              </a:ext>
            </a:extLst>
          </p:cNvPr>
          <p:cNvSpPr/>
          <p:nvPr/>
        </p:nvSpPr>
        <p:spPr>
          <a:xfrm>
            <a:off x="6154266" y="5828306"/>
            <a:ext cx="302193" cy="326004"/>
          </a:xfrm>
          <a:custGeom>
            <a:avLst/>
            <a:gdLst>
              <a:gd name="connsiteX0" fmla="*/ 44 w 302193"/>
              <a:gd name="connsiteY0" fmla="*/ 246491 h 326004"/>
              <a:gd name="connsiteX1" fmla="*/ 39800 w 302193"/>
              <a:gd name="connsiteY1" fmla="*/ 206734 h 326004"/>
              <a:gd name="connsiteX2" fmla="*/ 79557 w 302193"/>
              <a:gd name="connsiteY2" fmla="*/ 151075 h 326004"/>
              <a:gd name="connsiteX3" fmla="*/ 103411 w 302193"/>
              <a:gd name="connsiteY3" fmla="*/ 103367 h 326004"/>
              <a:gd name="connsiteX4" fmla="*/ 135216 w 302193"/>
              <a:gd name="connsiteY4" fmla="*/ 55659 h 326004"/>
              <a:gd name="connsiteX5" fmla="*/ 151118 w 302193"/>
              <a:gd name="connsiteY5" fmla="*/ 23854 h 326004"/>
              <a:gd name="connsiteX6" fmla="*/ 182924 w 302193"/>
              <a:gd name="connsiteY6" fmla="*/ 15903 h 326004"/>
              <a:gd name="connsiteX7" fmla="*/ 254485 w 302193"/>
              <a:gd name="connsiteY7" fmla="*/ 0 h 326004"/>
              <a:gd name="connsiteX8" fmla="*/ 286291 w 302193"/>
              <a:gd name="connsiteY8" fmla="*/ 7951 h 326004"/>
              <a:gd name="connsiteX9" fmla="*/ 294242 w 302193"/>
              <a:gd name="connsiteY9" fmla="*/ 47708 h 326004"/>
              <a:gd name="connsiteX10" fmla="*/ 302193 w 302193"/>
              <a:gd name="connsiteY10" fmla="*/ 71562 h 326004"/>
              <a:gd name="connsiteX11" fmla="*/ 294242 w 302193"/>
              <a:gd name="connsiteY11" fmla="*/ 111318 h 326004"/>
              <a:gd name="connsiteX12" fmla="*/ 246534 w 302193"/>
              <a:gd name="connsiteY12" fmla="*/ 159026 h 326004"/>
              <a:gd name="connsiteX13" fmla="*/ 222680 w 302193"/>
              <a:gd name="connsiteY13" fmla="*/ 166977 h 326004"/>
              <a:gd name="connsiteX14" fmla="*/ 174972 w 302193"/>
              <a:gd name="connsiteY14" fmla="*/ 254442 h 326004"/>
              <a:gd name="connsiteX15" fmla="*/ 135216 w 302193"/>
              <a:gd name="connsiteY15" fmla="*/ 310101 h 326004"/>
              <a:gd name="connsiteX16" fmla="*/ 95459 w 302193"/>
              <a:gd name="connsiteY16" fmla="*/ 326004 h 326004"/>
              <a:gd name="connsiteX17" fmla="*/ 79557 w 302193"/>
              <a:gd name="connsiteY17" fmla="*/ 286247 h 326004"/>
              <a:gd name="connsiteX18" fmla="*/ 71605 w 302193"/>
              <a:gd name="connsiteY18" fmla="*/ 262393 h 326004"/>
              <a:gd name="connsiteX19" fmla="*/ 47751 w 302193"/>
              <a:gd name="connsiteY19" fmla="*/ 246491 h 326004"/>
              <a:gd name="connsiteX20" fmla="*/ 44 w 302193"/>
              <a:gd name="connsiteY20" fmla="*/ 246491 h 32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2193" h="326004">
                <a:moveTo>
                  <a:pt x="44" y="246491"/>
                </a:moveTo>
                <a:cubicBezTo>
                  <a:pt x="-1281" y="239865"/>
                  <a:pt x="27349" y="220742"/>
                  <a:pt x="39800" y="206734"/>
                </a:cubicBezTo>
                <a:cubicBezTo>
                  <a:pt x="45923" y="199845"/>
                  <a:pt x="73224" y="162475"/>
                  <a:pt x="79557" y="151075"/>
                </a:cubicBezTo>
                <a:cubicBezTo>
                  <a:pt x="88192" y="135533"/>
                  <a:pt x="94452" y="118725"/>
                  <a:pt x="103411" y="103367"/>
                </a:cubicBezTo>
                <a:cubicBezTo>
                  <a:pt x="113041" y="86858"/>
                  <a:pt x="125383" y="72048"/>
                  <a:pt x="135216" y="55659"/>
                </a:cubicBezTo>
                <a:cubicBezTo>
                  <a:pt x="141314" y="45495"/>
                  <a:pt x="142012" y="31442"/>
                  <a:pt x="151118" y="23854"/>
                </a:cubicBezTo>
                <a:cubicBezTo>
                  <a:pt x="159513" y="16858"/>
                  <a:pt x="172256" y="18274"/>
                  <a:pt x="182924" y="15903"/>
                </a:cubicBezTo>
                <a:cubicBezTo>
                  <a:pt x="273763" y="-4284"/>
                  <a:pt x="176928" y="19389"/>
                  <a:pt x="254485" y="0"/>
                </a:cubicBezTo>
                <a:cubicBezTo>
                  <a:pt x="265087" y="2650"/>
                  <a:pt x="279295" y="-444"/>
                  <a:pt x="286291" y="7951"/>
                </a:cubicBezTo>
                <a:cubicBezTo>
                  <a:pt x="294943" y="18333"/>
                  <a:pt x="290964" y="34597"/>
                  <a:pt x="294242" y="47708"/>
                </a:cubicBezTo>
                <a:cubicBezTo>
                  <a:pt x="296275" y="55839"/>
                  <a:pt x="299543" y="63611"/>
                  <a:pt x="302193" y="71562"/>
                </a:cubicBezTo>
                <a:cubicBezTo>
                  <a:pt x="299543" y="84814"/>
                  <a:pt x="299731" y="98968"/>
                  <a:pt x="294242" y="111318"/>
                </a:cubicBezTo>
                <a:cubicBezTo>
                  <a:pt x="284759" y="132656"/>
                  <a:pt x="266918" y="148835"/>
                  <a:pt x="246534" y="159026"/>
                </a:cubicBezTo>
                <a:cubicBezTo>
                  <a:pt x="239037" y="162774"/>
                  <a:pt x="230631" y="164327"/>
                  <a:pt x="222680" y="166977"/>
                </a:cubicBezTo>
                <a:cubicBezTo>
                  <a:pt x="173684" y="281303"/>
                  <a:pt x="224016" y="175970"/>
                  <a:pt x="174972" y="254442"/>
                </a:cubicBezTo>
                <a:cubicBezTo>
                  <a:pt x="158522" y="280763"/>
                  <a:pt x="163201" y="292610"/>
                  <a:pt x="135216" y="310101"/>
                </a:cubicBezTo>
                <a:cubicBezTo>
                  <a:pt x="123112" y="317666"/>
                  <a:pt x="108711" y="320703"/>
                  <a:pt x="95459" y="326004"/>
                </a:cubicBezTo>
                <a:cubicBezTo>
                  <a:pt x="90158" y="312752"/>
                  <a:pt x="84569" y="299611"/>
                  <a:pt x="79557" y="286247"/>
                </a:cubicBezTo>
                <a:cubicBezTo>
                  <a:pt x="76614" y="278399"/>
                  <a:pt x="76841" y="268938"/>
                  <a:pt x="71605" y="262393"/>
                </a:cubicBezTo>
                <a:cubicBezTo>
                  <a:pt x="65635" y="254931"/>
                  <a:pt x="55702" y="251792"/>
                  <a:pt x="47751" y="246491"/>
                </a:cubicBezTo>
                <a:cubicBezTo>
                  <a:pt x="29770" y="219518"/>
                  <a:pt x="1369" y="253117"/>
                  <a:pt x="44" y="2464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F960CD2-2477-4C18-AF7F-0E94D5C18F7B}"/>
              </a:ext>
            </a:extLst>
          </p:cNvPr>
          <p:cNvSpPr/>
          <p:nvPr/>
        </p:nvSpPr>
        <p:spPr>
          <a:xfrm>
            <a:off x="7012968" y="1298211"/>
            <a:ext cx="3530462" cy="2669490"/>
          </a:xfrm>
          <a:custGeom>
            <a:avLst/>
            <a:gdLst>
              <a:gd name="connsiteX0" fmla="*/ 1168924 w 3530462"/>
              <a:gd name="connsiteY0" fmla="*/ 1150791 h 2669490"/>
              <a:gd name="connsiteX1" fmla="*/ 1129168 w 3530462"/>
              <a:gd name="connsiteY1" fmla="*/ 1063326 h 2669490"/>
              <a:gd name="connsiteX2" fmla="*/ 1097362 w 3530462"/>
              <a:gd name="connsiteY2" fmla="*/ 1031521 h 2669490"/>
              <a:gd name="connsiteX3" fmla="*/ 1057606 w 3530462"/>
              <a:gd name="connsiteY3" fmla="*/ 991765 h 2669490"/>
              <a:gd name="connsiteX4" fmla="*/ 1009898 w 3530462"/>
              <a:gd name="connsiteY4" fmla="*/ 967911 h 2669490"/>
              <a:gd name="connsiteX5" fmla="*/ 962190 w 3530462"/>
              <a:gd name="connsiteY5" fmla="*/ 952008 h 2669490"/>
              <a:gd name="connsiteX6" fmla="*/ 930385 w 3530462"/>
              <a:gd name="connsiteY6" fmla="*/ 928154 h 2669490"/>
              <a:gd name="connsiteX7" fmla="*/ 890629 w 3530462"/>
              <a:gd name="connsiteY7" fmla="*/ 912252 h 2669490"/>
              <a:gd name="connsiteX8" fmla="*/ 858823 w 3530462"/>
              <a:gd name="connsiteY8" fmla="*/ 896349 h 2669490"/>
              <a:gd name="connsiteX9" fmla="*/ 834969 w 3530462"/>
              <a:gd name="connsiteY9" fmla="*/ 880446 h 2669490"/>
              <a:gd name="connsiteX10" fmla="*/ 811115 w 3530462"/>
              <a:gd name="connsiteY10" fmla="*/ 856592 h 2669490"/>
              <a:gd name="connsiteX11" fmla="*/ 763408 w 3530462"/>
              <a:gd name="connsiteY11" fmla="*/ 840690 h 2669490"/>
              <a:gd name="connsiteX12" fmla="*/ 731602 w 3530462"/>
              <a:gd name="connsiteY12" fmla="*/ 824787 h 2669490"/>
              <a:gd name="connsiteX13" fmla="*/ 660041 w 3530462"/>
              <a:gd name="connsiteY13" fmla="*/ 808885 h 2669490"/>
              <a:gd name="connsiteX14" fmla="*/ 604382 w 3530462"/>
              <a:gd name="connsiteY14" fmla="*/ 785031 h 2669490"/>
              <a:gd name="connsiteX15" fmla="*/ 516917 w 3530462"/>
              <a:gd name="connsiteY15" fmla="*/ 808885 h 2669490"/>
              <a:gd name="connsiteX16" fmla="*/ 485112 w 3530462"/>
              <a:gd name="connsiteY16" fmla="*/ 816836 h 2669490"/>
              <a:gd name="connsiteX17" fmla="*/ 381745 w 3530462"/>
              <a:gd name="connsiteY17" fmla="*/ 872495 h 2669490"/>
              <a:gd name="connsiteX18" fmla="*/ 357891 w 3530462"/>
              <a:gd name="connsiteY18" fmla="*/ 880446 h 2669490"/>
              <a:gd name="connsiteX19" fmla="*/ 334037 w 3530462"/>
              <a:gd name="connsiteY19" fmla="*/ 896349 h 2669490"/>
              <a:gd name="connsiteX20" fmla="*/ 190914 w 3530462"/>
              <a:gd name="connsiteY20" fmla="*/ 896349 h 2669490"/>
              <a:gd name="connsiteX21" fmla="*/ 167060 w 3530462"/>
              <a:gd name="connsiteY21" fmla="*/ 888398 h 2669490"/>
              <a:gd name="connsiteX22" fmla="*/ 87547 w 3530462"/>
              <a:gd name="connsiteY22" fmla="*/ 769128 h 2669490"/>
              <a:gd name="connsiteX23" fmla="*/ 47790 w 3530462"/>
              <a:gd name="connsiteY23" fmla="*/ 665761 h 2669490"/>
              <a:gd name="connsiteX24" fmla="*/ 55742 w 3530462"/>
              <a:gd name="connsiteY24" fmla="*/ 633956 h 2669490"/>
              <a:gd name="connsiteX25" fmla="*/ 119352 w 3530462"/>
              <a:gd name="connsiteY25" fmla="*/ 610102 h 2669490"/>
              <a:gd name="connsiteX26" fmla="*/ 190914 w 3530462"/>
              <a:gd name="connsiteY26" fmla="*/ 554443 h 2669490"/>
              <a:gd name="connsiteX27" fmla="*/ 151157 w 3530462"/>
              <a:gd name="connsiteY27" fmla="*/ 538540 h 2669490"/>
              <a:gd name="connsiteX28" fmla="*/ 15985 w 3530462"/>
              <a:gd name="connsiteY28" fmla="*/ 514686 h 2669490"/>
              <a:gd name="connsiteX29" fmla="*/ 82 w 3530462"/>
              <a:gd name="connsiteY29" fmla="*/ 482881 h 2669490"/>
              <a:gd name="connsiteX30" fmla="*/ 167060 w 3530462"/>
              <a:gd name="connsiteY30" fmla="*/ 427222 h 2669490"/>
              <a:gd name="connsiteX31" fmla="*/ 198865 w 3530462"/>
              <a:gd name="connsiteY31" fmla="*/ 411319 h 2669490"/>
              <a:gd name="connsiteX32" fmla="*/ 182962 w 3530462"/>
              <a:gd name="connsiteY32" fmla="*/ 379514 h 2669490"/>
              <a:gd name="connsiteX33" fmla="*/ 95498 w 3530462"/>
              <a:gd name="connsiteY33" fmla="*/ 307952 h 2669490"/>
              <a:gd name="connsiteX34" fmla="*/ 31888 w 3530462"/>
              <a:gd name="connsiteY34" fmla="*/ 236391 h 2669490"/>
              <a:gd name="connsiteX35" fmla="*/ 23936 w 3530462"/>
              <a:gd name="connsiteY35" fmla="*/ 212537 h 2669490"/>
              <a:gd name="connsiteX36" fmla="*/ 87547 w 3530462"/>
              <a:gd name="connsiteY36" fmla="*/ 101219 h 2669490"/>
              <a:gd name="connsiteX37" fmla="*/ 135255 w 3530462"/>
              <a:gd name="connsiteY37" fmla="*/ 77365 h 2669490"/>
              <a:gd name="connsiteX38" fmla="*/ 167060 w 3530462"/>
              <a:gd name="connsiteY38" fmla="*/ 69413 h 2669490"/>
              <a:gd name="connsiteX39" fmla="*/ 246573 w 3530462"/>
              <a:gd name="connsiteY39" fmla="*/ 53511 h 2669490"/>
              <a:gd name="connsiteX40" fmla="*/ 318135 w 3530462"/>
              <a:gd name="connsiteY40" fmla="*/ 37608 h 2669490"/>
              <a:gd name="connsiteX41" fmla="*/ 341989 w 3530462"/>
              <a:gd name="connsiteY41" fmla="*/ 21706 h 2669490"/>
              <a:gd name="connsiteX42" fmla="*/ 572576 w 3530462"/>
              <a:gd name="connsiteY42" fmla="*/ 13754 h 2669490"/>
              <a:gd name="connsiteX43" fmla="*/ 596430 w 3530462"/>
              <a:gd name="connsiteY43" fmla="*/ 29657 h 2669490"/>
              <a:gd name="connsiteX44" fmla="*/ 675943 w 3530462"/>
              <a:gd name="connsiteY44" fmla="*/ 61462 h 2669490"/>
              <a:gd name="connsiteX45" fmla="*/ 739554 w 3530462"/>
              <a:gd name="connsiteY45" fmla="*/ 101219 h 2669490"/>
              <a:gd name="connsiteX46" fmla="*/ 811115 w 3530462"/>
              <a:gd name="connsiteY46" fmla="*/ 125072 h 2669490"/>
              <a:gd name="connsiteX47" fmla="*/ 858823 w 3530462"/>
              <a:gd name="connsiteY47" fmla="*/ 148926 h 2669490"/>
              <a:gd name="connsiteX48" fmla="*/ 978093 w 3530462"/>
              <a:gd name="connsiteY48" fmla="*/ 172780 h 2669490"/>
              <a:gd name="connsiteX49" fmla="*/ 1121216 w 3530462"/>
              <a:gd name="connsiteY49" fmla="*/ 164829 h 2669490"/>
              <a:gd name="connsiteX50" fmla="*/ 1192778 w 3530462"/>
              <a:gd name="connsiteY50" fmla="*/ 148926 h 2669490"/>
              <a:gd name="connsiteX51" fmla="*/ 1240486 w 3530462"/>
              <a:gd name="connsiteY51" fmla="*/ 140975 h 2669490"/>
              <a:gd name="connsiteX52" fmla="*/ 1319999 w 3530462"/>
              <a:gd name="connsiteY52" fmla="*/ 117121 h 2669490"/>
              <a:gd name="connsiteX53" fmla="*/ 1486976 w 3530462"/>
              <a:gd name="connsiteY53" fmla="*/ 125072 h 2669490"/>
              <a:gd name="connsiteX54" fmla="*/ 1526733 w 3530462"/>
              <a:gd name="connsiteY54" fmla="*/ 140975 h 2669490"/>
              <a:gd name="connsiteX55" fmla="*/ 1598295 w 3530462"/>
              <a:gd name="connsiteY55" fmla="*/ 164829 h 2669490"/>
              <a:gd name="connsiteX56" fmla="*/ 1701662 w 3530462"/>
              <a:gd name="connsiteY56" fmla="*/ 236391 h 2669490"/>
              <a:gd name="connsiteX57" fmla="*/ 1733467 w 3530462"/>
              <a:gd name="connsiteY57" fmla="*/ 252293 h 2669490"/>
              <a:gd name="connsiteX58" fmla="*/ 1797077 w 3530462"/>
              <a:gd name="connsiteY58" fmla="*/ 284099 h 2669490"/>
              <a:gd name="connsiteX59" fmla="*/ 1876590 w 3530462"/>
              <a:gd name="connsiteY59" fmla="*/ 276147 h 2669490"/>
              <a:gd name="connsiteX60" fmla="*/ 1924298 w 3530462"/>
              <a:gd name="connsiteY60" fmla="*/ 244342 h 2669490"/>
              <a:gd name="connsiteX61" fmla="*/ 1948152 w 3530462"/>
              <a:gd name="connsiteY61" fmla="*/ 236391 h 2669490"/>
              <a:gd name="connsiteX62" fmla="*/ 1987909 w 3530462"/>
              <a:gd name="connsiteY62" fmla="*/ 220488 h 2669490"/>
              <a:gd name="connsiteX63" fmla="*/ 2202594 w 3530462"/>
              <a:gd name="connsiteY63" fmla="*/ 212537 h 2669490"/>
              <a:gd name="connsiteX64" fmla="*/ 2266204 w 3530462"/>
              <a:gd name="connsiteY64" fmla="*/ 236391 h 2669490"/>
              <a:gd name="connsiteX65" fmla="*/ 2417279 w 3530462"/>
              <a:gd name="connsiteY65" fmla="*/ 220488 h 2669490"/>
              <a:gd name="connsiteX66" fmla="*/ 2464987 w 3530462"/>
              <a:gd name="connsiteY66" fmla="*/ 180732 h 2669490"/>
              <a:gd name="connsiteX67" fmla="*/ 2528597 w 3530462"/>
              <a:gd name="connsiteY67" fmla="*/ 133024 h 2669490"/>
              <a:gd name="connsiteX68" fmla="*/ 2655818 w 3530462"/>
              <a:gd name="connsiteY68" fmla="*/ 164829 h 2669490"/>
              <a:gd name="connsiteX69" fmla="*/ 2671721 w 3530462"/>
              <a:gd name="connsiteY69" fmla="*/ 188683 h 2669490"/>
              <a:gd name="connsiteX70" fmla="*/ 2687623 w 3530462"/>
              <a:gd name="connsiteY70" fmla="*/ 252293 h 2669490"/>
              <a:gd name="connsiteX71" fmla="*/ 2671721 w 3530462"/>
              <a:gd name="connsiteY71" fmla="*/ 435173 h 2669490"/>
              <a:gd name="connsiteX72" fmla="*/ 2655818 w 3530462"/>
              <a:gd name="connsiteY72" fmla="*/ 474930 h 2669490"/>
              <a:gd name="connsiteX73" fmla="*/ 2608110 w 3530462"/>
              <a:gd name="connsiteY73" fmla="*/ 570346 h 2669490"/>
              <a:gd name="connsiteX74" fmla="*/ 2536549 w 3530462"/>
              <a:gd name="connsiteY74" fmla="*/ 633956 h 2669490"/>
              <a:gd name="connsiteX75" fmla="*/ 2480889 w 3530462"/>
              <a:gd name="connsiteY75" fmla="*/ 657810 h 2669490"/>
              <a:gd name="connsiteX76" fmla="*/ 2449084 w 3530462"/>
              <a:gd name="connsiteY76" fmla="*/ 689615 h 2669490"/>
              <a:gd name="connsiteX77" fmla="*/ 2425230 w 3530462"/>
              <a:gd name="connsiteY77" fmla="*/ 705518 h 2669490"/>
              <a:gd name="connsiteX78" fmla="*/ 2393425 w 3530462"/>
              <a:gd name="connsiteY78" fmla="*/ 737323 h 2669490"/>
              <a:gd name="connsiteX79" fmla="*/ 2377522 w 3530462"/>
              <a:gd name="connsiteY79" fmla="*/ 785031 h 2669490"/>
              <a:gd name="connsiteX80" fmla="*/ 2369571 w 3530462"/>
              <a:gd name="connsiteY80" fmla="*/ 816836 h 2669490"/>
              <a:gd name="connsiteX81" fmla="*/ 2464987 w 3530462"/>
              <a:gd name="connsiteY81" fmla="*/ 912252 h 2669490"/>
              <a:gd name="connsiteX82" fmla="*/ 2480889 w 3530462"/>
              <a:gd name="connsiteY82" fmla="*/ 944057 h 2669490"/>
              <a:gd name="connsiteX83" fmla="*/ 2536549 w 3530462"/>
              <a:gd name="connsiteY83" fmla="*/ 975862 h 2669490"/>
              <a:gd name="connsiteX84" fmla="*/ 2576305 w 3530462"/>
              <a:gd name="connsiteY84" fmla="*/ 991765 h 2669490"/>
              <a:gd name="connsiteX85" fmla="*/ 2624013 w 3530462"/>
              <a:gd name="connsiteY85" fmla="*/ 1007667 h 2669490"/>
              <a:gd name="connsiteX86" fmla="*/ 2655818 w 3530462"/>
              <a:gd name="connsiteY86" fmla="*/ 1023570 h 2669490"/>
              <a:gd name="connsiteX87" fmla="*/ 2671721 w 3530462"/>
              <a:gd name="connsiteY87" fmla="*/ 1047424 h 2669490"/>
              <a:gd name="connsiteX88" fmla="*/ 2703526 w 3530462"/>
              <a:gd name="connsiteY88" fmla="*/ 1118986 h 2669490"/>
              <a:gd name="connsiteX89" fmla="*/ 2711477 w 3530462"/>
              <a:gd name="connsiteY89" fmla="*/ 1158742 h 2669490"/>
              <a:gd name="connsiteX90" fmla="*/ 2751234 w 3530462"/>
              <a:gd name="connsiteY90" fmla="*/ 1278012 h 2669490"/>
              <a:gd name="connsiteX91" fmla="*/ 2759185 w 3530462"/>
              <a:gd name="connsiteY91" fmla="*/ 1246206 h 2669490"/>
              <a:gd name="connsiteX92" fmla="*/ 2775088 w 3530462"/>
              <a:gd name="connsiteY92" fmla="*/ 1111034 h 2669490"/>
              <a:gd name="connsiteX93" fmla="*/ 2806893 w 3530462"/>
              <a:gd name="connsiteY93" fmla="*/ 967911 h 2669490"/>
              <a:gd name="connsiteX94" fmla="*/ 2814844 w 3530462"/>
              <a:gd name="connsiteY94" fmla="*/ 745274 h 2669490"/>
              <a:gd name="connsiteX95" fmla="*/ 2862552 w 3530462"/>
              <a:gd name="connsiteY95" fmla="*/ 729372 h 2669490"/>
              <a:gd name="connsiteX96" fmla="*/ 3029529 w 3530462"/>
              <a:gd name="connsiteY96" fmla="*/ 745274 h 2669490"/>
              <a:gd name="connsiteX97" fmla="*/ 3101091 w 3530462"/>
              <a:gd name="connsiteY97" fmla="*/ 761177 h 2669490"/>
              <a:gd name="connsiteX98" fmla="*/ 3156750 w 3530462"/>
              <a:gd name="connsiteY98" fmla="*/ 800933 h 2669490"/>
              <a:gd name="connsiteX99" fmla="*/ 3180604 w 3530462"/>
              <a:gd name="connsiteY99" fmla="*/ 808885 h 2669490"/>
              <a:gd name="connsiteX100" fmla="*/ 3188555 w 3530462"/>
              <a:gd name="connsiteY100" fmla="*/ 888398 h 2669490"/>
              <a:gd name="connsiteX101" fmla="*/ 3164702 w 3530462"/>
              <a:gd name="connsiteY101" fmla="*/ 912252 h 2669490"/>
              <a:gd name="connsiteX102" fmla="*/ 3204458 w 3530462"/>
              <a:gd name="connsiteY102" fmla="*/ 896349 h 2669490"/>
              <a:gd name="connsiteX103" fmla="*/ 3212409 w 3530462"/>
              <a:gd name="connsiteY103" fmla="*/ 848641 h 2669490"/>
              <a:gd name="connsiteX104" fmla="*/ 3220361 w 3530462"/>
              <a:gd name="connsiteY104" fmla="*/ 808885 h 2669490"/>
              <a:gd name="connsiteX105" fmla="*/ 3252166 w 3530462"/>
              <a:gd name="connsiteY105" fmla="*/ 816836 h 2669490"/>
              <a:gd name="connsiteX106" fmla="*/ 3268069 w 3530462"/>
              <a:gd name="connsiteY106" fmla="*/ 840690 h 2669490"/>
              <a:gd name="connsiteX107" fmla="*/ 3291922 w 3530462"/>
              <a:gd name="connsiteY107" fmla="*/ 864544 h 2669490"/>
              <a:gd name="connsiteX108" fmla="*/ 3315776 w 3530462"/>
              <a:gd name="connsiteY108" fmla="*/ 920203 h 2669490"/>
              <a:gd name="connsiteX109" fmla="*/ 3355533 w 3530462"/>
              <a:gd name="connsiteY109" fmla="*/ 1047424 h 2669490"/>
              <a:gd name="connsiteX110" fmla="*/ 3371435 w 3530462"/>
              <a:gd name="connsiteY110" fmla="*/ 1071278 h 2669490"/>
              <a:gd name="connsiteX111" fmla="*/ 3411192 w 3530462"/>
              <a:gd name="connsiteY111" fmla="*/ 1103083 h 2669490"/>
              <a:gd name="connsiteX112" fmla="*/ 3435046 w 3530462"/>
              <a:gd name="connsiteY112" fmla="*/ 1118986 h 2669490"/>
              <a:gd name="connsiteX113" fmla="*/ 3530462 w 3530462"/>
              <a:gd name="connsiteY113" fmla="*/ 1206450 h 2669490"/>
              <a:gd name="connsiteX114" fmla="*/ 3427095 w 3530462"/>
              <a:gd name="connsiteY114" fmla="*/ 1270060 h 2669490"/>
              <a:gd name="connsiteX115" fmla="*/ 3387338 w 3530462"/>
              <a:gd name="connsiteY115" fmla="*/ 1293914 h 2669490"/>
              <a:gd name="connsiteX116" fmla="*/ 3339630 w 3530462"/>
              <a:gd name="connsiteY116" fmla="*/ 1357525 h 2669490"/>
              <a:gd name="connsiteX117" fmla="*/ 3299874 w 3530462"/>
              <a:gd name="connsiteY117" fmla="*/ 1381379 h 2669490"/>
              <a:gd name="connsiteX118" fmla="*/ 3268069 w 3530462"/>
              <a:gd name="connsiteY118" fmla="*/ 1405232 h 2669490"/>
              <a:gd name="connsiteX119" fmla="*/ 3212409 w 3530462"/>
              <a:gd name="connsiteY119" fmla="*/ 1413184 h 2669490"/>
              <a:gd name="connsiteX120" fmla="*/ 3180604 w 3530462"/>
              <a:gd name="connsiteY120" fmla="*/ 1421135 h 2669490"/>
              <a:gd name="connsiteX121" fmla="*/ 3212409 w 3530462"/>
              <a:gd name="connsiteY121" fmla="*/ 1429086 h 2669490"/>
              <a:gd name="connsiteX122" fmla="*/ 3236263 w 3530462"/>
              <a:gd name="connsiteY122" fmla="*/ 1572210 h 2669490"/>
              <a:gd name="connsiteX123" fmla="*/ 3212409 w 3530462"/>
              <a:gd name="connsiteY123" fmla="*/ 1596064 h 2669490"/>
              <a:gd name="connsiteX124" fmla="*/ 3140848 w 3530462"/>
              <a:gd name="connsiteY124" fmla="*/ 1635820 h 2669490"/>
              <a:gd name="connsiteX125" fmla="*/ 3109042 w 3530462"/>
              <a:gd name="connsiteY125" fmla="*/ 1659674 h 2669490"/>
              <a:gd name="connsiteX126" fmla="*/ 3013627 w 3530462"/>
              <a:gd name="connsiteY126" fmla="*/ 1731236 h 2669490"/>
              <a:gd name="connsiteX127" fmla="*/ 2997724 w 3530462"/>
              <a:gd name="connsiteY127" fmla="*/ 1755090 h 2669490"/>
              <a:gd name="connsiteX128" fmla="*/ 2981822 w 3530462"/>
              <a:gd name="connsiteY128" fmla="*/ 1826652 h 2669490"/>
              <a:gd name="connsiteX129" fmla="*/ 2918211 w 3530462"/>
              <a:gd name="connsiteY129" fmla="*/ 1961824 h 2669490"/>
              <a:gd name="connsiteX130" fmla="*/ 2910260 w 3530462"/>
              <a:gd name="connsiteY130" fmla="*/ 1985678 h 2669490"/>
              <a:gd name="connsiteX131" fmla="*/ 2886406 w 3530462"/>
              <a:gd name="connsiteY131" fmla="*/ 2025434 h 2669490"/>
              <a:gd name="connsiteX132" fmla="*/ 2870503 w 3530462"/>
              <a:gd name="connsiteY132" fmla="*/ 2057239 h 2669490"/>
              <a:gd name="connsiteX133" fmla="*/ 2806893 w 3530462"/>
              <a:gd name="connsiteY133" fmla="*/ 2089045 h 2669490"/>
              <a:gd name="connsiteX134" fmla="*/ 2711477 w 3530462"/>
              <a:gd name="connsiteY134" fmla="*/ 2256022 h 2669490"/>
              <a:gd name="connsiteX135" fmla="*/ 2679672 w 3530462"/>
              <a:gd name="connsiteY135" fmla="*/ 2303730 h 2669490"/>
              <a:gd name="connsiteX136" fmla="*/ 2719429 w 3530462"/>
              <a:gd name="connsiteY136" fmla="*/ 2375292 h 2669490"/>
              <a:gd name="connsiteX137" fmla="*/ 2663769 w 3530462"/>
              <a:gd name="connsiteY137" fmla="*/ 2311681 h 2669490"/>
              <a:gd name="connsiteX138" fmla="*/ 2647867 w 3530462"/>
              <a:gd name="connsiteY138" fmla="*/ 2263973 h 2669490"/>
              <a:gd name="connsiteX139" fmla="*/ 2631964 w 3530462"/>
              <a:gd name="connsiteY139" fmla="*/ 2176509 h 2669490"/>
              <a:gd name="connsiteX140" fmla="*/ 2552451 w 3530462"/>
              <a:gd name="connsiteY140" fmla="*/ 2184460 h 2669490"/>
              <a:gd name="connsiteX141" fmla="*/ 2488841 w 3530462"/>
              <a:gd name="connsiteY141" fmla="*/ 2192412 h 2669490"/>
              <a:gd name="connsiteX142" fmla="*/ 2409328 w 3530462"/>
              <a:gd name="connsiteY142" fmla="*/ 2256022 h 2669490"/>
              <a:gd name="connsiteX143" fmla="*/ 2321863 w 3530462"/>
              <a:gd name="connsiteY143" fmla="*/ 2295779 h 2669490"/>
              <a:gd name="connsiteX144" fmla="*/ 2290058 w 3530462"/>
              <a:gd name="connsiteY144" fmla="*/ 2311681 h 2669490"/>
              <a:gd name="connsiteX145" fmla="*/ 2234399 w 3530462"/>
              <a:gd name="connsiteY145" fmla="*/ 2327584 h 2669490"/>
              <a:gd name="connsiteX146" fmla="*/ 2210545 w 3530462"/>
              <a:gd name="connsiteY146" fmla="*/ 2335535 h 2669490"/>
              <a:gd name="connsiteX147" fmla="*/ 2234399 w 3530462"/>
              <a:gd name="connsiteY147" fmla="*/ 2494561 h 2669490"/>
              <a:gd name="connsiteX148" fmla="*/ 2266204 w 3530462"/>
              <a:gd name="connsiteY148" fmla="*/ 2550220 h 2669490"/>
              <a:gd name="connsiteX149" fmla="*/ 2298009 w 3530462"/>
              <a:gd name="connsiteY149" fmla="*/ 2566123 h 2669490"/>
              <a:gd name="connsiteX150" fmla="*/ 2361620 w 3530462"/>
              <a:gd name="connsiteY150" fmla="*/ 2605879 h 2669490"/>
              <a:gd name="connsiteX151" fmla="*/ 2353669 w 3530462"/>
              <a:gd name="connsiteY151" fmla="*/ 2653587 h 2669490"/>
              <a:gd name="connsiteX152" fmla="*/ 2321863 w 3530462"/>
              <a:gd name="connsiteY152" fmla="*/ 2661539 h 2669490"/>
              <a:gd name="connsiteX153" fmla="*/ 2282107 w 3530462"/>
              <a:gd name="connsiteY153" fmla="*/ 2669490 h 2669490"/>
              <a:gd name="connsiteX154" fmla="*/ 2131032 w 3530462"/>
              <a:gd name="connsiteY154" fmla="*/ 2629733 h 2669490"/>
              <a:gd name="connsiteX155" fmla="*/ 2059470 w 3530462"/>
              <a:gd name="connsiteY155" fmla="*/ 2597928 h 2669490"/>
              <a:gd name="connsiteX156" fmla="*/ 1956103 w 3530462"/>
              <a:gd name="connsiteY156" fmla="*/ 2526366 h 2669490"/>
              <a:gd name="connsiteX157" fmla="*/ 1900444 w 3530462"/>
              <a:gd name="connsiteY157" fmla="*/ 2462756 h 2669490"/>
              <a:gd name="connsiteX158" fmla="*/ 1868639 w 3530462"/>
              <a:gd name="connsiteY158" fmla="*/ 2415048 h 2669490"/>
              <a:gd name="connsiteX159" fmla="*/ 1836834 w 3530462"/>
              <a:gd name="connsiteY159" fmla="*/ 2383243 h 2669490"/>
              <a:gd name="connsiteX160" fmla="*/ 1812980 w 3530462"/>
              <a:gd name="connsiteY160" fmla="*/ 2327584 h 2669490"/>
              <a:gd name="connsiteX161" fmla="*/ 1781175 w 3530462"/>
              <a:gd name="connsiteY161" fmla="*/ 2271925 h 2669490"/>
              <a:gd name="connsiteX162" fmla="*/ 1757321 w 3530462"/>
              <a:gd name="connsiteY162" fmla="*/ 2224217 h 2669490"/>
              <a:gd name="connsiteX163" fmla="*/ 1709613 w 3530462"/>
              <a:gd name="connsiteY163" fmla="*/ 2128801 h 2669490"/>
              <a:gd name="connsiteX164" fmla="*/ 1725515 w 3530462"/>
              <a:gd name="connsiteY164" fmla="*/ 2224217 h 2669490"/>
              <a:gd name="connsiteX165" fmla="*/ 1789126 w 3530462"/>
              <a:gd name="connsiteY165" fmla="*/ 2375292 h 2669490"/>
              <a:gd name="connsiteX166" fmla="*/ 1828882 w 3530462"/>
              <a:gd name="connsiteY166" fmla="*/ 2462756 h 2669490"/>
              <a:gd name="connsiteX167" fmla="*/ 1781175 w 3530462"/>
              <a:gd name="connsiteY167" fmla="*/ 2470707 h 2669490"/>
              <a:gd name="connsiteX168" fmla="*/ 1701662 w 3530462"/>
              <a:gd name="connsiteY168" fmla="*/ 2335535 h 2669490"/>
              <a:gd name="connsiteX169" fmla="*/ 1693710 w 3530462"/>
              <a:gd name="connsiteY169" fmla="*/ 2287827 h 2669490"/>
              <a:gd name="connsiteX170" fmla="*/ 1677808 w 3530462"/>
              <a:gd name="connsiteY170" fmla="*/ 2263973 h 2669490"/>
              <a:gd name="connsiteX171" fmla="*/ 1598295 w 3530462"/>
              <a:gd name="connsiteY171" fmla="*/ 2160606 h 2669490"/>
              <a:gd name="connsiteX172" fmla="*/ 1502879 w 3530462"/>
              <a:gd name="connsiteY172" fmla="*/ 1985678 h 2669490"/>
              <a:gd name="connsiteX173" fmla="*/ 1455171 w 3530462"/>
              <a:gd name="connsiteY173" fmla="*/ 1937970 h 2669490"/>
              <a:gd name="connsiteX174" fmla="*/ 1431317 w 3530462"/>
              <a:gd name="connsiteY174" fmla="*/ 1930019 h 2669490"/>
              <a:gd name="connsiteX175" fmla="*/ 1399512 w 3530462"/>
              <a:gd name="connsiteY175" fmla="*/ 1890262 h 2669490"/>
              <a:gd name="connsiteX176" fmla="*/ 1391561 w 3530462"/>
              <a:gd name="connsiteY176" fmla="*/ 1866408 h 2669490"/>
              <a:gd name="connsiteX177" fmla="*/ 1383609 w 3530462"/>
              <a:gd name="connsiteY177" fmla="*/ 1834603 h 2669490"/>
              <a:gd name="connsiteX178" fmla="*/ 1375658 w 3530462"/>
              <a:gd name="connsiteY178" fmla="*/ 1810749 h 2669490"/>
              <a:gd name="connsiteX179" fmla="*/ 1359755 w 3530462"/>
              <a:gd name="connsiteY179" fmla="*/ 1747139 h 2669490"/>
              <a:gd name="connsiteX180" fmla="*/ 1351804 w 3530462"/>
              <a:gd name="connsiteY180" fmla="*/ 1437038 h 2669490"/>
              <a:gd name="connsiteX181" fmla="*/ 1335902 w 3530462"/>
              <a:gd name="connsiteY181" fmla="*/ 1381379 h 2669490"/>
              <a:gd name="connsiteX182" fmla="*/ 1312048 w 3530462"/>
              <a:gd name="connsiteY182" fmla="*/ 1341622 h 2669490"/>
              <a:gd name="connsiteX183" fmla="*/ 1272291 w 3530462"/>
              <a:gd name="connsiteY183" fmla="*/ 1293914 h 2669490"/>
              <a:gd name="connsiteX184" fmla="*/ 1248437 w 3530462"/>
              <a:gd name="connsiteY184" fmla="*/ 1254158 h 2669490"/>
              <a:gd name="connsiteX185" fmla="*/ 1232535 w 3530462"/>
              <a:gd name="connsiteY185" fmla="*/ 1214401 h 2669490"/>
              <a:gd name="connsiteX186" fmla="*/ 1184827 w 3530462"/>
              <a:gd name="connsiteY186" fmla="*/ 1174645 h 2669490"/>
              <a:gd name="connsiteX187" fmla="*/ 1168924 w 3530462"/>
              <a:gd name="connsiteY187" fmla="*/ 1150791 h 266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3530462" h="2669490">
                <a:moveTo>
                  <a:pt x="1168924" y="1150791"/>
                </a:moveTo>
                <a:cubicBezTo>
                  <a:pt x="1159647" y="1132238"/>
                  <a:pt x="1154429" y="1095804"/>
                  <a:pt x="1129168" y="1063326"/>
                </a:cubicBezTo>
                <a:cubicBezTo>
                  <a:pt x="1119963" y="1051491"/>
                  <a:pt x="1107120" y="1042905"/>
                  <a:pt x="1097362" y="1031521"/>
                </a:cubicBezTo>
                <a:cubicBezTo>
                  <a:pt x="1070374" y="1000035"/>
                  <a:pt x="1095197" y="1012649"/>
                  <a:pt x="1057606" y="991765"/>
                </a:cubicBezTo>
                <a:cubicBezTo>
                  <a:pt x="1042064" y="983131"/>
                  <a:pt x="1026310" y="974749"/>
                  <a:pt x="1009898" y="967911"/>
                </a:cubicBezTo>
                <a:cubicBezTo>
                  <a:pt x="994425" y="961464"/>
                  <a:pt x="962190" y="952008"/>
                  <a:pt x="962190" y="952008"/>
                </a:cubicBezTo>
                <a:cubicBezTo>
                  <a:pt x="951588" y="944057"/>
                  <a:pt x="941969" y="934590"/>
                  <a:pt x="930385" y="928154"/>
                </a:cubicBezTo>
                <a:cubicBezTo>
                  <a:pt x="917908" y="921223"/>
                  <a:pt x="903672" y="918049"/>
                  <a:pt x="890629" y="912252"/>
                </a:cubicBezTo>
                <a:cubicBezTo>
                  <a:pt x="879797" y="907438"/>
                  <a:pt x="869115" y="902230"/>
                  <a:pt x="858823" y="896349"/>
                </a:cubicBezTo>
                <a:cubicBezTo>
                  <a:pt x="850526" y="891608"/>
                  <a:pt x="842310" y="886564"/>
                  <a:pt x="834969" y="880446"/>
                </a:cubicBezTo>
                <a:cubicBezTo>
                  <a:pt x="826330" y="873247"/>
                  <a:pt x="820945" y="862053"/>
                  <a:pt x="811115" y="856592"/>
                </a:cubicBezTo>
                <a:cubicBezTo>
                  <a:pt x="796462" y="848451"/>
                  <a:pt x="778972" y="846915"/>
                  <a:pt x="763408" y="840690"/>
                </a:cubicBezTo>
                <a:cubicBezTo>
                  <a:pt x="752402" y="836288"/>
                  <a:pt x="742701" y="828949"/>
                  <a:pt x="731602" y="824787"/>
                </a:cubicBezTo>
                <a:cubicBezTo>
                  <a:pt x="718770" y="819975"/>
                  <a:pt x="670835" y="811044"/>
                  <a:pt x="660041" y="808885"/>
                </a:cubicBezTo>
                <a:cubicBezTo>
                  <a:pt x="641488" y="800934"/>
                  <a:pt x="624332" y="788100"/>
                  <a:pt x="604382" y="785031"/>
                </a:cubicBezTo>
                <a:cubicBezTo>
                  <a:pt x="574784" y="780477"/>
                  <a:pt x="543145" y="800142"/>
                  <a:pt x="516917" y="808885"/>
                </a:cubicBezTo>
                <a:cubicBezTo>
                  <a:pt x="506550" y="812341"/>
                  <a:pt x="495714" y="814186"/>
                  <a:pt x="485112" y="816836"/>
                </a:cubicBezTo>
                <a:cubicBezTo>
                  <a:pt x="456579" y="833955"/>
                  <a:pt x="410780" y="862817"/>
                  <a:pt x="381745" y="872495"/>
                </a:cubicBezTo>
                <a:lnTo>
                  <a:pt x="357891" y="880446"/>
                </a:lnTo>
                <a:cubicBezTo>
                  <a:pt x="349940" y="885747"/>
                  <a:pt x="343103" y="893327"/>
                  <a:pt x="334037" y="896349"/>
                </a:cubicBezTo>
                <a:cubicBezTo>
                  <a:pt x="286525" y="912186"/>
                  <a:pt x="239687" y="900413"/>
                  <a:pt x="190914" y="896349"/>
                </a:cubicBezTo>
                <a:cubicBezTo>
                  <a:pt x="182963" y="893699"/>
                  <a:pt x="172987" y="894325"/>
                  <a:pt x="167060" y="888398"/>
                </a:cubicBezTo>
                <a:cubicBezTo>
                  <a:pt x="131641" y="852979"/>
                  <a:pt x="106585" y="814343"/>
                  <a:pt x="87547" y="769128"/>
                </a:cubicBezTo>
                <a:cubicBezTo>
                  <a:pt x="73221" y="735105"/>
                  <a:pt x="47790" y="665761"/>
                  <a:pt x="47790" y="665761"/>
                </a:cubicBezTo>
                <a:cubicBezTo>
                  <a:pt x="50441" y="655159"/>
                  <a:pt x="48746" y="642351"/>
                  <a:pt x="55742" y="633956"/>
                </a:cubicBezTo>
                <a:cubicBezTo>
                  <a:pt x="66685" y="620825"/>
                  <a:pt x="104293" y="613867"/>
                  <a:pt x="119352" y="610102"/>
                </a:cubicBezTo>
                <a:cubicBezTo>
                  <a:pt x="176416" y="572060"/>
                  <a:pt x="153545" y="591812"/>
                  <a:pt x="190914" y="554443"/>
                </a:cubicBezTo>
                <a:cubicBezTo>
                  <a:pt x="177662" y="549142"/>
                  <a:pt x="165256" y="540766"/>
                  <a:pt x="151157" y="538540"/>
                </a:cubicBezTo>
                <a:cubicBezTo>
                  <a:pt x="9768" y="516215"/>
                  <a:pt x="76068" y="554742"/>
                  <a:pt x="15985" y="514686"/>
                </a:cubicBezTo>
                <a:cubicBezTo>
                  <a:pt x="10684" y="504084"/>
                  <a:pt x="-1097" y="494675"/>
                  <a:pt x="82" y="482881"/>
                </a:cubicBezTo>
                <a:cubicBezTo>
                  <a:pt x="8924" y="394457"/>
                  <a:pt x="103953" y="430728"/>
                  <a:pt x="167060" y="427222"/>
                </a:cubicBezTo>
                <a:cubicBezTo>
                  <a:pt x="177662" y="421921"/>
                  <a:pt x="195117" y="422564"/>
                  <a:pt x="198865" y="411319"/>
                </a:cubicBezTo>
                <a:cubicBezTo>
                  <a:pt x="202613" y="400074"/>
                  <a:pt x="190935" y="388285"/>
                  <a:pt x="182962" y="379514"/>
                </a:cubicBezTo>
                <a:cubicBezTo>
                  <a:pt x="53852" y="237494"/>
                  <a:pt x="162572" y="366642"/>
                  <a:pt x="95498" y="307952"/>
                </a:cubicBezTo>
                <a:cubicBezTo>
                  <a:pt x="59770" y="276690"/>
                  <a:pt x="57513" y="270557"/>
                  <a:pt x="31888" y="236391"/>
                </a:cubicBezTo>
                <a:cubicBezTo>
                  <a:pt x="29237" y="228440"/>
                  <a:pt x="23240" y="220890"/>
                  <a:pt x="23936" y="212537"/>
                </a:cubicBezTo>
                <a:cubicBezTo>
                  <a:pt x="29679" y="143613"/>
                  <a:pt x="33477" y="137265"/>
                  <a:pt x="87547" y="101219"/>
                </a:cubicBezTo>
                <a:cubicBezTo>
                  <a:pt x="102341" y="91357"/>
                  <a:pt x="118747" y="83968"/>
                  <a:pt x="135255" y="77365"/>
                </a:cubicBezTo>
                <a:cubicBezTo>
                  <a:pt x="145401" y="73306"/>
                  <a:pt x="156375" y="71703"/>
                  <a:pt x="167060" y="69413"/>
                </a:cubicBezTo>
                <a:cubicBezTo>
                  <a:pt x="193489" y="63750"/>
                  <a:pt x="220351" y="60067"/>
                  <a:pt x="246573" y="53511"/>
                </a:cubicBezTo>
                <a:cubicBezTo>
                  <a:pt x="291489" y="42281"/>
                  <a:pt x="267662" y="47702"/>
                  <a:pt x="318135" y="37608"/>
                </a:cubicBezTo>
                <a:cubicBezTo>
                  <a:pt x="326086" y="32307"/>
                  <a:pt x="333442" y="25980"/>
                  <a:pt x="341989" y="21706"/>
                </a:cubicBezTo>
                <a:cubicBezTo>
                  <a:pt x="422607" y="-18603"/>
                  <a:pt x="448889" y="8601"/>
                  <a:pt x="572576" y="13754"/>
                </a:cubicBezTo>
                <a:cubicBezTo>
                  <a:pt x="580527" y="19055"/>
                  <a:pt x="587753" y="25652"/>
                  <a:pt x="596430" y="29657"/>
                </a:cubicBezTo>
                <a:cubicBezTo>
                  <a:pt x="622349" y="41619"/>
                  <a:pt x="653106" y="44335"/>
                  <a:pt x="675943" y="61462"/>
                </a:cubicBezTo>
                <a:cubicBezTo>
                  <a:pt x="701814" y="80865"/>
                  <a:pt x="709685" y="89731"/>
                  <a:pt x="739554" y="101219"/>
                </a:cubicBezTo>
                <a:cubicBezTo>
                  <a:pt x="763022" y="110245"/>
                  <a:pt x="787769" y="115734"/>
                  <a:pt x="811115" y="125072"/>
                </a:cubicBezTo>
                <a:cubicBezTo>
                  <a:pt x="827623" y="131675"/>
                  <a:pt x="842228" y="142543"/>
                  <a:pt x="858823" y="148926"/>
                </a:cubicBezTo>
                <a:cubicBezTo>
                  <a:pt x="906000" y="167071"/>
                  <a:pt x="927483" y="166454"/>
                  <a:pt x="978093" y="172780"/>
                </a:cubicBezTo>
                <a:cubicBezTo>
                  <a:pt x="1025801" y="170130"/>
                  <a:pt x="1073727" y="170106"/>
                  <a:pt x="1121216" y="164829"/>
                </a:cubicBezTo>
                <a:cubicBezTo>
                  <a:pt x="1145502" y="162130"/>
                  <a:pt x="1168817" y="153718"/>
                  <a:pt x="1192778" y="148926"/>
                </a:cubicBezTo>
                <a:cubicBezTo>
                  <a:pt x="1208587" y="145764"/>
                  <a:pt x="1224583" y="143625"/>
                  <a:pt x="1240486" y="140975"/>
                </a:cubicBezTo>
                <a:cubicBezTo>
                  <a:pt x="1243264" y="140049"/>
                  <a:pt x="1307980" y="117121"/>
                  <a:pt x="1319999" y="117121"/>
                </a:cubicBezTo>
                <a:cubicBezTo>
                  <a:pt x="1375721" y="117121"/>
                  <a:pt x="1431317" y="122422"/>
                  <a:pt x="1486976" y="125072"/>
                </a:cubicBezTo>
                <a:cubicBezTo>
                  <a:pt x="1500228" y="130373"/>
                  <a:pt x="1513062" y="136874"/>
                  <a:pt x="1526733" y="140975"/>
                </a:cubicBezTo>
                <a:cubicBezTo>
                  <a:pt x="1571712" y="154469"/>
                  <a:pt x="1560015" y="140060"/>
                  <a:pt x="1598295" y="164829"/>
                </a:cubicBezTo>
                <a:cubicBezTo>
                  <a:pt x="1633479" y="187595"/>
                  <a:pt x="1664179" y="217650"/>
                  <a:pt x="1701662" y="236391"/>
                </a:cubicBezTo>
                <a:cubicBezTo>
                  <a:pt x="1712264" y="241692"/>
                  <a:pt x="1723106" y="246537"/>
                  <a:pt x="1733467" y="252293"/>
                </a:cubicBezTo>
                <a:cubicBezTo>
                  <a:pt x="1789802" y="283590"/>
                  <a:pt x="1753468" y="269561"/>
                  <a:pt x="1797077" y="284099"/>
                </a:cubicBezTo>
                <a:cubicBezTo>
                  <a:pt x="1823581" y="281448"/>
                  <a:pt x="1851166" y="284092"/>
                  <a:pt x="1876590" y="276147"/>
                </a:cubicBezTo>
                <a:cubicBezTo>
                  <a:pt x="1894833" y="270446"/>
                  <a:pt x="1906166" y="250386"/>
                  <a:pt x="1924298" y="244342"/>
                </a:cubicBezTo>
                <a:cubicBezTo>
                  <a:pt x="1932249" y="241692"/>
                  <a:pt x="1940304" y="239334"/>
                  <a:pt x="1948152" y="236391"/>
                </a:cubicBezTo>
                <a:cubicBezTo>
                  <a:pt x="1961516" y="231379"/>
                  <a:pt x="1973698" y="221820"/>
                  <a:pt x="1987909" y="220488"/>
                </a:cubicBezTo>
                <a:cubicBezTo>
                  <a:pt x="2059207" y="213804"/>
                  <a:pt x="2131032" y="215187"/>
                  <a:pt x="2202594" y="212537"/>
                </a:cubicBezTo>
                <a:cubicBezTo>
                  <a:pt x="2223797" y="220488"/>
                  <a:pt x="2243574" y="235553"/>
                  <a:pt x="2266204" y="236391"/>
                </a:cubicBezTo>
                <a:cubicBezTo>
                  <a:pt x="2316806" y="238265"/>
                  <a:pt x="2367459" y="229546"/>
                  <a:pt x="2417279" y="220488"/>
                </a:cubicBezTo>
                <a:cubicBezTo>
                  <a:pt x="2431952" y="217820"/>
                  <a:pt x="2456188" y="188431"/>
                  <a:pt x="2464987" y="180732"/>
                </a:cubicBezTo>
                <a:cubicBezTo>
                  <a:pt x="2495213" y="154284"/>
                  <a:pt x="2500190" y="151961"/>
                  <a:pt x="2528597" y="133024"/>
                </a:cubicBezTo>
                <a:cubicBezTo>
                  <a:pt x="2553223" y="137128"/>
                  <a:pt x="2625494" y="139559"/>
                  <a:pt x="2655818" y="164829"/>
                </a:cubicBezTo>
                <a:cubicBezTo>
                  <a:pt x="2663159" y="170947"/>
                  <a:pt x="2666420" y="180732"/>
                  <a:pt x="2671721" y="188683"/>
                </a:cubicBezTo>
                <a:cubicBezTo>
                  <a:pt x="2677022" y="209886"/>
                  <a:pt x="2687623" y="230437"/>
                  <a:pt x="2687623" y="252293"/>
                </a:cubicBezTo>
                <a:cubicBezTo>
                  <a:pt x="2687623" y="313483"/>
                  <a:pt x="2680374" y="374598"/>
                  <a:pt x="2671721" y="435173"/>
                </a:cubicBezTo>
                <a:cubicBezTo>
                  <a:pt x="2669702" y="449303"/>
                  <a:pt x="2661896" y="462015"/>
                  <a:pt x="2655818" y="474930"/>
                </a:cubicBezTo>
                <a:cubicBezTo>
                  <a:pt x="2640677" y="507105"/>
                  <a:pt x="2633254" y="545202"/>
                  <a:pt x="2608110" y="570346"/>
                </a:cubicBezTo>
                <a:cubicBezTo>
                  <a:pt x="2582492" y="595964"/>
                  <a:pt x="2567426" y="613371"/>
                  <a:pt x="2536549" y="633956"/>
                </a:cubicBezTo>
                <a:cubicBezTo>
                  <a:pt x="2516897" y="647057"/>
                  <a:pt x="2502094" y="650742"/>
                  <a:pt x="2480889" y="657810"/>
                </a:cubicBezTo>
                <a:cubicBezTo>
                  <a:pt x="2470287" y="668412"/>
                  <a:pt x="2460468" y="679858"/>
                  <a:pt x="2449084" y="689615"/>
                </a:cubicBezTo>
                <a:cubicBezTo>
                  <a:pt x="2441828" y="695834"/>
                  <a:pt x="2432486" y="699299"/>
                  <a:pt x="2425230" y="705518"/>
                </a:cubicBezTo>
                <a:cubicBezTo>
                  <a:pt x="2413846" y="715275"/>
                  <a:pt x="2404027" y="726721"/>
                  <a:pt x="2393425" y="737323"/>
                </a:cubicBezTo>
                <a:cubicBezTo>
                  <a:pt x="2388124" y="753226"/>
                  <a:pt x="2382339" y="768975"/>
                  <a:pt x="2377522" y="785031"/>
                </a:cubicBezTo>
                <a:cubicBezTo>
                  <a:pt x="2374382" y="795498"/>
                  <a:pt x="2365512" y="806690"/>
                  <a:pt x="2369571" y="816836"/>
                </a:cubicBezTo>
                <a:cubicBezTo>
                  <a:pt x="2381133" y="845740"/>
                  <a:pt x="2445360" y="895428"/>
                  <a:pt x="2464987" y="912252"/>
                </a:cubicBezTo>
                <a:cubicBezTo>
                  <a:pt x="2470288" y="922854"/>
                  <a:pt x="2472030" y="936182"/>
                  <a:pt x="2480889" y="944057"/>
                </a:cubicBezTo>
                <a:cubicBezTo>
                  <a:pt x="2496860" y="958254"/>
                  <a:pt x="2517436" y="966306"/>
                  <a:pt x="2536549" y="975862"/>
                </a:cubicBezTo>
                <a:cubicBezTo>
                  <a:pt x="2549315" y="982245"/>
                  <a:pt x="2562891" y="986887"/>
                  <a:pt x="2576305" y="991765"/>
                </a:cubicBezTo>
                <a:cubicBezTo>
                  <a:pt x="2592059" y="997494"/>
                  <a:pt x="2609020" y="1000170"/>
                  <a:pt x="2624013" y="1007667"/>
                </a:cubicBezTo>
                <a:lnTo>
                  <a:pt x="2655818" y="1023570"/>
                </a:lnTo>
                <a:cubicBezTo>
                  <a:pt x="2661119" y="1031521"/>
                  <a:pt x="2666980" y="1039127"/>
                  <a:pt x="2671721" y="1047424"/>
                </a:cubicBezTo>
                <a:cubicBezTo>
                  <a:pt x="2686576" y="1073420"/>
                  <a:pt x="2692168" y="1090593"/>
                  <a:pt x="2703526" y="1118986"/>
                </a:cubicBezTo>
                <a:cubicBezTo>
                  <a:pt x="2706176" y="1132238"/>
                  <a:pt x="2707594" y="1145798"/>
                  <a:pt x="2711477" y="1158742"/>
                </a:cubicBezTo>
                <a:cubicBezTo>
                  <a:pt x="2723519" y="1198882"/>
                  <a:pt x="2751234" y="1278012"/>
                  <a:pt x="2751234" y="1278012"/>
                </a:cubicBezTo>
                <a:cubicBezTo>
                  <a:pt x="2753884" y="1267410"/>
                  <a:pt x="2757741" y="1257038"/>
                  <a:pt x="2759185" y="1246206"/>
                </a:cubicBezTo>
                <a:cubicBezTo>
                  <a:pt x="2766252" y="1193200"/>
                  <a:pt x="2763613" y="1159800"/>
                  <a:pt x="2775088" y="1111034"/>
                </a:cubicBezTo>
                <a:cubicBezTo>
                  <a:pt x="2809978" y="962757"/>
                  <a:pt x="2790883" y="1079987"/>
                  <a:pt x="2806893" y="967911"/>
                </a:cubicBezTo>
                <a:cubicBezTo>
                  <a:pt x="2809543" y="893699"/>
                  <a:pt x="2797970" y="817591"/>
                  <a:pt x="2814844" y="745274"/>
                </a:cubicBezTo>
                <a:cubicBezTo>
                  <a:pt x="2818653" y="728950"/>
                  <a:pt x="2845815" y="730302"/>
                  <a:pt x="2862552" y="729372"/>
                </a:cubicBezTo>
                <a:cubicBezTo>
                  <a:pt x="2882442" y="728267"/>
                  <a:pt x="3001029" y="742107"/>
                  <a:pt x="3029529" y="745274"/>
                </a:cubicBezTo>
                <a:cubicBezTo>
                  <a:pt x="3053383" y="750575"/>
                  <a:pt x="3078704" y="751383"/>
                  <a:pt x="3101091" y="761177"/>
                </a:cubicBezTo>
                <a:cubicBezTo>
                  <a:pt x="3121979" y="770316"/>
                  <a:pt x="3137199" y="789203"/>
                  <a:pt x="3156750" y="800933"/>
                </a:cubicBezTo>
                <a:cubicBezTo>
                  <a:pt x="3163937" y="805245"/>
                  <a:pt x="3172653" y="806234"/>
                  <a:pt x="3180604" y="808885"/>
                </a:cubicBezTo>
                <a:cubicBezTo>
                  <a:pt x="3197295" y="842266"/>
                  <a:pt x="3207191" y="846467"/>
                  <a:pt x="3188555" y="888398"/>
                </a:cubicBezTo>
                <a:cubicBezTo>
                  <a:pt x="3183988" y="898674"/>
                  <a:pt x="3154644" y="907223"/>
                  <a:pt x="3164702" y="912252"/>
                </a:cubicBezTo>
                <a:cubicBezTo>
                  <a:pt x="3177468" y="918635"/>
                  <a:pt x="3191206" y="901650"/>
                  <a:pt x="3204458" y="896349"/>
                </a:cubicBezTo>
                <a:cubicBezTo>
                  <a:pt x="3207108" y="880446"/>
                  <a:pt x="3209525" y="864503"/>
                  <a:pt x="3212409" y="848641"/>
                </a:cubicBezTo>
                <a:cubicBezTo>
                  <a:pt x="3214827" y="835345"/>
                  <a:pt x="3209808" y="817327"/>
                  <a:pt x="3220361" y="808885"/>
                </a:cubicBezTo>
                <a:cubicBezTo>
                  <a:pt x="3228894" y="802058"/>
                  <a:pt x="3241564" y="814186"/>
                  <a:pt x="3252166" y="816836"/>
                </a:cubicBezTo>
                <a:cubicBezTo>
                  <a:pt x="3257467" y="824787"/>
                  <a:pt x="3261951" y="833349"/>
                  <a:pt x="3268069" y="840690"/>
                </a:cubicBezTo>
                <a:cubicBezTo>
                  <a:pt x="3275268" y="849328"/>
                  <a:pt x="3286137" y="854902"/>
                  <a:pt x="3291922" y="864544"/>
                </a:cubicBezTo>
                <a:cubicBezTo>
                  <a:pt x="3302307" y="881853"/>
                  <a:pt x="3308987" y="901194"/>
                  <a:pt x="3315776" y="920203"/>
                </a:cubicBezTo>
                <a:cubicBezTo>
                  <a:pt x="3324344" y="944194"/>
                  <a:pt x="3344137" y="1030329"/>
                  <a:pt x="3355533" y="1047424"/>
                </a:cubicBezTo>
                <a:cubicBezTo>
                  <a:pt x="3360834" y="1055375"/>
                  <a:pt x="3364678" y="1064521"/>
                  <a:pt x="3371435" y="1071278"/>
                </a:cubicBezTo>
                <a:cubicBezTo>
                  <a:pt x="3383435" y="1083278"/>
                  <a:pt x="3397615" y="1092900"/>
                  <a:pt x="3411192" y="1103083"/>
                </a:cubicBezTo>
                <a:cubicBezTo>
                  <a:pt x="3418837" y="1108817"/>
                  <a:pt x="3428001" y="1112529"/>
                  <a:pt x="3435046" y="1118986"/>
                </a:cubicBezTo>
                <a:cubicBezTo>
                  <a:pt x="3539472" y="1214709"/>
                  <a:pt x="3471144" y="1166904"/>
                  <a:pt x="3530462" y="1206450"/>
                </a:cubicBezTo>
                <a:cubicBezTo>
                  <a:pt x="3467403" y="1237978"/>
                  <a:pt x="3522089" y="1208992"/>
                  <a:pt x="3427095" y="1270060"/>
                </a:cubicBezTo>
                <a:cubicBezTo>
                  <a:pt x="3414095" y="1278417"/>
                  <a:pt x="3387338" y="1293914"/>
                  <a:pt x="3387338" y="1293914"/>
                </a:cubicBezTo>
                <a:cubicBezTo>
                  <a:pt x="3374591" y="1313034"/>
                  <a:pt x="3355081" y="1343790"/>
                  <a:pt x="3339630" y="1357525"/>
                </a:cubicBezTo>
                <a:cubicBezTo>
                  <a:pt x="3328079" y="1367792"/>
                  <a:pt x="3312733" y="1372806"/>
                  <a:pt x="3299874" y="1381379"/>
                </a:cubicBezTo>
                <a:cubicBezTo>
                  <a:pt x="3288848" y="1388730"/>
                  <a:pt x="3280523" y="1400703"/>
                  <a:pt x="3268069" y="1405232"/>
                </a:cubicBezTo>
                <a:cubicBezTo>
                  <a:pt x="3250456" y="1411637"/>
                  <a:pt x="3230848" y="1409831"/>
                  <a:pt x="3212409" y="1413184"/>
                </a:cubicBezTo>
                <a:cubicBezTo>
                  <a:pt x="3201657" y="1415139"/>
                  <a:pt x="3191206" y="1418485"/>
                  <a:pt x="3180604" y="1421135"/>
                </a:cubicBezTo>
                <a:cubicBezTo>
                  <a:pt x="3191206" y="1423785"/>
                  <a:pt x="3202635" y="1424199"/>
                  <a:pt x="3212409" y="1429086"/>
                </a:cubicBezTo>
                <a:cubicBezTo>
                  <a:pt x="3273106" y="1459434"/>
                  <a:pt x="3254072" y="1492070"/>
                  <a:pt x="3236263" y="1572210"/>
                </a:cubicBezTo>
                <a:cubicBezTo>
                  <a:pt x="3233824" y="1583187"/>
                  <a:pt x="3220947" y="1588746"/>
                  <a:pt x="3212409" y="1596064"/>
                </a:cubicBezTo>
                <a:cubicBezTo>
                  <a:pt x="3159609" y="1641321"/>
                  <a:pt x="3203222" y="1601168"/>
                  <a:pt x="3140848" y="1635820"/>
                </a:cubicBezTo>
                <a:cubicBezTo>
                  <a:pt x="3129263" y="1642256"/>
                  <a:pt x="3119899" y="1652074"/>
                  <a:pt x="3109042" y="1659674"/>
                </a:cubicBezTo>
                <a:cubicBezTo>
                  <a:pt x="3068899" y="1687774"/>
                  <a:pt x="3049170" y="1695693"/>
                  <a:pt x="3013627" y="1731236"/>
                </a:cubicBezTo>
                <a:cubicBezTo>
                  <a:pt x="3006870" y="1737993"/>
                  <a:pt x="3003025" y="1747139"/>
                  <a:pt x="2997724" y="1755090"/>
                </a:cubicBezTo>
                <a:cubicBezTo>
                  <a:pt x="2992423" y="1778944"/>
                  <a:pt x="2989549" y="1803470"/>
                  <a:pt x="2981822" y="1826652"/>
                </a:cubicBezTo>
                <a:cubicBezTo>
                  <a:pt x="2932641" y="1974195"/>
                  <a:pt x="2961353" y="1875539"/>
                  <a:pt x="2918211" y="1961824"/>
                </a:cubicBezTo>
                <a:cubicBezTo>
                  <a:pt x="2914463" y="1969321"/>
                  <a:pt x="2914008" y="1978181"/>
                  <a:pt x="2910260" y="1985678"/>
                </a:cubicBezTo>
                <a:cubicBezTo>
                  <a:pt x="2903349" y="1999501"/>
                  <a:pt x="2893911" y="2011924"/>
                  <a:pt x="2886406" y="2025434"/>
                </a:cubicBezTo>
                <a:cubicBezTo>
                  <a:pt x="2880650" y="2035795"/>
                  <a:pt x="2879759" y="2049834"/>
                  <a:pt x="2870503" y="2057239"/>
                </a:cubicBezTo>
                <a:cubicBezTo>
                  <a:pt x="2851992" y="2072048"/>
                  <a:pt x="2806893" y="2089045"/>
                  <a:pt x="2806893" y="2089045"/>
                </a:cubicBezTo>
                <a:cubicBezTo>
                  <a:pt x="2775088" y="2144704"/>
                  <a:pt x="2745453" y="2201661"/>
                  <a:pt x="2711477" y="2256022"/>
                </a:cubicBezTo>
                <a:cubicBezTo>
                  <a:pt x="2668935" y="2324089"/>
                  <a:pt x="2700691" y="2240671"/>
                  <a:pt x="2679672" y="2303730"/>
                </a:cubicBezTo>
                <a:cubicBezTo>
                  <a:pt x="2692924" y="2327584"/>
                  <a:pt x="2743836" y="2363089"/>
                  <a:pt x="2719429" y="2375292"/>
                </a:cubicBezTo>
                <a:cubicBezTo>
                  <a:pt x="2694228" y="2387892"/>
                  <a:pt x="2679005" y="2335381"/>
                  <a:pt x="2663769" y="2311681"/>
                </a:cubicBezTo>
                <a:cubicBezTo>
                  <a:pt x="2654704" y="2297580"/>
                  <a:pt x="2652278" y="2280145"/>
                  <a:pt x="2647867" y="2263973"/>
                </a:cubicBezTo>
                <a:cubicBezTo>
                  <a:pt x="2643101" y="2246497"/>
                  <a:pt x="2634564" y="2192110"/>
                  <a:pt x="2631964" y="2176509"/>
                </a:cubicBezTo>
                <a:lnTo>
                  <a:pt x="2552451" y="2184460"/>
                </a:lnTo>
                <a:cubicBezTo>
                  <a:pt x="2531213" y="2186820"/>
                  <a:pt x="2507953" y="2182856"/>
                  <a:pt x="2488841" y="2192412"/>
                </a:cubicBezTo>
                <a:cubicBezTo>
                  <a:pt x="2458482" y="2207591"/>
                  <a:pt x="2437298" y="2236793"/>
                  <a:pt x="2409328" y="2256022"/>
                </a:cubicBezTo>
                <a:cubicBezTo>
                  <a:pt x="2382691" y="2274335"/>
                  <a:pt x="2350964" y="2282845"/>
                  <a:pt x="2321863" y="2295779"/>
                </a:cubicBezTo>
                <a:cubicBezTo>
                  <a:pt x="2311032" y="2300593"/>
                  <a:pt x="2301197" y="2307630"/>
                  <a:pt x="2290058" y="2311681"/>
                </a:cubicBezTo>
                <a:cubicBezTo>
                  <a:pt x="2271924" y="2318275"/>
                  <a:pt x="2252881" y="2322039"/>
                  <a:pt x="2234399" y="2327584"/>
                </a:cubicBezTo>
                <a:cubicBezTo>
                  <a:pt x="2226371" y="2329992"/>
                  <a:pt x="2218496" y="2332885"/>
                  <a:pt x="2210545" y="2335535"/>
                </a:cubicBezTo>
                <a:cubicBezTo>
                  <a:pt x="2219192" y="2447951"/>
                  <a:pt x="2209440" y="2411364"/>
                  <a:pt x="2234399" y="2494561"/>
                </a:cubicBezTo>
                <a:cubicBezTo>
                  <a:pt x="2241394" y="2517877"/>
                  <a:pt x="2245459" y="2532438"/>
                  <a:pt x="2266204" y="2550220"/>
                </a:cubicBezTo>
                <a:cubicBezTo>
                  <a:pt x="2275204" y="2557934"/>
                  <a:pt x="2287958" y="2559841"/>
                  <a:pt x="2298009" y="2566123"/>
                </a:cubicBezTo>
                <a:cubicBezTo>
                  <a:pt x="2380574" y="2617726"/>
                  <a:pt x="2281044" y="2565592"/>
                  <a:pt x="2361620" y="2605879"/>
                </a:cubicBezTo>
                <a:cubicBezTo>
                  <a:pt x="2358970" y="2621782"/>
                  <a:pt x="2363040" y="2640468"/>
                  <a:pt x="2353669" y="2653587"/>
                </a:cubicBezTo>
                <a:cubicBezTo>
                  <a:pt x="2347317" y="2662480"/>
                  <a:pt x="2332531" y="2659168"/>
                  <a:pt x="2321863" y="2661539"/>
                </a:cubicBezTo>
                <a:cubicBezTo>
                  <a:pt x="2308670" y="2664471"/>
                  <a:pt x="2295359" y="2666840"/>
                  <a:pt x="2282107" y="2669490"/>
                </a:cubicBezTo>
                <a:cubicBezTo>
                  <a:pt x="2273768" y="2667405"/>
                  <a:pt x="2155946" y="2639076"/>
                  <a:pt x="2131032" y="2629733"/>
                </a:cubicBezTo>
                <a:cubicBezTo>
                  <a:pt x="2106590" y="2620567"/>
                  <a:pt x="2082540" y="2610142"/>
                  <a:pt x="2059470" y="2597928"/>
                </a:cubicBezTo>
                <a:cubicBezTo>
                  <a:pt x="2021996" y="2578089"/>
                  <a:pt x="1987877" y="2554168"/>
                  <a:pt x="1956103" y="2526366"/>
                </a:cubicBezTo>
                <a:cubicBezTo>
                  <a:pt x="1935645" y="2508465"/>
                  <a:pt x="1916038" y="2484198"/>
                  <a:pt x="1900444" y="2462756"/>
                </a:cubicBezTo>
                <a:cubicBezTo>
                  <a:pt x="1889203" y="2447299"/>
                  <a:pt x="1880578" y="2429972"/>
                  <a:pt x="1868639" y="2415048"/>
                </a:cubicBezTo>
                <a:cubicBezTo>
                  <a:pt x="1859273" y="2403340"/>
                  <a:pt x="1847436" y="2393845"/>
                  <a:pt x="1836834" y="2383243"/>
                </a:cubicBezTo>
                <a:cubicBezTo>
                  <a:pt x="1828883" y="2364690"/>
                  <a:pt x="1822007" y="2345638"/>
                  <a:pt x="1812980" y="2327584"/>
                </a:cubicBezTo>
                <a:cubicBezTo>
                  <a:pt x="1803424" y="2308472"/>
                  <a:pt x="1791306" y="2290739"/>
                  <a:pt x="1781175" y="2271925"/>
                </a:cubicBezTo>
                <a:cubicBezTo>
                  <a:pt x="1772746" y="2256270"/>
                  <a:pt x="1765750" y="2239871"/>
                  <a:pt x="1757321" y="2224217"/>
                </a:cubicBezTo>
                <a:cubicBezTo>
                  <a:pt x="1711953" y="2139963"/>
                  <a:pt x="1737780" y="2199221"/>
                  <a:pt x="1709613" y="2128801"/>
                </a:cubicBezTo>
                <a:cubicBezTo>
                  <a:pt x="1714914" y="2160606"/>
                  <a:pt x="1715616" y="2193530"/>
                  <a:pt x="1725515" y="2224217"/>
                </a:cubicBezTo>
                <a:cubicBezTo>
                  <a:pt x="1742290" y="2276219"/>
                  <a:pt x="1761013" y="2328439"/>
                  <a:pt x="1789126" y="2375292"/>
                </a:cubicBezTo>
                <a:cubicBezTo>
                  <a:pt x="1821605" y="2429422"/>
                  <a:pt x="1808093" y="2400387"/>
                  <a:pt x="1828882" y="2462756"/>
                </a:cubicBezTo>
                <a:cubicBezTo>
                  <a:pt x="1812980" y="2465406"/>
                  <a:pt x="1792575" y="2482107"/>
                  <a:pt x="1781175" y="2470707"/>
                </a:cubicBezTo>
                <a:cubicBezTo>
                  <a:pt x="1744211" y="2433743"/>
                  <a:pt x="1701662" y="2335535"/>
                  <a:pt x="1701662" y="2335535"/>
                </a:cubicBezTo>
                <a:cubicBezTo>
                  <a:pt x="1699011" y="2319632"/>
                  <a:pt x="1698808" y="2303122"/>
                  <a:pt x="1693710" y="2287827"/>
                </a:cubicBezTo>
                <a:cubicBezTo>
                  <a:pt x="1690688" y="2278761"/>
                  <a:pt x="1683542" y="2271618"/>
                  <a:pt x="1677808" y="2263973"/>
                </a:cubicBezTo>
                <a:cubicBezTo>
                  <a:pt x="1651726" y="2229197"/>
                  <a:pt x="1621220" y="2197540"/>
                  <a:pt x="1598295" y="2160606"/>
                </a:cubicBezTo>
                <a:cubicBezTo>
                  <a:pt x="1563069" y="2103854"/>
                  <a:pt x="1546095" y="2037538"/>
                  <a:pt x="1502879" y="1985678"/>
                </a:cubicBezTo>
                <a:cubicBezTo>
                  <a:pt x="1488481" y="1968401"/>
                  <a:pt x="1476507" y="1945082"/>
                  <a:pt x="1455171" y="1937970"/>
                </a:cubicBezTo>
                <a:lnTo>
                  <a:pt x="1431317" y="1930019"/>
                </a:lnTo>
                <a:cubicBezTo>
                  <a:pt x="1420715" y="1916767"/>
                  <a:pt x="1408507" y="1904654"/>
                  <a:pt x="1399512" y="1890262"/>
                </a:cubicBezTo>
                <a:cubicBezTo>
                  <a:pt x="1395070" y="1883155"/>
                  <a:pt x="1393864" y="1874467"/>
                  <a:pt x="1391561" y="1866408"/>
                </a:cubicBezTo>
                <a:cubicBezTo>
                  <a:pt x="1388559" y="1855900"/>
                  <a:pt x="1386611" y="1845111"/>
                  <a:pt x="1383609" y="1834603"/>
                </a:cubicBezTo>
                <a:cubicBezTo>
                  <a:pt x="1381306" y="1826544"/>
                  <a:pt x="1377863" y="1818835"/>
                  <a:pt x="1375658" y="1810749"/>
                </a:cubicBezTo>
                <a:cubicBezTo>
                  <a:pt x="1369907" y="1789663"/>
                  <a:pt x="1359755" y="1747139"/>
                  <a:pt x="1359755" y="1747139"/>
                </a:cubicBezTo>
                <a:cubicBezTo>
                  <a:pt x="1357105" y="1643772"/>
                  <a:pt x="1356608" y="1540327"/>
                  <a:pt x="1351804" y="1437038"/>
                </a:cubicBezTo>
                <a:cubicBezTo>
                  <a:pt x="1351543" y="1431419"/>
                  <a:pt x="1339853" y="1389280"/>
                  <a:pt x="1335902" y="1381379"/>
                </a:cubicBezTo>
                <a:cubicBezTo>
                  <a:pt x="1328990" y="1367556"/>
                  <a:pt x="1319554" y="1355132"/>
                  <a:pt x="1312048" y="1341622"/>
                </a:cubicBezTo>
                <a:cubicBezTo>
                  <a:pt x="1288311" y="1298896"/>
                  <a:pt x="1308877" y="1318305"/>
                  <a:pt x="1272291" y="1293914"/>
                </a:cubicBezTo>
                <a:cubicBezTo>
                  <a:pt x="1264340" y="1280662"/>
                  <a:pt x="1255348" y="1267981"/>
                  <a:pt x="1248437" y="1254158"/>
                </a:cubicBezTo>
                <a:cubicBezTo>
                  <a:pt x="1242054" y="1241392"/>
                  <a:pt x="1240100" y="1226505"/>
                  <a:pt x="1232535" y="1214401"/>
                </a:cubicBezTo>
                <a:cubicBezTo>
                  <a:pt x="1218369" y="1191734"/>
                  <a:pt x="1204062" y="1190033"/>
                  <a:pt x="1184827" y="1174645"/>
                </a:cubicBezTo>
                <a:cubicBezTo>
                  <a:pt x="1178973" y="1169962"/>
                  <a:pt x="1178201" y="1169344"/>
                  <a:pt x="1168924" y="115079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CC97C05E-0DAD-426C-B142-738053DCD5B9}"/>
              </a:ext>
            </a:extLst>
          </p:cNvPr>
          <p:cNvSpPr/>
          <p:nvPr/>
        </p:nvSpPr>
        <p:spPr>
          <a:xfrm>
            <a:off x="10455965" y="2676626"/>
            <a:ext cx="203781" cy="183021"/>
          </a:xfrm>
          <a:custGeom>
            <a:avLst/>
            <a:gdLst>
              <a:gd name="connsiteX0" fmla="*/ 39757 w 203781"/>
              <a:gd name="connsiteY0" fmla="*/ 2964 h 183021"/>
              <a:gd name="connsiteX1" fmla="*/ 15903 w 203781"/>
              <a:gd name="connsiteY1" fmla="*/ 74525 h 183021"/>
              <a:gd name="connsiteX2" fmla="*/ 7952 w 203781"/>
              <a:gd name="connsiteY2" fmla="*/ 98379 h 183021"/>
              <a:gd name="connsiteX3" fmla="*/ 0 w 203781"/>
              <a:gd name="connsiteY3" fmla="*/ 122233 h 183021"/>
              <a:gd name="connsiteX4" fmla="*/ 198783 w 203781"/>
              <a:gd name="connsiteY4" fmla="*/ 138136 h 183021"/>
              <a:gd name="connsiteX5" fmla="*/ 135172 w 203781"/>
              <a:gd name="connsiteY5" fmla="*/ 66574 h 183021"/>
              <a:gd name="connsiteX6" fmla="*/ 127221 w 203781"/>
              <a:gd name="connsiteY6" fmla="*/ 42720 h 183021"/>
              <a:gd name="connsiteX7" fmla="*/ 103367 w 203781"/>
              <a:gd name="connsiteY7" fmla="*/ 18866 h 183021"/>
              <a:gd name="connsiteX8" fmla="*/ 63611 w 203781"/>
              <a:gd name="connsiteY8" fmla="*/ 2964 h 183021"/>
              <a:gd name="connsiteX9" fmla="*/ 39757 w 203781"/>
              <a:gd name="connsiteY9" fmla="*/ 2964 h 18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781" h="183021">
                <a:moveTo>
                  <a:pt x="39757" y="2964"/>
                </a:moveTo>
                <a:lnTo>
                  <a:pt x="15903" y="74525"/>
                </a:lnTo>
                <a:lnTo>
                  <a:pt x="7952" y="98379"/>
                </a:lnTo>
                <a:lnTo>
                  <a:pt x="0" y="122233"/>
                </a:lnTo>
                <a:cubicBezTo>
                  <a:pt x="25672" y="199244"/>
                  <a:pt x="17914" y="201440"/>
                  <a:pt x="198783" y="138136"/>
                </a:cubicBezTo>
                <a:cubicBezTo>
                  <a:pt x="225482" y="128791"/>
                  <a:pt x="136605" y="67649"/>
                  <a:pt x="135172" y="66574"/>
                </a:cubicBezTo>
                <a:cubicBezTo>
                  <a:pt x="132522" y="58623"/>
                  <a:pt x="131870" y="49694"/>
                  <a:pt x="127221" y="42720"/>
                </a:cubicBezTo>
                <a:cubicBezTo>
                  <a:pt x="120984" y="33364"/>
                  <a:pt x="112903" y="24826"/>
                  <a:pt x="103367" y="18866"/>
                </a:cubicBezTo>
                <a:cubicBezTo>
                  <a:pt x="91264" y="11301"/>
                  <a:pt x="76730" y="8586"/>
                  <a:pt x="63611" y="2964"/>
                </a:cubicBezTo>
                <a:cubicBezTo>
                  <a:pt x="58163" y="629"/>
                  <a:pt x="53009" y="-2337"/>
                  <a:pt x="39757" y="296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039C3DC4-85DE-4AA5-A088-FCB718E8BA04}"/>
              </a:ext>
            </a:extLst>
          </p:cNvPr>
          <p:cNvSpPr/>
          <p:nvPr/>
        </p:nvSpPr>
        <p:spPr>
          <a:xfrm>
            <a:off x="10017945" y="0"/>
            <a:ext cx="2064627" cy="2157812"/>
          </a:xfrm>
          <a:custGeom>
            <a:avLst/>
            <a:gdLst>
              <a:gd name="connsiteX0" fmla="*/ 74135 w 2064627"/>
              <a:gd name="connsiteY0" fmla="*/ 787179 h 2157812"/>
              <a:gd name="connsiteX1" fmla="*/ 416041 w 2064627"/>
              <a:gd name="connsiteY1" fmla="*/ 803081 h 2157812"/>
              <a:gd name="connsiteX2" fmla="*/ 463749 w 2064627"/>
              <a:gd name="connsiteY2" fmla="*/ 858741 h 2157812"/>
              <a:gd name="connsiteX3" fmla="*/ 503505 w 2064627"/>
              <a:gd name="connsiteY3" fmla="*/ 914400 h 2157812"/>
              <a:gd name="connsiteX4" fmla="*/ 511457 w 2064627"/>
              <a:gd name="connsiteY4" fmla="*/ 938254 h 2157812"/>
              <a:gd name="connsiteX5" fmla="*/ 519408 w 2064627"/>
              <a:gd name="connsiteY5" fmla="*/ 1041621 h 2157812"/>
              <a:gd name="connsiteX6" fmla="*/ 527359 w 2064627"/>
              <a:gd name="connsiteY6" fmla="*/ 1105231 h 2157812"/>
              <a:gd name="connsiteX7" fmla="*/ 551213 w 2064627"/>
              <a:gd name="connsiteY7" fmla="*/ 1137036 h 2157812"/>
              <a:gd name="connsiteX8" fmla="*/ 559165 w 2064627"/>
              <a:gd name="connsiteY8" fmla="*/ 1160890 h 2157812"/>
              <a:gd name="connsiteX9" fmla="*/ 614824 w 2064627"/>
              <a:gd name="connsiteY9" fmla="*/ 1224501 h 2157812"/>
              <a:gd name="connsiteX10" fmla="*/ 638678 w 2064627"/>
              <a:gd name="connsiteY10" fmla="*/ 1232452 h 2157812"/>
              <a:gd name="connsiteX11" fmla="*/ 678434 w 2064627"/>
              <a:gd name="connsiteY11" fmla="*/ 1256306 h 2157812"/>
              <a:gd name="connsiteX12" fmla="*/ 726142 w 2064627"/>
              <a:gd name="connsiteY12" fmla="*/ 1272208 h 2157812"/>
              <a:gd name="connsiteX13" fmla="*/ 742045 w 2064627"/>
              <a:gd name="connsiteY13" fmla="*/ 1296062 h 2157812"/>
              <a:gd name="connsiteX14" fmla="*/ 718191 w 2064627"/>
              <a:gd name="connsiteY14" fmla="*/ 1494845 h 2157812"/>
              <a:gd name="connsiteX15" fmla="*/ 710239 w 2064627"/>
              <a:gd name="connsiteY15" fmla="*/ 1534601 h 2157812"/>
              <a:gd name="connsiteX16" fmla="*/ 678434 w 2064627"/>
              <a:gd name="connsiteY16" fmla="*/ 1542553 h 2157812"/>
              <a:gd name="connsiteX17" fmla="*/ 638678 w 2064627"/>
              <a:gd name="connsiteY17" fmla="*/ 1550504 h 2157812"/>
              <a:gd name="connsiteX18" fmla="*/ 598921 w 2064627"/>
              <a:gd name="connsiteY18" fmla="*/ 1566407 h 2157812"/>
              <a:gd name="connsiteX19" fmla="*/ 590970 w 2064627"/>
              <a:gd name="connsiteY19" fmla="*/ 1590261 h 2157812"/>
              <a:gd name="connsiteX20" fmla="*/ 622775 w 2064627"/>
              <a:gd name="connsiteY20" fmla="*/ 1717481 h 2157812"/>
              <a:gd name="connsiteX21" fmla="*/ 630726 w 2064627"/>
              <a:gd name="connsiteY21" fmla="*/ 1741335 h 2157812"/>
              <a:gd name="connsiteX22" fmla="*/ 678434 w 2064627"/>
              <a:gd name="connsiteY22" fmla="*/ 1804946 h 2157812"/>
              <a:gd name="connsiteX23" fmla="*/ 710239 w 2064627"/>
              <a:gd name="connsiteY23" fmla="*/ 1900361 h 2157812"/>
              <a:gd name="connsiteX24" fmla="*/ 757947 w 2064627"/>
              <a:gd name="connsiteY24" fmla="*/ 1987826 h 2157812"/>
              <a:gd name="connsiteX25" fmla="*/ 797704 w 2064627"/>
              <a:gd name="connsiteY25" fmla="*/ 2043485 h 2157812"/>
              <a:gd name="connsiteX26" fmla="*/ 845412 w 2064627"/>
              <a:gd name="connsiteY26" fmla="*/ 2075290 h 2157812"/>
              <a:gd name="connsiteX27" fmla="*/ 893119 w 2064627"/>
              <a:gd name="connsiteY27" fmla="*/ 2107095 h 2157812"/>
              <a:gd name="connsiteX28" fmla="*/ 980584 w 2064627"/>
              <a:gd name="connsiteY28" fmla="*/ 2154803 h 2157812"/>
              <a:gd name="connsiteX29" fmla="*/ 1028292 w 2064627"/>
              <a:gd name="connsiteY29" fmla="*/ 2035534 h 2157812"/>
              <a:gd name="connsiteX30" fmla="*/ 1060097 w 2064627"/>
              <a:gd name="connsiteY30" fmla="*/ 1940118 h 2157812"/>
              <a:gd name="connsiteX31" fmla="*/ 1068048 w 2064627"/>
              <a:gd name="connsiteY31" fmla="*/ 1908313 h 2157812"/>
              <a:gd name="connsiteX32" fmla="*/ 1091902 w 2064627"/>
              <a:gd name="connsiteY32" fmla="*/ 1860605 h 2157812"/>
              <a:gd name="connsiteX33" fmla="*/ 1099853 w 2064627"/>
              <a:gd name="connsiteY33" fmla="*/ 1820848 h 2157812"/>
              <a:gd name="connsiteX34" fmla="*/ 1115756 w 2064627"/>
              <a:gd name="connsiteY34" fmla="*/ 1717481 h 2157812"/>
              <a:gd name="connsiteX35" fmla="*/ 1123707 w 2064627"/>
              <a:gd name="connsiteY35" fmla="*/ 1693628 h 2157812"/>
              <a:gd name="connsiteX36" fmla="*/ 1147561 w 2064627"/>
              <a:gd name="connsiteY36" fmla="*/ 1677725 h 2157812"/>
              <a:gd name="connsiteX37" fmla="*/ 1179366 w 2064627"/>
              <a:gd name="connsiteY37" fmla="*/ 1669774 h 2157812"/>
              <a:gd name="connsiteX38" fmla="*/ 1274782 w 2064627"/>
              <a:gd name="connsiteY38" fmla="*/ 1653871 h 2157812"/>
              <a:gd name="connsiteX39" fmla="*/ 1338392 w 2064627"/>
              <a:gd name="connsiteY39" fmla="*/ 1566407 h 2157812"/>
              <a:gd name="connsiteX40" fmla="*/ 1362246 w 2064627"/>
              <a:gd name="connsiteY40" fmla="*/ 1550504 h 2157812"/>
              <a:gd name="connsiteX41" fmla="*/ 1394052 w 2064627"/>
              <a:gd name="connsiteY41" fmla="*/ 1526650 h 2157812"/>
              <a:gd name="connsiteX42" fmla="*/ 1417905 w 2064627"/>
              <a:gd name="connsiteY42" fmla="*/ 1518699 h 2157812"/>
              <a:gd name="connsiteX43" fmla="*/ 1473565 w 2064627"/>
              <a:gd name="connsiteY43" fmla="*/ 1486894 h 2157812"/>
              <a:gd name="connsiteX44" fmla="*/ 1545126 w 2064627"/>
              <a:gd name="connsiteY44" fmla="*/ 1447137 h 2157812"/>
              <a:gd name="connsiteX45" fmla="*/ 1616688 w 2064627"/>
              <a:gd name="connsiteY45" fmla="*/ 1399429 h 2157812"/>
              <a:gd name="connsiteX46" fmla="*/ 1648493 w 2064627"/>
              <a:gd name="connsiteY46" fmla="*/ 1351721 h 2157812"/>
              <a:gd name="connsiteX47" fmla="*/ 1656445 w 2064627"/>
              <a:gd name="connsiteY47" fmla="*/ 1327868 h 2157812"/>
              <a:gd name="connsiteX48" fmla="*/ 1672347 w 2064627"/>
              <a:gd name="connsiteY48" fmla="*/ 1296062 h 2157812"/>
              <a:gd name="connsiteX49" fmla="*/ 1648493 w 2064627"/>
              <a:gd name="connsiteY49" fmla="*/ 1192695 h 2157812"/>
              <a:gd name="connsiteX50" fmla="*/ 1584883 w 2064627"/>
              <a:gd name="connsiteY50" fmla="*/ 1152939 h 2157812"/>
              <a:gd name="connsiteX51" fmla="*/ 1561029 w 2064627"/>
              <a:gd name="connsiteY51" fmla="*/ 1137036 h 2157812"/>
              <a:gd name="connsiteX52" fmla="*/ 1545126 w 2064627"/>
              <a:gd name="connsiteY52" fmla="*/ 1113182 h 2157812"/>
              <a:gd name="connsiteX53" fmla="*/ 1537175 w 2064627"/>
              <a:gd name="connsiteY53" fmla="*/ 1057523 h 2157812"/>
              <a:gd name="connsiteX54" fmla="*/ 1592834 w 2064627"/>
              <a:gd name="connsiteY54" fmla="*/ 1041621 h 2157812"/>
              <a:gd name="connsiteX55" fmla="*/ 1680298 w 2064627"/>
              <a:gd name="connsiteY55" fmla="*/ 1049572 h 2157812"/>
              <a:gd name="connsiteX56" fmla="*/ 1704152 w 2064627"/>
              <a:gd name="connsiteY56" fmla="*/ 1065474 h 2157812"/>
              <a:gd name="connsiteX57" fmla="*/ 1712104 w 2064627"/>
              <a:gd name="connsiteY57" fmla="*/ 1033669 h 2157812"/>
              <a:gd name="connsiteX58" fmla="*/ 1720055 w 2064627"/>
              <a:gd name="connsiteY58" fmla="*/ 970059 h 2157812"/>
              <a:gd name="connsiteX59" fmla="*/ 1704152 w 2064627"/>
              <a:gd name="connsiteY59" fmla="*/ 946205 h 2157812"/>
              <a:gd name="connsiteX60" fmla="*/ 1696201 w 2064627"/>
              <a:gd name="connsiteY60" fmla="*/ 914400 h 2157812"/>
              <a:gd name="connsiteX61" fmla="*/ 1712104 w 2064627"/>
              <a:gd name="connsiteY61" fmla="*/ 890546 h 2157812"/>
              <a:gd name="connsiteX62" fmla="*/ 1728006 w 2064627"/>
              <a:gd name="connsiteY62" fmla="*/ 763325 h 2157812"/>
              <a:gd name="connsiteX63" fmla="*/ 1704152 w 2064627"/>
              <a:gd name="connsiteY63" fmla="*/ 747422 h 2157812"/>
              <a:gd name="connsiteX64" fmla="*/ 1720055 w 2064627"/>
              <a:gd name="connsiteY64" fmla="*/ 707666 h 2157812"/>
              <a:gd name="connsiteX65" fmla="*/ 1728006 w 2064627"/>
              <a:gd name="connsiteY65" fmla="*/ 675861 h 2157812"/>
              <a:gd name="connsiteX66" fmla="*/ 1720055 w 2064627"/>
              <a:gd name="connsiteY66" fmla="*/ 636104 h 2157812"/>
              <a:gd name="connsiteX67" fmla="*/ 1696201 w 2064627"/>
              <a:gd name="connsiteY67" fmla="*/ 604299 h 2157812"/>
              <a:gd name="connsiteX68" fmla="*/ 1759812 w 2064627"/>
              <a:gd name="connsiteY68" fmla="*/ 516834 h 2157812"/>
              <a:gd name="connsiteX69" fmla="*/ 1783665 w 2064627"/>
              <a:gd name="connsiteY69" fmla="*/ 500932 h 2157812"/>
              <a:gd name="connsiteX70" fmla="*/ 1823422 w 2064627"/>
              <a:gd name="connsiteY70" fmla="*/ 461175 h 2157812"/>
              <a:gd name="connsiteX71" fmla="*/ 1871130 w 2064627"/>
              <a:gd name="connsiteY71" fmla="*/ 389614 h 2157812"/>
              <a:gd name="connsiteX72" fmla="*/ 1910886 w 2064627"/>
              <a:gd name="connsiteY72" fmla="*/ 365760 h 2157812"/>
              <a:gd name="connsiteX73" fmla="*/ 1990399 w 2064627"/>
              <a:gd name="connsiteY73" fmla="*/ 286247 h 2157812"/>
              <a:gd name="connsiteX74" fmla="*/ 2054010 w 2064627"/>
              <a:gd name="connsiteY74" fmla="*/ 238539 h 2157812"/>
              <a:gd name="connsiteX75" fmla="*/ 2061961 w 2064627"/>
              <a:gd name="connsiteY75" fmla="*/ 214685 h 2157812"/>
              <a:gd name="connsiteX76" fmla="*/ 1720055 w 2064627"/>
              <a:gd name="connsiteY76" fmla="*/ 198782 h 2157812"/>
              <a:gd name="connsiteX77" fmla="*/ 1696201 w 2064627"/>
              <a:gd name="connsiteY77" fmla="*/ 174928 h 2157812"/>
              <a:gd name="connsiteX78" fmla="*/ 1529224 w 2064627"/>
              <a:gd name="connsiteY78" fmla="*/ 103367 h 2157812"/>
              <a:gd name="connsiteX79" fmla="*/ 1489467 w 2064627"/>
              <a:gd name="connsiteY79" fmla="*/ 71561 h 2157812"/>
              <a:gd name="connsiteX80" fmla="*/ 1553078 w 2064627"/>
              <a:gd name="connsiteY80" fmla="*/ 55659 h 2157812"/>
              <a:gd name="connsiteX81" fmla="*/ 1521272 w 2064627"/>
              <a:gd name="connsiteY81" fmla="*/ 39756 h 2157812"/>
              <a:gd name="connsiteX82" fmla="*/ 1394052 w 2064627"/>
              <a:gd name="connsiteY82" fmla="*/ 15902 h 2157812"/>
              <a:gd name="connsiteX83" fmla="*/ 1322490 w 2064627"/>
              <a:gd name="connsiteY83" fmla="*/ 0 h 2157812"/>
              <a:gd name="connsiteX84" fmla="*/ 1171415 w 2064627"/>
              <a:gd name="connsiteY84" fmla="*/ 15902 h 2157812"/>
              <a:gd name="connsiteX85" fmla="*/ 1107805 w 2064627"/>
              <a:gd name="connsiteY85" fmla="*/ 47708 h 2157812"/>
              <a:gd name="connsiteX86" fmla="*/ 1075999 w 2064627"/>
              <a:gd name="connsiteY86" fmla="*/ 63610 h 2157812"/>
              <a:gd name="connsiteX87" fmla="*/ 1044194 w 2064627"/>
              <a:gd name="connsiteY87" fmla="*/ 119269 h 2157812"/>
              <a:gd name="connsiteX88" fmla="*/ 1036243 w 2064627"/>
              <a:gd name="connsiteY88" fmla="*/ 143123 h 2157812"/>
              <a:gd name="connsiteX89" fmla="*/ 964681 w 2064627"/>
              <a:gd name="connsiteY89" fmla="*/ 151074 h 2157812"/>
              <a:gd name="connsiteX90" fmla="*/ 940827 w 2064627"/>
              <a:gd name="connsiteY90" fmla="*/ 182880 h 2157812"/>
              <a:gd name="connsiteX91" fmla="*/ 916973 w 2064627"/>
              <a:gd name="connsiteY91" fmla="*/ 190831 h 2157812"/>
              <a:gd name="connsiteX92" fmla="*/ 909022 w 2064627"/>
              <a:gd name="connsiteY92" fmla="*/ 302149 h 2157812"/>
              <a:gd name="connsiteX93" fmla="*/ 797704 w 2064627"/>
              <a:gd name="connsiteY93" fmla="*/ 349857 h 2157812"/>
              <a:gd name="connsiteX94" fmla="*/ 710239 w 2064627"/>
              <a:gd name="connsiteY94" fmla="*/ 326003 h 2157812"/>
              <a:gd name="connsiteX95" fmla="*/ 686385 w 2064627"/>
              <a:gd name="connsiteY95" fmla="*/ 254441 h 2157812"/>
              <a:gd name="connsiteX96" fmla="*/ 694337 w 2064627"/>
              <a:gd name="connsiteY96" fmla="*/ 190831 h 2157812"/>
              <a:gd name="connsiteX97" fmla="*/ 543262 w 2064627"/>
              <a:gd name="connsiteY97" fmla="*/ 198782 h 2157812"/>
              <a:gd name="connsiteX98" fmla="*/ 495554 w 2064627"/>
              <a:gd name="connsiteY98" fmla="*/ 206734 h 2157812"/>
              <a:gd name="connsiteX99" fmla="*/ 431944 w 2064627"/>
              <a:gd name="connsiteY99" fmla="*/ 214685 h 2157812"/>
              <a:gd name="connsiteX100" fmla="*/ 304723 w 2064627"/>
              <a:gd name="connsiteY100" fmla="*/ 238539 h 2157812"/>
              <a:gd name="connsiteX101" fmla="*/ 249064 w 2064627"/>
              <a:gd name="connsiteY101" fmla="*/ 262393 h 2157812"/>
              <a:gd name="connsiteX102" fmla="*/ 233161 w 2064627"/>
              <a:gd name="connsiteY102" fmla="*/ 302149 h 2157812"/>
              <a:gd name="connsiteX103" fmla="*/ 288820 w 2064627"/>
              <a:gd name="connsiteY103" fmla="*/ 341906 h 2157812"/>
              <a:gd name="connsiteX104" fmla="*/ 264966 w 2064627"/>
              <a:gd name="connsiteY104" fmla="*/ 365760 h 2157812"/>
              <a:gd name="connsiteX105" fmla="*/ 193405 w 2064627"/>
              <a:gd name="connsiteY105" fmla="*/ 373711 h 2157812"/>
              <a:gd name="connsiteX106" fmla="*/ 209307 w 2064627"/>
              <a:gd name="connsiteY106" fmla="*/ 485029 h 2157812"/>
              <a:gd name="connsiteX107" fmla="*/ 241112 w 2064627"/>
              <a:gd name="connsiteY107" fmla="*/ 508883 h 2157812"/>
              <a:gd name="connsiteX108" fmla="*/ 280869 w 2064627"/>
              <a:gd name="connsiteY108" fmla="*/ 516834 h 2157812"/>
              <a:gd name="connsiteX109" fmla="*/ 304723 w 2064627"/>
              <a:gd name="connsiteY109" fmla="*/ 524786 h 2157812"/>
              <a:gd name="connsiteX110" fmla="*/ 129794 w 2064627"/>
              <a:gd name="connsiteY110" fmla="*/ 548640 h 2157812"/>
              <a:gd name="connsiteX111" fmla="*/ 90038 w 2064627"/>
              <a:gd name="connsiteY111" fmla="*/ 564542 h 2157812"/>
              <a:gd name="connsiteX112" fmla="*/ 10525 w 2064627"/>
              <a:gd name="connsiteY112" fmla="*/ 580445 h 2157812"/>
              <a:gd name="connsiteX113" fmla="*/ 2573 w 2064627"/>
              <a:gd name="connsiteY113" fmla="*/ 620201 h 2157812"/>
              <a:gd name="connsiteX114" fmla="*/ 58232 w 2064627"/>
              <a:gd name="connsiteY114" fmla="*/ 644055 h 2157812"/>
              <a:gd name="connsiteX115" fmla="*/ 82086 w 2064627"/>
              <a:gd name="connsiteY115" fmla="*/ 659958 h 2157812"/>
              <a:gd name="connsiteX116" fmla="*/ 66184 w 2064627"/>
              <a:gd name="connsiteY116" fmla="*/ 683812 h 2157812"/>
              <a:gd name="connsiteX117" fmla="*/ 74135 w 2064627"/>
              <a:gd name="connsiteY117" fmla="*/ 707666 h 2157812"/>
              <a:gd name="connsiteX118" fmla="*/ 74135 w 2064627"/>
              <a:gd name="connsiteY118" fmla="*/ 787179 h 215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064627" h="2157812">
                <a:moveTo>
                  <a:pt x="74135" y="787179"/>
                </a:moveTo>
                <a:cubicBezTo>
                  <a:pt x="131119" y="803081"/>
                  <a:pt x="323809" y="762980"/>
                  <a:pt x="416041" y="803081"/>
                </a:cubicBezTo>
                <a:cubicBezTo>
                  <a:pt x="438451" y="812824"/>
                  <a:pt x="448275" y="839829"/>
                  <a:pt x="463749" y="858741"/>
                </a:cubicBezTo>
                <a:cubicBezTo>
                  <a:pt x="468384" y="864405"/>
                  <a:pt x="498246" y="903882"/>
                  <a:pt x="503505" y="914400"/>
                </a:cubicBezTo>
                <a:cubicBezTo>
                  <a:pt x="507253" y="921897"/>
                  <a:pt x="508806" y="930303"/>
                  <a:pt x="511457" y="938254"/>
                </a:cubicBezTo>
                <a:cubicBezTo>
                  <a:pt x="514107" y="972710"/>
                  <a:pt x="516132" y="1007219"/>
                  <a:pt x="519408" y="1041621"/>
                </a:cubicBezTo>
                <a:cubicBezTo>
                  <a:pt x="521434" y="1062893"/>
                  <a:pt x="520602" y="1084959"/>
                  <a:pt x="527359" y="1105231"/>
                </a:cubicBezTo>
                <a:cubicBezTo>
                  <a:pt x="531550" y="1117803"/>
                  <a:pt x="543262" y="1126434"/>
                  <a:pt x="551213" y="1137036"/>
                </a:cubicBezTo>
                <a:cubicBezTo>
                  <a:pt x="553864" y="1144987"/>
                  <a:pt x="555007" y="1153613"/>
                  <a:pt x="559165" y="1160890"/>
                </a:cubicBezTo>
                <a:cubicBezTo>
                  <a:pt x="568760" y="1177682"/>
                  <a:pt x="599957" y="1213882"/>
                  <a:pt x="614824" y="1224501"/>
                </a:cubicBezTo>
                <a:cubicBezTo>
                  <a:pt x="621644" y="1229373"/>
                  <a:pt x="631181" y="1228704"/>
                  <a:pt x="638678" y="1232452"/>
                </a:cubicBezTo>
                <a:cubicBezTo>
                  <a:pt x="652501" y="1239363"/>
                  <a:pt x="664365" y="1249911"/>
                  <a:pt x="678434" y="1256306"/>
                </a:cubicBezTo>
                <a:cubicBezTo>
                  <a:pt x="693694" y="1263242"/>
                  <a:pt x="726142" y="1272208"/>
                  <a:pt x="726142" y="1272208"/>
                </a:cubicBezTo>
                <a:cubicBezTo>
                  <a:pt x="731443" y="1280159"/>
                  <a:pt x="741364" y="1286530"/>
                  <a:pt x="742045" y="1296062"/>
                </a:cubicBezTo>
                <a:cubicBezTo>
                  <a:pt x="744135" y="1325323"/>
                  <a:pt x="721030" y="1476862"/>
                  <a:pt x="718191" y="1494845"/>
                </a:cubicBezTo>
                <a:cubicBezTo>
                  <a:pt x="716083" y="1508194"/>
                  <a:pt x="718891" y="1524219"/>
                  <a:pt x="710239" y="1534601"/>
                </a:cubicBezTo>
                <a:cubicBezTo>
                  <a:pt x="703243" y="1542996"/>
                  <a:pt x="689102" y="1540182"/>
                  <a:pt x="678434" y="1542553"/>
                </a:cubicBezTo>
                <a:cubicBezTo>
                  <a:pt x="665241" y="1545485"/>
                  <a:pt x="651930" y="1547854"/>
                  <a:pt x="638678" y="1550504"/>
                </a:cubicBezTo>
                <a:cubicBezTo>
                  <a:pt x="625426" y="1555805"/>
                  <a:pt x="609886" y="1557269"/>
                  <a:pt x="598921" y="1566407"/>
                </a:cubicBezTo>
                <a:cubicBezTo>
                  <a:pt x="592482" y="1571773"/>
                  <a:pt x="589663" y="1581982"/>
                  <a:pt x="590970" y="1590261"/>
                </a:cubicBezTo>
                <a:cubicBezTo>
                  <a:pt x="597787" y="1633438"/>
                  <a:pt x="611651" y="1675208"/>
                  <a:pt x="622775" y="1717481"/>
                </a:cubicBezTo>
                <a:cubicBezTo>
                  <a:pt x="624908" y="1725586"/>
                  <a:pt x="626226" y="1734264"/>
                  <a:pt x="630726" y="1741335"/>
                </a:cubicBezTo>
                <a:cubicBezTo>
                  <a:pt x="644956" y="1763696"/>
                  <a:pt x="662531" y="1783742"/>
                  <a:pt x="678434" y="1804946"/>
                </a:cubicBezTo>
                <a:cubicBezTo>
                  <a:pt x="689036" y="1836751"/>
                  <a:pt x="695246" y="1870375"/>
                  <a:pt x="710239" y="1900361"/>
                </a:cubicBezTo>
                <a:cubicBezTo>
                  <a:pt x="730471" y="1940825"/>
                  <a:pt x="729684" y="1940721"/>
                  <a:pt x="757947" y="1987826"/>
                </a:cubicBezTo>
                <a:cubicBezTo>
                  <a:pt x="764025" y="1997956"/>
                  <a:pt x="791934" y="2038356"/>
                  <a:pt x="797704" y="2043485"/>
                </a:cubicBezTo>
                <a:cubicBezTo>
                  <a:pt x="811989" y="2056183"/>
                  <a:pt x="831898" y="2061775"/>
                  <a:pt x="845412" y="2075290"/>
                </a:cubicBezTo>
                <a:cubicBezTo>
                  <a:pt x="875191" y="2105071"/>
                  <a:pt x="858597" y="2095588"/>
                  <a:pt x="893119" y="2107095"/>
                </a:cubicBezTo>
                <a:cubicBezTo>
                  <a:pt x="897372" y="2110497"/>
                  <a:pt x="964772" y="2171932"/>
                  <a:pt x="980584" y="2154803"/>
                </a:cubicBezTo>
                <a:cubicBezTo>
                  <a:pt x="1009627" y="2123340"/>
                  <a:pt x="1013420" y="2075687"/>
                  <a:pt x="1028292" y="2035534"/>
                </a:cubicBezTo>
                <a:cubicBezTo>
                  <a:pt x="1039936" y="2004095"/>
                  <a:pt x="1051966" y="1972643"/>
                  <a:pt x="1060097" y="1940118"/>
                </a:cubicBezTo>
                <a:cubicBezTo>
                  <a:pt x="1062747" y="1929516"/>
                  <a:pt x="1063989" y="1918459"/>
                  <a:pt x="1068048" y="1908313"/>
                </a:cubicBezTo>
                <a:cubicBezTo>
                  <a:pt x="1074651" y="1891805"/>
                  <a:pt x="1083951" y="1876508"/>
                  <a:pt x="1091902" y="1860605"/>
                </a:cubicBezTo>
                <a:cubicBezTo>
                  <a:pt x="1094552" y="1847353"/>
                  <a:pt x="1097631" y="1834179"/>
                  <a:pt x="1099853" y="1820848"/>
                </a:cubicBezTo>
                <a:cubicBezTo>
                  <a:pt x="1105584" y="1786461"/>
                  <a:pt x="1109331" y="1751745"/>
                  <a:pt x="1115756" y="1717481"/>
                </a:cubicBezTo>
                <a:cubicBezTo>
                  <a:pt x="1117301" y="1709243"/>
                  <a:pt x="1118471" y="1700173"/>
                  <a:pt x="1123707" y="1693628"/>
                </a:cubicBezTo>
                <a:cubicBezTo>
                  <a:pt x="1129677" y="1686166"/>
                  <a:pt x="1138777" y="1681489"/>
                  <a:pt x="1147561" y="1677725"/>
                </a:cubicBezTo>
                <a:cubicBezTo>
                  <a:pt x="1157605" y="1673420"/>
                  <a:pt x="1168625" y="1671788"/>
                  <a:pt x="1179366" y="1669774"/>
                </a:cubicBezTo>
                <a:cubicBezTo>
                  <a:pt x="1211058" y="1663832"/>
                  <a:pt x="1242977" y="1659172"/>
                  <a:pt x="1274782" y="1653871"/>
                </a:cubicBezTo>
                <a:cubicBezTo>
                  <a:pt x="1295985" y="1624716"/>
                  <a:pt x="1308397" y="1586404"/>
                  <a:pt x="1338392" y="1566407"/>
                </a:cubicBezTo>
                <a:cubicBezTo>
                  <a:pt x="1346343" y="1561106"/>
                  <a:pt x="1354470" y="1556059"/>
                  <a:pt x="1362246" y="1550504"/>
                </a:cubicBezTo>
                <a:cubicBezTo>
                  <a:pt x="1373030" y="1542801"/>
                  <a:pt x="1382546" y="1533225"/>
                  <a:pt x="1394052" y="1526650"/>
                </a:cubicBezTo>
                <a:cubicBezTo>
                  <a:pt x="1401329" y="1522492"/>
                  <a:pt x="1410202" y="1522000"/>
                  <a:pt x="1417905" y="1518699"/>
                </a:cubicBezTo>
                <a:cubicBezTo>
                  <a:pt x="1462146" y="1499739"/>
                  <a:pt x="1436714" y="1508390"/>
                  <a:pt x="1473565" y="1486894"/>
                </a:cubicBezTo>
                <a:cubicBezTo>
                  <a:pt x="1497136" y="1473144"/>
                  <a:pt x="1522690" y="1462669"/>
                  <a:pt x="1545126" y="1447137"/>
                </a:cubicBezTo>
                <a:cubicBezTo>
                  <a:pt x="1631126" y="1387599"/>
                  <a:pt x="1521029" y="1437694"/>
                  <a:pt x="1616688" y="1399429"/>
                </a:cubicBezTo>
                <a:cubicBezTo>
                  <a:pt x="1627290" y="1383526"/>
                  <a:pt x="1639211" y="1368428"/>
                  <a:pt x="1648493" y="1351721"/>
                </a:cubicBezTo>
                <a:cubicBezTo>
                  <a:pt x="1652563" y="1344395"/>
                  <a:pt x="1653143" y="1335572"/>
                  <a:pt x="1656445" y="1327868"/>
                </a:cubicBezTo>
                <a:cubicBezTo>
                  <a:pt x="1661114" y="1316973"/>
                  <a:pt x="1667046" y="1306664"/>
                  <a:pt x="1672347" y="1296062"/>
                </a:cubicBezTo>
                <a:cubicBezTo>
                  <a:pt x="1664396" y="1261606"/>
                  <a:pt x="1660909" y="1225805"/>
                  <a:pt x="1648493" y="1192695"/>
                </a:cubicBezTo>
                <a:cubicBezTo>
                  <a:pt x="1638834" y="1166937"/>
                  <a:pt x="1604253" y="1162624"/>
                  <a:pt x="1584883" y="1152939"/>
                </a:cubicBezTo>
                <a:cubicBezTo>
                  <a:pt x="1576336" y="1148665"/>
                  <a:pt x="1568980" y="1142337"/>
                  <a:pt x="1561029" y="1137036"/>
                </a:cubicBezTo>
                <a:cubicBezTo>
                  <a:pt x="1555728" y="1129085"/>
                  <a:pt x="1549867" y="1121479"/>
                  <a:pt x="1545126" y="1113182"/>
                </a:cubicBezTo>
                <a:cubicBezTo>
                  <a:pt x="1535722" y="1096726"/>
                  <a:pt x="1518230" y="1076468"/>
                  <a:pt x="1537175" y="1057523"/>
                </a:cubicBezTo>
                <a:cubicBezTo>
                  <a:pt x="1540977" y="1053721"/>
                  <a:pt x="1592559" y="1041690"/>
                  <a:pt x="1592834" y="1041621"/>
                </a:cubicBezTo>
                <a:cubicBezTo>
                  <a:pt x="1621989" y="1044271"/>
                  <a:pt x="1651673" y="1043438"/>
                  <a:pt x="1680298" y="1049572"/>
                </a:cubicBezTo>
                <a:cubicBezTo>
                  <a:pt x="1689642" y="1051574"/>
                  <a:pt x="1695605" y="1069748"/>
                  <a:pt x="1704152" y="1065474"/>
                </a:cubicBezTo>
                <a:cubicBezTo>
                  <a:pt x="1713926" y="1060587"/>
                  <a:pt x="1709453" y="1044271"/>
                  <a:pt x="1712104" y="1033669"/>
                </a:cubicBezTo>
                <a:cubicBezTo>
                  <a:pt x="1714754" y="1012466"/>
                  <a:pt x="1721990" y="991340"/>
                  <a:pt x="1720055" y="970059"/>
                </a:cubicBezTo>
                <a:cubicBezTo>
                  <a:pt x="1719190" y="960542"/>
                  <a:pt x="1707916" y="954989"/>
                  <a:pt x="1704152" y="946205"/>
                </a:cubicBezTo>
                <a:cubicBezTo>
                  <a:pt x="1699847" y="936161"/>
                  <a:pt x="1698851" y="925002"/>
                  <a:pt x="1696201" y="914400"/>
                </a:cubicBezTo>
                <a:cubicBezTo>
                  <a:pt x="1701502" y="906449"/>
                  <a:pt x="1708340" y="899330"/>
                  <a:pt x="1712104" y="890546"/>
                </a:cubicBezTo>
                <a:cubicBezTo>
                  <a:pt x="1725090" y="860246"/>
                  <a:pt x="1727049" y="774809"/>
                  <a:pt x="1728006" y="763325"/>
                </a:cubicBezTo>
                <a:cubicBezTo>
                  <a:pt x="1720055" y="758024"/>
                  <a:pt x="1705503" y="756882"/>
                  <a:pt x="1704152" y="747422"/>
                </a:cubicBezTo>
                <a:cubicBezTo>
                  <a:pt x="1702134" y="733293"/>
                  <a:pt x="1715541" y="721206"/>
                  <a:pt x="1720055" y="707666"/>
                </a:cubicBezTo>
                <a:cubicBezTo>
                  <a:pt x="1723511" y="697299"/>
                  <a:pt x="1725356" y="686463"/>
                  <a:pt x="1728006" y="675861"/>
                </a:cubicBezTo>
                <a:cubicBezTo>
                  <a:pt x="1725356" y="662609"/>
                  <a:pt x="1725544" y="648454"/>
                  <a:pt x="1720055" y="636104"/>
                </a:cubicBezTo>
                <a:cubicBezTo>
                  <a:pt x="1714673" y="623994"/>
                  <a:pt x="1695101" y="617505"/>
                  <a:pt x="1696201" y="604299"/>
                </a:cubicBezTo>
                <a:cubicBezTo>
                  <a:pt x="1700212" y="556163"/>
                  <a:pt x="1727891" y="539634"/>
                  <a:pt x="1759812" y="516834"/>
                </a:cubicBezTo>
                <a:cubicBezTo>
                  <a:pt x="1767588" y="511280"/>
                  <a:pt x="1775714" y="506233"/>
                  <a:pt x="1783665" y="500932"/>
                </a:cubicBezTo>
                <a:cubicBezTo>
                  <a:pt x="1852579" y="397564"/>
                  <a:pt x="1743907" y="553942"/>
                  <a:pt x="1823422" y="461175"/>
                </a:cubicBezTo>
                <a:cubicBezTo>
                  <a:pt x="1845968" y="434872"/>
                  <a:pt x="1844972" y="412503"/>
                  <a:pt x="1871130" y="389614"/>
                </a:cubicBezTo>
                <a:cubicBezTo>
                  <a:pt x="1882761" y="379437"/>
                  <a:pt x="1899207" y="375882"/>
                  <a:pt x="1910886" y="365760"/>
                </a:cubicBezTo>
                <a:cubicBezTo>
                  <a:pt x="1939211" y="341211"/>
                  <a:pt x="1962997" y="311822"/>
                  <a:pt x="1990399" y="286247"/>
                </a:cubicBezTo>
                <a:cubicBezTo>
                  <a:pt x="2014013" y="264208"/>
                  <a:pt x="2029327" y="254994"/>
                  <a:pt x="2054010" y="238539"/>
                </a:cubicBezTo>
                <a:cubicBezTo>
                  <a:pt x="2056660" y="230588"/>
                  <a:pt x="2070299" y="215540"/>
                  <a:pt x="2061961" y="214685"/>
                </a:cubicBezTo>
                <a:cubicBezTo>
                  <a:pt x="1625826" y="169954"/>
                  <a:pt x="1853187" y="243163"/>
                  <a:pt x="1720055" y="198782"/>
                </a:cubicBezTo>
                <a:cubicBezTo>
                  <a:pt x="1712104" y="190831"/>
                  <a:pt x="1701230" y="184986"/>
                  <a:pt x="1696201" y="174928"/>
                </a:cubicBezTo>
                <a:cubicBezTo>
                  <a:pt x="1642785" y="68097"/>
                  <a:pt x="1761425" y="127808"/>
                  <a:pt x="1529224" y="103367"/>
                </a:cubicBezTo>
                <a:cubicBezTo>
                  <a:pt x="1515972" y="92765"/>
                  <a:pt x="1481877" y="86741"/>
                  <a:pt x="1489467" y="71561"/>
                </a:cubicBezTo>
                <a:cubicBezTo>
                  <a:pt x="1499241" y="52012"/>
                  <a:pt x="1553078" y="55659"/>
                  <a:pt x="1553078" y="55659"/>
                </a:cubicBezTo>
                <a:cubicBezTo>
                  <a:pt x="1542476" y="50358"/>
                  <a:pt x="1532771" y="42631"/>
                  <a:pt x="1521272" y="39756"/>
                </a:cubicBezTo>
                <a:cubicBezTo>
                  <a:pt x="1479415" y="29292"/>
                  <a:pt x="1436502" y="23620"/>
                  <a:pt x="1394052" y="15902"/>
                </a:cubicBezTo>
                <a:cubicBezTo>
                  <a:pt x="1332476" y="4706"/>
                  <a:pt x="1364550" y="14019"/>
                  <a:pt x="1322490" y="0"/>
                </a:cubicBezTo>
                <a:cubicBezTo>
                  <a:pt x="1314662" y="522"/>
                  <a:pt x="1208321" y="524"/>
                  <a:pt x="1171415" y="15902"/>
                </a:cubicBezTo>
                <a:cubicBezTo>
                  <a:pt x="1149532" y="25020"/>
                  <a:pt x="1129008" y="37106"/>
                  <a:pt x="1107805" y="47708"/>
                </a:cubicBezTo>
                <a:lnTo>
                  <a:pt x="1075999" y="63610"/>
                </a:lnTo>
                <a:cubicBezTo>
                  <a:pt x="1042220" y="97389"/>
                  <a:pt x="1057008" y="74419"/>
                  <a:pt x="1044194" y="119269"/>
                </a:cubicBezTo>
                <a:cubicBezTo>
                  <a:pt x="1041892" y="127328"/>
                  <a:pt x="1044025" y="140010"/>
                  <a:pt x="1036243" y="143123"/>
                </a:cubicBezTo>
                <a:cubicBezTo>
                  <a:pt x="1013959" y="152037"/>
                  <a:pt x="988535" y="148424"/>
                  <a:pt x="964681" y="151074"/>
                </a:cubicBezTo>
                <a:cubicBezTo>
                  <a:pt x="956730" y="161676"/>
                  <a:pt x="951008" y="174396"/>
                  <a:pt x="940827" y="182880"/>
                </a:cubicBezTo>
                <a:cubicBezTo>
                  <a:pt x="934388" y="188246"/>
                  <a:pt x="919133" y="182733"/>
                  <a:pt x="916973" y="190831"/>
                </a:cubicBezTo>
                <a:cubicBezTo>
                  <a:pt x="907388" y="226775"/>
                  <a:pt x="922505" y="267478"/>
                  <a:pt x="909022" y="302149"/>
                </a:cubicBezTo>
                <a:cubicBezTo>
                  <a:pt x="897195" y="332560"/>
                  <a:pt x="818029" y="344776"/>
                  <a:pt x="797704" y="349857"/>
                </a:cubicBezTo>
                <a:cubicBezTo>
                  <a:pt x="768549" y="341906"/>
                  <a:pt x="733184" y="345670"/>
                  <a:pt x="710239" y="326003"/>
                </a:cubicBezTo>
                <a:cubicBezTo>
                  <a:pt x="691148" y="309639"/>
                  <a:pt x="686385" y="254441"/>
                  <a:pt x="686385" y="254441"/>
                </a:cubicBezTo>
                <a:cubicBezTo>
                  <a:pt x="689036" y="233238"/>
                  <a:pt x="714252" y="198576"/>
                  <a:pt x="694337" y="190831"/>
                </a:cubicBezTo>
                <a:cubicBezTo>
                  <a:pt x="647338" y="172554"/>
                  <a:pt x="593529" y="194761"/>
                  <a:pt x="543262" y="198782"/>
                </a:cubicBezTo>
                <a:cubicBezTo>
                  <a:pt x="527191" y="200068"/>
                  <a:pt x="511514" y="204454"/>
                  <a:pt x="495554" y="206734"/>
                </a:cubicBezTo>
                <a:cubicBezTo>
                  <a:pt x="474400" y="209756"/>
                  <a:pt x="452946" y="210747"/>
                  <a:pt x="431944" y="214685"/>
                </a:cubicBezTo>
                <a:cubicBezTo>
                  <a:pt x="263263" y="246313"/>
                  <a:pt x="472478" y="217570"/>
                  <a:pt x="304723" y="238539"/>
                </a:cubicBezTo>
                <a:cubicBezTo>
                  <a:pt x="291855" y="242828"/>
                  <a:pt x="256926" y="253221"/>
                  <a:pt x="249064" y="262393"/>
                </a:cubicBezTo>
                <a:cubicBezTo>
                  <a:pt x="239775" y="273230"/>
                  <a:pt x="238462" y="288897"/>
                  <a:pt x="233161" y="302149"/>
                </a:cubicBezTo>
                <a:cubicBezTo>
                  <a:pt x="251714" y="315401"/>
                  <a:pt x="278624" y="321513"/>
                  <a:pt x="288820" y="341906"/>
                </a:cubicBezTo>
                <a:cubicBezTo>
                  <a:pt x="293849" y="351964"/>
                  <a:pt x="275634" y="362204"/>
                  <a:pt x="264966" y="365760"/>
                </a:cubicBezTo>
                <a:cubicBezTo>
                  <a:pt x="242197" y="373350"/>
                  <a:pt x="217259" y="371061"/>
                  <a:pt x="193405" y="373711"/>
                </a:cubicBezTo>
                <a:cubicBezTo>
                  <a:pt x="198706" y="410817"/>
                  <a:pt x="196832" y="449683"/>
                  <a:pt x="209307" y="485029"/>
                </a:cubicBezTo>
                <a:cubicBezTo>
                  <a:pt x="213718" y="497526"/>
                  <a:pt x="229002" y="503501"/>
                  <a:pt x="241112" y="508883"/>
                </a:cubicBezTo>
                <a:cubicBezTo>
                  <a:pt x="253462" y="514372"/>
                  <a:pt x="267758" y="513556"/>
                  <a:pt x="280869" y="516834"/>
                </a:cubicBezTo>
                <a:cubicBezTo>
                  <a:pt x="289000" y="518867"/>
                  <a:pt x="296772" y="522135"/>
                  <a:pt x="304723" y="524786"/>
                </a:cubicBezTo>
                <a:cubicBezTo>
                  <a:pt x="131594" y="568066"/>
                  <a:pt x="387892" y="507887"/>
                  <a:pt x="129794" y="548640"/>
                </a:cubicBezTo>
                <a:cubicBezTo>
                  <a:pt x="115696" y="550866"/>
                  <a:pt x="103829" y="560864"/>
                  <a:pt x="90038" y="564542"/>
                </a:cubicBezTo>
                <a:cubicBezTo>
                  <a:pt x="63921" y="571506"/>
                  <a:pt x="37029" y="575144"/>
                  <a:pt x="10525" y="580445"/>
                </a:cubicBezTo>
                <a:cubicBezTo>
                  <a:pt x="7874" y="593697"/>
                  <a:pt x="-5536" y="609389"/>
                  <a:pt x="2573" y="620201"/>
                </a:cubicBezTo>
                <a:cubicBezTo>
                  <a:pt x="14684" y="636349"/>
                  <a:pt x="40178" y="635028"/>
                  <a:pt x="58232" y="644055"/>
                </a:cubicBezTo>
                <a:cubicBezTo>
                  <a:pt x="66779" y="648329"/>
                  <a:pt x="74135" y="654657"/>
                  <a:pt x="82086" y="659958"/>
                </a:cubicBezTo>
                <a:cubicBezTo>
                  <a:pt x="76785" y="667909"/>
                  <a:pt x="67755" y="674386"/>
                  <a:pt x="66184" y="683812"/>
                </a:cubicBezTo>
                <a:cubicBezTo>
                  <a:pt x="64806" y="692079"/>
                  <a:pt x="73209" y="699336"/>
                  <a:pt x="74135" y="707666"/>
                </a:cubicBezTo>
                <a:cubicBezTo>
                  <a:pt x="75891" y="723471"/>
                  <a:pt x="17151" y="771277"/>
                  <a:pt x="74135" y="7871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5508476F-6128-486B-8966-23A98E53169E}"/>
              </a:ext>
            </a:extLst>
          </p:cNvPr>
          <p:cNvSpPr/>
          <p:nvPr/>
        </p:nvSpPr>
        <p:spPr>
          <a:xfrm>
            <a:off x="9668331" y="3697357"/>
            <a:ext cx="232139" cy="135172"/>
          </a:xfrm>
          <a:custGeom>
            <a:avLst/>
            <a:gdLst>
              <a:gd name="connsiteX0" fmla="*/ 16358 w 232139"/>
              <a:gd name="connsiteY0" fmla="*/ 0 h 135172"/>
              <a:gd name="connsiteX1" fmla="*/ 127676 w 232139"/>
              <a:gd name="connsiteY1" fmla="*/ 23853 h 135172"/>
              <a:gd name="connsiteX2" fmla="*/ 151530 w 232139"/>
              <a:gd name="connsiteY2" fmla="*/ 31805 h 135172"/>
              <a:gd name="connsiteX3" fmla="*/ 223092 w 232139"/>
              <a:gd name="connsiteY3" fmla="*/ 87464 h 135172"/>
              <a:gd name="connsiteX4" fmla="*/ 231043 w 232139"/>
              <a:gd name="connsiteY4" fmla="*/ 111318 h 135172"/>
              <a:gd name="connsiteX5" fmla="*/ 159481 w 232139"/>
              <a:gd name="connsiteY5" fmla="*/ 135172 h 135172"/>
              <a:gd name="connsiteX6" fmla="*/ 111773 w 232139"/>
              <a:gd name="connsiteY6" fmla="*/ 127220 h 135172"/>
              <a:gd name="connsiteX7" fmla="*/ 72017 w 232139"/>
              <a:gd name="connsiteY7" fmla="*/ 111318 h 135172"/>
              <a:gd name="connsiteX8" fmla="*/ 40212 w 232139"/>
              <a:gd name="connsiteY8" fmla="*/ 103366 h 135172"/>
              <a:gd name="connsiteX9" fmla="*/ 455 w 232139"/>
              <a:gd name="connsiteY9" fmla="*/ 47707 h 135172"/>
              <a:gd name="connsiteX10" fmla="*/ 16358 w 232139"/>
              <a:gd name="connsiteY10" fmla="*/ 0 h 1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2139" h="135172">
                <a:moveTo>
                  <a:pt x="16358" y="0"/>
                </a:moveTo>
                <a:cubicBezTo>
                  <a:pt x="96596" y="10029"/>
                  <a:pt x="59701" y="1195"/>
                  <a:pt x="127676" y="23853"/>
                </a:cubicBezTo>
                <a:lnTo>
                  <a:pt x="151530" y="31805"/>
                </a:lnTo>
                <a:cubicBezTo>
                  <a:pt x="205165" y="85440"/>
                  <a:pt x="177902" y="72401"/>
                  <a:pt x="223092" y="87464"/>
                </a:cubicBezTo>
                <a:cubicBezTo>
                  <a:pt x="225742" y="95415"/>
                  <a:pt x="235355" y="104131"/>
                  <a:pt x="231043" y="111318"/>
                </a:cubicBezTo>
                <a:cubicBezTo>
                  <a:pt x="222066" y="126280"/>
                  <a:pt x="171050" y="132858"/>
                  <a:pt x="159481" y="135172"/>
                </a:cubicBezTo>
                <a:cubicBezTo>
                  <a:pt x="143578" y="132521"/>
                  <a:pt x="127327" y="131462"/>
                  <a:pt x="111773" y="127220"/>
                </a:cubicBezTo>
                <a:cubicBezTo>
                  <a:pt x="98003" y="123465"/>
                  <a:pt x="85557" y="115832"/>
                  <a:pt x="72017" y="111318"/>
                </a:cubicBezTo>
                <a:cubicBezTo>
                  <a:pt x="61650" y="107862"/>
                  <a:pt x="50814" y="106017"/>
                  <a:pt x="40212" y="103366"/>
                </a:cubicBezTo>
                <a:cubicBezTo>
                  <a:pt x="34267" y="97421"/>
                  <a:pt x="-4623" y="68016"/>
                  <a:pt x="455" y="47707"/>
                </a:cubicBezTo>
                <a:cubicBezTo>
                  <a:pt x="1893" y="41957"/>
                  <a:pt x="11057" y="42406"/>
                  <a:pt x="1635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FD8D893-FA02-495E-A2D8-BAA3CAAE13F7}"/>
              </a:ext>
            </a:extLst>
          </p:cNvPr>
          <p:cNvSpPr/>
          <p:nvPr/>
        </p:nvSpPr>
        <p:spPr>
          <a:xfrm>
            <a:off x="8204795" y="3676826"/>
            <a:ext cx="231270" cy="348071"/>
          </a:xfrm>
          <a:custGeom>
            <a:avLst/>
            <a:gdLst>
              <a:gd name="connsiteX0" fmla="*/ 8634 w 231270"/>
              <a:gd name="connsiteY0" fmla="*/ 21479 h 348071"/>
              <a:gd name="connsiteX1" fmla="*/ 16585 w 231270"/>
              <a:gd name="connsiteY1" fmla="*/ 339531 h 348071"/>
              <a:gd name="connsiteX2" fmla="*/ 88147 w 231270"/>
              <a:gd name="connsiteY2" fmla="*/ 315677 h 348071"/>
              <a:gd name="connsiteX3" fmla="*/ 175611 w 231270"/>
              <a:gd name="connsiteY3" fmla="*/ 228212 h 348071"/>
              <a:gd name="connsiteX4" fmla="*/ 231270 w 231270"/>
              <a:gd name="connsiteY4" fmla="*/ 164602 h 348071"/>
              <a:gd name="connsiteX5" fmla="*/ 207417 w 231270"/>
              <a:gd name="connsiteY5" fmla="*/ 132797 h 348071"/>
              <a:gd name="connsiteX6" fmla="*/ 119952 w 231270"/>
              <a:gd name="connsiteY6" fmla="*/ 93040 h 348071"/>
              <a:gd name="connsiteX7" fmla="*/ 683 w 231270"/>
              <a:gd name="connsiteY7" fmla="*/ 29430 h 348071"/>
              <a:gd name="connsiteX8" fmla="*/ 8634 w 231270"/>
              <a:gd name="connsiteY8" fmla="*/ 21479 h 3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270" h="348071">
                <a:moveTo>
                  <a:pt x="8634" y="21479"/>
                </a:moveTo>
                <a:cubicBezTo>
                  <a:pt x="11284" y="73163"/>
                  <a:pt x="-11085" y="237154"/>
                  <a:pt x="16585" y="339531"/>
                </a:cubicBezTo>
                <a:cubicBezTo>
                  <a:pt x="23145" y="363804"/>
                  <a:pt x="67548" y="330096"/>
                  <a:pt x="88147" y="315677"/>
                </a:cubicBezTo>
                <a:cubicBezTo>
                  <a:pt x="121925" y="292032"/>
                  <a:pt x="152739" y="262518"/>
                  <a:pt x="175611" y="228212"/>
                </a:cubicBezTo>
                <a:cubicBezTo>
                  <a:pt x="212718" y="172554"/>
                  <a:pt x="191515" y="191107"/>
                  <a:pt x="231270" y="164602"/>
                </a:cubicBezTo>
                <a:cubicBezTo>
                  <a:pt x="223319" y="154000"/>
                  <a:pt x="217390" y="141523"/>
                  <a:pt x="207417" y="132797"/>
                </a:cubicBezTo>
                <a:cubicBezTo>
                  <a:pt x="173622" y="103226"/>
                  <a:pt x="160264" y="110676"/>
                  <a:pt x="119952" y="93040"/>
                </a:cubicBezTo>
                <a:cubicBezTo>
                  <a:pt x="88411" y="79241"/>
                  <a:pt x="33621" y="51388"/>
                  <a:pt x="683" y="29430"/>
                </a:cubicBezTo>
                <a:cubicBezTo>
                  <a:pt x="-2436" y="27351"/>
                  <a:pt x="5984" y="-30205"/>
                  <a:pt x="8634" y="2147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BECE7779-AD33-41F0-A399-3593B038903F}"/>
              </a:ext>
            </a:extLst>
          </p:cNvPr>
          <p:cNvSpPr/>
          <p:nvPr/>
        </p:nvSpPr>
        <p:spPr>
          <a:xfrm>
            <a:off x="8081386" y="3609892"/>
            <a:ext cx="96492" cy="51555"/>
          </a:xfrm>
          <a:custGeom>
            <a:avLst/>
            <a:gdLst>
              <a:gd name="connsiteX0" fmla="*/ 52798 w 96492"/>
              <a:gd name="connsiteY0" fmla="*/ 47708 h 51555"/>
              <a:gd name="connsiteX1" fmla="*/ 5091 w 96492"/>
              <a:gd name="connsiteY1" fmla="*/ 39757 h 51555"/>
              <a:gd name="connsiteX2" fmla="*/ 52798 w 96492"/>
              <a:gd name="connsiteY2" fmla="*/ 0 h 51555"/>
              <a:gd name="connsiteX3" fmla="*/ 92555 w 96492"/>
              <a:gd name="connsiteY3" fmla="*/ 47708 h 51555"/>
              <a:gd name="connsiteX4" fmla="*/ 52798 w 96492"/>
              <a:gd name="connsiteY4" fmla="*/ 47708 h 5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92" h="51555">
                <a:moveTo>
                  <a:pt x="52798" y="47708"/>
                </a:moveTo>
                <a:cubicBezTo>
                  <a:pt x="38221" y="46383"/>
                  <a:pt x="15162" y="52346"/>
                  <a:pt x="5091" y="39757"/>
                </a:cubicBezTo>
                <a:cubicBezTo>
                  <a:pt x="-19164" y="9437"/>
                  <a:pt x="51021" y="444"/>
                  <a:pt x="52798" y="0"/>
                </a:cubicBezTo>
                <a:cubicBezTo>
                  <a:pt x="77623" y="6206"/>
                  <a:pt x="107309" y="3447"/>
                  <a:pt x="92555" y="47708"/>
                </a:cubicBezTo>
                <a:cubicBezTo>
                  <a:pt x="89905" y="55659"/>
                  <a:pt x="67375" y="49033"/>
                  <a:pt x="52798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3CB3BF3-157B-4761-B4AC-E59EFFC58861}"/>
              </a:ext>
            </a:extLst>
          </p:cNvPr>
          <p:cNvSpPr/>
          <p:nvPr/>
        </p:nvSpPr>
        <p:spPr>
          <a:xfrm>
            <a:off x="7717567" y="3482671"/>
            <a:ext cx="90775" cy="50387"/>
          </a:xfrm>
          <a:custGeom>
            <a:avLst/>
            <a:gdLst>
              <a:gd name="connsiteX0" fmla="*/ 82663 w 90775"/>
              <a:gd name="connsiteY0" fmla="*/ 47708 h 50387"/>
              <a:gd name="connsiteX1" fmla="*/ 11101 w 90775"/>
              <a:gd name="connsiteY1" fmla="*/ 39757 h 50387"/>
              <a:gd name="connsiteX2" fmla="*/ 3150 w 90775"/>
              <a:gd name="connsiteY2" fmla="*/ 7952 h 50387"/>
              <a:gd name="connsiteX3" fmla="*/ 42906 w 90775"/>
              <a:gd name="connsiteY3" fmla="*/ 0 h 50387"/>
              <a:gd name="connsiteX4" fmla="*/ 82663 w 90775"/>
              <a:gd name="connsiteY4" fmla="*/ 7952 h 50387"/>
              <a:gd name="connsiteX5" fmla="*/ 82663 w 90775"/>
              <a:gd name="connsiteY5" fmla="*/ 47708 h 5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775" h="50387">
                <a:moveTo>
                  <a:pt x="82663" y="47708"/>
                </a:moveTo>
                <a:cubicBezTo>
                  <a:pt x="70736" y="53009"/>
                  <a:pt x="32568" y="50490"/>
                  <a:pt x="11101" y="39757"/>
                </a:cubicBezTo>
                <a:cubicBezTo>
                  <a:pt x="1327" y="34870"/>
                  <a:pt x="-3677" y="16485"/>
                  <a:pt x="3150" y="7952"/>
                </a:cubicBezTo>
                <a:cubicBezTo>
                  <a:pt x="11592" y="-2601"/>
                  <a:pt x="29654" y="2651"/>
                  <a:pt x="42906" y="0"/>
                </a:cubicBezTo>
                <a:cubicBezTo>
                  <a:pt x="56158" y="2651"/>
                  <a:pt x="71666" y="97"/>
                  <a:pt x="82663" y="7952"/>
                </a:cubicBezTo>
                <a:cubicBezTo>
                  <a:pt x="92308" y="14841"/>
                  <a:pt x="94590" y="42407"/>
                  <a:pt x="82663" y="47708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3054F425-34E4-478E-A051-B2587244614F}"/>
              </a:ext>
            </a:extLst>
          </p:cNvPr>
          <p:cNvSpPr/>
          <p:nvPr/>
        </p:nvSpPr>
        <p:spPr>
          <a:xfrm>
            <a:off x="7418567" y="3331019"/>
            <a:ext cx="132027" cy="93398"/>
          </a:xfrm>
          <a:custGeom>
            <a:avLst/>
            <a:gdLst>
              <a:gd name="connsiteX0" fmla="*/ 111318 w 132027"/>
              <a:gd name="connsiteY0" fmla="*/ 88042 h 93398"/>
              <a:gd name="connsiteX1" fmla="*/ 7951 w 132027"/>
              <a:gd name="connsiteY1" fmla="*/ 80091 h 93398"/>
              <a:gd name="connsiteX2" fmla="*/ 0 w 132027"/>
              <a:gd name="connsiteY2" fmla="*/ 56237 h 93398"/>
              <a:gd name="connsiteX3" fmla="*/ 39756 w 132027"/>
              <a:gd name="connsiteY3" fmla="*/ 578 h 93398"/>
              <a:gd name="connsiteX4" fmla="*/ 127221 w 132027"/>
              <a:gd name="connsiteY4" fmla="*/ 8529 h 93398"/>
              <a:gd name="connsiteX5" fmla="*/ 111318 w 132027"/>
              <a:gd name="connsiteY5" fmla="*/ 88042 h 9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27" h="93398">
                <a:moveTo>
                  <a:pt x="111318" y="88042"/>
                </a:moveTo>
                <a:cubicBezTo>
                  <a:pt x="91440" y="99969"/>
                  <a:pt x="41179" y="89585"/>
                  <a:pt x="7951" y="80091"/>
                </a:cubicBezTo>
                <a:cubicBezTo>
                  <a:pt x="-108" y="77788"/>
                  <a:pt x="0" y="64618"/>
                  <a:pt x="0" y="56237"/>
                </a:cubicBezTo>
                <a:cubicBezTo>
                  <a:pt x="0" y="9995"/>
                  <a:pt x="4875" y="18018"/>
                  <a:pt x="39756" y="578"/>
                </a:cubicBezTo>
                <a:cubicBezTo>
                  <a:pt x="68911" y="3228"/>
                  <a:pt x="101934" y="-6222"/>
                  <a:pt x="127221" y="8529"/>
                </a:cubicBezTo>
                <a:cubicBezTo>
                  <a:pt x="137351" y="14438"/>
                  <a:pt x="131196" y="76115"/>
                  <a:pt x="111318" y="8804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2FF4C5D1-47AD-40C1-9B64-520EB34CBDF6}"/>
              </a:ext>
            </a:extLst>
          </p:cNvPr>
          <p:cNvSpPr/>
          <p:nvPr/>
        </p:nvSpPr>
        <p:spPr>
          <a:xfrm>
            <a:off x="9413639" y="3745064"/>
            <a:ext cx="144020" cy="151075"/>
          </a:xfrm>
          <a:custGeom>
            <a:avLst/>
            <a:gdLst>
              <a:gd name="connsiteX0" fmla="*/ 40462 w 144020"/>
              <a:gd name="connsiteY0" fmla="*/ 135173 h 151075"/>
              <a:gd name="connsiteX1" fmla="*/ 705 w 144020"/>
              <a:gd name="connsiteY1" fmla="*/ 103367 h 151075"/>
              <a:gd name="connsiteX2" fmla="*/ 72267 w 144020"/>
              <a:gd name="connsiteY2" fmla="*/ 0 h 151075"/>
              <a:gd name="connsiteX3" fmla="*/ 135878 w 144020"/>
              <a:gd name="connsiteY3" fmla="*/ 23854 h 151075"/>
              <a:gd name="connsiteX4" fmla="*/ 143829 w 144020"/>
              <a:gd name="connsiteY4" fmla="*/ 63611 h 151075"/>
              <a:gd name="connsiteX5" fmla="*/ 135878 w 144020"/>
              <a:gd name="connsiteY5" fmla="*/ 151075 h 151075"/>
              <a:gd name="connsiteX6" fmla="*/ 40462 w 144020"/>
              <a:gd name="connsiteY6" fmla="*/ 135173 h 15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20" h="151075">
                <a:moveTo>
                  <a:pt x="40462" y="135173"/>
                </a:moveTo>
                <a:cubicBezTo>
                  <a:pt x="17933" y="127222"/>
                  <a:pt x="1834" y="120301"/>
                  <a:pt x="705" y="103367"/>
                </a:cubicBezTo>
                <a:cubicBezTo>
                  <a:pt x="-4892" y="19403"/>
                  <a:pt x="23160" y="19643"/>
                  <a:pt x="72267" y="0"/>
                </a:cubicBezTo>
                <a:cubicBezTo>
                  <a:pt x="93471" y="7951"/>
                  <a:pt x="118953" y="8809"/>
                  <a:pt x="135878" y="23854"/>
                </a:cubicBezTo>
                <a:cubicBezTo>
                  <a:pt x="145979" y="32833"/>
                  <a:pt x="143829" y="50096"/>
                  <a:pt x="143829" y="63611"/>
                </a:cubicBezTo>
                <a:cubicBezTo>
                  <a:pt x="143829" y="92886"/>
                  <a:pt x="138528" y="121920"/>
                  <a:pt x="135878" y="151075"/>
                </a:cubicBezTo>
                <a:cubicBezTo>
                  <a:pt x="13964" y="142948"/>
                  <a:pt x="62991" y="143124"/>
                  <a:pt x="40462" y="13517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5892E5FF-C061-4DD9-841F-298890B5FD6F}"/>
              </a:ext>
            </a:extLst>
          </p:cNvPr>
          <p:cNvSpPr/>
          <p:nvPr/>
        </p:nvSpPr>
        <p:spPr>
          <a:xfrm>
            <a:off x="9760356" y="4083660"/>
            <a:ext cx="1518803" cy="2457056"/>
          </a:xfrm>
          <a:custGeom>
            <a:avLst/>
            <a:gdLst>
              <a:gd name="connsiteX0" fmla="*/ 270344 w 1518803"/>
              <a:gd name="connsiteY0" fmla="*/ 0 h 2457056"/>
              <a:gd name="connsiteX1" fmla="*/ 318052 w 1518803"/>
              <a:gd name="connsiteY1" fmla="*/ 15903 h 2457056"/>
              <a:gd name="connsiteX2" fmla="*/ 429370 w 1518803"/>
              <a:gd name="connsiteY2" fmla="*/ 31805 h 2457056"/>
              <a:gd name="connsiteX3" fmla="*/ 492981 w 1518803"/>
              <a:gd name="connsiteY3" fmla="*/ 47708 h 2457056"/>
              <a:gd name="connsiteX4" fmla="*/ 580445 w 1518803"/>
              <a:gd name="connsiteY4" fmla="*/ 63610 h 2457056"/>
              <a:gd name="connsiteX5" fmla="*/ 628153 w 1518803"/>
              <a:gd name="connsiteY5" fmla="*/ 79513 h 2457056"/>
              <a:gd name="connsiteX6" fmla="*/ 652007 w 1518803"/>
              <a:gd name="connsiteY6" fmla="*/ 103367 h 2457056"/>
              <a:gd name="connsiteX7" fmla="*/ 723569 w 1518803"/>
              <a:gd name="connsiteY7" fmla="*/ 151075 h 2457056"/>
              <a:gd name="connsiteX8" fmla="*/ 771276 w 1518803"/>
              <a:gd name="connsiteY8" fmla="*/ 206734 h 2457056"/>
              <a:gd name="connsiteX9" fmla="*/ 850789 w 1518803"/>
              <a:gd name="connsiteY9" fmla="*/ 198783 h 2457056"/>
              <a:gd name="connsiteX10" fmla="*/ 978010 w 1518803"/>
              <a:gd name="connsiteY10" fmla="*/ 238539 h 2457056"/>
              <a:gd name="connsiteX11" fmla="*/ 985962 w 1518803"/>
              <a:gd name="connsiteY11" fmla="*/ 262393 h 2457056"/>
              <a:gd name="connsiteX12" fmla="*/ 962108 w 1518803"/>
              <a:gd name="connsiteY12" fmla="*/ 373711 h 2457056"/>
              <a:gd name="connsiteX13" fmla="*/ 946205 w 1518803"/>
              <a:gd name="connsiteY13" fmla="*/ 405517 h 2457056"/>
              <a:gd name="connsiteX14" fmla="*/ 1081377 w 1518803"/>
              <a:gd name="connsiteY14" fmla="*/ 397565 h 2457056"/>
              <a:gd name="connsiteX15" fmla="*/ 1160890 w 1518803"/>
              <a:gd name="connsiteY15" fmla="*/ 413468 h 2457056"/>
              <a:gd name="connsiteX16" fmla="*/ 1224501 w 1518803"/>
              <a:gd name="connsiteY16" fmla="*/ 445273 h 2457056"/>
              <a:gd name="connsiteX17" fmla="*/ 1296062 w 1518803"/>
              <a:gd name="connsiteY17" fmla="*/ 453224 h 2457056"/>
              <a:gd name="connsiteX18" fmla="*/ 1359673 w 1518803"/>
              <a:gd name="connsiteY18" fmla="*/ 485030 h 2457056"/>
              <a:gd name="connsiteX19" fmla="*/ 1510748 w 1518803"/>
              <a:gd name="connsiteY19" fmla="*/ 548640 h 2457056"/>
              <a:gd name="connsiteX20" fmla="*/ 1518699 w 1518803"/>
              <a:gd name="connsiteY20" fmla="*/ 580445 h 2457056"/>
              <a:gd name="connsiteX21" fmla="*/ 1502796 w 1518803"/>
              <a:gd name="connsiteY21" fmla="*/ 636104 h 2457056"/>
              <a:gd name="connsiteX22" fmla="*/ 1439186 w 1518803"/>
              <a:gd name="connsiteY22" fmla="*/ 675861 h 2457056"/>
              <a:gd name="connsiteX23" fmla="*/ 1383527 w 1518803"/>
              <a:gd name="connsiteY23" fmla="*/ 691764 h 2457056"/>
              <a:gd name="connsiteX24" fmla="*/ 1367624 w 1518803"/>
              <a:gd name="connsiteY24" fmla="*/ 866692 h 2457056"/>
              <a:gd name="connsiteX25" fmla="*/ 1359673 w 1518803"/>
              <a:gd name="connsiteY25" fmla="*/ 906449 h 2457056"/>
              <a:gd name="connsiteX26" fmla="*/ 1335819 w 1518803"/>
              <a:gd name="connsiteY26" fmla="*/ 930303 h 2457056"/>
              <a:gd name="connsiteX27" fmla="*/ 1288111 w 1518803"/>
              <a:gd name="connsiteY27" fmla="*/ 1105231 h 2457056"/>
              <a:gd name="connsiteX28" fmla="*/ 1232452 w 1518803"/>
              <a:gd name="connsiteY28" fmla="*/ 1176793 h 2457056"/>
              <a:gd name="connsiteX29" fmla="*/ 1144988 w 1518803"/>
              <a:gd name="connsiteY29" fmla="*/ 1184744 h 2457056"/>
              <a:gd name="connsiteX30" fmla="*/ 1065475 w 1518803"/>
              <a:gd name="connsiteY30" fmla="*/ 1296063 h 2457056"/>
              <a:gd name="connsiteX31" fmla="*/ 1041621 w 1518803"/>
              <a:gd name="connsiteY31" fmla="*/ 1367624 h 2457056"/>
              <a:gd name="connsiteX32" fmla="*/ 1017767 w 1518803"/>
              <a:gd name="connsiteY32" fmla="*/ 1383527 h 2457056"/>
              <a:gd name="connsiteX33" fmla="*/ 946205 w 1518803"/>
              <a:gd name="connsiteY33" fmla="*/ 1423284 h 2457056"/>
              <a:gd name="connsiteX34" fmla="*/ 866692 w 1518803"/>
              <a:gd name="connsiteY34" fmla="*/ 1502797 h 2457056"/>
              <a:gd name="connsiteX35" fmla="*/ 834887 w 1518803"/>
              <a:gd name="connsiteY35" fmla="*/ 1542553 h 2457056"/>
              <a:gd name="connsiteX36" fmla="*/ 803082 w 1518803"/>
              <a:gd name="connsiteY36" fmla="*/ 1558456 h 2457056"/>
              <a:gd name="connsiteX37" fmla="*/ 763325 w 1518803"/>
              <a:gd name="connsiteY37" fmla="*/ 1582310 h 2457056"/>
              <a:gd name="connsiteX38" fmla="*/ 739471 w 1518803"/>
              <a:gd name="connsiteY38" fmla="*/ 1606164 h 2457056"/>
              <a:gd name="connsiteX39" fmla="*/ 715617 w 1518803"/>
              <a:gd name="connsiteY39" fmla="*/ 1622066 h 2457056"/>
              <a:gd name="connsiteX40" fmla="*/ 683812 w 1518803"/>
              <a:gd name="connsiteY40" fmla="*/ 1645920 h 2457056"/>
              <a:gd name="connsiteX41" fmla="*/ 644055 w 1518803"/>
              <a:gd name="connsiteY41" fmla="*/ 1653871 h 2457056"/>
              <a:gd name="connsiteX42" fmla="*/ 596348 w 1518803"/>
              <a:gd name="connsiteY42" fmla="*/ 1669774 h 2457056"/>
              <a:gd name="connsiteX43" fmla="*/ 580445 w 1518803"/>
              <a:gd name="connsiteY43" fmla="*/ 1693628 h 2457056"/>
              <a:gd name="connsiteX44" fmla="*/ 556591 w 1518803"/>
              <a:gd name="connsiteY44" fmla="*/ 1709530 h 2457056"/>
              <a:gd name="connsiteX45" fmla="*/ 508883 w 1518803"/>
              <a:gd name="connsiteY45" fmla="*/ 1765190 h 2457056"/>
              <a:gd name="connsiteX46" fmla="*/ 500932 w 1518803"/>
              <a:gd name="connsiteY46" fmla="*/ 1789044 h 2457056"/>
              <a:gd name="connsiteX47" fmla="*/ 492981 w 1518803"/>
              <a:gd name="connsiteY47" fmla="*/ 1844703 h 2457056"/>
              <a:gd name="connsiteX48" fmla="*/ 485029 w 1518803"/>
              <a:gd name="connsiteY48" fmla="*/ 1892410 h 2457056"/>
              <a:gd name="connsiteX49" fmla="*/ 477078 w 1518803"/>
              <a:gd name="connsiteY49" fmla="*/ 1932167 h 2457056"/>
              <a:gd name="connsiteX50" fmla="*/ 437322 w 1518803"/>
              <a:gd name="connsiteY50" fmla="*/ 1948070 h 2457056"/>
              <a:gd name="connsiteX51" fmla="*/ 453224 w 1518803"/>
              <a:gd name="connsiteY51" fmla="*/ 1987826 h 2457056"/>
              <a:gd name="connsiteX52" fmla="*/ 429370 w 1518803"/>
              <a:gd name="connsiteY52" fmla="*/ 2043485 h 2457056"/>
              <a:gd name="connsiteX53" fmla="*/ 437322 w 1518803"/>
              <a:gd name="connsiteY53" fmla="*/ 2154804 h 2457056"/>
              <a:gd name="connsiteX54" fmla="*/ 437322 w 1518803"/>
              <a:gd name="connsiteY54" fmla="*/ 2250219 h 2457056"/>
              <a:gd name="connsiteX55" fmla="*/ 397565 w 1518803"/>
              <a:gd name="connsiteY55" fmla="*/ 2282024 h 2457056"/>
              <a:gd name="connsiteX56" fmla="*/ 437322 w 1518803"/>
              <a:gd name="connsiteY56" fmla="*/ 2337684 h 2457056"/>
              <a:gd name="connsiteX57" fmla="*/ 453224 w 1518803"/>
              <a:gd name="connsiteY57" fmla="*/ 2441050 h 2457056"/>
              <a:gd name="connsiteX58" fmla="*/ 294198 w 1518803"/>
              <a:gd name="connsiteY58" fmla="*/ 2425148 h 2457056"/>
              <a:gd name="connsiteX59" fmla="*/ 278295 w 1518803"/>
              <a:gd name="connsiteY59" fmla="*/ 2313830 h 2457056"/>
              <a:gd name="connsiteX60" fmla="*/ 214685 w 1518803"/>
              <a:gd name="connsiteY60" fmla="*/ 2202511 h 2457056"/>
              <a:gd name="connsiteX61" fmla="*/ 159026 w 1518803"/>
              <a:gd name="connsiteY61" fmla="*/ 2035534 h 2457056"/>
              <a:gd name="connsiteX62" fmla="*/ 166977 w 1518803"/>
              <a:gd name="connsiteY62" fmla="*/ 1463040 h 2457056"/>
              <a:gd name="connsiteX63" fmla="*/ 182880 w 1518803"/>
              <a:gd name="connsiteY63" fmla="*/ 1383527 h 2457056"/>
              <a:gd name="connsiteX64" fmla="*/ 206734 w 1518803"/>
              <a:gd name="connsiteY64" fmla="*/ 1272209 h 2457056"/>
              <a:gd name="connsiteX65" fmla="*/ 270344 w 1518803"/>
              <a:gd name="connsiteY65" fmla="*/ 1144988 h 2457056"/>
              <a:gd name="connsiteX66" fmla="*/ 310101 w 1518803"/>
              <a:gd name="connsiteY66" fmla="*/ 1017767 h 2457056"/>
              <a:gd name="connsiteX67" fmla="*/ 302149 w 1518803"/>
              <a:gd name="connsiteY67" fmla="*/ 890546 h 2457056"/>
              <a:gd name="connsiteX68" fmla="*/ 270344 w 1518803"/>
              <a:gd name="connsiteY68" fmla="*/ 866692 h 2457056"/>
              <a:gd name="connsiteX69" fmla="*/ 230588 w 1518803"/>
              <a:gd name="connsiteY69" fmla="*/ 850790 h 2457056"/>
              <a:gd name="connsiteX70" fmla="*/ 198782 w 1518803"/>
              <a:gd name="connsiteY70" fmla="*/ 834887 h 2457056"/>
              <a:gd name="connsiteX71" fmla="*/ 151075 w 1518803"/>
              <a:gd name="connsiteY71" fmla="*/ 826936 h 2457056"/>
              <a:gd name="connsiteX72" fmla="*/ 119269 w 1518803"/>
              <a:gd name="connsiteY72" fmla="*/ 818984 h 2457056"/>
              <a:gd name="connsiteX73" fmla="*/ 87464 w 1518803"/>
              <a:gd name="connsiteY73" fmla="*/ 795130 h 2457056"/>
              <a:gd name="connsiteX74" fmla="*/ 71562 w 1518803"/>
              <a:gd name="connsiteY74" fmla="*/ 763325 h 2457056"/>
              <a:gd name="connsiteX75" fmla="*/ 47708 w 1518803"/>
              <a:gd name="connsiteY75" fmla="*/ 723569 h 2457056"/>
              <a:gd name="connsiteX76" fmla="*/ 23854 w 1518803"/>
              <a:gd name="connsiteY76" fmla="*/ 620202 h 2457056"/>
              <a:gd name="connsiteX77" fmla="*/ 0 w 1518803"/>
              <a:gd name="connsiteY77" fmla="*/ 596348 h 2457056"/>
              <a:gd name="connsiteX78" fmla="*/ 15902 w 1518803"/>
              <a:gd name="connsiteY78" fmla="*/ 357809 h 2457056"/>
              <a:gd name="connsiteX79" fmla="*/ 39756 w 1518803"/>
              <a:gd name="connsiteY79" fmla="*/ 318052 h 2457056"/>
              <a:gd name="connsiteX80" fmla="*/ 55659 w 1518803"/>
              <a:gd name="connsiteY80" fmla="*/ 270344 h 2457056"/>
              <a:gd name="connsiteX81" fmla="*/ 95415 w 1518803"/>
              <a:gd name="connsiteY81" fmla="*/ 190831 h 2457056"/>
              <a:gd name="connsiteX82" fmla="*/ 111318 w 1518803"/>
              <a:gd name="connsiteY82" fmla="*/ 151075 h 2457056"/>
              <a:gd name="connsiteX83" fmla="*/ 135172 w 1518803"/>
              <a:gd name="connsiteY83" fmla="*/ 119270 h 2457056"/>
              <a:gd name="connsiteX84" fmla="*/ 151075 w 1518803"/>
              <a:gd name="connsiteY84" fmla="*/ 87464 h 2457056"/>
              <a:gd name="connsiteX85" fmla="*/ 238539 w 1518803"/>
              <a:gd name="connsiteY85" fmla="*/ 23854 h 2457056"/>
              <a:gd name="connsiteX86" fmla="*/ 326003 w 1518803"/>
              <a:gd name="connsiteY86" fmla="*/ 23854 h 24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518803" h="2457056">
                <a:moveTo>
                  <a:pt x="270344" y="0"/>
                </a:moveTo>
                <a:cubicBezTo>
                  <a:pt x="286247" y="5301"/>
                  <a:pt x="301790" y="11837"/>
                  <a:pt x="318052" y="15903"/>
                </a:cubicBezTo>
                <a:cubicBezTo>
                  <a:pt x="340978" y="21635"/>
                  <a:pt x="410545" y="29452"/>
                  <a:pt x="429370" y="31805"/>
                </a:cubicBezTo>
                <a:cubicBezTo>
                  <a:pt x="450574" y="37106"/>
                  <a:pt x="471610" y="43128"/>
                  <a:pt x="492981" y="47708"/>
                </a:cubicBezTo>
                <a:cubicBezTo>
                  <a:pt x="521265" y="53769"/>
                  <a:pt x="552337" y="55944"/>
                  <a:pt x="580445" y="63610"/>
                </a:cubicBezTo>
                <a:cubicBezTo>
                  <a:pt x="596617" y="68021"/>
                  <a:pt x="628153" y="79513"/>
                  <a:pt x="628153" y="79513"/>
                </a:cubicBezTo>
                <a:cubicBezTo>
                  <a:pt x="636104" y="87464"/>
                  <a:pt x="643469" y="96049"/>
                  <a:pt x="652007" y="103367"/>
                </a:cubicBezTo>
                <a:cubicBezTo>
                  <a:pt x="677773" y="125453"/>
                  <a:pt x="693909" y="133279"/>
                  <a:pt x="723569" y="151075"/>
                </a:cubicBezTo>
                <a:cubicBezTo>
                  <a:pt x="726081" y="154424"/>
                  <a:pt x="761886" y="205289"/>
                  <a:pt x="771276" y="206734"/>
                </a:cubicBezTo>
                <a:cubicBezTo>
                  <a:pt x="797603" y="210784"/>
                  <a:pt x="824285" y="201433"/>
                  <a:pt x="850789" y="198783"/>
                </a:cubicBezTo>
                <a:cubicBezTo>
                  <a:pt x="893196" y="212035"/>
                  <a:pt x="937809" y="219621"/>
                  <a:pt x="978010" y="238539"/>
                </a:cubicBezTo>
                <a:cubicBezTo>
                  <a:pt x="985594" y="242108"/>
                  <a:pt x="985962" y="254011"/>
                  <a:pt x="985962" y="262393"/>
                </a:cubicBezTo>
                <a:cubicBezTo>
                  <a:pt x="985962" y="316268"/>
                  <a:pt x="981257" y="330625"/>
                  <a:pt x="962108" y="373711"/>
                </a:cubicBezTo>
                <a:cubicBezTo>
                  <a:pt x="957294" y="384543"/>
                  <a:pt x="934582" y="403192"/>
                  <a:pt x="946205" y="405517"/>
                </a:cubicBezTo>
                <a:cubicBezTo>
                  <a:pt x="990464" y="414369"/>
                  <a:pt x="1036320" y="400216"/>
                  <a:pt x="1081377" y="397565"/>
                </a:cubicBezTo>
                <a:cubicBezTo>
                  <a:pt x="1107881" y="402866"/>
                  <a:pt x="1135248" y="404921"/>
                  <a:pt x="1160890" y="413468"/>
                </a:cubicBezTo>
                <a:cubicBezTo>
                  <a:pt x="1183380" y="420965"/>
                  <a:pt x="1200940" y="442655"/>
                  <a:pt x="1224501" y="445273"/>
                </a:cubicBezTo>
                <a:lnTo>
                  <a:pt x="1296062" y="453224"/>
                </a:lnTo>
                <a:cubicBezTo>
                  <a:pt x="1317266" y="463826"/>
                  <a:pt x="1337790" y="475912"/>
                  <a:pt x="1359673" y="485030"/>
                </a:cubicBezTo>
                <a:cubicBezTo>
                  <a:pt x="1518538" y="551224"/>
                  <a:pt x="1444421" y="504421"/>
                  <a:pt x="1510748" y="548640"/>
                </a:cubicBezTo>
                <a:cubicBezTo>
                  <a:pt x="1513398" y="559242"/>
                  <a:pt x="1519688" y="569562"/>
                  <a:pt x="1518699" y="580445"/>
                </a:cubicBezTo>
                <a:cubicBezTo>
                  <a:pt x="1516952" y="599661"/>
                  <a:pt x="1513155" y="619825"/>
                  <a:pt x="1502796" y="636104"/>
                </a:cubicBezTo>
                <a:cubicBezTo>
                  <a:pt x="1486707" y="661387"/>
                  <a:pt x="1464220" y="668351"/>
                  <a:pt x="1439186" y="675861"/>
                </a:cubicBezTo>
                <a:cubicBezTo>
                  <a:pt x="1420704" y="681406"/>
                  <a:pt x="1402080" y="686463"/>
                  <a:pt x="1383527" y="691764"/>
                </a:cubicBezTo>
                <a:cubicBezTo>
                  <a:pt x="1377538" y="781589"/>
                  <a:pt x="1379700" y="794234"/>
                  <a:pt x="1367624" y="866692"/>
                </a:cubicBezTo>
                <a:cubicBezTo>
                  <a:pt x="1365402" y="880023"/>
                  <a:pt x="1365717" y="894361"/>
                  <a:pt x="1359673" y="906449"/>
                </a:cubicBezTo>
                <a:cubicBezTo>
                  <a:pt x="1354644" y="916507"/>
                  <a:pt x="1343770" y="922352"/>
                  <a:pt x="1335819" y="930303"/>
                </a:cubicBezTo>
                <a:cubicBezTo>
                  <a:pt x="1302768" y="1084541"/>
                  <a:pt x="1327947" y="993690"/>
                  <a:pt x="1288111" y="1105231"/>
                </a:cubicBezTo>
                <a:cubicBezTo>
                  <a:pt x="1273749" y="1145445"/>
                  <a:pt x="1280657" y="1164742"/>
                  <a:pt x="1232452" y="1176793"/>
                </a:cubicBezTo>
                <a:cubicBezTo>
                  <a:pt x="1204051" y="1183893"/>
                  <a:pt x="1174143" y="1182094"/>
                  <a:pt x="1144988" y="1184744"/>
                </a:cubicBezTo>
                <a:cubicBezTo>
                  <a:pt x="1100373" y="1229359"/>
                  <a:pt x="1086407" y="1233267"/>
                  <a:pt x="1065475" y="1296063"/>
                </a:cubicBezTo>
                <a:cubicBezTo>
                  <a:pt x="1057524" y="1319917"/>
                  <a:pt x="1062542" y="1353676"/>
                  <a:pt x="1041621" y="1367624"/>
                </a:cubicBezTo>
                <a:cubicBezTo>
                  <a:pt x="1033670" y="1372925"/>
                  <a:pt x="1026064" y="1378786"/>
                  <a:pt x="1017767" y="1383527"/>
                </a:cubicBezTo>
                <a:cubicBezTo>
                  <a:pt x="995684" y="1396146"/>
                  <a:pt x="965427" y="1406625"/>
                  <a:pt x="946205" y="1423284"/>
                </a:cubicBezTo>
                <a:cubicBezTo>
                  <a:pt x="917880" y="1447833"/>
                  <a:pt x="892267" y="1475395"/>
                  <a:pt x="866692" y="1502797"/>
                </a:cubicBezTo>
                <a:cubicBezTo>
                  <a:pt x="855112" y="1515204"/>
                  <a:pt x="847659" y="1531378"/>
                  <a:pt x="834887" y="1542553"/>
                </a:cubicBezTo>
                <a:cubicBezTo>
                  <a:pt x="825967" y="1550358"/>
                  <a:pt x="813443" y="1552700"/>
                  <a:pt x="803082" y="1558456"/>
                </a:cubicBezTo>
                <a:cubicBezTo>
                  <a:pt x="789572" y="1565962"/>
                  <a:pt x="775689" y="1573037"/>
                  <a:pt x="763325" y="1582310"/>
                </a:cubicBezTo>
                <a:cubicBezTo>
                  <a:pt x="754329" y="1589057"/>
                  <a:pt x="748110" y="1598965"/>
                  <a:pt x="739471" y="1606164"/>
                </a:cubicBezTo>
                <a:cubicBezTo>
                  <a:pt x="732130" y="1612282"/>
                  <a:pt x="723393" y="1616512"/>
                  <a:pt x="715617" y="1622066"/>
                </a:cubicBezTo>
                <a:cubicBezTo>
                  <a:pt x="704833" y="1629769"/>
                  <a:pt x="695922" y="1640538"/>
                  <a:pt x="683812" y="1645920"/>
                </a:cubicBezTo>
                <a:cubicBezTo>
                  <a:pt x="671462" y="1651409"/>
                  <a:pt x="657094" y="1650315"/>
                  <a:pt x="644055" y="1653871"/>
                </a:cubicBezTo>
                <a:cubicBezTo>
                  <a:pt x="627883" y="1658282"/>
                  <a:pt x="596348" y="1669774"/>
                  <a:pt x="596348" y="1669774"/>
                </a:cubicBezTo>
                <a:cubicBezTo>
                  <a:pt x="591047" y="1677725"/>
                  <a:pt x="587202" y="1686871"/>
                  <a:pt x="580445" y="1693628"/>
                </a:cubicBezTo>
                <a:cubicBezTo>
                  <a:pt x="573688" y="1700385"/>
                  <a:pt x="562709" y="1702189"/>
                  <a:pt x="556591" y="1709530"/>
                </a:cubicBezTo>
                <a:cubicBezTo>
                  <a:pt x="495955" y="1782295"/>
                  <a:pt x="593561" y="1701683"/>
                  <a:pt x="508883" y="1765190"/>
                </a:cubicBezTo>
                <a:cubicBezTo>
                  <a:pt x="506233" y="1773141"/>
                  <a:pt x="502576" y="1780825"/>
                  <a:pt x="500932" y="1789044"/>
                </a:cubicBezTo>
                <a:cubicBezTo>
                  <a:pt x="497257" y="1807421"/>
                  <a:pt x="495831" y="1826180"/>
                  <a:pt x="492981" y="1844703"/>
                </a:cubicBezTo>
                <a:cubicBezTo>
                  <a:pt x="490529" y="1860637"/>
                  <a:pt x="487913" y="1876548"/>
                  <a:pt x="485029" y="1892410"/>
                </a:cubicBezTo>
                <a:cubicBezTo>
                  <a:pt x="482611" y="1905707"/>
                  <a:pt x="485873" y="1921906"/>
                  <a:pt x="477078" y="1932167"/>
                </a:cubicBezTo>
                <a:cubicBezTo>
                  <a:pt x="467789" y="1943004"/>
                  <a:pt x="450574" y="1942769"/>
                  <a:pt x="437322" y="1948070"/>
                </a:cubicBezTo>
                <a:cubicBezTo>
                  <a:pt x="442623" y="1961322"/>
                  <a:pt x="451648" y="1973641"/>
                  <a:pt x="453224" y="1987826"/>
                </a:cubicBezTo>
                <a:cubicBezTo>
                  <a:pt x="455669" y="2009832"/>
                  <a:pt x="440217" y="2027215"/>
                  <a:pt x="429370" y="2043485"/>
                </a:cubicBezTo>
                <a:cubicBezTo>
                  <a:pt x="432021" y="2080591"/>
                  <a:pt x="430857" y="2118169"/>
                  <a:pt x="437322" y="2154804"/>
                </a:cubicBezTo>
                <a:cubicBezTo>
                  <a:pt x="447996" y="2215292"/>
                  <a:pt x="503326" y="2127640"/>
                  <a:pt x="437322" y="2250219"/>
                </a:cubicBezTo>
                <a:cubicBezTo>
                  <a:pt x="429276" y="2265162"/>
                  <a:pt x="410817" y="2271422"/>
                  <a:pt x="397565" y="2282024"/>
                </a:cubicBezTo>
                <a:cubicBezTo>
                  <a:pt x="410817" y="2300577"/>
                  <a:pt x="421579" y="2321191"/>
                  <a:pt x="437322" y="2337684"/>
                </a:cubicBezTo>
                <a:cubicBezTo>
                  <a:pt x="580685" y="2487874"/>
                  <a:pt x="629310" y="2461766"/>
                  <a:pt x="453224" y="2441050"/>
                </a:cubicBezTo>
                <a:cubicBezTo>
                  <a:pt x="400316" y="2434826"/>
                  <a:pt x="347207" y="2430449"/>
                  <a:pt x="294198" y="2425148"/>
                </a:cubicBezTo>
                <a:cubicBezTo>
                  <a:pt x="288897" y="2388042"/>
                  <a:pt x="286017" y="2350509"/>
                  <a:pt x="278295" y="2313830"/>
                </a:cubicBezTo>
                <a:cubicBezTo>
                  <a:pt x="268784" y="2268652"/>
                  <a:pt x="236088" y="2243372"/>
                  <a:pt x="214685" y="2202511"/>
                </a:cubicBezTo>
                <a:cubicBezTo>
                  <a:pt x="174845" y="2126452"/>
                  <a:pt x="175798" y="2111006"/>
                  <a:pt x="159026" y="2035534"/>
                </a:cubicBezTo>
                <a:cubicBezTo>
                  <a:pt x="161676" y="1844703"/>
                  <a:pt x="159999" y="1653762"/>
                  <a:pt x="166977" y="1463040"/>
                </a:cubicBezTo>
                <a:cubicBezTo>
                  <a:pt x="167965" y="1436029"/>
                  <a:pt x="177899" y="1410093"/>
                  <a:pt x="182880" y="1383527"/>
                </a:cubicBezTo>
                <a:cubicBezTo>
                  <a:pt x="189077" y="1350475"/>
                  <a:pt x="194169" y="1302365"/>
                  <a:pt x="206734" y="1272209"/>
                </a:cubicBezTo>
                <a:cubicBezTo>
                  <a:pt x="224970" y="1228444"/>
                  <a:pt x="256202" y="1190242"/>
                  <a:pt x="270344" y="1144988"/>
                </a:cubicBezTo>
                <a:lnTo>
                  <a:pt x="310101" y="1017767"/>
                </a:lnTo>
                <a:cubicBezTo>
                  <a:pt x="307450" y="975360"/>
                  <a:pt x="312962" y="931637"/>
                  <a:pt x="302149" y="890546"/>
                </a:cubicBezTo>
                <a:cubicBezTo>
                  <a:pt x="298776" y="877730"/>
                  <a:pt x="281928" y="873128"/>
                  <a:pt x="270344" y="866692"/>
                </a:cubicBezTo>
                <a:cubicBezTo>
                  <a:pt x="257867" y="859761"/>
                  <a:pt x="243631" y="856587"/>
                  <a:pt x="230588" y="850790"/>
                </a:cubicBezTo>
                <a:cubicBezTo>
                  <a:pt x="219756" y="845976"/>
                  <a:pt x="210135" y="838293"/>
                  <a:pt x="198782" y="834887"/>
                </a:cubicBezTo>
                <a:cubicBezTo>
                  <a:pt x="183340" y="830254"/>
                  <a:pt x="166884" y="830098"/>
                  <a:pt x="151075" y="826936"/>
                </a:cubicBezTo>
                <a:cubicBezTo>
                  <a:pt x="140359" y="824793"/>
                  <a:pt x="129871" y="821635"/>
                  <a:pt x="119269" y="818984"/>
                </a:cubicBezTo>
                <a:cubicBezTo>
                  <a:pt x="108667" y="811033"/>
                  <a:pt x="96088" y="805192"/>
                  <a:pt x="87464" y="795130"/>
                </a:cubicBezTo>
                <a:cubicBezTo>
                  <a:pt x="79750" y="786131"/>
                  <a:pt x="77318" y="773686"/>
                  <a:pt x="71562" y="763325"/>
                </a:cubicBezTo>
                <a:cubicBezTo>
                  <a:pt x="64057" y="749815"/>
                  <a:pt x="55659" y="736821"/>
                  <a:pt x="47708" y="723569"/>
                </a:cubicBezTo>
                <a:cubicBezTo>
                  <a:pt x="43095" y="700507"/>
                  <a:pt x="30701" y="635266"/>
                  <a:pt x="23854" y="620202"/>
                </a:cubicBezTo>
                <a:cubicBezTo>
                  <a:pt x="19201" y="609965"/>
                  <a:pt x="7951" y="604299"/>
                  <a:pt x="0" y="596348"/>
                </a:cubicBezTo>
                <a:cubicBezTo>
                  <a:pt x="5301" y="516835"/>
                  <a:pt x="4632" y="436698"/>
                  <a:pt x="15902" y="357809"/>
                </a:cubicBezTo>
                <a:cubicBezTo>
                  <a:pt x="18088" y="342510"/>
                  <a:pt x="33361" y="332121"/>
                  <a:pt x="39756" y="318052"/>
                </a:cubicBezTo>
                <a:cubicBezTo>
                  <a:pt x="46693" y="302792"/>
                  <a:pt x="48940" y="285701"/>
                  <a:pt x="55659" y="270344"/>
                </a:cubicBezTo>
                <a:cubicBezTo>
                  <a:pt x="67536" y="243196"/>
                  <a:pt x="84409" y="218344"/>
                  <a:pt x="95415" y="190831"/>
                </a:cubicBezTo>
                <a:cubicBezTo>
                  <a:pt x="100716" y="177579"/>
                  <a:pt x="104386" y="163552"/>
                  <a:pt x="111318" y="151075"/>
                </a:cubicBezTo>
                <a:cubicBezTo>
                  <a:pt x="117754" y="139491"/>
                  <a:pt x="128148" y="130508"/>
                  <a:pt x="135172" y="119270"/>
                </a:cubicBezTo>
                <a:cubicBezTo>
                  <a:pt x="141454" y="109218"/>
                  <a:pt x="143963" y="96947"/>
                  <a:pt x="151075" y="87464"/>
                </a:cubicBezTo>
                <a:cubicBezTo>
                  <a:pt x="168771" y="63869"/>
                  <a:pt x="211506" y="29861"/>
                  <a:pt x="238539" y="23854"/>
                </a:cubicBezTo>
                <a:cubicBezTo>
                  <a:pt x="266999" y="17529"/>
                  <a:pt x="296848" y="23854"/>
                  <a:pt x="326003" y="23854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2DAE54-45EB-4CA7-8C6E-EF79E7434BFA}"/>
              </a:ext>
            </a:extLst>
          </p:cNvPr>
          <p:cNvGrpSpPr/>
          <p:nvPr/>
        </p:nvGrpSpPr>
        <p:grpSpPr>
          <a:xfrm rot="2741949">
            <a:off x="2013927" y="3112083"/>
            <a:ext cx="323850" cy="324000"/>
            <a:chOff x="921988" y="3410671"/>
            <a:chExt cx="323850" cy="32400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9C2AF6E-FEE0-4D29-B747-D48A18E56DE3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9B09776-A551-45C4-800B-9760A3239EFF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F2A4021-E968-4B6D-B95F-AA8BA454304F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616D786-FBCF-4FC3-90CC-A8DBD9D6735F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B1FD6AC-1578-4A47-B478-A76DDEC80BCD}"/>
              </a:ext>
            </a:extLst>
          </p:cNvPr>
          <p:cNvGrpSpPr/>
          <p:nvPr/>
        </p:nvGrpSpPr>
        <p:grpSpPr>
          <a:xfrm rot="2741949">
            <a:off x="2222650" y="3239513"/>
            <a:ext cx="323850" cy="324000"/>
            <a:chOff x="921988" y="3410671"/>
            <a:chExt cx="323850" cy="32400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FC92B16-E95B-413C-BACB-DBDF148CAD11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41408DD-F193-49C1-AA5D-5D31FCE641C7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86DECB6-8AB1-4ED1-A60A-24575B233C3C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0D6F1C7-6B8F-4ECE-B24E-ED756C51FB0C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1FBEF21-3B1E-46C9-B760-A337054DBD1B}"/>
              </a:ext>
            </a:extLst>
          </p:cNvPr>
          <p:cNvGrpSpPr/>
          <p:nvPr/>
        </p:nvGrpSpPr>
        <p:grpSpPr>
          <a:xfrm rot="5400000">
            <a:off x="2271067" y="3840825"/>
            <a:ext cx="323850" cy="324000"/>
            <a:chOff x="921988" y="3410671"/>
            <a:chExt cx="323850" cy="324000"/>
          </a:xfrm>
          <a:solidFill>
            <a:schemeClr val="bg1"/>
          </a:solidFill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C024C5C-8453-41AF-90CC-320E76C491BC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79D7CA8-981C-4954-B1E6-63A8280C197C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E9E8A22C-3464-4EFE-B104-E48F1500147D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688F0CE-3EB3-49DB-AD7A-2108CA21BC62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F15E32F-2744-4D46-8453-06AA5FDCB189}"/>
              </a:ext>
            </a:extLst>
          </p:cNvPr>
          <p:cNvGrpSpPr/>
          <p:nvPr/>
        </p:nvGrpSpPr>
        <p:grpSpPr>
          <a:xfrm>
            <a:off x="3692782" y="2164518"/>
            <a:ext cx="1260000" cy="1260000"/>
            <a:chOff x="921988" y="3410671"/>
            <a:chExt cx="323850" cy="324000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5253331C-5355-44C2-8544-022A5DB53E92}"/>
                </a:ext>
              </a:extLst>
            </p:cNvPr>
            <p:cNvSpPr/>
            <p:nvPr/>
          </p:nvSpPr>
          <p:spPr>
            <a:xfrm>
              <a:off x="975913" y="3464671"/>
              <a:ext cx="216000" cy="216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BB8EA4D-6170-4D3C-A5D3-4E4E44632186}"/>
                </a:ext>
              </a:extLst>
            </p:cNvPr>
            <p:cNvCxnSpPr/>
            <p:nvPr/>
          </p:nvCxnSpPr>
          <p:spPr>
            <a:xfrm>
              <a:off x="921988" y="3572671"/>
              <a:ext cx="32385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35A4DD3-B866-4FD9-9F1B-D63485F1D35C}"/>
                </a:ext>
              </a:extLst>
            </p:cNvPr>
            <p:cNvCxnSpPr/>
            <p:nvPr/>
          </p:nvCxnSpPr>
          <p:spPr>
            <a:xfrm>
              <a:off x="1083913" y="3410671"/>
              <a:ext cx="0" cy="324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EDDFC1E-28B1-4EF2-BA22-D71C8883D914}"/>
                </a:ext>
              </a:extLst>
            </p:cNvPr>
            <p:cNvSpPr/>
            <p:nvPr/>
          </p:nvSpPr>
          <p:spPr>
            <a:xfrm>
              <a:off x="1002913" y="3491671"/>
              <a:ext cx="162000" cy="16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Std Bold" panose="020B0804020101010102" pitchFamily="34" charset="0"/>
                  <a:cs typeface="Circular Std Bold" panose="020B0804020101010102" pitchFamily="34" charset="0"/>
                </a:rPr>
                <a:t>B</a:t>
              </a:r>
            </a:p>
          </p:txBody>
        </p:sp>
      </p:grp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239644A8-60F0-4491-A304-8F5A3C874842}"/>
              </a:ext>
            </a:extLst>
          </p:cNvPr>
          <p:cNvSpPr/>
          <p:nvPr/>
        </p:nvSpPr>
        <p:spPr>
          <a:xfrm>
            <a:off x="2329394" y="4826442"/>
            <a:ext cx="213649" cy="446180"/>
          </a:xfrm>
          <a:custGeom>
            <a:avLst/>
            <a:gdLst>
              <a:gd name="connsiteX0" fmla="*/ 16241 w 213649"/>
              <a:gd name="connsiteY0" fmla="*/ 143123 h 446180"/>
              <a:gd name="connsiteX1" fmla="*/ 55997 w 213649"/>
              <a:gd name="connsiteY1" fmla="*/ 151075 h 446180"/>
              <a:gd name="connsiteX2" fmla="*/ 79851 w 213649"/>
              <a:gd name="connsiteY2" fmla="*/ 127221 h 446180"/>
              <a:gd name="connsiteX3" fmla="*/ 127559 w 213649"/>
              <a:gd name="connsiteY3" fmla="*/ 63610 h 446180"/>
              <a:gd name="connsiteX4" fmla="*/ 135510 w 213649"/>
              <a:gd name="connsiteY4" fmla="*/ 39756 h 446180"/>
              <a:gd name="connsiteX5" fmla="*/ 183218 w 213649"/>
              <a:gd name="connsiteY5" fmla="*/ 0 h 446180"/>
              <a:gd name="connsiteX6" fmla="*/ 207072 w 213649"/>
              <a:gd name="connsiteY6" fmla="*/ 23854 h 446180"/>
              <a:gd name="connsiteX7" fmla="*/ 191169 w 213649"/>
              <a:gd name="connsiteY7" fmla="*/ 174928 h 446180"/>
              <a:gd name="connsiteX8" fmla="*/ 183218 w 213649"/>
              <a:gd name="connsiteY8" fmla="*/ 214685 h 446180"/>
              <a:gd name="connsiteX9" fmla="*/ 167316 w 213649"/>
              <a:gd name="connsiteY9" fmla="*/ 270344 h 446180"/>
              <a:gd name="connsiteX10" fmla="*/ 159364 w 213649"/>
              <a:gd name="connsiteY10" fmla="*/ 310101 h 446180"/>
              <a:gd name="connsiteX11" fmla="*/ 119608 w 213649"/>
              <a:gd name="connsiteY11" fmla="*/ 389614 h 446180"/>
              <a:gd name="connsiteX12" fmla="*/ 111656 w 213649"/>
              <a:gd name="connsiteY12" fmla="*/ 429370 h 446180"/>
              <a:gd name="connsiteX13" fmla="*/ 24192 w 213649"/>
              <a:gd name="connsiteY13" fmla="*/ 437321 h 446180"/>
              <a:gd name="connsiteX14" fmla="*/ 8289 w 213649"/>
              <a:gd name="connsiteY14" fmla="*/ 381662 h 446180"/>
              <a:gd name="connsiteX15" fmla="*/ 338 w 213649"/>
              <a:gd name="connsiteY15" fmla="*/ 341906 h 446180"/>
              <a:gd name="connsiteX16" fmla="*/ 16241 w 213649"/>
              <a:gd name="connsiteY16" fmla="*/ 143123 h 44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649" h="446180">
                <a:moveTo>
                  <a:pt x="16241" y="143123"/>
                </a:moveTo>
                <a:cubicBezTo>
                  <a:pt x="25518" y="111318"/>
                  <a:pt x="42886" y="154353"/>
                  <a:pt x="55997" y="151075"/>
                </a:cubicBezTo>
                <a:cubicBezTo>
                  <a:pt x="66906" y="148348"/>
                  <a:pt x="73104" y="136217"/>
                  <a:pt x="79851" y="127221"/>
                </a:cubicBezTo>
                <a:cubicBezTo>
                  <a:pt x="139130" y="48182"/>
                  <a:pt x="71211" y="119958"/>
                  <a:pt x="127559" y="63610"/>
                </a:cubicBezTo>
                <a:cubicBezTo>
                  <a:pt x="130209" y="55659"/>
                  <a:pt x="130861" y="46730"/>
                  <a:pt x="135510" y="39756"/>
                </a:cubicBezTo>
                <a:cubicBezTo>
                  <a:pt x="147755" y="21388"/>
                  <a:pt x="165616" y="11734"/>
                  <a:pt x="183218" y="0"/>
                </a:cubicBezTo>
                <a:cubicBezTo>
                  <a:pt x="191169" y="7951"/>
                  <a:pt x="205895" y="12671"/>
                  <a:pt x="207072" y="23854"/>
                </a:cubicBezTo>
                <a:cubicBezTo>
                  <a:pt x="222640" y="171744"/>
                  <a:pt x="207817" y="108339"/>
                  <a:pt x="191169" y="174928"/>
                </a:cubicBezTo>
                <a:cubicBezTo>
                  <a:pt x="187891" y="188039"/>
                  <a:pt x="186496" y="201574"/>
                  <a:pt x="183218" y="214685"/>
                </a:cubicBezTo>
                <a:cubicBezTo>
                  <a:pt x="178538" y="233404"/>
                  <a:pt x="171996" y="251625"/>
                  <a:pt x="167316" y="270344"/>
                </a:cubicBezTo>
                <a:cubicBezTo>
                  <a:pt x="164038" y="283455"/>
                  <a:pt x="164383" y="297553"/>
                  <a:pt x="159364" y="310101"/>
                </a:cubicBezTo>
                <a:cubicBezTo>
                  <a:pt x="148359" y="337614"/>
                  <a:pt x="119608" y="389614"/>
                  <a:pt x="119608" y="389614"/>
                </a:cubicBezTo>
                <a:cubicBezTo>
                  <a:pt x="116957" y="402866"/>
                  <a:pt x="118361" y="417636"/>
                  <a:pt x="111656" y="429370"/>
                </a:cubicBezTo>
                <a:cubicBezTo>
                  <a:pt x="94077" y="460134"/>
                  <a:pt x="43499" y="439735"/>
                  <a:pt x="24192" y="437321"/>
                </a:cubicBezTo>
                <a:cubicBezTo>
                  <a:pt x="15339" y="410761"/>
                  <a:pt x="14944" y="411610"/>
                  <a:pt x="8289" y="381662"/>
                </a:cubicBezTo>
                <a:cubicBezTo>
                  <a:pt x="5357" y="368469"/>
                  <a:pt x="804" y="355412"/>
                  <a:pt x="338" y="341906"/>
                </a:cubicBezTo>
                <a:cubicBezTo>
                  <a:pt x="-1854" y="278333"/>
                  <a:pt x="6964" y="174928"/>
                  <a:pt x="16241" y="14312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ABA5588-CEA6-47C1-AAEA-51B82F3E266F}"/>
              </a:ext>
            </a:extLst>
          </p:cNvPr>
          <p:cNvSpPr txBox="1"/>
          <p:nvPr/>
        </p:nvSpPr>
        <p:spPr>
          <a:xfrm>
            <a:off x="2009932" y="5263332"/>
            <a:ext cx="74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State of</a:t>
            </a:r>
          </a:p>
          <a:p>
            <a:pPr algn="ctr"/>
            <a:r>
              <a:rPr lang="en-US" sz="1200" dirty="0">
                <a:latin typeface="Circular Std Bold" panose="020B0804020101010102" pitchFamily="34" charset="0"/>
                <a:cs typeface="Circular Std Bold" panose="020B0804020101010102" pitchFamily="34" charset="0"/>
              </a:rPr>
              <a:t>Libya</a:t>
            </a:r>
          </a:p>
        </p:txBody>
      </p:sp>
      <p:pic>
        <p:nvPicPr>
          <p:cNvPr id="113" name="Picture 4">
            <a:extLst>
              <a:ext uri="{FF2B5EF4-FFF2-40B4-BE49-F238E27FC236}">
                <a16:creationId xmlns:a16="http://schemas.microsoft.com/office/drawing/2014/main" id="{869B8A2A-93ED-4AF9-926A-923EBEA4B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05" y="4784698"/>
            <a:ext cx="710472" cy="47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B84388B-D881-49DB-A01A-3D125DA0A10E}"/>
              </a:ext>
            </a:extLst>
          </p:cNvPr>
          <p:cNvGrpSpPr/>
          <p:nvPr/>
        </p:nvGrpSpPr>
        <p:grpSpPr>
          <a:xfrm>
            <a:off x="1904020" y="3840900"/>
            <a:ext cx="1058295" cy="1933588"/>
            <a:chOff x="1853297" y="4069263"/>
            <a:chExt cx="1058295" cy="1933588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5EBB11A1-AAD7-4875-866B-3BD18800CEFA}"/>
                </a:ext>
              </a:extLst>
            </p:cNvPr>
            <p:cNvGrpSpPr/>
            <p:nvPr/>
          </p:nvGrpSpPr>
          <p:grpSpPr>
            <a:xfrm>
              <a:off x="2220512" y="4069263"/>
              <a:ext cx="323850" cy="653108"/>
              <a:chOff x="921984" y="3410671"/>
              <a:chExt cx="323850" cy="653108"/>
            </a:xfrm>
            <a:solidFill>
              <a:schemeClr val="bg1"/>
            </a:solidFill>
          </p:grpSpPr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1FA59921-9FBD-44E0-9189-ABE554C2CAEC}"/>
                  </a:ext>
                </a:extLst>
              </p:cNvPr>
              <p:cNvSpPr/>
              <p:nvPr/>
            </p:nvSpPr>
            <p:spPr>
              <a:xfrm>
                <a:off x="1002913" y="3491671"/>
                <a:ext cx="162000" cy="16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648086A6-98AA-4AF2-9D6E-D57F14B30AC3}"/>
                  </a:ext>
                </a:extLst>
              </p:cNvPr>
              <p:cNvSpPr/>
              <p:nvPr/>
            </p:nvSpPr>
            <p:spPr>
              <a:xfrm>
                <a:off x="975913" y="3464671"/>
                <a:ext cx="216000" cy="21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2D01C75F-B8FF-4BE5-8751-F99F15E3D4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984" y="3572671"/>
                <a:ext cx="32385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C3055B5B-8FB8-4B2B-B413-AD2AA30F4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913" y="3410671"/>
                <a:ext cx="0" cy="65310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D8CBC4-85BA-4286-B007-DB3261272789}"/>
                </a:ext>
              </a:extLst>
            </p:cNvPr>
            <p:cNvSpPr/>
            <p:nvPr/>
          </p:nvSpPr>
          <p:spPr>
            <a:xfrm>
              <a:off x="1853297" y="4722815"/>
              <a:ext cx="1058295" cy="1280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7F9683C-B7A6-417F-87DD-9EA540DA3251}"/>
                </a:ext>
              </a:extLst>
            </p:cNvPr>
            <p:cNvSpPr txBox="1"/>
            <p:nvPr/>
          </p:nvSpPr>
          <p:spPr>
            <a:xfrm>
              <a:off x="2039297" y="5257435"/>
              <a:ext cx="686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ircular Std Bold" panose="020B0804020101010102" pitchFamily="34" charset="0"/>
                  <a:cs typeface="Circular Std Bold" panose="020B0804020101010102" pitchFamily="34" charset="0"/>
                </a:rPr>
                <a:t>Rep. of</a:t>
              </a:r>
            </a:p>
            <a:p>
              <a:pPr algn="ctr"/>
              <a:r>
                <a:rPr lang="en-US" sz="1200" dirty="0">
                  <a:latin typeface="Circular Std Bold" panose="020B0804020101010102" pitchFamily="34" charset="0"/>
                  <a:cs typeface="Circular Std Bold" panose="020B0804020101010102" pitchFamily="34" charset="0"/>
                </a:rPr>
                <a:t>Yemen</a:t>
              </a:r>
            </a:p>
          </p:txBody>
        </p:sp>
        <p:pic>
          <p:nvPicPr>
            <p:cNvPr id="114" name="Picture 6" descr="Flag of Yemen">
              <a:extLst>
                <a:ext uri="{FF2B5EF4-FFF2-40B4-BE49-F238E27FC236}">
                  <a16:creationId xmlns:a16="http://schemas.microsoft.com/office/drawing/2014/main" id="{E95ECF93-2C1F-4994-8566-BE5A88B1C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05" y="4783152"/>
              <a:ext cx="710472" cy="47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359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다양한 흙 종류와 특성 : 네이버 블로그">
            <a:extLst>
              <a:ext uri="{FF2B5EF4-FFF2-40B4-BE49-F238E27FC236}">
                <a16:creationId xmlns:a16="http://schemas.microsoft.com/office/drawing/2014/main" id="{82C0EB78-1D80-4D5E-BFCF-3A38833F4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89"/>
          <a:stretch/>
        </p:blipFill>
        <p:spPr bwMode="auto">
          <a:xfrm>
            <a:off x="4099143" y="0"/>
            <a:ext cx="4762500" cy="475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C9C27D5-7FA4-4997-BDEC-EFAE1A215998}"/>
              </a:ext>
            </a:extLst>
          </p:cNvPr>
          <p:cNvSpPr/>
          <p:nvPr/>
        </p:nvSpPr>
        <p:spPr>
          <a:xfrm>
            <a:off x="4355102" y="1152934"/>
            <a:ext cx="4049486" cy="2312579"/>
          </a:xfrm>
          <a:custGeom>
            <a:avLst/>
            <a:gdLst>
              <a:gd name="connsiteX0" fmla="*/ 19057 w 4258750"/>
              <a:gd name="connsiteY0" fmla="*/ 0 h 1793966"/>
              <a:gd name="connsiteX1" fmla="*/ 10349 w 4258750"/>
              <a:gd name="connsiteY1" fmla="*/ 1219200 h 1793966"/>
              <a:gd name="connsiteX2" fmla="*/ 10349 w 4258750"/>
              <a:gd name="connsiteY2" fmla="*/ 1628503 h 1793966"/>
              <a:gd name="connsiteX3" fmla="*/ 36475 w 4258750"/>
              <a:gd name="connsiteY3" fmla="*/ 1767840 h 1793966"/>
              <a:gd name="connsiteX4" fmla="*/ 393526 w 4258750"/>
              <a:gd name="connsiteY4" fmla="*/ 1759132 h 1793966"/>
              <a:gd name="connsiteX5" fmla="*/ 785412 w 4258750"/>
              <a:gd name="connsiteY5" fmla="*/ 1741714 h 1793966"/>
              <a:gd name="connsiteX6" fmla="*/ 1011835 w 4258750"/>
              <a:gd name="connsiteY6" fmla="*/ 1759132 h 1793966"/>
              <a:gd name="connsiteX7" fmla="*/ 1543057 w 4258750"/>
              <a:gd name="connsiteY7" fmla="*/ 1793966 h 1793966"/>
              <a:gd name="connsiteX8" fmla="*/ 2265869 w 4258750"/>
              <a:gd name="connsiteY8" fmla="*/ 1785257 h 1793966"/>
              <a:gd name="connsiteX9" fmla="*/ 2744840 w 4258750"/>
              <a:gd name="connsiteY9" fmla="*/ 1741714 h 1793966"/>
              <a:gd name="connsiteX10" fmla="*/ 3049640 w 4258750"/>
              <a:gd name="connsiteY10" fmla="*/ 1724297 h 1793966"/>
              <a:gd name="connsiteX11" fmla="*/ 3868246 w 4258750"/>
              <a:gd name="connsiteY11" fmla="*/ 1698172 h 1793966"/>
              <a:gd name="connsiteX12" fmla="*/ 3972749 w 4258750"/>
              <a:gd name="connsiteY12" fmla="*/ 1680754 h 1793966"/>
              <a:gd name="connsiteX13" fmla="*/ 4234006 w 4258750"/>
              <a:gd name="connsiteY13" fmla="*/ 1645920 h 1793966"/>
              <a:gd name="connsiteX14" fmla="*/ 4242715 w 4258750"/>
              <a:gd name="connsiteY14" fmla="*/ 1436914 h 1793966"/>
              <a:gd name="connsiteX15" fmla="*/ 4234006 w 4258750"/>
              <a:gd name="connsiteY15" fmla="*/ 783772 h 1793966"/>
              <a:gd name="connsiteX16" fmla="*/ 4242715 w 4258750"/>
              <a:gd name="connsiteY16" fmla="*/ 313509 h 1793966"/>
              <a:gd name="connsiteX17" fmla="*/ 4146920 w 4258750"/>
              <a:gd name="connsiteY17" fmla="*/ 69669 h 1793966"/>
              <a:gd name="connsiteX18" fmla="*/ 3781160 w 4258750"/>
              <a:gd name="connsiteY18" fmla="*/ 52252 h 1793966"/>
              <a:gd name="connsiteX19" fmla="*/ 3215103 w 4258750"/>
              <a:gd name="connsiteY19" fmla="*/ 43543 h 1793966"/>
              <a:gd name="connsiteX20" fmla="*/ 3032223 w 4258750"/>
              <a:gd name="connsiteY20" fmla="*/ 17417 h 1793966"/>
              <a:gd name="connsiteX21" fmla="*/ 2953846 w 4258750"/>
              <a:gd name="connsiteY21" fmla="*/ 8709 h 1793966"/>
              <a:gd name="connsiteX22" fmla="*/ 2640337 w 4258750"/>
              <a:gd name="connsiteY22" fmla="*/ 17417 h 1793966"/>
              <a:gd name="connsiteX23" fmla="*/ 2239743 w 4258750"/>
              <a:gd name="connsiteY23" fmla="*/ 78377 h 1793966"/>
              <a:gd name="connsiteX24" fmla="*/ 1961069 w 4258750"/>
              <a:gd name="connsiteY24" fmla="*/ 87086 h 1793966"/>
              <a:gd name="connsiteX25" fmla="*/ 1734646 w 4258750"/>
              <a:gd name="connsiteY25" fmla="*/ 95794 h 1793966"/>
              <a:gd name="connsiteX26" fmla="*/ 1647560 w 4258750"/>
              <a:gd name="connsiteY26" fmla="*/ 104503 h 1793966"/>
              <a:gd name="connsiteX27" fmla="*/ 1386303 w 4258750"/>
              <a:gd name="connsiteY27" fmla="*/ 156754 h 1793966"/>
              <a:gd name="connsiteX28" fmla="*/ 1133755 w 4258750"/>
              <a:gd name="connsiteY28" fmla="*/ 174172 h 1793966"/>
              <a:gd name="connsiteX29" fmla="*/ 942166 w 4258750"/>
              <a:gd name="connsiteY29" fmla="*/ 200297 h 1793966"/>
              <a:gd name="connsiteX30" fmla="*/ 794120 w 4258750"/>
              <a:gd name="connsiteY30" fmla="*/ 174172 h 1793966"/>
              <a:gd name="connsiteX31" fmla="*/ 602532 w 4258750"/>
              <a:gd name="connsiteY31" fmla="*/ 148046 h 1793966"/>
              <a:gd name="connsiteX32" fmla="*/ 306440 w 4258750"/>
              <a:gd name="connsiteY32" fmla="*/ 130629 h 1793966"/>
              <a:gd name="connsiteX33" fmla="*/ 175812 w 4258750"/>
              <a:gd name="connsiteY33" fmla="*/ 104503 h 1793966"/>
              <a:gd name="connsiteX34" fmla="*/ 1640 w 4258750"/>
              <a:gd name="connsiteY34" fmla="*/ 95794 h 179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58750" h="1793966">
                <a:moveTo>
                  <a:pt x="19057" y="0"/>
                </a:moveTo>
                <a:cubicBezTo>
                  <a:pt x="16154" y="406400"/>
                  <a:pt x="15366" y="812821"/>
                  <a:pt x="10349" y="1219200"/>
                </a:cubicBezTo>
                <a:cubicBezTo>
                  <a:pt x="7708" y="1433111"/>
                  <a:pt x="-11556" y="1403980"/>
                  <a:pt x="10349" y="1628503"/>
                </a:cubicBezTo>
                <a:cubicBezTo>
                  <a:pt x="14938" y="1675535"/>
                  <a:pt x="36475" y="1767840"/>
                  <a:pt x="36475" y="1767840"/>
                </a:cubicBezTo>
                <a:lnTo>
                  <a:pt x="393526" y="1759132"/>
                </a:lnTo>
                <a:cubicBezTo>
                  <a:pt x="524204" y="1754573"/>
                  <a:pt x="654673" y="1743893"/>
                  <a:pt x="785412" y="1741714"/>
                </a:cubicBezTo>
                <a:cubicBezTo>
                  <a:pt x="830011" y="1740971"/>
                  <a:pt x="959295" y="1754984"/>
                  <a:pt x="1011835" y="1759132"/>
                </a:cubicBezTo>
                <a:cubicBezTo>
                  <a:pt x="1264730" y="1779098"/>
                  <a:pt x="1270198" y="1777916"/>
                  <a:pt x="1543057" y="1793966"/>
                </a:cubicBezTo>
                <a:lnTo>
                  <a:pt x="2265869" y="1785257"/>
                </a:lnTo>
                <a:cubicBezTo>
                  <a:pt x="2426033" y="1778293"/>
                  <a:pt x="2585007" y="1754145"/>
                  <a:pt x="2744840" y="1741714"/>
                </a:cubicBezTo>
                <a:cubicBezTo>
                  <a:pt x="2846299" y="1733823"/>
                  <a:pt x="2947951" y="1728238"/>
                  <a:pt x="3049640" y="1724297"/>
                </a:cubicBezTo>
                <a:lnTo>
                  <a:pt x="3868246" y="1698172"/>
                </a:lnTo>
                <a:cubicBezTo>
                  <a:pt x="3903080" y="1692366"/>
                  <a:pt x="3937789" y="1685748"/>
                  <a:pt x="3972749" y="1680754"/>
                </a:cubicBezTo>
                <a:cubicBezTo>
                  <a:pt x="4059722" y="1668329"/>
                  <a:pt x="4168808" y="1704809"/>
                  <a:pt x="4234006" y="1645920"/>
                </a:cubicBezTo>
                <a:cubicBezTo>
                  <a:pt x="4285752" y="1599182"/>
                  <a:pt x="4239812" y="1506583"/>
                  <a:pt x="4242715" y="1436914"/>
                </a:cubicBezTo>
                <a:cubicBezTo>
                  <a:pt x="4239812" y="1219200"/>
                  <a:pt x="4234006" y="1001505"/>
                  <a:pt x="4234006" y="783772"/>
                </a:cubicBezTo>
                <a:cubicBezTo>
                  <a:pt x="4234006" y="626991"/>
                  <a:pt x="4261694" y="469137"/>
                  <a:pt x="4242715" y="313509"/>
                </a:cubicBezTo>
                <a:cubicBezTo>
                  <a:pt x="4232144" y="226824"/>
                  <a:pt x="4222917" y="112686"/>
                  <a:pt x="4146920" y="69669"/>
                </a:cubicBezTo>
                <a:cubicBezTo>
                  <a:pt x="4040698" y="9543"/>
                  <a:pt x="3903170" y="55673"/>
                  <a:pt x="3781160" y="52252"/>
                </a:cubicBezTo>
                <a:cubicBezTo>
                  <a:pt x="3592526" y="46963"/>
                  <a:pt x="3403789" y="46446"/>
                  <a:pt x="3215103" y="43543"/>
                </a:cubicBezTo>
                <a:lnTo>
                  <a:pt x="3032223" y="17417"/>
                </a:lnTo>
                <a:cubicBezTo>
                  <a:pt x="3006167" y="13943"/>
                  <a:pt x="2980132" y="8709"/>
                  <a:pt x="2953846" y="8709"/>
                </a:cubicBezTo>
                <a:cubicBezTo>
                  <a:pt x="2849303" y="8709"/>
                  <a:pt x="2744840" y="14514"/>
                  <a:pt x="2640337" y="17417"/>
                </a:cubicBezTo>
                <a:cubicBezTo>
                  <a:pt x="2605606" y="23206"/>
                  <a:pt x="2347558" y="73243"/>
                  <a:pt x="2239743" y="78377"/>
                </a:cubicBezTo>
                <a:cubicBezTo>
                  <a:pt x="2146912" y="82798"/>
                  <a:pt x="2053950" y="83883"/>
                  <a:pt x="1961069" y="87086"/>
                </a:cubicBezTo>
                <a:lnTo>
                  <a:pt x="1734646" y="95794"/>
                </a:lnTo>
                <a:cubicBezTo>
                  <a:pt x="1705617" y="98697"/>
                  <a:pt x="1676297" y="99474"/>
                  <a:pt x="1647560" y="104503"/>
                </a:cubicBezTo>
                <a:cubicBezTo>
                  <a:pt x="1560079" y="119812"/>
                  <a:pt x="1474308" y="144821"/>
                  <a:pt x="1386303" y="156754"/>
                </a:cubicBezTo>
                <a:cubicBezTo>
                  <a:pt x="1302686" y="168092"/>
                  <a:pt x="1217938" y="168366"/>
                  <a:pt x="1133755" y="174172"/>
                </a:cubicBezTo>
                <a:cubicBezTo>
                  <a:pt x="1072566" y="186409"/>
                  <a:pt x="1000583" y="202015"/>
                  <a:pt x="942166" y="200297"/>
                </a:cubicBezTo>
                <a:cubicBezTo>
                  <a:pt x="892077" y="198824"/>
                  <a:pt x="843648" y="181792"/>
                  <a:pt x="794120" y="174172"/>
                </a:cubicBezTo>
                <a:cubicBezTo>
                  <a:pt x="730416" y="164371"/>
                  <a:pt x="666730" y="153778"/>
                  <a:pt x="602532" y="148046"/>
                </a:cubicBezTo>
                <a:cubicBezTo>
                  <a:pt x="504056" y="139253"/>
                  <a:pt x="405137" y="136435"/>
                  <a:pt x="306440" y="130629"/>
                </a:cubicBezTo>
                <a:cubicBezTo>
                  <a:pt x="241327" y="98073"/>
                  <a:pt x="288488" y="116364"/>
                  <a:pt x="175812" y="104503"/>
                </a:cubicBezTo>
                <a:cubicBezTo>
                  <a:pt x="52034" y="91473"/>
                  <a:pt x="158635" y="95794"/>
                  <a:pt x="1640" y="95794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41E5B6A-7C0E-4FB7-857B-AE7FC41E7CAC}"/>
              </a:ext>
            </a:extLst>
          </p:cNvPr>
          <p:cNvSpPr/>
          <p:nvPr/>
        </p:nvSpPr>
        <p:spPr>
          <a:xfrm>
            <a:off x="4596113" y="1471730"/>
            <a:ext cx="3564441" cy="1767840"/>
          </a:xfrm>
          <a:custGeom>
            <a:avLst/>
            <a:gdLst>
              <a:gd name="connsiteX0" fmla="*/ 2443 w 4618385"/>
              <a:gd name="connsiteY0" fmla="*/ 96679 h 2056107"/>
              <a:gd name="connsiteX1" fmla="*/ 11152 w 4618385"/>
              <a:gd name="connsiteY1" fmla="*/ 1176542 h 2056107"/>
              <a:gd name="connsiteX2" fmla="*/ 28569 w 4618385"/>
              <a:gd name="connsiteY2" fmla="*/ 1333296 h 2056107"/>
              <a:gd name="connsiteX3" fmla="*/ 45986 w 4618385"/>
              <a:gd name="connsiteY3" fmla="*/ 1368130 h 2056107"/>
              <a:gd name="connsiteX4" fmla="*/ 63403 w 4618385"/>
              <a:gd name="connsiteY4" fmla="*/ 1838393 h 2056107"/>
              <a:gd name="connsiteX5" fmla="*/ 106946 w 4618385"/>
              <a:gd name="connsiteY5" fmla="*/ 1977730 h 2056107"/>
              <a:gd name="connsiteX6" fmla="*/ 855883 w 4618385"/>
              <a:gd name="connsiteY6" fmla="*/ 1942896 h 2056107"/>
              <a:gd name="connsiteX7" fmla="*/ 1343563 w 4618385"/>
              <a:gd name="connsiteY7" fmla="*/ 1960313 h 2056107"/>
              <a:gd name="connsiteX8" fmla="*/ 1657072 w 4618385"/>
              <a:gd name="connsiteY8" fmla="*/ 2003856 h 2056107"/>
              <a:gd name="connsiteX9" fmla="*/ 1883494 w 4618385"/>
              <a:gd name="connsiteY9" fmla="*/ 2047399 h 2056107"/>
              <a:gd name="connsiteX10" fmla="*/ 1935746 w 4618385"/>
              <a:gd name="connsiteY10" fmla="*/ 2056107 h 2056107"/>
              <a:gd name="connsiteX11" fmla="*/ 2736934 w 4618385"/>
              <a:gd name="connsiteY11" fmla="*/ 2021273 h 2056107"/>
              <a:gd name="connsiteX12" fmla="*/ 2832729 w 4618385"/>
              <a:gd name="connsiteY12" fmla="*/ 2003856 h 2056107"/>
              <a:gd name="connsiteX13" fmla="*/ 4443814 w 4618385"/>
              <a:gd name="connsiteY13" fmla="*/ 2038690 h 2056107"/>
              <a:gd name="connsiteX14" fmla="*/ 4617986 w 4618385"/>
              <a:gd name="connsiteY14" fmla="*/ 2021273 h 2056107"/>
              <a:gd name="connsiteX15" fmla="*/ 4600569 w 4618385"/>
              <a:gd name="connsiteY15" fmla="*/ 1777433 h 2056107"/>
              <a:gd name="connsiteX16" fmla="*/ 4591860 w 4618385"/>
              <a:gd name="connsiteY16" fmla="*/ 1455216 h 2056107"/>
              <a:gd name="connsiteX17" fmla="*/ 4574443 w 4618385"/>
              <a:gd name="connsiteY17" fmla="*/ 1185250 h 2056107"/>
              <a:gd name="connsiteX18" fmla="*/ 4565734 w 4618385"/>
              <a:gd name="connsiteY18" fmla="*/ 967536 h 2056107"/>
              <a:gd name="connsiteX19" fmla="*/ 4557026 w 4618385"/>
              <a:gd name="connsiteY19" fmla="*/ 436313 h 2056107"/>
              <a:gd name="connsiteX20" fmla="*/ 4539609 w 4618385"/>
              <a:gd name="connsiteY20" fmla="*/ 166347 h 2056107"/>
              <a:gd name="connsiteX21" fmla="*/ 4530900 w 4618385"/>
              <a:gd name="connsiteY21" fmla="*/ 122804 h 2056107"/>
              <a:gd name="connsiteX22" fmla="*/ 4496066 w 4618385"/>
              <a:gd name="connsiteY22" fmla="*/ 114096 h 2056107"/>
              <a:gd name="connsiteX23" fmla="*/ 4365437 w 4618385"/>
              <a:gd name="connsiteY23" fmla="*/ 105387 h 2056107"/>
              <a:gd name="connsiteX24" fmla="*/ 3964843 w 4618385"/>
              <a:gd name="connsiteY24" fmla="*/ 96679 h 2056107"/>
              <a:gd name="connsiteX25" fmla="*/ 3294283 w 4618385"/>
              <a:gd name="connsiteY25" fmla="*/ 79262 h 2056107"/>
              <a:gd name="connsiteX26" fmla="*/ 2005414 w 4618385"/>
              <a:gd name="connsiteY26" fmla="*/ 96679 h 2056107"/>
              <a:gd name="connsiteX27" fmla="*/ 1892203 w 4618385"/>
              <a:gd name="connsiteY27" fmla="*/ 105387 h 2056107"/>
              <a:gd name="connsiteX28" fmla="*/ 969094 w 4618385"/>
              <a:gd name="connsiteY28" fmla="*/ 114096 h 2056107"/>
              <a:gd name="connsiteX29" fmla="*/ 315952 w 4618385"/>
              <a:gd name="connsiteY29" fmla="*/ 96679 h 2056107"/>
              <a:gd name="connsiteX30" fmla="*/ 133072 w 4618385"/>
              <a:gd name="connsiteY30" fmla="*/ 70553 h 2056107"/>
              <a:gd name="connsiteX31" fmla="*/ 89529 w 4618385"/>
              <a:gd name="connsiteY31" fmla="*/ 61844 h 2056107"/>
              <a:gd name="connsiteX32" fmla="*/ 54694 w 4618385"/>
              <a:gd name="connsiteY32" fmla="*/ 53136 h 2056107"/>
              <a:gd name="connsiteX33" fmla="*/ 2443 w 4618385"/>
              <a:gd name="connsiteY33" fmla="*/ 96679 h 2056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18385" h="2056107">
                <a:moveTo>
                  <a:pt x="2443" y="96679"/>
                </a:moveTo>
                <a:cubicBezTo>
                  <a:pt x="-4814" y="283913"/>
                  <a:pt x="5898" y="816614"/>
                  <a:pt x="11152" y="1176542"/>
                </a:cubicBezTo>
                <a:cubicBezTo>
                  <a:pt x="11395" y="1193221"/>
                  <a:pt x="16191" y="1296163"/>
                  <a:pt x="28569" y="1333296"/>
                </a:cubicBezTo>
                <a:cubicBezTo>
                  <a:pt x="32674" y="1345612"/>
                  <a:pt x="40180" y="1356519"/>
                  <a:pt x="45986" y="1368130"/>
                </a:cubicBezTo>
                <a:cubicBezTo>
                  <a:pt x="52376" y="1579027"/>
                  <a:pt x="52788" y="1647334"/>
                  <a:pt x="63403" y="1838393"/>
                </a:cubicBezTo>
                <a:cubicBezTo>
                  <a:pt x="71302" y="1980563"/>
                  <a:pt x="30216" y="1958549"/>
                  <a:pt x="106946" y="1977730"/>
                </a:cubicBezTo>
                <a:cubicBezTo>
                  <a:pt x="413778" y="1955279"/>
                  <a:pt x="542356" y="1939792"/>
                  <a:pt x="855883" y="1942896"/>
                </a:cubicBezTo>
                <a:cubicBezTo>
                  <a:pt x="1018539" y="1944507"/>
                  <a:pt x="1181003" y="1954507"/>
                  <a:pt x="1343563" y="1960313"/>
                </a:cubicBezTo>
                <a:cubicBezTo>
                  <a:pt x="1448066" y="1974827"/>
                  <a:pt x="1552912" y="1987056"/>
                  <a:pt x="1657072" y="2003856"/>
                </a:cubicBezTo>
                <a:cubicBezTo>
                  <a:pt x="1732948" y="2016094"/>
                  <a:pt x="1807953" y="2033235"/>
                  <a:pt x="1883494" y="2047399"/>
                </a:cubicBezTo>
                <a:cubicBezTo>
                  <a:pt x="1900849" y="2050653"/>
                  <a:pt x="1918329" y="2053204"/>
                  <a:pt x="1935746" y="2056107"/>
                </a:cubicBezTo>
                <a:cubicBezTo>
                  <a:pt x="2170751" y="2049092"/>
                  <a:pt x="2482872" y="2049502"/>
                  <a:pt x="2736934" y="2021273"/>
                </a:cubicBezTo>
                <a:cubicBezTo>
                  <a:pt x="2769191" y="2017689"/>
                  <a:pt x="2800797" y="2009662"/>
                  <a:pt x="2832729" y="2003856"/>
                </a:cubicBezTo>
                <a:lnTo>
                  <a:pt x="4443814" y="2038690"/>
                </a:lnTo>
                <a:cubicBezTo>
                  <a:pt x="4502158" y="2039259"/>
                  <a:pt x="4575629" y="2061401"/>
                  <a:pt x="4617986" y="2021273"/>
                </a:cubicBezTo>
                <a:cubicBezTo>
                  <a:pt x="4621349" y="2018087"/>
                  <a:pt x="4602436" y="1799839"/>
                  <a:pt x="4600569" y="1777433"/>
                </a:cubicBezTo>
                <a:cubicBezTo>
                  <a:pt x="4597666" y="1670027"/>
                  <a:pt x="4596596" y="1562556"/>
                  <a:pt x="4591860" y="1455216"/>
                </a:cubicBezTo>
                <a:cubicBezTo>
                  <a:pt x="4587885" y="1365128"/>
                  <a:pt x="4579267" y="1275297"/>
                  <a:pt x="4574443" y="1185250"/>
                </a:cubicBezTo>
                <a:cubicBezTo>
                  <a:pt x="4570558" y="1112725"/>
                  <a:pt x="4568637" y="1040107"/>
                  <a:pt x="4565734" y="967536"/>
                </a:cubicBezTo>
                <a:cubicBezTo>
                  <a:pt x="4562831" y="790462"/>
                  <a:pt x="4562798" y="613317"/>
                  <a:pt x="4557026" y="436313"/>
                </a:cubicBezTo>
                <a:cubicBezTo>
                  <a:pt x="4554087" y="346185"/>
                  <a:pt x="4547098" y="256211"/>
                  <a:pt x="4539609" y="166347"/>
                </a:cubicBezTo>
                <a:cubicBezTo>
                  <a:pt x="4538380" y="151596"/>
                  <a:pt x="4540376" y="134175"/>
                  <a:pt x="4530900" y="122804"/>
                </a:cubicBezTo>
                <a:cubicBezTo>
                  <a:pt x="4523238" y="113609"/>
                  <a:pt x="4507969" y="115349"/>
                  <a:pt x="4496066" y="114096"/>
                </a:cubicBezTo>
                <a:cubicBezTo>
                  <a:pt x="4452666" y="109528"/>
                  <a:pt x="4409053" y="106817"/>
                  <a:pt x="4365437" y="105387"/>
                </a:cubicBezTo>
                <a:cubicBezTo>
                  <a:pt x="4231946" y="101010"/>
                  <a:pt x="4098366" y="99936"/>
                  <a:pt x="3964843" y="96679"/>
                </a:cubicBezTo>
                <a:lnTo>
                  <a:pt x="3294283" y="79262"/>
                </a:lnTo>
                <a:cubicBezTo>
                  <a:pt x="2765334" y="51421"/>
                  <a:pt x="3112377" y="65497"/>
                  <a:pt x="2005414" y="96679"/>
                </a:cubicBezTo>
                <a:cubicBezTo>
                  <a:pt x="1967581" y="97745"/>
                  <a:pt x="1930046" y="104751"/>
                  <a:pt x="1892203" y="105387"/>
                </a:cubicBezTo>
                <a:lnTo>
                  <a:pt x="969094" y="114096"/>
                </a:lnTo>
                <a:lnTo>
                  <a:pt x="315952" y="96679"/>
                </a:lnTo>
                <a:cubicBezTo>
                  <a:pt x="285244" y="94676"/>
                  <a:pt x="181454" y="79350"/>
                  <a:pt x="133072" y="70553"/>
                </a:cubicBezTo>
                <a:cubicBezTo>
                  <a:pt x="118509" y="67905"/>
                  <a:pt x="103978" y="65055"/>
                  <a:pt x="89529" y="61844"/>
                </a:cubicBezTo>
                <a:cubicBezTo>
                  <a:pt x="77845" y="59248"/>
                  <a:pt x="66590" y="54458"/>
                  <a:pt x="54694" y="53136"/>
                </a:cubicBezTo>
                <a:cubicBezTo>
                  <a:pt x="40269" y="51533"/>
                  <a:pt x="9700" y="-90555"/>
                  <a:pt x="2443" y="96679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3503F3E-5089-4C7C-A26D-BA1648A8AE5D}"/>
              </a:ext>
            </a:extLst>
          </p:cNvPr>
          <p:cNvSpPr/>
          <p:nvPr/>
        </p:nvSpPr>
        <p:spPr>
          <a:xfrm>
            <a:off x="4221800" y="0"/>
            <a:ext cx="4314708" cy="1443428"/>
          </a:xfrm>
          <a:custGeom>
            <a:avLst/>
            <a:gdLst>
              <a:gd name="connsiteX0" fmla="*/ 0 w 4314708"/>
              <a:gd name="connsiteY0" fmla="*/ 0 h 1443428"/>
              <a:gd name="connsiteX1" fmla="*/ 4314708 w 4314708"/>
              <a:gd name="connsiteY1" fmla="*/ 0 h 1443428"/>
              <a:gd name="connsiteX2" fmla="*/ 4311170 w 4314708"/>
              <a:gd name="connsiteY2" fmla="*/ 13992 h 1443428"/>
              <a:gd name="connsiteX3" fmla="*/ 4278582 w 4314708"/>
              <a:gd name="connsiteY3" fmla="*/ 208141 h 1443428"/>
              <a:gd name="connsiteX4" fmla="*/ 4217622 w 4314708"/>
              <a:gd name="connsiteY4" fmla="*/ 690073 h 1443428"/>
              <a:gd name="connsiteX5" fmla="*/ 4121828 w 4314708"/>
              <a:gd name="connsiteY5" fmla="*/ 1441886 h 1443428"/>
              <a:gd name="connsiteX6" fmla="*/ 150719 w 4314708"/>
              <a:gd name="connsiteY6" fmla="*/ 1432248 h 1443428"/>
              <a:gd name="connsiteX7" fmla="*/ 142011 w 4314708"/>
              <a:gd name="connsiteY7" fmla="*/ 1393694 h 1443428"/>
              <a:gd name="connsiteX8" fmla="*/ 133302 w 4314708"/>
              <a:gd name="connsiteY8" fmla="*/ 1220198 h 1443428"/>
              <a:gd name="connsiteX9" fmla="*/ 115885 w 4314708"/>
              <a:gd name="connsiteY9" fmla="*/ 1065980 h 1443428"/>
              <a:gd name="connsiteX10" fmla="*/ 107176 w 4314708"/>
              <a:gd name="connsiteY10" fmla="*/ 1008149 h 1443428"/>
              <a:gd name="connsiteX11" fmla="*/ 98468 w 4314708"/>
              <a:gd name="connsiteY11" fmla="*/ 651519 h 1443428"/>
              <a:gd name="connsiteX12" fmla="*/ 72342 w 4314708"/>
              <a:gd name="connsiteY12" fmla="*/ 314167 h 1443428"/>
              <a:gd name="connsiteX13" fmla="*/ 11382 w 4314708"/>
              <a:gd name="connsiteY13" fmla="*/ 34646 h 144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4708" h="1443428">
                <a:moveTo>
                  <a:pt x="0" y="0"/>
                </a:moveTo>
                <a:lnTo>
                  <a:pt x="4314708" y="0"/>
                </a:lnTo>
                <a:lnTo>
                  <a:pt x="4311170" y="13992"/>
                </a:lnTo>
                <a:cubicBezTo>
                  <a:pt x="4296701" y="68700"/>
                  <a:pt x="4314418" y="-29834"/>
                  <a:pt x="4278582" y="208141"/>
                </a:cubicBezTo>
                <a:cubicBezTo>
                  <a:pt x="4254488" y="368144"/>
                  <a:pt x="4238031" y="529442"/>
                  <a:pt x="4217622" y="690073"/>
                </a:cubicBezTo>
                <a:cubicBezTo>
                  <a:pt x="4185780" y="940691"/>
                  <a:pt x="4153759" y="1191282"/>
                  <a:pt x="4121828" y="1441886"/>
                </a:cubicBezTo>
                <a:lnTo>
                  <a:pt x="150719" y="1432248"/>
                </a:lnTo>
                <a:cubicBezTo>
                  <a:pt x="150719" y="1387180"/>
                  <a:pt x="151637" y="1505563"/>
                  <a:pt x="142011" y="1393694"/>
                </a:cubicBezTo>
                <a:cubicBezTo>
                  <a:pt x="137049" y="1336033"/>
                  <a:pt x="136205" y="1278030"/>
                  <a:pt x="133302" y="1220198"/>
                </a:cubicBezTo>
                <a:cubicBezTo>
                  <a:pt x="114992" y="1118864"/>
                  <a:pt x="133113" y="1228053"/>
                  <a:pt x="115885" y="1065980"/>
                </a:cubicBezTo>
                <a:cubicBezTo>
                  <a:pt x="113822" y="1046571"/>
                  <a:pt x="107996" y="1027670"/>
                  <a:pt x="107176" y="1008149"/>
                </a:cubicBezTo>
                <a:cubicBezTo>
                  <a:pt x="102184" y="889357"/>
                  <a:pt x="102597" y="770352"/>
                  <a:pt x="98468" y="651519"/>
                </a:cubicBezTo>
                <a:cubicBezTo>
                  <a:pt x="94534" y="538315"/>
                  <a:pt x="82528" y="426901"/>
                  <a:pt x="72342" y="314167"/>
                </a:cubicBezTo>
                <a:cubicBezTo>
                  <a:pt x="51339" y="221176"/>
                  <a:pt x="36018" y="126674"/>
                  <a:pt x="11382" y="34646"/>
                </a:cubicBezTo>
                <a:close/>
              </a:path>
            </a:pathLst>
          </a:cu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200" dirty="0">
                <a:solidFill>
                  <a:srgbClr val="13A10C"/>
                </a:solidFill>
                <a:latin typeface="Consolas" panose="020B0609020204030204" pitchFamily="49" charset="0"/>
              </a:rPr>
              <a:t>      print(</a:t>
            </a:r>
            <a:r>
              <a:rPr lang="en-US" sz="1200" dirty="0" err="1">
                <a:solidFill>
                  <a:srgbClr val="13A10C"/>
                </a:solidFill>
                <a:latin typeface="Consolas" panose="020B0609020204030204" pitchFamily="49" charset="0"/>
              </a:rPr>
              <a:t>ord</a:t>
            </a:r>
            <a:r>
              <a:rPr lang="en-US" sz="1200" dirty="0">
                <a:solidFill>
                  <a:srgbClr val="13A10C"/>
                </a:solidFill>
                <a:latin typeface="Consolas" panose="020B0609020204030204" pitchFamily="49" charset="0"/>
              </a:rPr>
              <a:t>(‘Y’)+</a:t>
            </a:r>
            <a:r>
              <a:rPr lang="en-US" sz="1200" dirty="0" err="1">
                <a:solidFill>
                  <a:srgbClr val="13A10C"/>
                </a:solidFill>
                <a:latin typeface="Consolas" panose="020B0609020204030204" pitchFamily="49" charset="0"/>
              </a:rPr>
              <a:t>ord</a:t>
            </a:r>
            <a:r>
              <a:rPr lang="en-US" sz="1200" dirty="0">
                <a:solidFill>
                  <a:srgbClr val="13A10C"/>
                </a:solidFill>
                <a:latin typeface="Consolas" panose="020B0609020204030204" pitchFamily="49" charset="0"/>
              </a:rPr>
              <a:t>(‘E’)+</a:t>
            </a:r>
            <a:r>
              <a:rPr lang="en-US" sz="1200" dirty="0" err="1">
                <a:solidFill>
                  <a:srgbClr val="13A10C"/>
                </a:solidFill>
                <a:latin typeface="Consolas" panose="020B0609020204030204" pitchFamily="49" charset="0"/>
              </a:rPr>
              <a:t>ord</a:t>
            </a:r>
            <a:r>
              <a:rPr lang="en-US" sz="1200" dirty="0">
                <a:solidFill>
                  <a:srgbClr val="13A10C"/>
                </a:solidFill>
                <a:latin typeface="Consolas" panose="020B0609020204030204" pitchFamily="49" charset="0"/>
              </a:rPr>
              <a:t>(‘M’))</a:t>
            </a:r>
          </a:p>
          <a:p>
            <a:r>
              <a:rPr lang="en-US" sz="1200" dirty="0">
                <a:solidFill>
                  <a:srgbClr val="13A10C"/>
                </a:solidFill>
                <a:latin typeface="Consolas" panose="020B0609020204030204" pitchFamily="49" charset="0"/>
              </a:rPr>
              <a:t>      while True:</a:t>
            </a:r>
          </a:p>
          <a:p>
            <a:r>
              <a:rPr lang="en-US" sz="1200" dirty="0">
                <a:solidFill>
                  <a:srgbClr val="13A10C"/>
                </a:solidFill>
                <a:latin typeface="Consolas" panose="020B0609020204030204" pitchFamily="49" charset="0"/>
              </a:rPr>
              <a:t>          for </a:t>
            </a:r>
            <a:r>
              <a:rPr lang="en-US" sz="1200" dirty="0" err="1">
                <a:solidFill>
                  <a:srgbClr val="13A10C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13A10C"/>
                </a:solidFill>
                <a:latin typeface="Consolas" panose="020B0609020204030204" pitchFamily="49" charset="0"/>
              </a:rPr>
              <a:t> in range(1, 10):</a:t>
            </a:r>
          </a:p>
          <a:p>
            <a:r>
              <a:rPr lang="en-US" sz="1200" dirty="0">
                <a:solidFill>
                  <a:srgbClr val="13A10C"/>
                </a:solidFill>
                <a:latin typeface="Consolas" panose="020B0609020204030204" pitchFamily="49" charset="0"/>
              </a:rPr>
              <a:t>              if </a:t>
            </a:r>
            <a:r>
              <a:rPr lang="en-US" sz="1200" dirty="0" err="1">
                <a:solidFill>
                  <a:srgbClr val="13A10C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13A10C"/>
                </a:solidFill>
                <a:latin typeface="Consolas" panose="020B0609020204030204" pitchFamily="49" charset="0"/>
              </a:rPr>
              <a:t> &gt; 105:</a:t>
            </a:r>
          </a:p>
          <a:p>
            <a:r>
              <a:rPr lang="en-US" sz="1200" dirty="0">
                <a:solidFill>
                  <a:srgbClr val="13A10C"/>
                </a:solidFill>
                <a:latin typeface="Consolas" panose="020B0609020204030204" pitchFamily="49" charset="0"/>
              </a:rPr>
              <a:t>                  print(</a:t>
            </a:r>
            <a:r>
              <a:rPr lang="en-US" sz="1200" dirty="0" err="1">
                <a:solidFill>
                  <a:srgbClr val="13A10C"/>
                </a:solidFill>
                <a:latin typeface="Consolas" panose="020B0609020204030204" pitchFamily="49" charset="0"/>
              </a:rPr>
              <a:t>ord</a:t>
            </a:r>
            <a:r>
              <a:rPr lang="en-US" sz="1200" dirty="0">
                <a:solidFill>
                  <a:srgbClr val="13A10C"/>
                </a:solidFill>
                <a:latin typeface="Consolas" panose="020B0609020204030204" pitchFamily="49" charset="0"/>
              </a:rPr>
              <a:t>(‘E’)+</a:t>
            </a:r>
            <a:r>
              <a:rPr lang="en-US" sz="1200" dirty="0" err="1">
                <a:solidFill>
                  <a:srgbClr val="13A10C"/>
                </a:solidFill>
                <a:latin typeface="Consolas" panose="020B0609020204030204" pitchFamily="49" charset="0"/>
              </a:rPr>
              <a:t>ord</a:t>
            </a:r>
            <a:r>
              <a:rPr lang="en-US" sz="1200" dirty="0">
                <a:solidFill>
                  <a:srgbClr val="13A10C"/>
                </a:solidFill>
                <a:latin typeface="Consolas" panose="020B0609020204030204" pitchFamily="49" charset="0"/>
              </a:rPr>
              <a:t>(‘N’))</a:t>
            </a:r>
          </a:p>
          <a:p>
            <a:r>
              <a:rPr lang="en-US" sz="1200" dirty="0">
                <a:solidFill>
                  <a:srgbClr val="13A10C"/>
                </a:solidFill>
                <a:latin typeface="Consolas" panose="020B0609020204030204" pitchFamily="49" charset="0"/>
              </a:rPr>
              <a:t>              else:</a:t>
            </a:r>
          </a:p>
          <a:p>
            <a:r>
              <a:rPr lang="en-US" sz="1200" dirty="0">
                <a:solidFill>
                  <a:srgbClr val="13A10C"/>
                </a:solidFill>
                <a:latin typeface="Consolas" panose="020B0609020204030204" pitchFamily="49" charset="0"/>
              </a:rPr>
              <a:t>                  None</a:t>
            </a:r>
          </a:p>
        </p:txBody>
      </p:sp>
      <p:pic>
        <p:nvPicPr>
          <p:cNvPr id="17" name="Picture 22" descr="프로그램 없이 레지스트리로 키보드 배열 수정">
            <a:extLst>
              <a:ext uri="{FF2B5EF4-FFF2-40B4-BE49-F238E27FC236}">
                <a16:creationId xmlns:a16="http://schemas.microsoft.com/office/drawing/2014/main" id="{678A875D-89FD-46FA-9229-0274829A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958912"/>
            <a:ext cx="3345180" cy="114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ED683FD-94C2-46D3-BF0A-36A0781FDB53}"/>
              </a:ext>
            </a:extLst>
          </p:cNvPr>
          <p:cNvSpPr/>
          <p:nvPr/>
        </p:nvSpPr>
        <p:spPr>
          <a:xfrm>
            <a:off x="4320496" y="138674"/>
            <a:ext cx="400231" cy="1255181"/>
          </a:xfrm>
          <a:custGeom>
            <a:avLst/>
            <a:gdLst>
              <a:gd name="connsiteX0" fmla="*/ 3991 w 400231"/>
              <a:gd name="connsiteY0" fmla="*/ 55902 h 1255181"/>
              <a:gd name="connsiteX1" fmla="*/ 19231 w 400231"/>
              <a:gd name="connsiteY1" fmla="*/ 177822 h 1255181"/>
              <a:gd name="connsiteX2" fmla="*/ 34471 w 400231"/>
              <a:gd name="connsiteY2" fmla="*/ 322602 h 1255181"/>
              <a:gd name="connsiteX3" fmla="*/ 42091 w 400231"/>
              <a:gd name="connsiteY3" fmla="*/ 444522 h 1255181"/>
              <a:gd name="connsiteX4" fmla="*/ 57331 w 400231"/>
              <a:gd name="connsiteY4" fmla="*/ 627402 h 1255181"/>
              <a:gd name="connsiteX5" fmla="*/ 64951 w 400231"/>
              <a:gd name="connsiteY5" fmla="*/ 772182 h 1255181"/>
              <a:gd name="connsiteX6" fmla="*/ 95431 w 400231"/>
              <a:gd name="connsiteY6" fmla="*/ 878862 h 1255181"/>
              <a:gd name="connsiteX7" fmla="*/ 103051 w 400231"/>
              <a:gd name="connsiteY7" fmla="*/ 962682 h 1255181"/>
              <a:gd name="connsiteX8" fmla="*/ 125911 w 400231"/>
              <a:gd name="connsiteY8" fmla="*/ 1084602 h 1255181"/>
              <a:gd name="connsiteX9" fmla="*/ 171631 w 400231"/>
              <a:gd name="connsiteY9" fmla="*/ 1237002 h 1255181"/>
              <a:gd name="connsiteX10" fmla="*/ 202111 w 400231"/>
              <a:gd name="connsiteY10" fmla="*/ 1244622 h 1255181"/>
              <a:gd name="connsiteX11" fmla="*/ 392611 w 400231"/>
              <a:gd name="connsiteY11" fmla="*/ 1206522 h 1255181"/>
              <a:gd name="connsiteX12" fmla="*/ 400231 w 400231"/>
              <a:gd name="connsiteY12" fmla="*/ 1137942 h 1255181"/>
              <a:gd name="connsiteX13" fmla="*/ 392611 w 400231"/>
              <a:gd name="connsiteY13" fmla="*/ 673122 h 1255181"/>
              <a:gd name="connsiteX14" fmla="*/ 384991 w 400231"/>
              <a:gd name="connsiteY14" fmla="*/ 86382 h 1255181"/>
              <a:gd name="connsiteX15" fmla="*/ 369751 w 400231"/>
              <a:gd name="connsiteY15" fmla="*/ 55902 h 1255181"/>
              <a:gd name="connsiteX16" fmla="*/ 362131 w 400231"/>
              <a:gd name="connsiteY16" fmla="*/ 10182 h 1255181"/>
              <a:gd name="connsiteX17" fmla="*/ 72571 w 400231"/>
              <a:gd name="connsiteY17" fmla="*/ 10182 h 1255181"/>
              <a:gd name="connsiteX18" fmla="*/ 34471 w 400231"/>
              <a:gd name="connsiteY18" fmla="*/ 17802 h 1255181"/>
              <a:gd name="connsiteX19" fmla="*/ 3991 w 400231"/>
              <a:gd name="connsiteY19" fmla="*/ 25422 h 1255181"/>
              <a:gd name="connsiteX20" fmla="*/ 3991 w 400231"/>
              <a:gd name="connsiteY20" fmla="*/ 55902 h 125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0231" h="1255181">
                <a:moveTo>
                  <a:pt x="3991" y="55902"/>
                </a:moveTo>
                <a:cubicBezTo>
                  <a:pt x="6531" y="81302"/>
                  <a:pt x="8680" y="72311"/>
                  <a:pt x="19231" y="177822"/>
                </a:cubicBezTo>
                <a:cubicBezTo>
                  <a:pt x="24060" y="226108"/>
                  <a:pt x="30327" y="274253"/>
                  <a:pt x="34471" y="322602"/>
                </a:cubicBezTo>
                <a:cubicBezTo>
                  <a:pt x="37948" y="363173"/>
                  <a:pt x="39046" y="403917"/>
                  <a:pt x="42091" y="444522"/>
                </a:cubicBezTo>
                <a:cubicBezTo>
                  <a:pt x="46666" y="505522"/>
                  <a:pt x="53074" y="566379"/>
                  <a:pt x="57331" y="627402"/>
                </a:cubicBezTo>
                <a:cubicBezTo>
                  <a:pt x="60694" y="675612"/>
                  <a:pt x="59803" y="724130"/>
                  <a:pt x="64951" y="772182"/>
                </a:cubicBezTo>
                <a:cubicBezTo>
                  <a:pt x="70280" y="821919"/>
                  <a:pt x="79016" y="837825"/>
                  <a:pt x="95431" y="878862"/>
                </a:cubicBezTo>
                <a:cubicBezTo>
                  <a:pt x="97971" y="906802"/>
                  <a:pt x="98940" y="934930"/>
                  <a:pt x="103051" y="962682"/>
                </a:cubicBezTo>
                <a:cubicBezTo>
                  <a:pt x="109111" y="1003584"/>
                  <a:pt x="120936" y="1043554"/>
                  <a:pt x="125911" y="1084602"/>
                </a:cubicBezTo>
                <a:cubicBezTo>
                  <a:pt x="139541" y="1197053"/>
                  <a:pt x="94680" y="1202802"/>
                  <a:pt x="171631" y="1237002"/>
                </a:cubicBezTo>
                <a:cubicBezTo>
                  <a:pt x="181201" y="1241255"/>
                  <a:pt x="191951" y="1242082"/>
                  <a:pt x="202111" y="1244622"/>
                </a:cubicBezTo>
                <a:cubicBezTo>
                  <a:pt x="272825" y="1241547"/>
                  <a:pt x="373733" y="1288325"/>
                  <a:pt x="392611" y="1206522"/>
                </a:cubicBezTo>
                <a:cubicBezTo>
                  <a:pt x="397783" y="1184110"/>
                  <a:pt x="397691" y="1160802"/>
                  <a:pt x="400231" y="1137942"/>
                </a:cubicBezTo>
                <a:cubicBezTo>
                  <a:pt x="397691" y="983002"/>
                  <a:pt x="394857" y="828067"/>
                  <a:pt x="392611" y="673122"/>
                </a:cubicBezTo>
                <a:cubicBezTo>
                  <a:pt x="389777" y="477546"/>
                  <a:pt x="392230" y="281844"/>
                  <a:pt x="384991" y="86382"/>
                </a:cubicBezTo>
                <a:cubicBezTo>
                  <a:pt x="384571" y="75031"/>
                  <a:pt x="374831" y="66062"/>
                  <a:pt x="369751" y="55902"/>
                </a:cubicBezTo>
                <a:cubicBezTo>
                  <a:pt x="367211" y="40662"/>
                  <a:pt x="377009" y="14348"/>
                  <a:pt x="362131" y="10182"/>
                </a:cubicBezTo>
                <a:cubicBezTo>
                  <a:pt x="291814" y="-9507"/>
                  <a:pt x="153524" y="4400"/>
                  <a:pt x="72571" y="10182"/>
                </a:cubicBezTo>
                <a:cubicBezTo>
                  <a:pt x="59871" y="12722"/>
                  <a:pt x="47114" y="14992"/>
                  <a:pt x="34471" y="17802"/>
                </a:cubicBezTo>
                <a:cubicBezTo>
                  <a:pt x="24248" y="20074"/>
                  <a:pt x="14358" y="23941"/>
                  <a:pt x="3991" y="25422"/>
                </a:cubicBezTo>
                <a:cubicBezTo>
                  <a:pt x="-3552" y="26500"/>
                  <a:pt x="1451" y="30502"/>
                  <a:pt x="3991" y="5590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8111C00-633B-4FD5-8C2F-9856A36F3C90}"/>
              </a:ext>
            </a:extLst>
          </p:cNvPr>
          <p:cNvSpPr/>
          <p:nvPr/>
        </p:nvSpPr>
        <p:spPr>
          <a:xfrm>
            <a:off x="4291965" y="103734"/>
            <a:ext cx="434340" cy="137187"/>
          </a:xfrm>
          <a:custGeom>
            <a:avLst/>
            <a:gdLst>
              <a:gd name="connsiteX0" fmla="*/ 0 w 381000"/>
              <a:gd name="connsiteY0" fmla="*/ 15267 h 116479"/>
              <a:gd name="connsiteX1" fmla="*/ 350520 w 381000"/>
              <a:gd name="connsiteY1" fmla="*/ 7647 h 116479"/>
              <a:gd name="connsiteX2" fmla="*/ 373380 w 381000"/>
              <a:gd name="connsiteY2" fmla="*/ 22887 h 116479"/>
              <a:gd name="connsiteX3" fmla="*/ 381000 w 381000"/>
              <a:gd name="connsiteY3" fmla="*/ 45747 h 116479"/>
              <a:gd name="connsiteX4" fmla="*/ 373380 w 381000"/>
              <a:gd name="connsiteY4" fmla="*/ 68607 h 116479"/>
              <a:gd name="connsiteX5" fmla="*/ 190500 w 381000"/>
              <a:gd name="connsiteY5" fmla="*/ 114327 h 116479"/>
              <a:gd name="connsiteX6" fmla="*/ 45720 w 381000"/>
              <a:gd name="connsiteY6" fmla="*/ 76227 h 116479"/>
              <a:gd name="connsiteX7" fmla="*/ 38100 w 381000"/>
              <a:gd name="connsiteY7" fmla="*/ 53367 h 116479"/>
              <a:gd name="connsiteX8" fmla="*/ 60960 w 381000"/>
              <a:gd name="connsiteY8" fmla="*/ 30507 h 116479"/>
              <a:gd name="connsiteX9" fmla="*/ 83820 w 381000"/>
              <a:gd name="connsiteY9" fmla="*/ 22887 h 11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116479">
                <a:moveTo>
                  <a:pt x="0" y="15267"/>
                </a:moveTo>
                <a:cubicBezTo>
                  <a:pt x="101791" y="8700"/>
                  <a:pt x="240987" y="-10608"/>
                  <a:pt x="350520" y="7647"/>
                </a:cubicBezTo>
                <a:cubicBezTo>
                  <a:pt x="359553" y="9153"/>
                  <a:pt x="365760" y="17807"/>
                  <a:pt x="373380" y="22887"/>
                </a:cubicBezTo>
                <a:cubicBezTo>
                  <a:pt x="375920" y="30507"/>
                  <a:pt x="381000" y="37715"/>
                  <a:pt x="381000" y="45747"/>
                </a:cubicBezTo>
                <a:cubicBezTo>
                  <a:pt x="381000" y="53779"/>
                  <a:pt x="379876" y="63883"/>
                  <a:pt x="373380" y="68607"/>
                </a:cubicBezTo>
                <a:cubicBezTo>
                  <a:pt x="302749" y="119975"/>
                  <a:pt x="278484" y="108042"/>
                  <a:pt x="190500" y="114327"/>
                </a:cubicBezTo>
                <a:cubicBezTo>
                  <a:pt x="93344" y="108255"/>
                  <a:pt x="81335" y="138553"/>
                  <a:pt x="45720" y="76227"/>
                </a:cubicBezTo>
                <a:cubicBezTo>
                  <a:pt x="41735" y="69253"/>
                  <a:pt x="40640" y="60987"/>
                  <a:pt x="38100" y="53367"/>
                </a:cubicBezTo>
                <a:cubicBezTo>
                  <a:pt x="45720" y="45747"/>
                  <a:pt x="51994" y="36485"/>
                  <a:pt x="60960" y="30507"/>
                </a:cubicBezTo>
                <a:cubicBezTo>
                  <a:pt x="67643" y="26052"/>
                  <a:pt x="83820" y="22887"/>
                  <a:pt x="83820" y="22887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2C0BD9B6-BE31-4ED2-BF43-9D1EC6D785FC}"/>
              </a:ext>
            </a:extLst>
          </p:cNvPr>
          <p:cNvSpPr/>
          <p:nvPr/>
        </p:nvSpPr>
        <p:spPr>
          <a:xfrm>
            <a:off x="4306415" y="606371"/>
            <a:ext cx="510219" cy="170869"/>
          </a:xfrm>
          <a:custGeom>
            <a:avLst/>
            <a:gdLst>
              <a:gd name="connsiteX0" fmla="*/ 16030 w 510219"/>
              <a:gd name="connsiteY0" fmla="*/ 3229 h 170869"/>
              <a:gd name="connsiteX1" fmla="*/ 54130 w 510219"/>
              <a:gd name="connsiteY1" fmla="*/ 26089 h 170869"/>
              <a:gd name="connsiteX2" fmla="*/ 84610 w 510219"/>
              <a:gd name="connsiteY2" fmla="*/ 41329 h 170869"/>
              <a:gd name="connsiteX3" fmla="*/ 137950 w 510219"/>
              <a:gd name="connsiteY3" fmla="*/ 71809 h 170869"/>
              <a:gd name="connsiteX4" fmla="*/ 176050 w 510219"/>
              <a:gd name="connsiteY4" fmla="*/ 79429 h 170869"/>
              <a:gd name="connsiteX5" fmla="*/ 343690 w 510219"/>
              <a:gd name="connsiteY5" fmla="*/ 71809 h 170869"/>
              <a:gd name="connsiteX6" fmla="*/ 473230 w 510219"/>
              <a:gd name="connsiteY6" fmla="*/ 48949 h 170869"/>
              <a:gd name="connsiteX7" fmla="*/ 480850 w 510219"/>
              <a:gd name="connsiteY7" fmla="*/ 163249 h 170869"/>
              <a:gd name="connsiteX8" fmla="*/ 442750 w 510219"/>
              <a:gd name="connsiteY8" fmla="*/ 170869 h 170869"/>
              <a:gd name="connsiteX9" fmla="*/ 237010 w 510219"/>
              <a:gd name="connsiteY9" fmla="*/ 163249 h 170869"/>
              <a:gd name="connsiteX10" fmla="*/ 130330 w 510219"/>
              <a:gd name="connsiteY10" fmla="*/ 148009 h 170869"/>
              <a:gd name="connsiteX11" fmla="*/ 107470 w 510219"/>
              <a:gd name="connsiteY11" fmla="*/ 140389 h 170869"/>
              <a:gd name="connsiteX12" fmla="*/ 23650 w 510219"/>
              <a:gd name="connsiteY12" fmla="*/ 132769 h 170869"/>
              <a:gd name="connsiteX13" fmla="*/ 790 w 510219"/>
              <a:gd name="connsiteY13" fmla="*/ 102289 h 170869"/>
              <a:gd name="connsiteX14" fmla="*/ 16030 w 510219"/>
              <a:gd name="connsiteY14" fmla="*/ 3229 h 17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0219" h="170869">
                <a:moveTo>
                  <a:pt x="16030" y="3229"/>
                </a:moveTo>
                <a:cubicBezTo>
                  <a:pt x="24920" y="-9471"/>
                  <a:pt x="41183" y="18896"/>
                  <a:pt x="54130" y="26089"/>
                </a:cubicBezTo>
                <a:cubicBezTo>
                  <a:pt x="64060" y="31606"/>
                  <a:pt x="74747" y="35693"/>
                  <a:pt x="84610" y="41329"/>
                </a:cubicBezTo>
                <a:cubicBezTo>
                  <a:pt x="108022" y="54707"/>
                  <a:pt x="110318" y="62598"/>
                  <a:pt x="137950" y="71809"/>
                </a:cubicBezTo>
                <a:cubicBezTo>
                  <a:pt x="150237" y="75905"/>
                  <a:pt x="163350" y="76889"/>
                  <a:pt x="176050" y="79429"/>
                </a:cubicBezTo>
                <a:cubicBezTo>
                  <a:pt x="231930" y="76889"/>
                  <a:pt x="287969" y="76726"/>
                  <a:pt x="343690" y="71809"/>
                </a:cubicBezTo>
                <a:cubicBezTo>
                  <a:pt x="374772" y="69066"/>
                  <a:pt x="435483" y="56498"/>
                  <a:pt x="473230" y="48949"/>
                </a:cubicBezTo>
                <a:cubicBezTo>
                  <a:pt x="516194" y="77591"/>
                  <a:pt x="525550" y="73849"/>
                  <a:pt x="480850" y="163249"/>
                </a:cubicBezTo>
                <a:cubicBezTo>
                  <a:pt x="475058" y="174833"/>
                  <a:pt x="455450" y="168329"/>
                  <a:pt x="442750" y="170869"/>
                </a:cubicBezTo>
                <a:lnTo>
                  <a:pt x="237010" y="163249"/>
                </a:lnTo>
                <a:cubicBezTo>
                  <a:pt x="206528" y="161556"/>
                  <a:pt x="162283" y="155997"/>
                  <a:pt x="130330" y="148009"/>
                </a:cubicBezTo>
                <a:cubicBezTo>
                  <a:pt x="122538" y="146061"/>
                  <a:pt x="115421" y="141525"/>
                  <a:pt x="107470" y="140389"/>
                </a:cubicBezTo>
                <a:cubicBezTo>
                  <a:pt x="79697" y="136421"/>
                  <a:pt x="51590" y="135309"/>
                  <a:pt x="23650" y="132769"/>
                </a:cubicBezTo>
                <a:cubicBezTo>
                  <a:pt x="16030" y="122609"/>
                  <a:pt x="2468" y="114878"/>
                  <a:pt x="790" y="102289"/>
                </a:cubicBezTo>
                <a:cubicBezTo>
                  <a:pt x="-2918" y="74480"/>
                  <a:pt x="7140" y="15929"/>
                  <a:pt x="16030" y="322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DC133E9E-D80A-4C8E-BFE9-89201FF11029}"/>
              </a:ext>
            </a:extLst>
          </p:cNvPr>
          <p:cNvSpPr/>
          <p:nvPr/>
        </p:nvSpPr>
        <p:spPr>
          <a:xfrm>
            <a:off x="7975313" y="111317"/>
            <a:ext cx="400231" cy="1255181"/>
          </a:xfrm>
          <a:custGeom>
            <a:avLst/>
            <a:gdLst>
              <a:gd name="connsiteX0" fmla="*/ 3991 w 400231"/>
              <a:gd name="connsiteY0" fmla="*/ 55902 h 1255181"/>
              <a:gd name="connsiteX1" fmla="*/ 19231 w 400231"/>
              <a:gd name="connsiteY1" fmla="*/ 177822 h 1255181"/>
              <a:gd name="connsiteX2" fmla="*/ 34471 w 400231"/>
              <a:gd name="connsiteY2" fmla="*/ 322602 h 1255181"/>
              <a:gd name="connsiteX3" fmla="*/ 42091 w 400231"/>
              <a:gd name="connsiteY3" fmla="*/ 444522 h 1255181"/>
              <a:gd name="connsiteX4" fmla="*/ 57331 w 400231"/>
              <a:gd name="connsiteY4" fmla="*/ 627402 h 1255181"/>
              <a:gd name="connsiteX5" fmla="*/ 64951 w 400231"/>
              <a:gd name="connsiteY5" fmla="*/ 772182 h 1255181"/>
              <a:gd name="connsiteX6" fmla="*/ 95431 w 400231"/>
              <a:gd name="connsiteY6" fmla="*/ 878862 h 1255181"/>
              <a:gd name="connsiteX7" fmla="*/ 103051 w 400231"/>
              <a:gd name="connsiteY7" fmla="*/ 962682 h 1255181"/>
              <a:gd name="connsiteX8" fmla="*/ 125911 w 400231"/>
              <a:gd name="connsiteY8" fmla="*/ 1084602 h 1255181"/>
              <a:gd name="connsiteX9" fmla="*/ 171631 w 400231"/>
              <a:gd name="connsiteY9" fmla="*/ 1237002 h 1255181"/>
              <a:gd name="connsiteX10" fmla="*/ 202111 w 400231"/>
              <a:gd name="connsiteY10" fmla="*/ 1244622 h 1255181"/>
              <a:gd name="connsiteX11" fmla="*/ 392611 w 400231"/>
              <a:gd name="connsiteY11" fmla="*/ 1206522 h 1255181"/>
              <a:gd name="connsiteX12" fmla="*/ 400231 w 400231"/>
              <a:gd name="connsiteY12" fmla="*/ 1137942 h 1255181"/>
              <a:gd name="connsiteX13" fmla="*/ 392611 w 400231"/>
              <a:gd name="connsiteY13" fmla="*/ 673122 h 1255181"/>
              <a:gd name="connsiteX14" fmla="*/ 384991 w 400231"/>
              <a:gd name="connsiteY14" fmla="*/ 86382 h 1255181"/>
              <a:gd name="connsiteX15" fmla="*/ 369751 w 400231"/>
              <a:gd name="connsiteY15" fmla="*/ 55902 h 1255181"/>
              <a:gd name="connsiteX16" fmla="*/ 362131 w 400231"/>
              <a:gd name="connsiteY16" fmla="*/ 10182 h 1255181"/>
              <a:gd name="connsiteX17" fmla="*/ 72571 w 400231"/>
              <a:gd name="connsiteY17" fmla="*/ 10182 h 1255181"/>
              <a:gd name="connsiteX18" fmla="*/ 34471 w 400231"/>
              <a:gd name="connsiteY18" fmla="*/ 17802 h 1255181"/>
              <a:gd name="connsiteX19" fmla="*/ 3991 w 400231"/>
              <a:gd name="connsiteY19" fmla="*/ 25422 h 1255181"/>
              <a:gd name="connsiteX20" fmla="*/ 3991 w 400231"/>
              <a:gd name="connsiteY20" fmla="*/ 55902 h 125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0231" h="1255181">
                <a:moveTo>
                  <a:pt x="3991" y="55902"/>
                </a:moveTo>
                <a:cubicBezTo>
                  <a:pt x="6531" y="81302"/>
                  <a:pt x="8680" y="72311"/>
                  <a:pt x="19231" y="177822"/>
                </a:cubicBezTo>
                <a:cubicBezTo>
                  <a:pt x="24060" y="226108"/>
                  <a:pt x="30327" y="274253"/>
                  <a:pt x="34471" y="322602"/>
                </a:cubicBezTo>
                <a:cubicBezTo>
                  <a:pt x="37948" y="363173"/>
                  <a:pt x="39046" y="403917"/>
                  <a:pt x="42091" y="444522"/>
                </a:cubicBezTo>
                <a:cubicBezTo>
                  <a:pt x="46666" y="505522"/>
                  <a:pt x="53074" y="566379"/>
                  <a:pt x="57331" y="627402"/>
                </a:cubicBezTo>
                <a:cubicBezTo>
                  <a:pt x="60694" y="675612"/>
                  <a:pt x="59803" y="724130"/>
                  <a:pt x="64951" y="772182"/>
                </a:cubicBezTo>
                <a:cubicBezTo>
                  <a:pt x="70280" y="821919"/>
                  <a:pt x="79016" y="837825"/>
                  <a:pt x="95431" y="878862"/>
                </a:cubicBezTo>
                <a:cubicBezTo>
                  <a:pt x="97971" y="906802"/>
                  <a:pt x="98940" y="934930"/>
                  <a:pt x="103051" y="962682"/>
                </a:cubicBezTo>
                <a:cubicBezTo>
                  <a:pt x="109111" y="1003584"/>
                  <a:pt x="120936" y="1043554"/>
                  <a:pt x="125911" y="1084602"/>
                </a:cubicBezTo>
                <a:cubicBezTo>
                  <a:pt x="139541" y="1197053"/>
                  <a:pt x="94680" y="1202802"/>
                  <a:pt x="171631" y="1237002"/>
                </a:cubicBezTo>
                <a:cubicBezTo>
                  <a:pt x="181201" y="1241255"/>
                  <a:pt x="191951" y="1242082"/>
                  <a:pt x="202111" y="1244622"/>
                </a:cubicBezTo>
                <a:cubicBezTo>
                  <a:pt x="272825" y="1241547"/>
                  <a:pt x="373733" y="1288325"/>
                  <a:pt x="392611" y="1206522"/>
                </a:cubicBezTo>
                <a:cubicBezTo>
                  <a:pt x="397783" y="1184110"/>
                  <a:pt x="397691" y="1160802"/>
                  <a:pt x="400231" y="1137942"/>
                </a:cubicBezTo>
                <a:cubicBezTo>
                  <a:pt x="397691" y="983002"/>
                  <a:pt x="394857" y="828067"/>
                  <a:pt x="392611" y="673122"/>
                </a:cubicBezTo>
                <a:cubicBezTo>
                  <a:pt x="389777" y="477546"/>
                  <a:pt x="392230" y="281844"/>
                  <a:pt x="384991" y="86382"/>
                </a:cubicBezTo>
                <a:cubicBezTo>
                  <a:pt x="384571" y="75031"/>
                  <a:pt x="374831" y="66062"/>
                  <a:pt x="369751" y="55902"/>
                </a:cubicBezTo>
                <a:cubicBezTo>
                  <a:pt x="367211" y="40662"/>
                  <a:pt x="377009" y="14348"/>
                  <a:pt x="362131" y="10182"/>
                </a:cubicBezTo>
                <a:cubicBezTo>
                  <a:pt x="291814" y="-9507"/>
                  <a:pt x="153524" y="4400"/>
                  <a:pt x="72571" y="10182"/>
                </a:cubicBezTo>
                <a:cubicBezTo>
                  <a:pt x="59871" y="12722"/>
                  <a:pt x="47114" y="14992"/>
                  <a:pt x="34471" y="17802"/>
                </a:cubicBezTo>
                <a:cubicBezTo>
                  <a:pt x="24248" y="20074"/>
                  <a:pt x="14358" y="23941"/>
                  <a:pt x="3991" y="25422"/>
                </a:cubicBezTo>
                <a:cubicBezTo>
                  <a:pt x="-3552" y="26500"/>
                  <a:pt x="1451" y="30502"/>
                  <a:pt x="3991" y="5590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6A603AD1-0B73-41BD-8C62-CB1F0AB61D70}"/>
              </a:ext>
            </a:extLst>
          </p:cNvPr>
          <p:cNvSpPr/>
          <p:nvPr/>
        </p:nvSpPr>
        <p:spPr>
          <a:xfrm>
            <a:off x="7941204" y="95693"/>
            <a:ext cx="434340" cy="137187"/>
          </a:xfrm>
          <a:custGeom>
            <a:avLst/>
            <a:gdLst>
              <a:gd name="connsiteX0" fmla="*/ 0 w 381000"/>
              <a:gd name="connsiteY0" fmla="*/ 15267 h 116479"/>
              <a:gd name="connsiteX1" fmla="*/ 350520 w 381000"/>
              <a:gd name="connsiteY1" fmla="*/ 7647 h 116479"/>
              <a:gd name="connsiteX2" fmla="*/ 373380 w 381000"/>
              <a:gd name="connsiteY2" fmla="*/ 22887 h 116479"/>
              <a:gd name="connsiteX3" fmla="*/ 381000 w 381000"/>
              <a:gd name="connsiteY3" fmla="*/ 45747 h 116479"/>
              <a:gd name="connsiteX4" fmla="*/ 373380 w 381000"/>
              <a:gd name="connsiteY4" fmla="*/ 68607 h 116479"/>
              <a:gd name="connsiteX5" fmla="*/ 190500 w 381000"/>
              <a:gd name="connsiteY5" fmla="*/ 114327 h 116479"/>
              <a:gd name="connsiteX6" fmla="*/ 45720 w 381000"/>
              <a:gd name="connsiteY6" fmla="*/ 76227 h 116479"/>
              <a:gd name="connsiteX7" fmla="*/ 38100 w 381000"/>
              <a:gd name="connsiteY7" fmla="*/ 53367 h 116479"/>
              <a:gd name="connsiteX8" fmla="*/ 60960 w 381000"/>
              <a:gd name="connsiteY8" fmla="*/ 30507 h 116479"/>
              <a:gd name="connsiteX9" fmla="*/ 83820 w 381000"/>
              <a:gd name="connsiteY9" fmla="*/ 22887 h 11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116479">
                <a:moveTo>
                  <a:pt x="0" y="15267"/>
                </a:moveTo>
                <a:cubicBezTo>
                  <a:pt x="101791" y="8700"/>
                  <a:pt x="240987" y="-10608"/>
                  <a:pt x="350520" y="7647"/>
                </a:cubicBezTo>
                <a:cubicBezTo>
                  <a:pt x="359553" y="9153"/>
                  <a:pt x="365760" y="17807"/>
                  <a:pt x="373380" y="22887"/>
                </a:cubicBezTo>
                <a:cubicBezTo>
                  <a:pt x="375920" y="30507"/>
                  <a:pt x="381000" y="37715"/>
                  <a:pt x="381000" y="45747"/>
                </a:cubicBezTo>
                <a:cubicBezTo>
                  <a:pt x="381000" y="53779"/>
                  <a:pt x="379876" y="63883"/>
                  <a:pt x="373380" y="68607"/>
                </a:cubicBezTo>
                <a:cubicBezTo>
                  <a:pt x="302749" y="119975"/>
                  <a:pt x="278484" y="108042"/>
                  <a:pt x="190500" y="114327"/>
                </a:cubicBezTo>
                <a:cubicBezTo>
                  <a:pt x="93344" y="108255"/>
                  <a:pt x="81335" y="138553"/>
                  <a:pt x="45720" y="76227"/>
                </a:cubicBezTo>
                <a:cubicBezTo>
                  <a:pt x="41735" y="69253"/>
                  <a:pt x="40640" y="60987"/>
                  <a:pt x="38100" y="53367"/>
                </a:cubicBezTo>
                <a:cubicBezTo>
                  <a:pt x="45720" y="45747"/>
                  <a:pt x="51994" y="36485"/>
                  <a:pt x="60960" y="30507"/>
                </a:cubicBezTo>
                <a:cubicBezTo>
                  <a:pt x="67643" y="26052"/>
                  <a:pt x="83820" y="22887"/>
                  <a:pt x="83820" y="22887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9FE7F3D4-A637-49A1-883D-B2E211F1EC64}"/>
              </a:ext>
            </a:extLst>
          </p:cNvPr>
          <p:cNvSpPr/>
          <p:nvPr/>
        </p:nvSpPr>
        <p:spPr>
          <a:xfrm>
            <a:off x="7955654" y="598330"/>
            <a:ext cx="510219" cy="170869"/>
          </a:xfrm>
          <a:custGeom>
            <a:avLst/>
            <a:gdLst>
              <a:gd name="connsiteX0" fmla="*/ 16030 w 510219"/>
              <a:gd name="connsiteY0" fmla="*/ 3229 h 170869"/>
              <a:gd name="connsiteX1" fmla="*/ 54130 w 510219"/>
              <a:gd name="connsiteY1" fmla="*/ 26089 h 170869"/>
              <a:gd name="connsiteX2" fmla="*/ 84610 w 510219"/>
              <a:gd name="connsiteY2" fmla="*/ 41329 h 170869"/>
              <a:gd name="connsiteX3" fmla="*/ 137950 w 510219"/>
              <a:gd name="connsiteY3" fmla="*/ 71809 h 170869"/>
              <a:gd name="connsiteX4" fmla="*/ 176050 w 510219"/>
              <a:gd name="connsiteY4" fmla="*/ 79429 h 170869"/>
              <a:gd name="connsiteX5" fmla="*/ 343690 w 510219"/>
              <a:gd name="connsiteY5" fmla="*/ 71809 h 170869"/>
              <a:gd name="connsiteX6" fmla="*/ 473230 w 510219"/>
              <a:gd name="connsiteY6" fmla="*/ 48949 h 170869"/>
              <a:gd name="connsiteX7" fmla="*/ 480850 w 510219"/>
              <a:gd name="connsiteY7" fmla="*/ 163249 h 170869"/>
              <a:gd name="connsiteX8" fmla="*/ 442750 w 510219"/>
              <a:gd name="connsiteY8" fmla="*/ 170869 h 170869"/>
              <a:gd name="connsiteX9" fmla="*/ 237010 w 510219"/>
              <a:gd name="connsiteY9" fmla="*/ 163249 h 170869"/>
              <a:gd name="connsiteX10" fmla="*/ 130330 w 510219"/>
              <a:gd name="connsiteY10" fmla="*/ 148009 h 170869"/>
              <a:gd name="connsiteX11" fmla="*/ 107470 w 510219"/>
              <a:gd name="connsiteY11" fmla="*/ 140389 h 170869"/>
              <a:gd name="connsiteX12" fmla="*/ 23650 w 510219"/>
              <a:gd name="connsiteY12" fmla="*/ 132769 h 170869"/>
              <a:gd name="connsiteX13" fmla="*/ 790 w 510219"/>
              <a:gd name="connsiteY13" fmla="*/ 102289 h 170869"/>
              <a:gd name="connsiteX14" fmla="*/ 16030 w 510219"/>
              <a:gd name="connsiteY14" fmla="*/ 3229 h 17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0219" h="170869">
                <a:moveTo>
                  <a:pt x="16030" y="3229"/>
                </a:moveTo>
                <a:cubicBezTo>
                  <a:pt x="24920" y="-9471"/>
                  <a:pt x="41183" y="18896"/>
                  <a:pt x="54130" y="26089"/>
                </a:cubicBezTo>
                <a:cubicBezTo>
                  <a:pt x="64060" y="31606"/>
                  <a:pt x="74747" y="35693"/>
                  <a:pt x="84610" y="41329"/>
                </a:cubicBezTo>
                <a:cubicBezTo>
                  <a:pt x="108022" y="54707"/>
                  <a:pt x="110318" y="62598"/>
                  <a:pt x="137950" y="71809"/>
                </a:cubicBezTo>
                <a:cubicBezTo>
                  <a:pt x="150237" y="75905"/>
                  <a:pt x="163350" y="76889"/>
                  <a:pt x="176050" y="79429"/>
                </a:cubicBezTo>
                <a:cubicBezTo>
                  <a:pt x="231930" y="76889"/>
                  <a:pt x="287969" y="76726"/>
                  <a:pt x="343690" y="71809"/>
                </a:cubicBezTo>
                <a:cubicBezTo>
                  <a:pt x="374772" y="69066"/>
                  <a:pt x="435483" y="56498"/>
                  <a:pt x="473230" y="48949"/>
                </a:cubicBezTo>
                <a:cubicBezTo>
                  <a:pt x="516194" y="77591"/>
                  <a:pt x="525550" y="73849"/>
                  <a:pt x="480850" y="163249"/>
                </a:cubicBezTo>
                <a:cubicBezTo>
                  <a:pt x="475058" y="174833"/>
                  <a:pt x="455450" y="168329"/>
                  <a:pt x="442750" y="170869"/>
                </a:cubicBezTo>
                <a:lnTo>
                  <a:pt x="237010" y="163249"/>
                </a:lnTo>
                <a:cubicBezTo>
                  <a:pt x="206528" y="161556"/>
                  <a:pt x="162283" y="155997"/>
                  <a:pt x="130330" y="148009"/>
                </a:cubicBezTo>
                <a:cubicBezTo>
                  <a:pt x="122538" y="146061"/>
                  <a:pt x="115421" y="141525"/>
                  <a:pt x="107470" y="140389"/>
                </a:cubicBezTo>
                <a:cubicBezTo>
                  <a:pt x="79697" y="136421"/>
                  <a:pt x="51590" y="135309"/>
                  <a:pt x="23650" y="132769"/>
                </a:cubicBezTo>
                <a:cubicBezTo>
                  <a:pt x="16030" y="122609"/>
                  <a:pt x="2468" y="114878"/>
                  <a:pt x="790" y="102289"/>
                </a:cubicBezTo>
                <a:cubicBezTo>
                  <a:pt x="-2918" y="74480"/>
                  <a:pt x="7140" y="15929"/>
                  <a:pt x="16030" y="322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D785B5B-707A-4DAD-9C18-9032D60AFCA1}"/>
              </a:ext>
            </a:extLst>
          </p:cNvPr>
          <p:cNvSpPr/>
          <p:nvPr/>
        </p:nvSpPr>
        <p:spPr>
          <a:xfrm>
            <a:off x="4306415" y="1547162"/>
            <a:ext cx="400231" cy="1767839"/>
          </a:xfrm>
          <a:custGeom>
            <a:avLst/>
            <a:gdLst>
              <a:gd name="connsiteX0" fmla="*/ 3991 w 400231"/>
              <a:gd name="connsiteY0" fmla="*/ 55902 h 1255181"/>
              <a:gd name="connsiteX1" fmla="*/ 19231 w 400231"/>
              <a:gd name="connsiteY1" fmla="*/ 177822 h 1255181"/>
              <a:gd name="connsiteX2" fmla="*/ 34471 w 400231"/>
              <a:gd name="connsiteY2" fmla="*/ 322602 h 1255181"/>
              <a:gd name="connsiteX3" fmla="*/ 42091 w 400231"/>
              <a:gd name="connsiteY3" fmla="*/ 444522 h 1255181"/>
              <a:gd name="connsiteX4" fmla="*/ 57331 w 400231"/>
              <a:gd name="connsiteY4" fmla="*/ 627402 h 1255181"/>
              <a:gd name="connsiteX5" fmla="*/ 64951 w 400231"/>
              <a:gd name="connsiteY5" fmla="*/ 772182 h 1255181"/>
              <a:gd name="connsiteX6" fmla="*/ 95431 w 400231"/>
              <a:gd name="connsiteY6" fmla="*/ 878862 h 1255181"/>
              <a:gd name="connsiteX7" fmla="*/ 103051 w 400231"/>
              <a:gd name="connsiteY7" fmla="*/ 962682 h 1255181"/>
              <a:gd name="connsiteX8" fmla="*/ 125911 w 400231"/>
              <a:gd name="connsiteY8" fmla="*/ 1084602 h 1255181"/>
              <a:gd name="connsiteX9" fmla="*/ 171631 w 400231"/>
              <a:gd name="connsiteY9" fmla="*/ 1237002 h 1255181"/>
              <a:gd name="connsiteX10" fmla="*/ 202111 w 400231"/>
              <a:gd name="connsiteY10" fmla="*/ 1244622 h 1255181"/>
              <a:gd name="connsiteX11" fmla="*/ 392611 w 400231"/>
              <a:gd name="connsiteY11" fmla="*/ 1206522 h 1255181"/>
              <a:gd name="connsiteX12" fmla="*/ 400231 w 400231"/>
              <a:gd name="connsiteY12" fmla="*/ 1137942 h 1255181"/>
              <a:gd name="connsiteX13" fmla="*/ 392611 w 400231"/>
              <a:gd name="connsiteY13" fmla="*/ 673122 h 1255181"/>
              <a:gd name="connsiteX14" fmla="*/ 384991 w 400231"/>
              <a:gd name="connsiteY14" fmla="*/ 86382 h 1255181"/>
              <a:gd name="connsiteX15" fmla="*/ 369751 w 400231"/>
              <a:gd name="connsiteY15" fmla="*/ 55902 h 1255181"/>
              <a:gd name="connsiteX16" fmla="*/ 362131 w 400231"/>
              <a:gd name="connsiteY16" fmla="*/ 10182 h 1255181"/>
              <a:gd name="connsiteX17" fmla="*/ 72571 w 400231"/>
              <a:gd name="connsiteY17" fmla="*/ 10182 h 1255181"/>
              <a:gd name="connsiteX18" fmla="*/ 34471 w 400231"/>
              <a:gd name="connsiteY18" fmla="*/ 17802 h 1255181"/>
              <a:gd name="connsiteX19" fmla="*/ 3991 w 400231"/>
              <a:gd name="connsiteY19" fmla="*/ 25422 h 1255181"/>
              <a:gd name="connsiteX20" fmla="*/ 3991 w 400231"/>
              <a:gd name="connsiteY20" fmla="*/ 55902 h 125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0231" h="1255181">
                <a:moveTo>
                  <a:pt x="3991" y="55902"/>
                </a:moveTo>
                <a:cubicBezTo>
                  <a:pt x="6531" y="81302"/>
                  <a:pt x="8680" y="72311"/>
                  <a:pt x="19231" y="177822"/>
                </a:cubicBezTo>
                <a:cubicBezTo>
                  <a:pt x="24060" y="226108"/>
                  <a:pt x="30327" y="274253"/>
                  <a:pt x="34471" y="322602"/>
                </a:cubicBezTo>
                <a:cubicBezTo>
                  <a:pt x="37948" y="363173"/>
                  <a:pt x="39046" y="403917"/>
                  <a:pt x="42091" y="444522"/>
                </a:cubicBezTo>
                <a:cubicBezTo>
                  <a:pt x="46666" y="505522"/>
                  <a:pt x="53074" y="566379"/>
                  <a:pt x="57331" y="627402"/>
                </a:cubicBezTo>
                <a:cubicBezTo>
                  <a:pt x="60694" y="675612"/>
                  <a:pt x="59803" y="724130"/>
                  <a:pt x="64951" y="772182"/>
                </a:cubicBezTo>
                <a:cubicBezTo>
                  <a:pt x="70280" y="821919"/>
                  <a:pt x="79016" y="837825"/>
                  <a:pt x="95431" y="878862"/>
                </a:cubicBezTo>
                <a:cubicBezTo>
                  <a:pt x="97971" y="906802"/>
                  <a:pt x="98940" y="934930"/>
                  <a:pt x="103051" y="962682"/>
                </a:cubicBezTo>
                <a:cubicBezTo>
                  <a:pt x="109111" y="1003584"/>
                  <a:pt x="120936" y="1043554"/>
                  <a:pt x="125911" y="1084602"/>
                </a:cubicBezTo>
                <a:cubicBezTo>
                  <a:pt x="139541" y="1197053"/>
                  <a:pt x="94680" y="1202802"/>
                  <a:pt x="171631" y="1237002"/>
                </a:cubicBezTo>
                <a:cubicBezTo>
                  <a:pt x="181201" y="1241255"/>
                  <a:pt x="191951" y="1242082"/>
                  <a:pt x="202111" y="1244622"/>
                </a:cubicBezTo>
                <a:cubicBezTo>
                  <a:pt x="272825" y="1241547"/>
                  <a:pt x="373733" y="1288325"/>
                  <a:pt x="392611" y="1206522"/>
                </a:cubicBezTo>
                <a:cubicBezTo>
                  <a:pt x="397783" y="1184110"/>
                  <a:pt x="397691" y="1160802"/>
                  <a:pt x="400231" y="1137942"/>
                </a:cubicBezTo>
                <a:cubicBezTo>
                  <a:pt x="397691" y="983002"/>
                  <a:pt x="394857" y="828067"/>
                  <a:pt x="392611" y="673122"/>
                </a:cubicBezTo>
                <a:cubicBezTo>
                  <a:pt x="389777" y="477546"/>
                  <a:pt x="392230" y="281844"/>
                  <a:pt x="384991" y="86382"/>
                </a:cubicBezTo>
                <a:cubicBezTo>
                  <a:pt x="384571" y="75031"/>
                  <a:pt x="374831" y="66062"/>
                  <a:pt x="369751" y="55902"/>
                </a:cubicBezTo>
                <a:cubicBezTo>
                  <a:pt x="367211" y="40662"/>
                  <a:pt x="377009" y="14348"/>
                  <a:pt x="362131" y="10182"/>
                </a:cubicBezTo>
                <a:cubicBezTo>
                  <a:pt x="291814" y="-9507"/>
                  <a:pt x="153524" y="4400"/>
                  <a:pt x="72571" y="10182"/>
                </a:cubicBezTo>
                <a:cubicBezTo>
                  <a:pt x="59871" y="12722"/>
                  <a:pt x="47114" y="14992"/>
                  <a:pt x="34471" y="17802"/>
                </a:cubicBezTo>
                <a:cubicBezTo>
                  <a:pt x="24248" y="20074"/>
                  <a:pt x="14358" y="23941"/>
                  <a:pt x="3991" y="25422"/>
                </a:cubicBezTo>
                <a:cubicBezTo>
                  <a:pt x="-3552" y="26500"/>
                  <a:pt x="1451" y="30502"/>
                  <a:pt x="3991" y="5590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BB4C2CE2-B12E-4FAC-947F-AC06BA9EAC48}"/>
              </a:ext>
            </a:extLst>
          </p:cNvPr>
          <p:cNvSpPr/>
          <p:nvPr/>
        </p:nvSpPr>
        <p:spPr>
          <a:xfrm>
            <a:off x="4272306" y="1508350"/>
            <a:ext cx="434340" cy="137187"/>
          </a:xfrm>
          <a:custGeom>
            <a:avLst/>
            <a:gdLst>
              <a:gd name="connsiteX0" fmla="*/ 0 w 381000"/>
              <a:gd name="connsiteY0" fmla="*/ 15267 h 116479"/>
              <a:gd name="connsiteX1" fmla="*/ 350520 w 381000"/>
              <a:gd name="connsiteY1" fmla="*/ 7647 h 116479"/>
              <a:gd name="connsiteX2" fmla="*/ 373380 w 381000"/>
              <a:gd name="connsiteY2" fmla="*/ 22887 h 116479"/>
              <a:gd name="connsiteX3" fmla="*/ 381000 w 381000"/>
              <a:gd name="connsiteY3" fmla="*/ 45747 h 116479"/>
              <a:gd name="connsiteX4" fmla="*/ 373380 w 381000"/>
              <a:gd name="connsiteY4" fmla="*/ 68607 h 116479"/>
              <a:gd name="connsiteX5" fmla="*/ 190500 w 381000"/>
              <a:gd name="connsiteY5" fmla="*/ 114327 h 116479"/>
              <a:gd name="connsiteX6" fmla="*/ 45720 w 381000"/>
              <a:gd name="connsiteY6" fmla="*/ 76227 h 116479"/>
              <a:gd name="connsiteX7" fmla="*/ 38100 w 381000"/>
              <a:gd name="connsiteY7" fmla="*/ 53367 h 116479"/>
              <a:gd name="connsiteX8" fmla="*/ 60960 w 381000"/>
              <a:gd name="connsiteY8" fmla="*/ 30507 h 116479"/>
              <a:gd name="connsiteX9" fmla="*/ 83820 w 381000"/>
              <a:gd name="connsiteY9" fmla="*/ 22887 h 11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116479">
                <a:moveTo>
                  <a:pt x="0" y="15267"/>
                </a:moveTo>
                <a:cubicBezTo>
                  <a:pt x="101791" y="8700"/>
                  <a:pt x="240987" y="-10608"/>
                  <a:pt x="350520" y="7647"/>
                </a:cubicBezTo>
                <a:cubicBezTo>
                  <a:pt x="359553" y="9153"/>
                  <a:pt x="365760" y="17807"/>
                  <a:pt x="373380" y="22887"/>
                </a:cubicBezTo>
                <a:cubicBezTo>
                  <a:pt x="375920" y="30507"/>
                  <a:pt x="381000" y="37715"/>
                  <a:pt x="381000" y="45747"/>
                </a:cubicBezTo>
                <a:cubicBezTo>
                  <a:pt x="381000" y="53779"/>
                  <a:pt x="379876" y="63883"/>
                  <a:pt x="373380" y="68607"/>
                </a:cubicBezTo>
                <a:cubicBezTo>
                  <a:pt x="302749" y="119975"/>
                  <a:pt x="278484" y="108042"/>
                  <a:pt x="190500" y="114327"/>
                </a:cubicBezTo>
                <a:cubicBezTo>
                  <a:pt x="93344" y="108255"/>
                  <a:pt x="81335" y="138553"/>
                  <a:pt x="45720" y="76227"/>
                </a:cubicBezTo>
                <a:cubicBezTo>
                  <a:pt x="41735" y="69253"/>
                  <a:pt x="40640" y="60987"/>
                  <a:pt x="38100" y="53367"/>
                </a:cubicBezTo>
                <a:cubicBezTo>
                  <a:pt x="45720" y="45747"/>
                  <a:pt x="51994" y="36485"/>
                  <a:pt x="60960" y="30507"/>
                </a:cubicBezTo>
                <a:cubicBezTo>
                  <a:pt x="67643" y="26052"/>
                  <a:pt x="83820" y="22887"/>
                  <a:pt x="83820" y="22887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24B6017-F38A-4382-B6AE-361007420D98}"/>
              </a:ext>
            </a:extLst>
          </p:cNvPr>
          <p:cNvSpPr/>
          <p:nvPr/>
        </p:nvSpPr>
        <p:spPr>
          <a:xfrm>
            <a:off x="4292334" y="2372432"/>
            <a:ext cx="510219" cy="170869"/>
          </a:xfrm>
          <a:custGeom>
            <a:avLst/>
            <a:gdLst>
              <a:gd name="connsiteX0" fmla="*/ 16030 w 510219"/>
              <a:gd name="connsiteY0" fmla="*/ 3229 h 170869"/>
              <a:gd name="connsiteX1" fmla="*/ 54130 w 510219"/>
              <a:gd name="connsiteY1" fmla="*/ 26089 h 170869"/>
              <a:gd name="connsiteX2" fmla="*/ 84610 w 510219"/>
              <a:gd name="connsiteY2" fmla="*/ 41329 h 170869"/>
              <a:gd name="connsiteX3" fmla="*/ 137950 w 510219"/>
              <a:gd name="connsiteY3" fmla="*/ 71809 h 170869"/>
              <a:gd name="connsiteX4" fmla="*/ 176050 w 510219"/>
              <a:gd name="connsiteY4" fmla="*/ 79429 h 170869"/>
              <a:gd name="connsiteX5" fmla="*/ 343690 w 510219"/>
              <a:gd name="connsiteY5" fmla="*/ 71809 h 170869"/>
              <a:gd name="connsiteX6" fmla="*/ 473230 w 510219"/>
              <a:gd name="connsiteY6" fmla="*/ 48949 h 170869"/>
              <a:gd name="connsiteX7" fmla="*/ 480850 w 510219"/>
              <a:gd name="connsiteY7" fmla="*/ 163249 h 170869"/>
              <a:gd name="connsiteX8" fmla="*/ 442750 w 510219"/>
              <a:gd name="connsiteY8" fmla="*/ 170869 h 170869"/>
              <a:gd name="connsiteX9" fmla="*/ 237010 w 510219"/>
              <a:gd name="connsiteY9" fmla="*/ 163249 h 170869"/>
              <a:gd name="connsiteX10" fmla="*/ 130330 w 510219"/>
              <a:gd name="connsiteY10" fmla="*/ 148009 h 170869"/>
              <a:gd name="connsiteX11" fmla="*/ 107470 w 510219"/>
              <a:gd name="connsiteY11" fmla="*/ 140389 h 170869"/>
              <a:gd name="connsiteX12" fmla="*/ 23650 w 510219"/>
              <a:gd name="connsiteY12" fmla="*/ 132769 h 170869"/>
              <a:gd name="connsiteX13" fmla="*/ 790 w 510219"/>
              <a:gd name="connsiteY13" fmla="*/ 102289 h 170869"/>
              <a:gd name="connsiteX14" fmla="*/ 16030 w 510219"/>
              <a:gd name="connsiteY14" fmla="*/ 3229 h 17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0219" h="170869">
                <a:moveTo>
                  <a:pt x="16030" y="3229"/>
                </a:moveTo>
                <a:cubicBezTo>
                  <a:pt x="24920" y="-9471"/>
                  <a:pt x="41183" y="18896"/>
                  <a:pt x="54130" y="26089"/>
                </a:cubicBezTo>
                <a:cubicBezTo>
                  <a:pt x="64060" y="31606"/>
                  <a:pt x="74747" y="35693"/>
                  <a:pt x="84610" y="41329"/>
                </a:cubicBezTo>
                <a:cubicBezTo>
                  <a:pt x="108022" y="54707"/>
                  <a:pt x="110318" y="62598"/>
                  <a:pt x="137950" y="71809"/>
                </a:cubicBezTo>
                <a:cubicBezTo>
                  <a:pt x="150237" y="75905"/>
                  <a:pt x="163350" y="76889"/>
                  <a:pt x="176050" y="79429"/>
                </a:cubicBezTo>
                <a:cubicBezTo>
                  <a:pt x="231930" y="76889"/>
                  <a:pt x="287969" y="76726"/>
                  <a:pt x="343690" y="71809"/>
                </a:cubicBezTo>
                <a:cubicBezTo>
                  <a:pt x="374772" y="69066"/>
                  <a:pt x="435483" y="56498"/>
                  <a:pt x="473230" y="48949"/>
                </a:cubicBezTo>
                <a:cubicBezTo>
                  <a:pt x="516194" y="77591"/>
                  <a:pt x="525550" y="73849"/>
                  <a:pt x="480850" y="163249"/>
                </a:cubicBezTo>
                <a:cubicBezTo>
                  <a:pt x="475058" y="174833"/>
                  <a:pt x="455450" y="168329"/>
                  <a:pt x="442750" y="170869"/>
                </a:cubicBezTo>
                <a:lnTo>
                  <a:pt x="237010" y="163249"/>
                </a:lnTo>
                <a:cubicBezTo>
                  <a:pt x="206528" y="161556"/>
                  <a:pt x="162283" y="155997"/>
                  <a:pt x="130330" y="148009"/>
                </a:cubicBezTo>
                <a:cubicBezTo>
                  <a:pt x="122538" y="146061"/>
                  <a:pt x="115421" y="141525"/>
                  <a:pt x="107470" y="140389"/>
                </a:cubicBezTo>
                <a:cubicBezTo>
                  <a:pt x="79697" y="136421"/>
                  <a:pt x="51590" y="135309"/>
                  <a:pt x="23650" y="132769"/>
                </a:cubicBezTo>
                <a:cubicBezTo>
                  <a:pt x="16030" y="122609"/>
                  <a:pt x="2468" y="114878"/>
                  <a:pt x="790" y="102289"/>
                </a:cubicBezTo>
                <a:cubicBezTo>
                  <a:pt x="-2918" y="74480"/>
                  <a:pt x="7140" y="15929"/>
                  <a:pt x="16030" y="322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C6BE4BA1-1386-470D-BE96-5A2BD55F6F44}"/>
              </a:ext>
            </a:extLst>
          </p:cNvPr>
          <p:cNvSpPr/>
          <p:nvPr/>
        </p:nvSpPr>
        <p:spPr>
          <a:xfrm>
            <a:off x="8061366" y="1547162"/>
            <a:ext cx="400231" cy="1767839"/>
          </a:xfrm>
          <a:custGeom>
            <a:avLst/>
            <a:gdLst>
              <a:gd name="connsiteX0" fmla="*/ 3991 w 400231"/>
              <a:gd name="connsiteY0" fmla="*/ 55902 h 1255181"/>
              <a:gd name="connsiteX1" fmla="*/ 19231 w 400231"/>
              <a:gd name="connsiteY1" fmla="*/ 177822 h 1255181"/>
              <a:gd name="connsiteX2" fmla="*/ 34471 w 400231"/>
              <a:gd name="connsiteY2" fmla="*/ 322602 h 1255181"/>
              <a:gd name="connsiteX3" fmla="*/ 42091 w 400231"/>
              <a:gd name="connsiteY3" fmla="*/ 444522 h 1255181"/>
              <a:gd name="connsiteX4" fmla="*/ 57331 w 400231"/>
              <a:gd name="connsiteY4" fmla="*/ 627402 h 1255181"/>
              <a:gd name="connsiteX5" fmla="*/ 64951 w 400231"/>
              <a:gd name="connsiteY5" fmla="*/ 772182 h 1255181"/>
              <a:gd name="connsiteX6" fmla="*/ 95431 w 400231"/>
              <a:gd name="connsiteY6" fmla="*/ 878862 h 1255181"/>
              <a:gd name="connsiteX7" fmla="*/ 103051 w 400231"/>
              <a:gd name="connsiteY7" fmla="*/ 962682 h 1255181"/>
              <a:gd name="connsiteX8" fmla="*/ 125911 w 400231"/>
              <a:gd name="connsiteY8" fmla="*/ 1084602 h 1255181"/>
              <a:gd name="connsiteX9" fmla="*/ 171631 w 400231"/>
              <a:gd name="connsiteY9" fmla="*/ 1237002 h 1255181"/>
              <a:gd name="connsiteX10" fmla="*/ 202111 w 400231"/>
              <a:gd name="connsiteY10" fmla="*/ 1244622 h 1255181"/>
              <a:gd name="connsiteX11" fmla="*/ 392611 w 400231"/>
              <a:gd name="connsiteY11" fmla="*/ 1206522 h 1255181"/>
              <a:gd name="connsiteX12" fmla="*/ 400231 w 400231"/>
              <a:gd name="connsiteY12" fmla="*/ 1137942 h 1255181"/>
              <a:gd name="connsiteX13" fmla="*/ 392611 w 400231"/>
              <a:gd name="connsiteY13" fmla="*/ 673122 h 1255181"/>
              <a:gd name="connsiteX14" fmla="*/ 384991 w 400231"/>
              <a:gd name="connsiteY14" fmla="*/ 86382 h 1255181"/>
              <a:gd name="connsiteX15" fmla="*/ 369751 w 400231"/>
              <a:gd name="connsiteY15" fmla="*/ 55902 h 1255181"/>
              <a:gd name="connsiteX16" fmla="*/ 362131 w 400231"/>
              <a:gd name="connsiteY16" fmla="*/ 10182 h 1255181"/>
              <a:gd name="connsiteX17" fmla="*/ 72571 w 400231"/>
              <a:gd name="connsiteY17" fmla="*/ 10182 h 1255181"/>
              <a:gd name="connsiteX18" fmla="*/ 34471 w 400231"/>
              <a:gd name="connsiteY18" fmla="*/ 17802 h 1255181"/>
              <a:gd name="connsiteX19" fmla="*/ 3991 w 400231"/>
              <a:gd name="connsiteY19" fmla="*/ 25422 h 1255181"/>
              <a:gd name="connsiteX20" fmla="*/ 3991 w 400231"/>
              <a:gd name="connsiteY20" fmla="*/ 55902 h 125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0231" h="1255181">
                <a:moveTo>
                  <a:pt x="3991" y="55902"/>
                </a:moveTo>
                <a:cubicBezTo>
                  <a:pt x="6531" y="81302"/>
                  <a:pt x="8680" y="72311"/>
                  <a:pt x="19231" y="177822"/>
                </a:cubicBezTo>
                <a:cubicBezTo>
                  <a:pt x="24060" y="226108"/>
                  <a:pt x="30327" y="274253"/>
                  <a:pt x="34471" y="322602"/>
                </a:cubicBezTo>
                <a:cubicBezTo>
                  <a:pt x="37948" y="363173"/>
                  <a:pt x="39046" y="403917"/>
                  <a:pt x="42091" y="444522"/>
                </a:cubicBezTo>
                <a:cubicBezTo>
                  <a:pt x="46666" y="505522"/>
                  <a:pt x="53074" y="566379"/>
                  <a:pt x="57331" y="627402"/>
                </a:cubicBezTo>
                <a:cubicBezTo>
                  <a:pt x="60694" y="675612"/>
                  <a:pt x="59803" y="724130"/>
                  <a:pt x="64951" y="772182"/>
                </a:cubicBezTo>
                <a:cubicBezTo>
                  <a:pt x="70280" y="821919"/>
                  <a:pt x="79016" y="837825"/>
                  <a:pt x="95431" y="878862"/>
                </a:cubicBezTo>
                <a:cubicBezTo>
                  <a:pt x="97971" y="906802"/>
                  <a:pt x="98940" y="934930"/>
                  <a:pt x="103051" y="962682"/>
                </a:cubicBezTo>
                <a:cubicBezTo>
                  <a:pt x="109111" y="1003584"/>
                  <a:pt x="120936" y="1043554"/>
                  <a:pt x="125911" y="1084602"/>
                </a:cubicBezTo>
                <a:cubicBezTo>
                  <a:pt x="139541" y="1197053"/>
                  <a:pt x="94680" y="1202802"/>
                  <a:pt x="171631" y="1237002"/>
                </a:cubicBezTo>
                <a:cubicBezTo>
                  <a:pt x="181201" y="1241255"/>
                  <a:pt x="191951" y="1242082"/>
                  <a:pt x="202111" y="1244622"/>
                </a:cubicBezTo>
                <a:cubicBezTo>
                  <a:pt x="272825" y="1241547"/>
                  <a:pt x="373733" y="1288325"/>
                  <a:pt x="392611" y="1206522"/>
                </a:cubicBezTo>
                <a:cubicBezTo>
                  <a:pt x="397783" y="1184110"/>
                  <a:pt x="397691" y="1160802"/>
                  <a:pt x="400231" y="1137942"/>
                </a:cubicBezTo>
                <a:cubicBezTo>
                  <a:pt x="397691" y="983002"/>
                  <a:pt x="394857" y="828067"/>
                  <a:pt x="392611" y="673122"/>
                </a:cubicBezTo>
                <a:cubicBezTo>
                  <a:pt x="389777" y="477546"/>
                  <a:pt x="392230" y="281844"/>
                  <a:pt x="384991" y="86382"/>
                </a:cubicBezTo>
                <a:cubicBezTo>
                  <a:pt x="384571" y="75031"/>
                  <a:pt x="374831" y="66062"/>
                  <a:pt x="369751" y="55902"/>
                </a:cubicBezTo>
                <a:cubicBezTo>
                  <a:pt x="367211" y="40662"/>
                  <a:pt x="377009" y="14348"/>
                  <a:pt x="362131" y="10182"/>
                </a:cubicBezTo>
                <a:cubicBezTo>
                  <a:pt x="291814" y="-9507"/>
                  <a:pt x="153524" y="4400"/>
                  <a:pt x="72571" y="10182"/>
                </a:cubicBezTo>
                <a:cubicBezTo>
                  <a:pt x="59871" y="12722"/>
                  <a:pt x="47114" y="14992"/>
                  <a:pt x="34471" y="17802"/>
                </a:cubicBezTo>
                <a:cubicBezTo>
                  <a:pt x="24248" y="20074"/>
                  <a:pt x="14358" y="23941"/>
                  <a:pt x="3991" y="25422"/>
                </a:cubicBezTo>
                <a:cubicBezTo>
                  <a:pt x="-3552" y="26500"/>
                  <a:pt x="1451" y="30502"/>
                  <a:pt x="3991" y="5590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9CFA0331-AB5D-4127-AD9F-A049AAB52B8C}"/>
              </a:ext>
            </a:extLst>
          </p:cNvPr>
          <p:cNvSpPr/>
          <p:nvPr/>
        </p:nvSpPr>
        <p:spPr>
          <a:xfrm>
            <a:off x="8027257" y="1508350"/>
            <a:ext cx="434340" cy="137187"/>
          </a:xfrm>
          <a:custGeom>
            <a:avLst/>
            <a:gdLst>
              <a:gd name="connsiteX0" fmla="*/ 0 w 381000"/>
              <a:gd name="connsiteY0" fmla="*/ 15267 h 116479"/>
              <a:gd name="connsiteX1" fmla="*/ 350520 w 381000"/>
              <a:gd name="connsiteY1" fmla="*/ 7647 h 116479"/>
              <a:gd name="connsiteX2" fmla="*/ 373380 w 381000"/>
              <a:gd name="connsiteY2" fmla="*/ 22887 h 116479"/>
              <a:gd name="connsiteX3" fmla="*/ 381000 w 381000"/>
              <a:gd name="connsiteY3" fmla="*/ 45747 h 116479"/>
              <a:gd name="connsiteX4" fmla="*/ 373380 w 381000"/>
              <a:gd name="connsiteY4" fmla="*/ 68607 h 116479"/>
              <a:gd name="connsiteX5" fmla="*/ 190500 w 381000"/>
              <a:gd name="connsiteY5" fmla="*/ 114327 h 116479"/>
              <a:gd name="connsiteX6" fmla="*/ 45720 w 381000"/>
              <a:gd name="connsiteY6" fmla="*/ 76227 h 116479"/>
              <a:gd name="connsiteX7" fmla="*/ 38100 w 381000"/>
              <a:gd name="connsiteY7" fmla="*/ 53367 h 116479"/>
              <a:gd name="connsiteX8" fmla="*/ 60960 w 381000"/>
              <a:gd name="connsiteY8" fmla="*/ 30507 h 116479"/>
              <a:gd name="connsiteX9" fmla="*/ 83820 w 381000"/>
              <a:gd name="connsiteY9" fmla="*/ 22887 h 11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" h="116479">
                <a:moveTo>
                  <a:pt x="0" y="15267"/>
                </a:moveTo>
                <a:cubicBezTo>
                  <a:pt x="101791" y="8700"/>
                  <a:pt x="240987" y="-10608"/>
                  <a:pt x="350520" y="7647"/>
                </a:cubicBezTo>
                <a:cubicBezTo>
                  <a:pt x="359553" y="9153"/>
                  <a:pt x="365760" y="17807"/>
                  <a:pt x="373380" y="22887"/>
                </a:cubicBezTo>
                <a:cubicBezTo>
                  <a:pt x="375920" y="30507"/>
                  <a:pt x="381000" y="37715"/>
                  <a:pt x="381000" y="45747"/>
                </a:cubicBezTo>
                <a:cubicBezTo>
                  <a:pt x="381000" y="53779"/>
                  <a:pt x="379876" y="63883"/>
                  <a:pt x="373380" y="68607"/>
                </a:cubicBezTo>
                <a:cubicBezTo>
                  <a:pt x="302749" y="119975"/>
                  <a:pt x="278484" y="108042"/>
                  <a:pt x="190500" y="114327"/>
                </a:cubicBezTo>
                <a:cubicBezTo>
                  <a:pt x="93344" y="108255"/>
                  <a:pt x="81335" y="138553"/>
                  <a:pt x="45720" y="76227"/>
                </a:cubicBezTo>
                <a:cubicBezTo>
                  <a:pt x="41735" y="69253"/>
                  <a:pt x="40640" y="60987"/>
                  <a:pt x="38100" y="53367"/>
                </a:cubicBezTo>
                <a:cubicBezTo>
                  <a:pt x="45720" y="45747"/>
                  <a:pt x="51994" y="36485"/>
                  <a:pt x="60960" y="30507"/>
                </a:cubicBezTo>
                <a:cubicBezTo>
                  <a:pt x="67643" y="26052"/>
                  <a:pt x="83820" y="22887"/>
                  <a:pt x="83820" y="22887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20EDE88E-9D77-4D2C-8E0E-71A830E42F84}"/>
              </a:ext>
            </a:extLst>
          </p:cNvPr>
          <p:cNvSpPr/>
          <p:nvPr/>
        </p:nvSpPr>
        <p:spPr>
          <a:xfrm>
            <a:off x="8047285" y="2372432"/>
            <a:ext cx="510219" cy="170869"/>
          </a:xfrm>
          <a:custGeom>
            <a:avLst/>
            <a:gdLst>
              <a:gd name="connsiteX0" fmla="*/ 16030 w 510219"/>
              <a:gd name="connsiteY0" fmla="*/ 3229 h 170869"/>
              <a:gd name="connsiteX1" fmla="*/ 54130 w 510219"/>
              <a:gd name="connsiteY1" fmla="*/ 26089 h 170869"/>
              <a:gd name="connsiteX2" fmla="*/ 84610 w 510219"/>
              <a:gd name="connsiteY2" fmla="*/ 41329 h 170869"/>
              <a:gd name="connsiteX3" fmla="*/ 137950 w 510219"/>
              <a:gd name="connsiteY3" fmla="*/ 71809 h 170869"/>
              <a:gd name="connsiteX4" fmla="*/ 176050 w 510219"/>
              <a:gd name="connsiteY4" fmla="*/ 79429 h 170869"/>
              <a:gd name="connsiteX5" fmla="*/ 343690 w 510219"/>
              <a:gd name="connsiteY5" fmla="*/ 71809 h 170869"/>
              <a:gd name="connsiteX6" fmla="*/ 473230 w 510219"/>
              <a:gd name="connsiteY6" fmla="*/ 48949 h 170869"/>
              <a:gd name="connsiteX7" fmla="*/ 480850 w 510219"/>
              <a:gd name="connsiteY7" fmla="*/ 163249 h 170869"/>
              <a:gd name="connsiteX8" fmla="*/ 442750 w 510219"/>
              <a:gd name="connsiteY8" fmla="*/ 170869 h 170869"/>
              <a:gd name="connsiteX9" fmla="*/ 237010 w 510219"/>
              <a:gd name="connsiteY9" fmla="*/ 163249 h 170869"/>
              <a:gd name="connsiteX10" fmla="*/ 130330 w 510219"/>
              <a:gd name="connsiteY10" fmla="*/ 148009 h 170869"/>
              <a:gd name="connsiteX11" fmla="*/ 107470 w 510219"/>
              <a:gd name="connsiteY11" fmla="*/ 140389 h 170869"/>
              <a:gd name="connsiteX12" fmla="*/ 23650 w 510219"/>
              <a:gd name="connsiteY12" fmla="*/ 132769 h 170869"/>
              <a:gd name="connsiteX13" fmla="*/ 790 w 510219"/>
              <a:gd name="connsiteY13" fmla="*/ 102289 h 170869"/>
              <a:gd name="connsiteX14" fmla="*/ 16030 w 510219"/>
              <a:gd name="connsiteY14" fmla="*/ 3229 h 17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0219" h="170869">
                <a:moveTo>
                  <a:pt x="16030" y="3229"/>
                </a:moveTo>
                <a:cubicBezTo>
                  <a:pt x="24920" y="-9471"/>
                  <a:pt x="41183" y="18896"/>
                  <a:pt x="54130" y="26089"/>
                </a:cubicBezTo>
                <a:cubicBezTo>
                  <a:pt x="64060" y="31606"/>
                  <a:pt x="74747" y="35693"/>
                  <a:pt x="84610" y="41329"/>
                </a:cubicBezTo>
                <a:cubicBezTo>
                  <a:pt x="108022" y="54707"/>
                  <a:pt x="110318" y="62598"/>
                  <a:pt x="137950" y="71809"/>
                </a:cubicBezTo>
                <a:cubicBezTo>
                  <a:pt x="150237" y="75905"/>
                  <a:pt x="163350" y="76889"/>
                  <a:pt x="176050" y="79429"/>
                </a:cubicBezTo>
                <a:cubicBezTo>
                  <a:pt x="231930" y="76889"/>
                  <a:pt x="287969" y="76726"/>
                  <a:pt x="343690" y="71809"/>
                </a:cubicBezTo>
                <a:cubicBezTo>
                  <a:pt x="374772" y="69066"/>
                  <a:pt x="435483" y="56498"/>
                  <a:pt x="473230" y="48949"/>
                </a:cubicBezTo>
                <a:cubicBezTo>
                  <a:pt x="516194" y="77591"/>
                  <a:pt x="525550" y="73849"/>
                  <a:pt x="480850" y="163249"/>
                </a:cubicBezTo>
                <a:cubicBezTo>
                  <a:pt x="475058" y="174833"/>
                  <a:pt x="455450" y="168329"/>
                  <a:pt x="442750" y="170869"/>
                </a:cubicBezTo>
                <a:lnTo>
                  <a:pt x="237010" y="163249"/>
                </a:lnTo>
                <a:cubicBezTo>
                  <a:pt x="206528" y="161556"/>
                  <a:pt x="162283" y="155997"/>
                  <a:pt x="130330" y="148009"/>
                </a:cubicBezTo>
                <a:cubicBezTo>
                  <a:pt x="122538" y="146061"/>
                  <a:pt x="115421" y="141525"/>
                  <a:pt x="107470" y="140389"/>
                </a:cubicBezTo>
                <a:cubicBezTo>
                  <a:pt x="79697" y="136421"/>
                  <a:pt x="51590" y="135309"/>
                  <a:pt x="23650" y="132769"/>
                </a:cubicBezTo>
                <a:cubicBezTo>
                  <a:pt x="16030" y="122609"/>
                  <a:pt x="2468" y="114878"/>
                  <a:pt x="790" y="102289"/>
                </a:cubicBezTo>
                <a:cubicBezTo>
                  <a:pt x="-2918" y="74480"/>
                  <a:pt x="7140" y="15929"/>
                  <a:pt x="16030" y="322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4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197</Words>
  <Application>Microsoft Office PowerPoint</Application>
  <PresentationFormat>와이드스크린</PresentationFormat>
  <Paragraphs>56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Circular Std Bold</vt:lpstr>
      <vt:lpstr>Circular Std Book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창용</dc:creator>
  <cp:lastModifiedBy>창용</cp:lastModifiedBy>
  <cp:revision>3</cp:revision>
  <dcterms:created xsi:type="dcterms:W3CDTF">2021-07-28T04:33:57Z</dcterms:created>
  <dcterms:modified xsi:type="dcterms:W3CDTF">2021-07-29T19:41:47Z</dcterms:modified>
</cp:coreProperties>
</file>