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41E"/>
    <a:srgbClr val="056C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72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37B22-8FCD-4586-9EF7-40090ACD7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B1EEFC-A40F-422B-B4F5-E840959C2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4F812D-68F9-45AD-9121-A1EB5840E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9D89-1F41-48D1-A0EB-338958910805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8CE18C-51B0-4067-92FD-833B965A2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84E169-8049-4489-9BB2-33DA7F453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398BA-EB67-47E8-AB4A-AB98618D7B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248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416D0-7721-4834-864C-0AB3C9DC5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E9551C-CBD7-40AB-BAE5-2FAB7F0FA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F490CC-FE0A-4B82-AB28-1F5B59199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9D89-1F41-48D1-A0EB-338958910805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751647-0E37-4A3C-80B7-3BB3AA87A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B195B4-5116-4461-A2B2-3F2387B10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398BA-EB67-47E8-AB4A-AB98618D7B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45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C63964-014F-4AC3-ADE6-278CDC9677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D7E014-AEC8-4D76-9BFA-A61A3C176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655245-A78E-44DE-BBE6-3D311723F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9D89-1F41-48D1-A0EB-338958910805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6D313F-E029-40BD-92F2-33F42929C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FCBA1A-1049-4530-BE64-492763CF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398BA-EB67-47E8-AB4A-AB98618D7B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25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5E3669-2639-4AB2-80A6-B82D166B3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6A1412-3F7E-4F24-A882-0525AD206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117F7A-D7F2-4D69-848C-0EE8D4CE9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9D89-1F41-48D1-A0EB-338958910805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F62C9F-F901-4EA1-91AE-560C7B44F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44AFDF-4E74-45A4-B825-96D4AB7F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398BA-EB67-47E8-AB4A-AB98618D7B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50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52098-9599-45C8-8D98-887712F8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536132-2D30-4B31-9B1E-6C444CCE1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758AE0-245B-4099-A08B-E297792AF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9D89-1F41-48D1-A0EB-338958910805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7A30CF-5596-4F09-922D-0758F4870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3B828B-43E7-4A50-BA71-22AC8E6F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398BA-EB67-47E8-AB4A-AB98618D7B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43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0696C-DF36-49DC-B520-DCACECDEE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84205E-0DFD-42F4-99B1-F496AD92C8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F4000C-DF45-4F95-80AD-485471846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E58106-C239-4173-B116-1169120EA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9D89-1F41-48D1-A0EB-338958910805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C22B3C-FA43-4052-9AF0-B117AC3E6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E22DD2-90BB-4D3C-9780-3AF9E5C2A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398BA-EB67-47E8-AB4A-AB98618D7B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25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E2D9E-A6D5-4D49-B6EA-3F3976B5F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4E2028-8B0F-4BA0-A46E-A67E06E54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C8A39B-9C80-44F1-A72F-84F8A9357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F08459-C41A-442E-9EBA-BFAAD7C7C1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D90A1E-991B-4E62-81D3-93AC59C17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14ABF07-4E24-4928-B2F6-9872AC78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9D89-1F41-48D1-A0EB-338958910805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9ED786-47BD-4BD2-9A95-C3450F331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904A9B-555B-43A6-B540-191C0C642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398BA-EB67-47E8-AB4A-AB98618D7B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119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9DB77-AFF0-4F9B-A78F-C7CBA4B92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40D9DB-DF95-409E-B897-A724C2A81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9D89-1F41-48D1-A0EB-338958910805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BFAD68-98B9-4D35-BC07-799F67FB0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33310E-58F5-4479-AB43-F2181879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398BA-EB67-47E8-AB4A-AB98618D7B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995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B9B7757-C96D-4C96-970E-91749A533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9D89-1F41-48D1-A0EB-338958910805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7E9DB8-EAE9-425F-87C7-C3534C64D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A0F01A-B904-4917-9DDC-248526867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398BA-EB67-47E8-AB4A-AB98618D7B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898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FDE65-9A2F-4BC3-B66C-8E3B26776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4DFD66-4B51-443F-BABC-680CD172D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5DB07A-84CD-4E0D-9BB4-3590826BB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1DB4A3-035E-4D84-97D2-2809D869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9D89-1F41-48D1-A0EB-338958910805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420302-9B06-42CA-8AA8-D33358D96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9F105D-00A1-4B6C-86E3-44202B06F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398BA-EB67-47E8-AB4A-AB98618D7B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45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71A5BB-F305-453D-A609-440DD16CF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19D3F5-9426-4C96-9A11-0CA4C92B7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E40E23-3634-48D6-A1F6-76004904D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9A6B59-0760-4674-AFD1-776BF1EF7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9D89-1F41-48D1-A0EB-338958910805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F74082-F773-450D-B85D-70C53B1CA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1A231B-B5C9-4EA7-A380-62BFDF9B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398BA-EB67-47E8-AB4A-AB98618D7B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75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C39ABD-1F43-4B8C-811C-21FDD746C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A1465C-FB91-46E4-BDC7-EFFE34F69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58A013-F94C-4DF9-AE7F-67CC1C49E6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59D89-1F41-48D1-A0EB-338958910805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EA55C5-088E-440C-BE64-B289F992D6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8EE7EB-66E5-41A2-993D-09B8BFDEC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398BA-EB67-47E8-AB4A-AB98618D7B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810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D08A028-F87E-4647-BA78-E7CA2D7CC6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416" b="83958"/>
          <a:stretch/>
        </p:blipFill>
        <p:spPr bwMode="auto">
          <a:xfrm>
            <a:off x="46039" y="1"/>
            <a:ext cx="705642" cy="11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BB06C20-9071-4504-A441-A2238D967A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3" r="75803" b="83958"/>
          <a:stretch/>
        </p:blipFill>
        <p:spPr bwMode="auto">
          <a:xfrm>
            <a:off x="928689" y="1"/>
            <a:ext cx="705642" cy="11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2759F9A-4879-4349-A51B-8107121C24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35" r="62981" b="83958"/>
          <a:stretch/>
        </p:blipFill>
        <p:spPr bwMode="auto">
          <a:xfrm>
            <a:off x="1741489" y="1"/>
            <a:ext cx="705642" cy="11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E0594956-6572-49E6-8670-178C992A61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44" r="50472" b="83958"/>
          <a:stretch/>
        </p:blipFill>
        <p:spPr bwMode="auto">
          <a:xfrm>
            <a:off x="2582411" y="0"/>
            <a:ext cx="705642" cy="11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0A5BCFB1-F1A1-46C4-B14D-86C7BE4252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31" r="88416" b="67327"/>
          <a:stretch/>
        </p:blipFill>
        <p:spPr bwMode="auto">
          <a:xfrm>
            <a:off x="46039" y="1162051"/>
            <a:ext cx="705642" cy="11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43DE70BB-FB4C-40DC-91A4-1A9EF34C5E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23" t="16631" r="75793" b="67327"/>
          <a:stretch/>
        </p:blipFill>
        <p:spPr bwMode="auto">
          <a:xfrm>
            <a:off x="903289" y="1162051"/>
            <a:ext cx="705642" cy="11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id="{216EECF8-833A-4AE9-BDB8-ACB998CD93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93" t="16631" r="63023" b="67327"/>
          <a:stretch/>
        </p:blipFill>
        <p:spPr bwMode="auto">
          <a:xfrm>
            <a:off x="1741489" y="1162051"/>
            <a:ext cx="705642" cy="11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A4C2B5C7-DF63-4C8F-9CFC-69A58F5F37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29" t="16631" r="50587" b="67327"/>
          <a:stretch/>
        </p:blipFill>
        <p:spPr bwMode="auto">
          <a:xfrm>
            <a:off x="2579689" y="1162051"/>
            <a:ext cx="705642" cy="11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>
            <a:extLst>
              <a:ext uri="{FF2B5EF4-FFF2-40B4-BE49-F238E27FC236}">
                <a16:creationId xmlns:a16="http://schemas.microsoft.com/office/drawing/2014/main" id="{1CE074AD-FE41-4B14-A927-AB44D4BE5A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02" r="88416" b="50556"/>
          <a:stretch/>
        </p:blipFill>
        <p:spPr bwMode="auto">
          <a:xfrm>
            <a:off x="46039" y="2328862"/>
            <a:ext cx="705642" cy="11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>
            <a:extLst>
              <a:ext uri="{FF2B5EF4-FFF2-40B4-BE49-F238E27FC236}">
                <a16:creationId xmlns:a16="http://schemas.microsoft.com/office/drawing/2014/main" id="{B490161F-022E-4490-AEAB-8BF834246E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6" t="33402" r="75750" b="50556"/>
          <a:stretch/>
        </p:blipFill>
        <p:spPr bwMode="auto">
          <a:xfrm>
            <a:off x="912814" y="2328862"/>
            <a:ext cx="705642" cy="11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>
            <a:extLst>
              <a:ext uri="{FF2B5EF4-FFF2-40B4-BE49-F238E27FC236}">
                <a16:creationId xmlns:a16="http://schemas.microsoft.com/office/drawing/2014/main" id="{2A11477E-1782-4D66-909D-DF15BDBEC9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10" t="33402" r="63006" b="50556"/>
          <a:stretch/>
        </p:blipFill>
        <p:spPr bwMode="auto">
          <a:xfrm>
            <a:off x="1736727" y="2328862"/>
            <a:ext cx="705642" cy="11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>
            <a:extLst>
              <a:ext uri="{FF2B5EF4-FFF2-40B4-BE49-F238E27FC236}">
                <a16:creationId xmlns:a16="http://schemas.microsoft.com/office/drawing/2014/main" id="{6B549FA5-37B9-4AD6-A135-E6C04A489F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76" t="33402" r="50340" b="50556"/>
          <a:stretch/>
        </p:blipFill>
        <p:spPr bwMode="auto">
          <a:xfrm>
            <a:off x="2584452" y="2328862"/>
            <a:ext cx="705642" cy="11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>
            <a:extLst>
              <a:ext uri="{FF2B5EF4-FFF2-40B4-BE49-F238E27FC236}">
                <a16:creationId xmlns:a16="http://schemas.microsoft.com/office/drawing/2014/main" id="{158D4851-6454-4750-8B5D-5028A6C68E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1" r="88416" b="33957"/>
          <a:stretch/>
        </p:blipFill>
        <p:spPr bwMode="auto">
          <a:xfrm>
            <a:off x="46039" y="3429000"/>
            <a:ext cx="705642" cy="11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>
            <a:extLst>
              <a:ext uri="{FF2B5EF4-FFF2-40B4-BE49-F238E27FC236}">
                <a16:creationId xmlns:a16="http://schemas.microsoft.com/office/drawing/2014/main" id="{959CA514-6CF5-44F1-9A4C-43F49AAF72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5" t="50001" r="75711" b="33957"/>
          <a:stretch/>
        </p:blipFill>
        <p:spPr bwMode="auto">
          <a:xfrm>
            <a:off x="910433" y="3429000"/>
            <a:ext cx="705642" cy="11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>
            <a:extLst>
              <a:ext uri="{FF2B5EF4-FFF2-40B4-BE49-F238E27FC236}">
                <a16:creationId xmlns:a16="http://schemas.microsoft.com/office/drawing/2014/main" id="{E44D442F-EA96-4E89-AC4E-E7BCB34FCF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49" t="50001" r="62967" b="33957"/>
          <a:stretch/>
        </p:blipFill>
        <p:spPr bwMode="auto">
          <a:xfrm>
            <a:off x="1736727" y="3429000"/>
            <a:ext cx="705642" cy="11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id="{488B407C-B0A8-4B61-8262-15F0BD94FA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19" t="50001" r="50497" b="33957"/>
          <a:stretch/>
        </p:blipFill>
        <p:spPr bwMode="auto">
          <a:xfrm>
            <a:off x="2579689" y="3429000"/>
            <a:ext cx="705642" cy="11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AB0693FC-5895-4AD9-931C-988847402A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759" r="88416" b="17199"/>
          <a:stretch/>
        </p:blipFill>
        <p:spPr bwMode="auto">
          <a:xfrm>
            <a:off x="46039" y="4578350"/>
            <a:ext cx="705642" cy="11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6FC4635C-88E6-489A-98AF-81F33C32BF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4" t="66759" r="75672" b="17199"/>
          <a:stretch/>
        </p:blipFill>
        <p:spPr bwMode="auto">
          <a:xfrm>
            <a:off x="905670" y="4578350"/>
            <a:ext cx="705642" cy="11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8858199C-9F01-4A5A-9A54-EE1B200462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10" t="66759" r="63006" b="17199"/>
          <a:stretch/>
        </p:blipFill>
        <p:spPr bwMode="auto">
          <a:xfrm>
            <a:off x="1741488" y="4578350"/>
            <a:ext cx="705642" cy="11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50F3AB2E-CBDF-40B3-890C-8FC7738A6E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19" t="66759" r="50497" b="17199"/>
          <a:stretch/>
        </p:blipFill>
        <p:spPr bwMode="auto">
          <a:xfrm>
            <a:off x="2577307" y="4578350"/>
            <a:ext cx="705642" cy="11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D33826C-D4E3-4195-B2C9-261E90561644}"/>
              </a:ext>
            </a:extLst>
          </p:cNvPr>
          <p:cNvSpPr>
            <a:spLocks noChangeAspect="1"/>
          </p:cNvSpPr>
          <p:nvPr/>
        </p:nvSpPr>
        <p:spPr>
          <a:xfrm>
            <a:off x="7573510" y="1121713"/>
            <a:ext cx="2411297" cy="3773912"/>
          </a:xfrm>
          <a:prstGeom prst="rect">
            <a:avLst/>
          </a:prstGeom>
          <a:solidFill>
            <a:srgbClr val="00B4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0" name="Picture 2">
            <a:extLst>
              <a:ext uri="{FF2B5EF4-FFF2-40B4-BE49-F238E27FC236}">
                <a16:creationId xmlns:a16="http://schemas.microsoft.com/office/drawing/2014/main" id="{2366396E-4BE9-4AB4-932C-4B78DCF7A1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46" t="33509" r="70" b="50449"/>
          <a:stretch/>
        </p:blipFill>
        <p:spPr bwMode="auto">
          <a:xfrm>
            <a:off x="8995740" y="1340984"/>
            <a:ext cx="705642" cy="11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>
            <a:extLst>
              <a:ext uri="{FF2B5EF4-FFF2-40B4-BE49-F238E27FC236}">
                <a16:creationId xmlns:a16="http://schemas.microsoft.com/office/drawing/2014/main" id="{7EBFE06B-F26C-4740-95EC-4F4B4B5F80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46" t="33509" r="70" b="50449"/>
          <a:stretch/>
        </p:blipFill>
        <p:spPr bwMode="auto">
          <a:xfrm>
            <a:off x="7834086" y="1340984"/>
            <a:ext cx="705642" cy="11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>
            <a:extLst>
              <a:ext uri="{FF2B5EF4-FFF2-40B4-BE49-F238E27FC236}">
                <a16:creationId xmlns:a16="http://schemas.microsoft.com/office/drawing/2014/main" id="{58E7EC48-C438-4D51-84C8-8DF2D17A5A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97" t="83796" r="19" b="162"/>
          <a:stretch/>
        </p:blipFill>
        <p:spPr bwMode="auto">
          <a:xfrm>
            <a:off x="8995740" y="3566886"/>
            <a:ext cx="705642" cy="11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">
            <a:extLst>
              <a:ext uri="{FF2B5EF4-FFF2-40B4-BE49-F238E27FC236}">
                <a16:creationId xmlns:a16="http://schemas.microsoft.com/office/drawing/2014/main" id="{63FBFD63-1ADA-4D6A-9B92-77C6CB46C3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97" t="83796" r="19" b="162"/>
          <a:stretch/>
        </p:blipFill>
        <p:spPr bwMode="auto">
          <a:xfrm>
            <a:off x="7834086" y="3566886"/>
            <a:ext cx="705642" cy="11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한국외국어대학교 (r2369 판) - 나무위키">
            <a:extLst>
              <a:ext uri="{FF2B5EF4-FFF2-40B4-BE49-F238E27FC236}">
                <a16:creationId xmlns:a16="http://schemas.microsoft.com/office/drawing/2014/main" id="{53A25C20-987F-40EA-ACC6-F02A082B4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056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728" y="2782986"/>
            <a:ext cx="440784" cy="442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9D3E63CE-8F59-40F9-806B-29FC3E23D1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83703" r="88338" b="255"/>
          <a:stretch/>
        </p:blipFill>
        <p:spPr bwMode="auto">
          <a:xfrm>
            <a:off x="46039" y="5702300"/>
            <a:ext cx="705642" cy="11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6044A4C5-93FC-4569-91AD-C6A6AA8761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61" t="83703" r="75555" b="255"/>
          <a:stretch/>
        </p:blipFill>
        <p:spPr bwMode="auto">
          <a:xfrm>
            <a:off x="908051" y="5702300"/>
            <a:ext cx="705642" cy="11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79DBE09C-618A-4C4B-AA4E-884A132DB2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87" t="83703" r="62929" b="255"/>
          <a:stretch/>
        </p:blipFill>
        <p:spPr bwMode="auto">
          <a:xfrm>
            <a:off x="1739107" y="5702300"/>
            <a:ext cx="705642" cy="11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D2EF7A82-EA5C-40B6-9D38-EE63A356A9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96" t="83703" r="50420" b="255"/>
          <a:stretch/>
        </p:blipFill>
        <p:spPr bwMode="auto">
          <a:xfrm>
            <a:off x="2577307" y="5702300"/>
            <a:ext cx="705642" cy="11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E8BC4A53-8567-4E59-B17F-269CA9B8A0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49" r="38067" b="83958"/>
          <a:stretch/>
        </p:blipFill>
        <p:spPr bwMode="auto">
          <a:xfrm>
            <a:off x="3668260" y="0"/>
            <a:ext cx="705642" cy="11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5D35DFCD-F5A6-4496-A7FA-06873EF471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71" r="25245" b="83958"/>
          <a:stretch/>
        </p:blipFill>
        <p:spPr bwMode="auto">
          <a:xfrm>
            <a:off x="4487410" y="0"/>
            <a:ext cx="705642" cy="11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91029C72-DD58-476B-AA50-482B86CEEB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58" r="12658" b="83958"/>
          <a:stretch/>
        </p:blipFill>
        <p:spPr bwMode="auto">
          <a:xfrm>
            <a:off x="5258935" y="0"/>
            <a:ext cx="705642" cy="11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6448B690-1575-4FE2-BAB4-5C9B9B8AD7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67" r="149" b="83958"/>
          <a:stretch/>
        </p:blipFill>
        <p:spPr bwMode="auto">
          <a:xfrm>
            <a:off x="6025698" y="0"/>
            <a:ext cx="705642" cy="11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57838026-2CC1-4A32-A4D4-A431A89982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49" t="16644" r="38067" b="67314"/>
          <a:stretch/>
        </p:blipFill>
        <p:spPr bwMode="auto">
          <a:xfrm>
            <a:off x="3668260" y="1190625"/>
            <a:ext cx="705642" cy="11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351BEEA4-67FA-4911-A308-B993BD44F8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08" t="16644" r="25308" b="67314"/>
          <a:stretch/>
        </p:blipFill>
        <p:spPr bwMode="auto">
          <a:xfrm>
            <a:off x="4498840" y="1190625"/>
            <a:ext cx="705642" cy="11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4D6DA65D-A85A-4BD8-B5A2-6E52335828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42" t="16644" r="12674" b="67314"/>
          <a:stretch/>
        </p:blipFill>
        <p:spPr bwMode="auto">
          <a:xfrm>
            <a:off x="5276080" y="1190625"/>
            <a:ext cx="705642" cy="11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1A9CDFD6-D919-462B-ACD2-AA93581421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6" t="16818" r="110" b="67140"/>
          <a:stretch/>
        </p:blipFill>
        <p:spPr bwMode="auto">
          <a:xfrm>
            <a:off x="6030460" y="1190625"/>
            <a:ext cx="705642" cy="11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24F20C63-54E8-4161-9F93-D37B4CE7AA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49" t="33509" r="38067" b="50449"/>
          <a:stretch/>
        </p:blipFill>
        <p:spPr bwMode="auto">
          <a:xfrm>
            <a:off x="3668260" y="2328862"/>
            <a:ext cx="705642" cy="11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>
            <a:extLst>
              <a:ext uri="{FF2B5EF4-FFF2-40B4-BE49-F238E27FC236}">
                <a16:creationId xmlns:a16="http://schemas.microsoft.com/office/drawing/2014/main" id="{2B31652A-77F1-47A3-9148-BBF5B1BB73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49" t="33509" r="25167" b="50449"/>
          <a:stretch/>
        </p:blipFill>
        <p:spPr bwMode="auto">
          <a:xfrm>
            <a:off x="4515985" y="2328862"/>
            <a:ext cx="705642" cy="11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>
            <a:extLst>
              <a:ext uri="{FF2B5EF4-FFF2-40B4-BE49-F238E27FC236}">
                <a16:creationId xmlns:a16="http://schemas.microsoft.com/office/drawing/2014/main" id="{02D4F06E-8D62-41B5-89C5-C671D632DD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80" t="33509" r="12736" b="50449"/>
          <a:stretch/>
        </p:blipFill>
        <p:spPr bwMode="auto">
          <a:xfrm>
            <a:off x="5292272" y="2328862"/>
            <a:ext cx="705642" cy="11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>
            <a:extLst>
              <a:ext uri="{FF2B5EF4-FFF2-40B4-BE49-F238E27FC236}">
                <a16:creationId xmlns:a16="http://schemas.microsoft.com/office/drawing/2014/main" id="{B5CAB669-FBAE-4117-88A6-ECF4817870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46" t="33509" r="70" b="50449"/>
          <a:stretch/>
        </p:blipFill>
        <p:spPr bwMode="auto">
          <a:xfrm>
            <a:off x="6054272" y="2328862"/>
            <a:ext cx="705642" cy="11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>
            <a:extLst>
              <a:ext uri="{FF2B5EF4-FFF2-40B4-BE49-F238E27FC236}">
                <a16:creationId xmlns:a16="http://schemas.microsoft.com/office/drawing/2014/main" id="{9DA6AB14-B8D1-4FF4-90B8-629449495E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49" t="49999" r="38067" b="33959"/>
          <a:stretch/>
        </p:blipFill>
        <p:spPr bwMode="auto">
          <a:xfrm>
            <a:off x="3668260" y="3429000"/>
            <a:ext cx="705642" cy="11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>
            <a:extLst>
              <a:ext uri="{FF2B5EF4-FFF2-40B4-BE49-F238E27FC236}">
                <a16:creationId xmlns:a16="http://schemas.microsoft.com/office/drawing/2014/main" id="{50C5DF49-B2EF-498C-ABB3-ECA89212C2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71" t="49999" r="25245" b="33959"/>
          <a:stretch/>
        </p:blipFill>
        <p:spPr bwMode="auto">
          <a:xfrm>
            <a:off x="4506460" y="3429000"/>
            <a:ext cx="705642" cy="11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:a16="http://schemas.microsoft.com/office/drawing/2014/main" id="{56D92143-0CE9-43D4-AC16-8625309E04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32" t="49999" r="12684" b="33959"/>
          <a:stretch/>
        </p:blipFill>
        <p:spPr bwMode="auto">
          <a:xfrm>
            <a:off x="5297035" y="3429000"/>
            <a:ext cx="705642" cy="11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>
            <a:extLst>
              <a:ext uri="{FF2B5EF4-FFF2-40B4-BE49-F238E27FC236}">
                <a16:creationId xmlns:a16="http://schemas.microsoft.com/office/drawing/2014/main" id="{69DC50BD-6FCF-4CA3-B437-5DFB8690D8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98" t="49999" r="18" b="33959"/>
          <a:stretch/>
        </p:blipFill>
        <p:spPr bwMode="auto">
          <a:xfrm>
            <a:off x="6055860" y="3429000"/>
            <a:ext cx="705642" cy="11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>
            <a:extLst>
              <a:ext uri="{FF2B5EF4-FFF2-40B4-BE49-F238E27FC236}">
                <a16:creationId xmlns:a16="http://schemas.microsoft.com/office/drawing/2014/main" id="{EA912BF3-CFE3-49FC-A636-020312D996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49" t="66851" r="38067" b="17107"/>
          <a:stretch/>
        </p:blipFill>
        <p:spPr bwMode="auto">
          <a:xfrm>
            <a:off x="3668260" y="4584700"/>
            <a:ext cx="705642" cy="11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>
            <a:extLst>
              <a:ext uri="{FF2B5EF4-FFF2-40B4-BE49-F238E27FC236}">
                <a16:creationId xmlns:a16="http://schemas.microsoft.com/office/drawing/2014/main" id="{BFB63D05-7180-404E-A97A-176192413B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93" t="66851" r="25323" b="17107"/>
          <a:stretch/>
        </p:blipFill>
        <p:spPr bwMode="auto">
          <a:xfrm>
            <a:off x="4511222" y="4584700"/>
            <a:ext cx="705642" cy="11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>
            <a:extLst>
              <a:ext uri="{FF2B5EF4-FFF2-40B4-BE49-F238E27FC236}">
                <a16:creationId xmlns:a16="http://schemas.microsoft.com/office/drawing/2014/main" id="{C569E53C-C9EE-47DD-BF03-447AE2C9EA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59" t="66851" r="12657" b="17107"/>
          <a:stretch/>
        </p:blipFill>
        <p:spPr bwMode="auto">
          <a:xfrm>
            <a:off x="5306560" y="4584700"/>
            <a:ext cx="705642" cy="11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>
            <a:extLst>
              <a:ext uri="{FF2B5EF4-FFF2-40B4-BE49-F238E27FC236}">
                <a16:creationId xmlns:a16="http://schemas.microsoft.com/office/drawing/2014/main" id="{E62A4247-8E2E-45B6-A1CD-18DFBD719E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03" t="66851" r="-87" b="17107"/>
          <a:stretch/>
        </p:blipFill>
        <p:spPr bwMode="auto">
          <a:xfrm>
            <a:off x="6059035" y="4584700"/>
            <a:ext cx="705642" cy="11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>
            <a:extLst>
              <a:ext uri="{FF2B5EF4-FFF2-40B4-BE49-F238E27FC236}">
                <a16:creationId xmlns:a16="http://schemas.microsoft.com/office/drawing/2014/main" id="{AEB59BA2-F2D7-43C8-B483-91D42A6E9E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49" t="83796" r="38067" b="162"/>
          <a:stretch/>
        </p:blipFill>
        <p:spPr bwMode="auto">
          <a:xfrm>
            <a:off x="3668260" y="5689600"/>
            <a:ext cx="705642" cy="11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>
            <a:extLst>
              <a:ext uri="{FF2B5EF4-FFF2-40B4-BE49-F238E27FC236}">
                <a16:creationId xmlns:a16="http://schemas.microsoft.com/office/drawing/2014/main" id="{5A727FCA-2726-4A02-A3C3-9B79A3A2CF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23" t="83796" r="25193" b="162"/>
          <a:stretch/>
        </p:blipFill>
        <p:spPr bwMode="auto">
          <a:xfrm>
            <a:off x="4515985" y="5689600"/>
            <a:ext cx="705642" cy="11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>
            <a:extLst>
              <a:ext uri="{FF2B5EF4-FFF2-40B4-BE49-F238E27FC236}">
                <a16:creationId xmlns:a16="http://schemas.microsoft.com/office/drawing/2014/main" id="{5AD04B60-7529-403E-9F39-C78C71E474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84" t="83796" r="12632" b="162"/>
          <a:stretch/>
        </p:blipFill>
        <p:spPr bwMode="auto">
          <a:xfrm>
            <a:off x="5309735" y="5689600"/>
            <a:ext cx="705642" cy="11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>
            <a:extLst>
              <a:ext uri="{FF2B5EF4-FFF2-40B4-BE49-F238E27FC236}">
                <a16:creationId xmlns:a16="http://schemas.microsoft.com/office/drawing/2014/main" id="{7F1BDC44-E0BE-4A88-BD39-C6BF247A56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97" t="83796" r="19" b="162"/>
          <a:stretch/>
        </p:blipFill>
        <p:spPr bwMode="auto">
          <a:xfrm>
            <a:off x="6065385" y="5689600"/>
            <a:ext cx="705642" cy="11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106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B4FA7A7-9DC1-465F-80F3-483128C951B9}"/>
              </a:ext>
            </a:extLst>
          </p:cNvPr>
          <p:cNvSpPr>
            <a:spLocks noChangeAspect="1"/>
          </p:cNvSpPr>
          <p:nvPr/>
        </p:nvSpPr>
        <p:spPr>
          <a:xfrm>
            <a:off x="7573510" y="1121713"/>
            <a:ext cx="2411297" cy="3773912"/>
          </a:xfrm>
          <a:prstGeom prst="rect">
            <a:avLst/>
          </a:prstGeom>
          <a:solidFill>
            <a:srgbClr val="00B4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B7059EC-EC98-44A0-9E8A-A82C5B6D55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46" t="33509" r="70" b="50449"/>
          <a:stretch/>
        </p:blipFill>
        <p:spPr bwMode="auto">
          <a:xfrm>
            <a:off x="8995740" y="1340984"/>
            <a:ext cx="705642" cy="11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40E2F07B-9F30-460E-A20D-47902F1D79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46" t="33509" r="70" b="50449"/>
          <a:stretch/>
        </p:blipFill>
        <p:spPr bwMode="auto">
          <a:xfrm>
            <a:off x="7834086" y="1340984"/>
            <a:ext cx="705642" cy="11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DEA3014F-CF47-46E2-9002-713845AEE2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97" t="83796" r="19" b="162"/>
          <a:stretch/>
        </p:blipFill>
        <p:spPr bwMode="auto">
          <a:xfrm>
            <a:off x="8995740" y="3566886"/>
            <a:ext cx="705642" cy="11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B8652B3E-2C2B-443D-9739-407D8D7D4D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97" t="83796" r="19" b="162"/>
          <a:stretch/>
        </p:blipFill>
        <p:spPr bwMode="auto">
          <a:xfrm>
            <a:off x="7834086" y="3566886"/>
            <a:ext cx="705642" cy="11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68BD3E65-A805-4917-B9C5-BD8314770B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43" t="67917" r="85185" b="16665"/>
          <a:stretch/>
        </p:blipFill>
        <p:spPr>
          <a:xfrm>
            <a:off x="7572942" y="1121713"/>
            <a:ext cx="690562" cy="10572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256D6B-61D8-44CE-8187-54664C6B9F81}"/>
              </a:ext>
            </a:extLst>
          </p:cNvPr>
          <p:cNvSpPr txBox="1"/>
          <p:nvPr/>
        </p:nvSpPr>
        <p:spPr>
          <a:xfrm>
            <a:off x="7739786" y="2772346"/>
            <a:ext cx="1124860" cy="461665"/>
          </a:xfrm>
          <a:prstGeom prst="rect">
            <a:avLst/>
          </a:prstGeom>
          <a:solidFill>
            <a:srgbClr val="00B41E"/>
          </a:solidFill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DRAW</a:t>
            </a:r>
            <a:endParaRPr lang="ko-KR" altLang="en-US" sz="2400" dirty="0">
              <a:solidFill>
                <a:schemeClr val="bg1"/>
              </a:solidFill>
              <a:latin typeface="Circular Std Bold" panose="020B0804020101010102" pitchFamily="34" charset="0"/>
              <a:cs typeface="Circular Std Bold" panose="020B0804020101010102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16F0C7B-195C-4A49-9177-37DD19F73C76}"/>
              </a:ext>
            </a:extLst>
          </p:cNvPr>
          <p:cNvSpPr/>
          <p:nvPr/>
        </p:nvSpPr>
        <p:spPr>
          <a:xfrm>
            <a:off x="8870108" y="2854493"/>
            <a:ext cx="914400" cy="2973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RE</a:t>
            </a:r>
            <a:endParaRPr lang="ko-KR" altLang="en-US" dirty="0">
              <a:solidFill>
                <a:schemeClr val="tx1"/>
              </a:solidFill>
              <a:latin typeface="Circular Std Bold" panose="020B0804020101010102" pitchFamily="34" charset="0"/>
              <a:cs typeface="Circular Std Bold" panose="020B08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630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앱개발] [Flutter] 화투 카드 뒤집는 애니메이션 만들기 | 코드팩토리 블로그">
            <a:extLst>
              <a:ext uri="{FF2B5EF4-FFF2-40B4-BE49-F238E27FC236}">
                <a16:creationId xmlns:a16="http://schemas.microsoft.com/office/drawing/2014/main" id="{6800F1FC-9DFB-4955-8FF8-D4625F72A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235" y="977135"/>
            <a:ext cx="700656" cy="11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2DE9818-ECAC-4FDF-846D-E08E723B2704}"/>
              </a:ext>
            </a:extLst>
          </p:cNvPr>
          <p:cNvSpPr>
            <a:spLocks noChangeAspect="1"/>
          </p:cNvSpPr>
          <p:nvPr/>
        </p:nvSpPr>
        <p:spPr>
          <a:xfrm>
            <a:off x="7573510" y="1121713"/>
            <a:ext cx="2411297" cy="3773912"/>
          </a:xfrm>
          <a:prstGeom prst="rect">
            <a:avLst/>
          </a:prstGeom>
          <a:solidFill>
            <a:srgbClr val="00B4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4F2871-DEC2-4665-BFF3-48AC81774B02}"/>
              </a:ext>
            </a:extLst>
          </p:cNvPr>
          <p:cNvSpPr txBox="1"/>
          <p:nvPr/>
        </p:nvSpPr>
        <p:spPr>
          <a:xfrm>
            <a:off x="7739786" y="2772346"/>
            <a:ext cx="964046" cy="461665"/>
          </a:xfrm>
          <a:prstGeom prst="rect">
            <a:avLst/>
          </a:prstGeom>
          <a:solidFill>
            <a:srgbClr val="00B41E"/>
          </a:solidFill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LOSE</a:t>
            </a:r>
            <a:endParaRPr lang="ko-KR" altLang="en-US" sz="2400" dirty="0">
              <a:solidFill>
                <a:schemeClr val="bg1"/>
              </a:solidFill>
              <a:latin typeface="Circular Std Bold" panose="020B0804020101010102" pitchFamily="34" charset="0"/>
              <a:cs typeface="Circular Std Bold" panose="020B0804020101010102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15D449-F118-4759-BD5C-564A1407690B}"/>
              </a:ext>
            </a:extLst>
          </p:cNvPr>
          <p:cNvSpPr/>
          <p:nvPr/>
        </p:nvSpPr>
        <p:spPr>
          <a:xfrm>
            <a:off x="8870108" y="2854493"/>
            <a:ext cx="914400" cy="2973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RE</a:t>
            </a:r>
            <a:endParaRPr lang="ko-KR" altLang="en-US" dirty="0">
              <a:solidFill>
                <a:schemeClr val="tx1"/>
              </a:solidFill>
              <a:latin typeface="Circular Std Bold" panose="020B0804020101010102" pitchFamily="34" charset="0"/>
              <a:cs typeface="Circular Std Bold" panose="020B08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792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6011</TotalTime>
  <Words>4</Words>
  <Application>Microsoft Office PowerPoint</Application>
  <PresentationFormat>와이드스크린</PresentationFormat>
  <Paragraphs>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Circular Std Bold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임창용</dc:creator>
  <cp:lastModifiedBy>임창용</cp:lastModifiedBy>
  <cp:revision>3</cp:revision>
  <dcterms:created xsi:type="dcterms:W3CDTF">2022-05-02T02:01:06Z</dcterms:created>
  <dcterms:modified xsi:type="dcterms:W3CDTF">2022-05-06T07:32:05Z</dcterms:modified>
</cp:coreProperties>
</file>