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046"/>
    <a:srgbClr val="12005C"/>
    <a:srgbClr val="190082"/>
    <a:srgbClr val="150070"/>
    <a:srgbClr val="0B003A"/>
    <a:srgbClr val="1D0096"/>
    <a:srgbClr val="110058"/>
    <a:srgbClr val="1A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750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9F500-EE50-903F-BBEF-353E93CE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38F0B-6D14-45DC-7F19-D955E116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AEF5-964E-6E1D-03E6-514F7CE7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75D91-D371-CB67-442A-14BD5E9E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D5B95-495F-03E0-EA59-DD6AB223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4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57EC-BFE3-7164-6C0A-D7BF91FF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987E02-E643-26AE-32B5-9BBCDB1C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D77FC-BE79-8359-AFD4-D03167CE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4AF8-C0B4-88E7-4AE3-D255E7B0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E5614-04E9-A22F-0AC1-E83E55F3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4C46AA-A414-FB02-59AF-D5F2F1AA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5541E-29FC-9FC6-7E56-DED11600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A0C2A-F9FC-7A7B-3618-089054F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31B2B-E240-96E5-9D01-CCD99CFE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C61A1-CB3D-1295-14D0-34741EB9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6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3472-755C-E31F-797B-B3B21B97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4A514-16F0-7F35-0491-21CD22DE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81DA9-A187-0072-9CA4-4AD26CC1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5AAC-AD65-0029-A072-A77E546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D337D-CBDE-29B9-DBBD-09F1CB2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17944-7460-2D67-DEC0-E4ACB697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E919C-B259-E9F8-34CB-89ED3920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3CB6E-4292-DC4C-6455-1AB5D688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D4311-936B-1C71-9A12-F5F8C49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0CF87-4C59-0FBE-DBFE-2C021C5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0209-0FCF-B236-4A15-0993976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745BA-ACFE-6C38-D9D3-E922C517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5B2A4-B8B7-9803-875B-BA91A722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16DDC-FC58-CE9B-32D3-F18D2C12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49440-79E4-1EC2-8DF8-8E2EBB4E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323D-0095-209C-B228-87B23DC8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D59D8-06DB-0A42-BD85-3FCC9ADD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BF8EC-3189-B9E0-867B-2D25CDD2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198E60-354F-4A10-B7E9-71ACABCF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1EFFB-ED5D-F5C8-4632-83A08265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893709-8C37-1389-224A-A80701F3C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D40C4D-D809-0368-E051-BD3E727D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1FA0F9-586E-3E07-406D-3EE114A9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CD267-D5B9-E3C1-A4A1-7BB4B13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5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5707C-7857-E82B-5319-594895BA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D444E-82BE-655C-2F4E-36D79313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143EE-4884-A296-BD86-5D8091F7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E1173-A79F-9CDD-3F5B-22725E79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807BD3-FAC1-27CD-1A4C-AE611A40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070489-B4E0-4437-E6D4-59F9DAD5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92D29-72A3-FF49-6389-0FD83D18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3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ADFB6-68BD-AC36-24CF-03DA8044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55478-EBFD-3435-C127-BEE2B2EDD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D830F-A9CB-2BEE-6120-8BE35787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D329C-5988-52D4-C71E-FF3EE8A9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CFEF1-28D4-A5C6-1C0B-1EC44C4F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35239-98BD-F124-C9E2-8F5E6C5D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1801-1305-5526-53B7-32BB9127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7A9869-9843-0F00-658E-814CFF00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E369F7-2C1E-E674-EAD1-367A0E779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8513E-6668-B12C-229C-D1C56861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E6EC5-5428-980F-AFE6-F59E3484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FFEF6-0EE2-D0B4-7FD4-810E5C8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AA963B-77CC-0520-F8A1-238E2A67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6CD66-C112-5D65-B1E3-0DF5939D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9F546-55AC-0168-E68F-FD3737E4E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4256-FF83-48D9-B311-00CFBFC7BF1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4E30-52B3-E5E7-217A-FF4FA0AA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836F9-FD0C-17E4-56C8-CBF412022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1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6000">
              <a:srgbClr val="817C9B"/>
            </a:gs>
            <a:gs pos="49000">
              <a:srgbClr val="0B00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C19626-3482-6104-9FD9-7A5A73D4F093}"/>
              </a:ext>
            </a:extLst>
          </p:cNvPr>
          <p:cNvSpPr/>
          <p:nvPr/>
        </p:nvSpPr>
        <p:spPr>
          <a:xfrm rot="5400000">
            <a:off x="-1728451" y="-491655"/>
            <a:ext cx="12943802" cy="7841310"/>
          </a:xfrm>
          <a:prstGeom prst="rect">
            <a:avLst/>
          </a:prstGeom>
          <a:gradFill flip="none" rotWithShape="1">
            <a:gsLst>
              <a:gs pos="0">
                <a:srgbClr val="190082"/>
              </a:gs>
              <a:gs pos="77000">
                <a:srgbClr val="0B003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C13E2DF-358B-E8D6-03C7-E2044F2F69A7}"/>
              </a:ext>
            </a:extLst>
          </p:cNvPr>
          <p:cNvSpPr>
            <a:spLocks noChangeAspect="1"/>
          </p:cNvSpPr>
          <p:nvPr/>
        </p:nvSpPr>
        <p:spPr>
          <a:xfrm>
            <a:off x="13641196" y="1328031"/>
            <a:ext cx="6451511" cy="7573051"/>
          </a:xfrm>
          <a:custGeom>
            <a:avLst/>
            <a:gdLst/>
            <a:ahLst/>
            <a:cxnLst/>
            <a:rect l="l" t="t" r="r" b="b"/>
            <a:pathLst>
              <a:path w="7668881" h="9002049">
                <a:moveTo>
                  <a:pt x="1752162" y="1625194"/>
                </a:moveTo>
                <a:lnTo>
                  <a:pt x="1752162" y="7376856"/>
                </a:lnTo>
                <a:lnTo>
                  <a:pt x="3148813" y="7376856"/>
                </a:lnTo>
                <a:cubicBezTo>
                  <a:pt x="3936015" y="7376856"/>
                  <a:pt x="4583553" y="7131383"/>
                  <a:pt x="5091425" y="6640439"/>
                </a:cubicBezTo>
                <a:cubicBezTo>
                  <a:pt x="5599299" y="6149496"/>
                  <a:pt x="5853237" y="5438473"/>
                  <a:pt x="5853237" y="4507373"/>
                </a:cubicBezTo>
                <a:cubicBezTo>
                  <a:pt x="5853237" y="3576272"/>
                  <a:pt x="5599299" y="2863135"/>
                  <a:pt x="5091425" y="2367958"/>
                </a:cubicBezTo>
                <a:cubicBezTo>
                  <a:pt x="4583553" y="1872782"/>
                  <a:pt x="3940247" y="1625194"/>
                  <a:pt x="3161509" y="1625194"/>
                </a:cubicBezTo>
                <a:close/>
                <a:moveTo>
                  <a:pt x="0" y="0"/>
                </a:moveTo>
                <a:lnTo>
                  <a:pt x="3224993" y="0"/>
                </a:lnTo>
                <a:cubicBezTo>
                  <a:pt x="4536999" y="0"/>
                  <a:pt x="5605649" y="402067"/>
                  <a:pt x="6430941" y="1206199"/>
                </a:cubicBezTo>
                <a:cubicBezTo>
                  <a:pt x="7256235" y="2010331"/>
                  <a:pt x="7668881" y="3110722"/>
                  <a:pt x="7668881" y="4507373"/>
                </a:cubicBezTo>
                <a:cubicBezTo>
                  <a:pt x="7668881" y="5895559"/>
                  <a:pt x="7254119" y="6991719"/>
                  <a:pt x="6424593" y="7795851"/>
                </a:cubicBezTo>
                <a:cubicBezTo>
                  <a:pt x="5595067" y="8599983"/>
                  <a:pt x="4524301" y="9002049"/>
                  <a:pt x="3212297" y="9002049"/>
                </a:cubicBezTo>
                <a:lnTo>
                  <a:pt x="0" y="9002049"/>
                </a:lnTo>
                <a:close/>
              </a:path>
            </a:pathLst>
          </a:custGeom>
          <a:gradFill flip="none" rotWithShape="1">
            <a:gsLst>
              <a:gs pos="0">
                <a:srgbClr val="190082"/>
              </a:gs>
              <a:gs pos="81000">
                <a:srgbClr val="0D004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5903A9-5719-3E68-3BD7-3DCCDCA28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93" b="41139"/>
          <a:stretch/>
        </p:blipFill>
        <p:spPr>
          <a:xfrm>
            <a:off x="2870244" y="5442832"/>
            <a:ext cx="5793861" cy="44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임창용</dc:creator>
  <cp:lastModifiedBy>임창용</cp:lastModifiedBy>
  <cp:revision>1</cp:revision>
  <dcterms:created xsi:type="dcterms:W3CDTF">2023-01-11T17:03:32Z</dcterms:created>
  <dcterms:modified xsi:type="dcterms:W3CDTF">2023-01-11T17:41:12Z</dcterms:modified>
</cp:coreProperties>
</file>