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임찬호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474773" y="349773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침팬지와 물소 구별하기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 구별 어플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침팬지와 물소를 구별하는 작업을 해 보았다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(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같은 검은색을 띄는 동물이라도 비교할 수 있는지 궁금해서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웹 애플리케이션 주소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b="0">
                <a:effectLst/>
                <a:latin typeface="Consolas" panose="020B0609020204030204" pitchFamily="49" charset="0"/>
              </a:rPr>
              <a:t>https://dlacksgh.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github.io/template/</a:t>
            </a: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184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Consolas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24</cp:revision>
  <dcterms:created xsi:type="dcterms:W3CDTF">2020-11-16T04:48:21Z</dcterms:created>
  <dcterms:modified xsi:type="dcterms:W3CDTF">2020-11-27T05:57:58Z</dcterms:modified>
</cp:coreProperties>
</file>