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A_Ramp_IR.c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" y="22098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Follow 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Ck IR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1752600" y="2667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8837" y="22098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&gt;48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768649" y="2268102"/>
            <a:ext cx="1108651" cy="768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10 Flip </a:t>
            </a:r>
            <a:r>
              <a:rPr lang="en-US" dirty="0" smtClean="0"/>
              <a:t>Box</a:t>
            </a:r>
          </a:p>
        </p:txBody>
      </p:sp>
      <p:cxnSp>
        <p:nvCxnSpPr>
          <p:cNvPr id="12" name="Straight Arrow Connector 11"/>
          <p:cNvCxnSpPr>
            <a:stCxn id="7" idx="6"/>
            <a:endCxn id="11" idx="2"/>
          </p:cNvCxnSpPr>
          <p:nvPr/>
        </p:nvCxnSpPr>
        <p:spPr>
          <a:xfrm flipV="1">
            <a:off x="3962400" y="2652217"/>
            <a:ext cx="3806249" cy="14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81419" y="23622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81000" y="3352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Follow Path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6" idx="7"/>
          </p:cNvCxnSpPr>
          <p:nvPr/>
        </p:nvCxnSpPr>
        <p:spPr>
          <a:xfrm flipH="1">
            <a:off x="1616774" y="2882526"/>
            <a:ext cx="1500096" cy="58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7400" y="31242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971800" y="3429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Ck IR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6" idx="6"/>
            <a:endCxn id="38" idx="2"/>
          </p:cNvCxnSpPr>
          <p:nvPr/>
        </p:nvCxnSpPr>
        <p:spPr>
          <a:xfrm>
            <a:off x="18288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76400" y="38100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&gt;55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8" idx="6"/>
            <a:endCxn id="41" idx="2"/>
          </p:cNvCxnSpPr>
          <p:nvPr/>
        </p:nvCxnSpPr>
        <p:spPr>
          <a:xfrm>
            <a:off x="3962400" y="3733800"/>
            <a:ext cx="1314450" cy="17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19600" y="30480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81000" y="4648200"/>
            <a:ext cx="1447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Follow Path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752600" y="49530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&gt;74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048000" y="4648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Ck IR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6"/>
            <a:endCxn id="52" idx="2"/>
          </p:cNvCxnSpPr>
          <p:nvPr/>
        </p:nvCxnSpPr>
        <p:spPr>
          <a:xfrm flipV="1">
            <a:off x="1828800" y="4953000"/>
            <a:ext cx="1219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  <a:endCxn id="50" idx="7"/>
          </p:cNvCxnSpPr>
          <p:nvPr/>
        </p:nvCxnSpPr>
        <p:spPr>
          <a:xfrm flipH="1">
            <a:off x="1616774" y="3994666"/>
            <a:ext cx="1536954" cy="77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28800" y="42672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42783" y="4415445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57200" y="59436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Follow Path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057400" y="55626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2" idx="3"/>
            <a:endCxn id="66" idx="6"/>
          </p:cNvCxnSpPr>
          <p:nvPr/>
        </p:nvCxnSpPr>
        <p:spPr>
          <a:xfrm flipH="1">
            <a:off x="1905000" y="5168526"/>
            <a:ext cx="1288070" cy="1117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967730" y="3920960"/>
            <a:ext cx="1135670" cy="958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 Follow path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023561" y="1870381"/>
            <a:ext cx="91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Svo</a:t>
            </a:r>
            <a:r>
              <a:rPr lang="en-US" dirty="0" smtClean="0"/>
              <a:t> Out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8918" y="4368142"/>
            <a:ext cx="79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Svo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048362" y="2268102"/>
            <a:ext cx="1295399" cy="797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 follow path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409372" y="2215166"/>
            <a:ext cx="135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&gt;?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276850" y="3352800"/>
            <a:ext cx="1295399" cy="797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follow path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1" idx="6"/>
            <a:endCxn id="11" idx="3"/>
          </p:cNvCxnSpPr>
          <p:nvPr/>
        </p:nvCxnSpPr>
        <p:spPr>
          <a:xfrm flipV="1">
            <a:off x="6572249" y="2923827"/>
            <a:ext cx="1358758" cy="827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048361" y="4480397"/>
            <a:ext cx="1295399" cy="797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 follow path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2" idx="6"/>
            <a:endCxn id="48" idx="2"/>
          </p:cNvCxnSpPr>
          <p:nvPr/>
        </p:nvCxnSpPr>
        <p:spPr>
          <a:xfrm flipV="1">
            <a:off x="4038600" y="4879295"/>
            <a:ext cx="1009761" cy="73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8" idx="6"/>
            <a:endCxn id="11" idx="3"/>
          </p:cNvCxnSpPr>
          <p:nvPr/>
        </p:nvCxnSpPr>
        <p:spPr>
          <a:xfrm flipV="1">
            <a:off x="6343760" y="2923827"/>
            <a:ext cx="1587247" cy="1955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6" idx="6"/>
            <a:endCxn id="11" idx="3"/>
          </p:cNvCxnSpPr>
          <p:nvPr/>
        </p:nvCxnSpPr>
        <p:spPr>
          <a:xfrm flipV="1">
            <a:off x="1905000" y="2923827"/>
            <a:ext cx="6026007" cy="33626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12419" y="3036332"/>
            <a:ext cx="135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&gt;?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417958" y="4215461"/>
            <a:ext cx="135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&gt;?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11" idx="4"/>
            <a:endCxn id="97" idx="0"/>
          </p:cNvCxnSpPr>
          <p:nvPr/>
        </p:nvCxnSpPr>
        <p:spPr>
          <a:xfrm>
            <a:off x="8322975" y="3036332"/>
            <a:ext cx="212590" cy="884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A_Ramp_IR.c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" y="22098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Follow 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Ck IR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1752600" y="2667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8837" y="22098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&gt;48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943600" y="2362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 Flip Box</a:t>
            </a:r>
          </a:p>
        </p:txBody>
      </p:sp>
      <p:cxnSp>
        <p:nvCxnSpPr>
          <p:cNvPr id="12" name="Straight Arrow Connector 11"/>
          <p:cNvCxnSpPr>
            <a:stCxn id="7" idx="6"/>
            <a:endCxn id="11" idx="2"/>
          </p:cNvCxnSpPr>
          <p:nvPr/>
        </p:nvCxnSpPr>
        <p:spPr>
          <a:xfrm>
            <a:off x="3962400" y="26670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5800" y="23622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81000" y="3352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Follow Path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6" idx="7"/>
          </p:cNvCxnSpPr>
          <p:nvPr/>
        </p:nvCxnSpPr>
        <p:spPr>
          <a:xfrm flipH="1">
            <a:off x="1616774" y="2882526"/>
            <a:ext cx="1500096" cy="58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7400" y="31242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971800" y="3429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Ck IR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6" idx="6"/>
            <a:endCxn id="38" idx="2"/>
          </p:cNvCxnSpPr>
          <p:nvPr/>
        </p:nvCxnSpPr>
        <p:spPr>
          <a:xfrm>
            <a:off x="18288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76400" y="38100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&gt;55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8" idx="6"/>
            <a:endCxn id="11" idx="2"/>
          </p:cNvCxnSpPr>
          <p:nvPr/>
        </p:nvCxnSpPr>
        <p:spPr>
          <a:xfrm flipV="1">
            <a:off x="3962400" y="2667000"/>
            <a:ext cx="1981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19600" y="30480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81000" y="4648200"/>
            <a:ext cx="1447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Follow Path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752600" y="49530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&gt;74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048000" y="4648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Ck IR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6"/>
            <a:endCxn id="52" idx="2"/>
          </p:cNvCxnSpPr>
          <p:nvPr/>
        </p:nvCxnSpPr>
        <p:spPr>
          <a:xfrm flipV="1">
            <a:off x="1828800" y="4953000"/>
            <a:ext cx="1219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  <a:endCxn id="50" idx="7"/>
          </p:cNvCxnSpPr>
          <p:nvPr/>
        </p:nvCxnSpPr>
        <p:spPr>
          <a:xfrm flipH="1">
            <a:off x="1616774" y="3994666"/>
            <a:ext cx="1536954" cy="77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28800" y="42672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2" idx="7"/>
            <a:endCxn id="11" idx="3"/>
          </p:cNvCxnSpPr>
          <p:nvPr/>
        </p:nvCxnSpPr>
        <p:spPr>
          <a:xfrm flipV="1">
            <a:off x="3893530" y="2882526"/>
            <a:ext cx="2195140" cy="1854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19600" y="40386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57200" y="59436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Follow Path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057400" y="55626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2" idx="3"/>
            <a:endCxn id="66" idx="6"/>
          </p:cNvCxnSpPr>
          <p:nvPr/>
        </p:nvCxnSpPr>
        <p:spPr>
          <a:xfrm flipH="1">
            <a:off x="1905000" y="5168526"/>
            <a:ext cx="1288070" cy="1117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943600" y="36576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23561" y="1870381"/>
            <a:ext cx="91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Svo</a:t>
            </a:r>
            <a:r>
              <a:rPr lang="en-US" dirty="0" smtClean="0"/>
              <a:t> Out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8918" y="4368142"/>
            <a:ext cx="79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Svo</a:t>
            </a:r>
            <a:r>
              <a:rPr lang="en-US" dirty="0" smtClean="0"/>
              <a:t>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7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102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A_Ramp_IR.c</vt:lpstr>
      <vt:lpstr>A_Ramp_IR.c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</dc:creator>
  <cp:lastModifiedBy>cpurobotics</cp:lastModifiedBy>
  <cp:revision>5</cp:revision>
  <dcterms:created xsi:type="dcterms:W3CDTF">2014-03-28T02:48:43Z</dcterms:created>
  <dcterms:modified xsi:type="dcterms:W3CDTF">2014-03-29T15:14:16Z</dcterms:modified>
</cp:coreProperties>
</file>