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7D27-FF4C-4C01-9052-DF2C42475871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36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Flip 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>
            <a:off x="3962400" y="2667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11" idx="2"/>
          </p:cNvCxnSpPr>
          <p:nvPr/>
        </p:nvCxnSpPr>
        <p:spPr>
          <a:xfrm flipV="1">
            <a:off x="3962400" y="2667000"/>
            <a:ext cx="1981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2" idx="7"/>
            <a:endCxn id="11" idx="3"/>
          </p:cNvCxnSpPr>
          <p:nvPr/>
        </p:nvCxnSpPr>
        <p:spPr>
          <a:xfrm flipV="1">
            <a:off x="3893530" y="2882526"/>
            <a:ext cx="2195140" cy="185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9600" y="40386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43600" y="3657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768649" y="2268102"/>
            <a:ext cx="1108651" cy="76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10 Flip 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 flipV="1">
            <a:off x="3962400" y="2652217"/>
            <a:ext cx="3806249" cy="14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1419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41" idx="2"/>
          </p:cNvCxnSpPr>
          <p:nvPr/>
        </p:nvCxnSpPr>
        <p:spPr>
          <a:xfrm>
            <a:off x="3962400" y="3733800"/>
            <a:ext cx="1314450" cy="17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2783" y="4415445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67730" y="3920960"/>
            <a:ext cx="1135670" cy="958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Follow path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048362" y="2268102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follow path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09372" y="2215166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276850" y="3352800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follow path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1" idx="6"/>
            <a:endCxn id="11" idx="3"/>
          </p:cNvCxnSpPr>
          <p:nvPr/>
        </p:nvCxnSpPr>
        <p:spPr>
          <a:xfrm flipV="1">
            <a:off x="6572249" y="2923827"/>
            <a:ext cx="1358758" cy="82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48361" y="4480397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follow path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2" idx="6"/>
            <a:endCxn id="48" idx="2"/>
          </p:cNvCxnSpPr>
          <p:nvPr/>
        </p:nvCxnSpPr>
        <p:spPr>
          <a:xfrm flipV="1">
            <a:off x="4038600" y="4879295"/>
            <a:ext cx="1009761" cy="7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8" idx="6"/>
            <a:endCxn id="11" idx="3"/>
          </p:cNvCxnSpPr>
          <p:nvPr/>
        </p:nvCxnSpPr>
        <p:spPr>
          <a:xfrm flipV="1">
            <a:off x="6343760" y="2923827"/>
            <a:ext cx="1587247" cy="195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6" idx="6"/>
            <a:endCxn id="11" idx="3"/>
          </p:cNvCxnSpPr>
          <p:nvPr/>
        </p:nvCxnSpPr>
        <p:spPr>
          <a:xfrm flipV="1">
            <a:off x="1905000" y="2923827"/>
            <a:ext cx="6026007" cy="3362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12419" y="3036332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17958" y="4215461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1" idx="4"/>
            <a:endCxn id="97" idx="0"/>
          </p:cNvCxnSpPr>
          <p:nvPr/>
        </p:nvCxnSpPr>
        <p:spPr>
          <a:xfrm>
            <a:off x="8322975" y="3036332"/>
            <a:ext cx="212590" cy="88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A_Ramp_IR.c</vt:lpstr>
      <vt:lpstr>A_Ramp_IR.c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cpurobotics</cp:lastModifiedBy>
  <cp:revision>8</cp:revision>
  <dcterms:created xsi:type="dcterms:W3CDTF">2014-03-28T02:48:43Z</dcterms:created>
  <dcterms:modified xsi:type="dcterms:W3CDTF">2014-04-02T12:34:44Z</dcterms:modified>
</cp:coreProperties>
</file>