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7D27-FF4C-4C01-9052-DF2C42475871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0EA0-F2DF-49D4-A3BB-1F65DF87B2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A_Ramp_IR.c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209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Follow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Ck IR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1752600" y="2667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8837" y="22098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&gt;48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436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Flip Box</a:t>
            </a:r>
          </a:p>
        </p:txBody>
      </p:sp>
      <p:cxnSp>
        <p:nvCxnSpPr>
          <p:cNvPr id="12" name="Straight Arrow Connector 11"/>
          <p:cNvCxnSpPr>
            <a:stCxn id="7" idx="6"/>
            <a:endCxn id="11" idx="2"/>
          </p:cNvCxnSpPr>
          <p:nvPr/>
        </p:nvCxnSpPr>
        <p:spPr>
          <a:xfrm>
            <a:off x="3962400" y="2667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23622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1000" y="3352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Follow Path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6" idx="7"/>
          </p:cNvCxnSpPr>
          <p:nvPr/>
        </p:nvCxnSpPr>
        <p:spPr>
          <a:xfrm flipH="1">
            <a:off x="1616774" y="2882526"/>
            <a:ext cx="1500096" cy="58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3124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971800" y="3429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Ck IR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6" idx="6"/>
            <a:endCxn id="38" idx="2"/>
          </p:cNvCxnSpPr>
          <p:nvPr/>
        </p:nvCxnSpPr>
        <p:spPr>
          <a:xfrm>
            <a:off x="18288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3810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&gt;55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6"/>
            <a:endCxn id="11" idx="2"/>
          </p:cNvCxnSpPr>
          <p:nvPr/>
        </p:nvCxnSpPr>
        <p:spPr>
          <a:xfrm flipV="1">
            <a:off x="3962400" y="2667000"/>
            <a:ext cx="1981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9600" y="30480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" y="46482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Follow Path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52600" y="4953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&gt;74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048000" y="4648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Ck IR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6"/>
            <a:endCxn id="52" idx="2"/>
          </p:cNvCxnSpPr>
          <p:nvPr/>
        </p:nvCxnSpPr>
        <p:spPr>
          <a:xfrm flipV="1">
            <a:off x="1828800" y="4953000"/>
            <a:ext cx="1219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50" idx="7"/>
          </p:cNvCxnSpPr>
          <p:nvPr/>
        </p:nvCxnSpPr>
        <p:spPr>
          <a:xfrm flipH="1">
            <a:off x="1616774" y="3994666"/>
            <a:ext cx="1536954" cy="77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28800" y="4267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2" idx="7"/>
            <a:endCxn id="11" idx="3"/>
          </p:cNvCxnSpPr>
          <p:nvPr/>
        </p:nvCxnSpPr>
        <p:spPr>
          <a:xfrm flipV="1">
            <a:off x="3893530" y="2882526"/>
            <a:ext cx="2195140" cy="185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9600" y="40386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57200" y="59436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Follow Path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57400" y="55626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66" idx="6"/>
          </p:cNvCxnSpPr>
          <p:nvPr/>
        </p:nvCxnSpPr>
        <p:spPr>
          <a:xfrm flipH="1">
            <a:off x="1905000" y="5168526"/>
            <a:ext cx="1288070" cy="1117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943600" y="36576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23561" y="1870381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918" y="4368142"/>
            <a:ext cx="7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7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A_Ramp_IR.c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209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Follow 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362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Ck IR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1752600" y="2667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8837" y="22098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&gt;48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768649" y="2268102"/>
            <a:ext cx="1108651" cy="76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10 Flip </a:t>
            </a:r>
            <a:r>
              <a:rPr lang="en-US" dirty="0" smtClean="0"/>
              <a:t>Box</a:t>
            </a:r>
          </a:p>
        </p:txBody>
      </p:sp>
      <p:cxnSp>
        <p:nvCxnSpPr>
          <p:cNvPr id="12" name="Straight Arrow Connector 11"/>
          <p:cNvCxnSpPr>
            <a:stCxn id="7" idx="6"/>
            <a:endCxn id="11" idx="2"/>
          </p:cNvCxnSpPr>
          <p:nvPr/>
        </p:nvCxnSpPr>
        <p:spPr>
          <a:xfrm flipV="1">
            <a:off x="3962400" y="2652217"/>
            <a:ext cx="3806249" cy="14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1419" y="23622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1000" y="3352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Follow Path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6" idx="7"/>
          </p:cNvCxnSpPr>
          <p:nvPr/>
        </p:nvCxnSpPr>
        <p:spPr>
          <a:xfrm flipH="1">
            <a:off x="1616774" y="2882526"/>
            <a:ext cx="1500096" cy="58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7400" y="3124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971800" y="34290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Ck IR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6" idx="6"/>
            <a:endCxn id="38" idx="2"/>
          </p:cNvCxnSpPr>
          <p:nvPr/>
        </p:nvCxnSpPr>
        <p:spPr>
          <a:xfrm>
            <a:off x="18288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76400" y="3810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&gt;55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8" idx="6"/>
            <a:endCxn id="41" idx="2"/>
          </p:cNvCxnSpPr>
          <p:nvPr/>
        </p:nvCxnSpPr>
        <p:spPr>
          <a:xfrm>
            <a:off x="3962400" y="3733800"/>
            <a:ext cx="1314450" cy="17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9600" y="3048000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" y="4648200"/>
            <a:ext cx="1447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Follow Path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52600" y="49530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&gt;74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048000" y="46482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Ck IR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6"/>
            <a:endCxn id="52" idx="2"/>
          </p:cNvCxnSpPr>
          <p:nvPr/>
        </p:nvCxnSpPr>
        <p:spPr>
          <a:xfrm flipV="1">
            <a:off x="1828800" y="4953000"/>
            <a:ext cx="1219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  <a:endCxn id="50" idx="7"/>
          </p:cNvCxnSpPr>
          <p:nvPr/>
        </p:nvCxnSpPr>
        <p:spPr>
          <a:xfrm flipH="1">
            <a:off x="1616774" y="3994666"/>
            <a:ext cx="1536954" cy="77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28800" y="42672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2783" y="4415445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IRval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57200" y="59436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Follow Path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057400" y="5562600"/>
            <a:ext cx="10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IRval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2" idx="3"/>
            <a:endCxn id="66" idx="6"/>
          </p:cNvCxnSpPr>
          <p:nvPr/>
        </p:nvCxnSpPr>
        <p:spPr>
          <a:xfrm flipH="1">
            <a:off x="1905000" y="5168526"/>
            <a:ext cx="1288070" cy="1117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967730" y="3920960"/>
            <a:ext cx="1135670" cy="958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Follow path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023561" y="187038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Out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918" y="4368142"/>
            <a:ext cx="7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Svo</a:t>
            </a:r>
            <a:r>
              <a:rPr lang="en-US" dirty="0" smtClean="0"/>
              <a:t> in 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048362" y="2268102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follow path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09372" y="2215166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276850" y="3352800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follow path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1" idx="6"/>
            <a:endCxn id="11" idx="3"/>
          </p:cNvCxnSpPr>
          <p:nvPr/>
        </p:nvCxnSpPr>
        <p:spPr>
          <a:xfrm flipV="1">
            <a:off x="6572249" y="2923827"/>
            <a:ext cx="1358758" cy="82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48361" y="4480397"/>
            <a:ext cx="1295399" cy="797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follow path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2" idx="6"/>
            <a:endCxn id="48" idx="2"/>
          </p:cNvCxnSpPr>
          <p:nvPr/>
        </p:nvCxnSpPr>
        <p:spPr>
          <a:xfrm flipV="1">
            <a:off x="4038600" y="4879295"/>
            <a:ext cx="1009761" cy="7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8" idx="6"/>
            <a:endCxn id="11" idx="3"/>
          </p:cNvCxnSpPr>
          <p:nvPr/>
        </p:nvCxnSpPr>
        <p:spPr>
          <a:xfrm flipV="1">
            <a:off x="6343760" y="2923827"/>
            <a:ext cx="1587247" cy="1955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6" idx="6"/>
            <a:endCxn id="11" idx="3"/>
          </p:cNvCxnSpPr>
          <p:nvPr/>
        </p:nvCxnSpPr>
        <p:spPr>
          <a:xfrm flipV="1">
            <a:off x="1905000" y="2923827"/>
            <a:ext cx="6026007" cy="3362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12419" y="3036332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17958" y="4215461"/>
            <a:ext cx="135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distInches</a:t>
            </a:r>
            <a:r>
              <a:rPr lang="en-US" dirty="0" smtClean="0"/>
              <a:t>&gt;?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1" idx="4"/>
            <a:endCxn id="97" idx="0"/>
          </p:cNvCxnSpPr>
          <p:nvPr/>
        </p:nvCxnSpPr>
        <p:spPr>
          <a:xfrm>
            <a:off x="8322975" y="3036332"/>
            <a:ext cx="212590" cy="884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102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A_Ramp_IR.c</vt:lpstr>
      <vt:lpstr>A_Ramp_IR.c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cpurobotics</cp:lastModifiedBy>
  <cp:revision>8</cp:revision>
  <dcterms:created xsi:type="dcterms:W3CDTF">2014-03-28T02:48:43Z</dcterms:created>
  <dcterms:modified xsi:type="dcterms:W3CDTF">2014-03-29T18:03:59Z</dcterms:modified>
</cp:coreProperties>
</file>