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0"/>
  </p:notesMasterIdLst>
  <p:handoutMasterIdLst>
    <p:handoutMasterId r:id="rId11"/>
  </p:handoutMasterIdLst>
  <p:sldIdLst>
    <p:sldId id="3516" r:id="rId5"/>
    <p:sldId id="3557" r:id="rId6"/>
    <p:sldId id="3558" r:id="rId7"/>
    <p:sldId id="3559" r:id="rId8"/>
    <p:sldId id="354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960E8C-E4D3-4A7E-B89F-0B7197AED114}" v="10" dt="2024-10-14T04:46:34.367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0061" autoAdjust="0"/>
  </p:normalViewPr>
  <p:slideViewPr>
    <p:cSldViewPr snapToGrid="0">
      <p:cViewPr varScale="1">
        <p:scale>
          <a:sx n="81" d="100"/>
          <a:sy n="81" d="100"/>
        </p:scale>
        <p:origin x="72" y="311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튜터01" userId="S::g010023@aivle.kt.co.kr::e9882fe5-6ff6-4155-a15d-0f94f5bbe953" providerId="AD" clId="Web-{F5960E8C-E4D3-4A7E-B89F-0B7197AED114}"/>
    <pc:docChg chg="modSld">
      <pc:chgData name="튜터01" userId="S::g010023@aivle.kt.co.kr::e9882fe5-6ff6-4155-a15d-0f94f5bbe953" providerId="AD" clId="Web-{F5960E8C-E4D3-4A7E-B89F-0B7197AED114}" dt="2024-10-14T04:46:34.195" v="7" actId="20577"/>
      <pc:docMkLst>
        <pc:docMk/>
      </pc:docMkLst>
      <pc:sldChg chg="modSp">
        <pc:chgData name="튜터01" userId="S::g010023@aivle.kt.co.kr::e9882fe5-6ff6-4155-a15d-0f94f5bbe953" providerId="AD" clId="Web-{F5960E8C-E4D3-4A7E-B89F-0B7197AED114}" dt="2024-10-14T04:46:34.195" v="7" actId="20577"/>
        <pc:sldMkLst>
          <pc:docMk/>
          <pc:sldMk cId="3939324480" sldId="3558"/>
        </pc:sldMkLst>
        <pc:spChg chg="mod">
          <ac:chgData name="튜터01" userId="S::g010023@aivle.kt.co.kr::e9882fe5-6ff6-4155-a15d-0f94f5bbe953" providerId="AD" clId="Web-{F5960E8C-E4D3-4A7E-B89F-0B7197AED114}" dt="2024-10-14T04:46:34.195" v="7" actId="20577"/>
          <ac:spMkLst>
            <pc:docMk/>
            <pc:sldMk cId="3939324480" sldId="3558"/>
            <ac:spMk id="3" creationId="{58BA7F9B-1809-4344-972C-1DA9DEBC0038}"/>
          </ac:spMkLst>
        </pc:spChg>
        <pc:spChg chg="mod">
          <ac:chgData name="튜터01" userId="S::g010023@aivle.kt.co.kr::e9882fe5-6ff6-4155-a15d-0f94f5bbe953" providerId="AD" clId="Web-{F5960E8C-E4D3-4A7E-B89F-0B7197AED114}" dt="2024-10-14T04:46:30.851" v="3" actId="20577"/>
          <ac:spMkLst>
            <pc:docMk/>
            <pc:sldMk cId="3939324480" sldId="3558"/>
            <ac:spMk id="12" creationId="{F0793A9B-06C1-40F0-83F0-0D0FF6BDEC89}"/>
          </ac:spMkLst>
        </pc:spChg>
      </pc:sldChg>
    </pc:docChg>
  </pc:docChgLst>
  <pc:docChgLst>
    <pc:chgData name="이장래" userId="fb2bc971-015e-4ef0-b0c0-69c044568fc3" providerId="ADAL" clId="{8EAC8F40-DF27-4852-A6D7-5DA56A428A17}"/>
    <pc:docChg chg="modSld">
      <pc:chgData name="이장래" userId="fb2bc971-015e-4ef0-b0c0-69c044568fc3" providerId="ADAL" clId="{8EAC8F40-DF27-4852-A6D7-5DA56A428A17}" dt="2024-09-22T10:53:29.080" v="46" actId="6549"/>
      <pc:docMkLst>
        <pc:docMk/>
      </pc:docMkLst>
      <pc:sldChg chg="modSp mod">
        <pc:chgData name="이장래" userId="fb2bc971-015e-4ef0-b0c0-69c044568fc3" providerId="ADAL" clId="{8EAC8F40-DF27-4852-A6D7-5DA56A428A17}" dt="2024-09-22T10:53:07.212" v="40" actId="6549"/>
        <pc:sldMkLst>
          <pc:docMk/>
          <pc:sldMk cId="3315561838" sldId="3516"/>
        </pc:sldMkLst>
        <pc:spChg chg="mod">
          <ac:chgData name="이장래" userId="fb2bc971-015e-4ef0-b0c0-69c044568fc3" providerId="ADAL" clId="{8EAC8F40-DF27-4852-A6D7-5DA56A428A17}" dt="2024-09-22T10:53:07.212" v="40" actId="6549"/>
          <ac:spMkLst>
            <pc:docMk/>
            <pc:sldMk cId="3315561838" sldId="3516"/>
            <ac:spMk id="9" creationId="{E3927A6B-D301-419B-A687-5B81C9865C94}"/>
          </ac:spMkLst>
        </pc:spChg>
        <pc:spChg chg="mod">
          <ac:chgData name="이장래" userId="fb2bc971-015e-4ef0-b0c0-69c044568fc3" providerId="ADAL" clId="{8EAC8F40-DF27-4852-A6D7-5DA56A428A17}" dt="2024-09-22T10:53:01.106" v="29"/>
          <ac:spMkLst>
            <pc:docMk/>
            <pc:sldMk cId="3315561838" sldId="3516"/>
            <ac:spMk id="75" creationId="{00000000-0000-0000-0000-000000000000}"/>
          </ac:spMkLst>
        </pc:spChg>
      </pc:sldChg>
      <pc:sldChg chg="modSp mod">
        <pc:chgData name="이장래" userId="fb2bc971-015e-4ef0-b0c0-69c044568fc3" providerId="ADAL" clId="{8EAC8F40-DF27-4852-A6D7-5DA56A428A17}" dt="2024-09-22T10:53:21.996" v="42" actId="6549"/>
        <pc:sldMkLst>
          <pc:docMk/>
          <pc:sldMk cId="2142768235" sldId="3557"/>
        </pc:sldMkLst>
        <pc:spChg chg="mod">
          <ac:chgData name="이장래" userId="fb2bc971-015e-4ef0-b0c0-69c044568fc3" providerId="ADAL" clId="{8EAC8F40-DF27-4852-A6D7-5DA56A428A17}" dt="2024-09-22T10:53:18.808" v="41" actId="6549"/>
          <ac:spMkLst>
            <pc:docMk/>
            <pc:sldMk cId="2142768235" sldId="3557"/>
            <ac:spMk id="18" creationId="{4603BCED-F48A-40D1-A39D-6F167E1EA1FC}"/>
          </ac:spMkLst>
        </pc:spChg>
        <pc:spChg chg="mod">
          <ac:chgData name="이장래" userId="fb2bc971-015e-4ef0-b0c0-69c044568fc3" providerId="ADAL" clId="{8EAC8F40-DF27-4852-A6D7-5DA56A428A17}" dt="2024-09-22T10:53:21.996" v="42" actId="6549"/>
          <ac:spMkLst>
            <pc:docMk/>
            <pc:sldMk cId="2142768235" sldId="3557"/>
            <ac:spMk id="19" creationId="{132BE50C-4854-45C8-B856-B6466EE6E747}"/>
          </ac:spMkLst>
        </pc:spChg>
      </pc:sldChg>
      <pc:sldChg chg="modSp mod">
        <pc:chgData name="이장래" userId="fb2bc971-015e-4ef0-b0c0-69c044568fc3" providerId="ADAL" clId="{8EAC8F40-DF27-4852-A6D7-5DA56A428A17}" dt="2024-09-22T10:53:25.318" v="44" actId="6549"/>
        <pc:sldMkLst>
          <pc:docMk/>
          <pc:sldMk cId="3939324480" sldId="3558"/>
        </pc:sldMkLst>
        <pc:spChg chg="mod">
          <ac:chgData name="이장래" userId="fb2bc971-015e-4ef0-b0c0-69c044568fc3" providerId="ADAL" clId="{8EAC8F40-DF27-4852-A6D7-5DA56A428A17}" dt="2024-09-22T10:53:24.470" v="43" actId="6549"/>
          <ac:spMkLst>
            <pc:docMk/>
            <pc:sldMk cId="3939324480" sldId="3558"/>
            <ac:spMk id="5" creationId="{6E15FD08-4722-48F2-A351-2574278DA45D}"/>
          </ac:spMkLst>
        </pc:spChg>
        <pc:spChg chg="mod">
          <ac:chgData name="이장래" userId="fb2bc971-015e-4ef0-b0c0-69c044568fc3" providerId="ADAL" clId="{8EAC8F40-DF27-4852-A6D7-5DA56A428A17}" dt="2024-09-22T10:53:25.318" v="44" actId="6549"/>
          <ac:spMkLst>
            <pc:docMk/>
            <pc:sldMk cId="3939324480" sldId="3558"/>
            <ac:spMk id="6" creationId="{532BB97A-5ABC-4669-883C-7156681E4CFA}"/>
          </ac:spMkLst>
        </pc:spChg>
      </pc:sldChg>
      <pc:sldChg chg="modSp mod">
        <pc:chgData name="이장래" userId="fb2bc971-015e-4ef0-b0c0-69c044568fc3" providerId="ADAL" clId="{8EAC8F40-DF27-4852-A6D7-5DA56A428A17}" dt="2024-09-22T10:53:29.080" v="46" actId="6549"/>
        <pc:sldMkLst>
          <pc:docMk/>
          <pc:sldMk cId="2629630082" sldId="3559"/>
        </pc:sldMkLst>
        <pc:spChg chg="mod">
          <ac:chgData name="이장래" userId="fb2bc971-015e-4ef0-b0c0-69c044568fc3" providerId="ADAL" clId="{8EAC8F40-DF27-4852-A6D7-5DA56A428A17}" dt="2024-09-22T10:53:27.915" v="45" actId="6549"/>
          <ac:spMkLst>
            <pc:docMk/>
            <pc:sldMk cId="2629630082" sldId="3559"/>
            <ac:spMk id="6" creationId="{4E28D919-47EF-4D58-A5A1-DB7841B2E97E}"/>
          </ac:spMkLst>
        </pc:spChg>
        <pc:spChg chg="mod">
          <ac:chgData name="이장래" userId="fb2bc971-015e-4ef0-b0c0-69c044568fc3" providerId="ADAL" clId="{8EAC8F40-DF27-4852-A6D7-5DA56A428A17}" dt="2024-09-22T10:53:29.080" v="46" actId="6549"/>
          <ac:spMkLst>
            <pc:docMk/>
            <pc:sldMk cId="2629630082" sldId="3559"/>
            <ac:spMk id="7" creationId="{9D709BB6-45F5-49EB-B6C8-D62CC459010F}"/>
          </ac:spMkLst>
        </pc:spChg>
      </pc:sldChg>
    </pc:docChg>
  </pc:docChgLst>
  <pc:docChgLst>
    <pc:chgData name="이장래" userId="fb2bc971-015e-4ef0-b0c0-69c044568fc3" providerId="ADAL" clId="{8D494670-B921-456A-86B9-F0C42D38D731}"/>
    <pc:docChg chg="modSld">
      <pc:chgData name="이장래" userId="fb2bc971-015e-4ef0-b0c0-69c044568fc3" providerId="ADAL" clId="{8D494670-B921-456A-86B9-F0C42D38D731}" dt="2024-09-23T14:43:21.832" v="0" actId="20577"/>
      <pc:docMkLst>
        <pc:docMk/>
      </pc:docMkLst>
      <pc:sldChg chg="modSp mod">
        <pc:chgData name="이장래" userId="fb2bc971-015e-4ef0-b0c0-69c044568fc3" providerId="ADAL" clId="{8D494670-B921-456A-86B9-F0C42D38D731}" dt="2024-09-23T14:43:21.832" v="0" actId="20577"/>
        <pc:sldMkLst>
          <pc:docMk/>
          <pc:sldMk cId="3315561838" sldId="3516"/>
        </pc:sldMkLst>
        <pc:spChg chg="mod">
          <ac:chgData name="이장래" userId="fb2bc971-015e-4ef0-b0c0-69c044568fc3" providerId="ADAL" clId="{8D494670-B921-456A-86B9-F0C42D38D731}" dt="2024-09-23T14:43:21.832" v="0" actId="20577"/>
          <ac:spMkLst>
            <pc:docMk/>
            <pc:sldMk cId="3315561838" sldId="3516"/>
            <ac:spMk id="75" creationId="{00000000-0000-0000-0000-000000000000}"/>
          </ac:spMkLst>
        </pc:spChg>
      </pc:sldChg>
    </pc:docChg>
  </pc:docChgLst>
  <pc:docChgLst>
    <pc:chgData name="한 다운" userId="b49e9d4d-484a-45dd-a772-6c95b31ec25c" providerId="ADAL" clId="{2B50859B-79AE-4577-BFBE-00BB9B0E6776}"/>
    <pc:docChg chg="modSld">
      <pc:chgData name="한 다운" userId="b49e9d4d-484a-45dd-a772-6c95b31ec25c" providerId="ADAL" clId="{2B50859B-79AE-4577-BFBE-00BB9B0E6776}" dt="2024-10-10T06:18:42.363" v="1" actId="20577"/>
      <pc:docMkLst>
        <pc:docMk/>
      </pc:docMkLst>
      <pc:sldChg chg="modSp mod">
        <pc:chgData name="한 다운" userId="b49e9d4d-484a-45dd-a772-6c95b31ec25c" providerId="ADAL" clId="{2B50859B-79AE-4577-BFBE-00BB9B0E6776}" dt="2024-10-10T06:18:42.363" v="1" actId="20577"/>
        <pc:sldMkLst>
          <pc:docMk/>
          <pc:sldMk cId="3315561838" sldId="3516"/>
        </pc:sldMkLst>
        <pc:spChg chg="mod">
          <ac:chgData name="한 다운" userId="b49e9d4d-484a-45dd-a772-6c95b31ec25c" providerId="ADAL" clId="{2B50859B-79AE-4577-BFBE-00BB9B0E6776}" dt="2024-10-10T06:18:42.363" v="1" actId="20577"/>
          <ac:spMkLst>
            <pc:docMk/>
            <pc:sldMk cId="3315561838" sldId="3516"/>
            <ac:spMk id="7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04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942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80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2" y="2223951"/>
            <a:ext cx="8245702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 트랙 </a:t>
            </a:r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미니프로젝트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spc="-100" dirty="0" smtClean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</a:t>
            </a:r>
            <a:endParaRPr lang="en-US" altLang="ko-KR" sz="2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조별 발표 템플릿</a:t>
            </a:r>
            <a:endParaRPr lang="en-US" altLang="ko-KR" sz="44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OO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OO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8166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처리 및 분석을 수행한 내용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공유하고 싶은 점을 작성 해주세요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4658B-C3B3-41D2-83C4-455237456A25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0EAAC3-33DC-429F-972F-BDCB4353A319}"/>
              </a:ext>
            </a:extLst>
          </p:cNvPr>
          <p:cNvSpPr/>
          <p:nvPr/>
        </p:nvSpPr>
        <p:spPr>
          <a:xfrm>
            <a:off x="2301096" y="3609260"/>
            <a:ext cx="24537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(ex.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캡쳐본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>
              <a:spcBef>
                <a:spcPts val="615"/>
              </a:spcBef>
              <a:buSzPts val="1800"/>
            </a:pP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없으면 안 </a:t>
            </a:r>
            <a:r>
              <a:rPr lang="ko-KR" altLang="en-US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넣으셔도</a:t>
            </a: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됩니다</a:t>
            </a:r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03BCED-F48A-40D1-A39D-6F167E1EA1FC}"/>
              </a:ext>
            </a:extLst>
          </p:cNvPr>
          <p:cNvSpPr/>
          <p:nvPr/>
        </p:nvSpPr>
        <p:spPr>
          <a:xfrm>
            <a:off x="6627911" y="2102427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ㅇㅇㅇㅇ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BE50C-4854-45C8-B856-B6466EE6E747}"/>
              </a:ext>
            </a:extLst>
          </p:cNvPr>
          <p:cNvSpPr/>
          <p:nvPr/>
        </p:nvSpPr>
        <p:spPr>
          <a:xfrm>
            <a:off x="6627911" y="2713351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ㅇㅇㅇㅇ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D3867-221D-4E70-860C-4F4F7A2688FC}"/>
              </a:ext>
            </a:extLst>
          </p:cNvPr>
          <p:cNvSpPr/>
          <p:nvPr/>
        </p:nvSpPr>
        <p:spPr>
          <a:xfrm>
            <a:off x="4046554" y="6136321"/>
            <a:ext cx="4265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장표의 구성은 예시이니 자유롭게 변경 가능합니다</a:t>
            </a:r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4276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41A5C5E-9CE2-46A4-9335-D9FE69026CDF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2. 딥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러닝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BA7F9B-1809-4344-972C-1DA9DEBC0038}"/>
              </a:ext>
            </a:extLst>
          </p:cNvPr>
          <p:cNvSpPr/>
          <p:nvPr/>
        </p:nvSpPr>
        <p:spPr>
          <a:xfrm>
            <a:off x="450813" y="1309272"/>
            <a:ext cx="7569380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 모델링을 수행한 내용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공유하고 싶은 점을 작성 해주세요</a:t>
            </a:r>
            <a:endParaRPr lang="ko-KR" dirty="0"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A45418-0644-4D93-A8E4-F8DCFE79FBF8}"/>
              </a:ext>
            </a:extLst>
          </p:cNvPr>
          <p:cNvSpPr/>
          <p:nvPr/>
        </p:nvSpPr>
        <p:spPr>
          <a:xfrm>
            <a:off x="2301096" y="3609260"/>
            <a:ext cx="24537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(ex.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캡쳐본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>
              <a:spcBef>
                <a:spcPts val="615"/>
              </a:spcBef>
              <a:buSzPts val="1800"/>
            </a:pP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없으면 안 </a:t>
            </a:r>
            <a:r>
              <a:rPr lang="ko-KR" altLang="en-US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넣으셔도</a:t>
            </a: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됩니다</a:t>
            </a:r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15FD08-4722-48F2-A351-2574278DA45D}"/>
              </a:ext>
            </a:extLst>
          </p:cNvPr>
          <p:cNvSpPr/>
          <p:nvPr/>
        </p:nvSpPr>
        <p:spPr>
          <a:xfrm>
            <a:off x="6627911" y="2102427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ㅇㅇㅇㅇ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2BB97A-5ABC-4669-883C-7156681E4CFA}"/>
              </a:ext>
            </a:extLst>
          </p:cNvPr>
          <p:cNvSpPr/>
          <p:nvPr/>
        </p:nvSpPr>
        <p:spPr>
          <a:xfrm>
            <a:off x="6627911" y="2713351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ㅇㅇㅇㅇ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6D20BD-54A6-4D48-AB1F-90A4320B4B2C}"/>
              </a:ext>
            </a:extLst>
          </p:cNvPr>
          <p:cNvSpPr/>
          <p:nvPr/>
        </p:nvSpPr>
        <p:spPr>
          <a:xfrm>
            <a:off x="4046554" y="6136321"/>
            <a:ext cx="4265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장표의 구성은 예시이니 자유롭게 변경 가능합니다</a:t>
            </a:r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932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3.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종합 결과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C91485-9904-45A0-9B96-C7939102DFCE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708F68-EBE2-4A09-B870-BBB4570F0D05}"/>
              </a:ext>
            </a:extLst>
          </p:cNvPr>
          <p:cNvSpPr/>
          <p:nvPr/>
        </p:nvSpPr>
        <p:spPr>
          <a:xfrm>
            <a:off x="450813" y="1309272"/>
            <a:ext cx="10647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모델을 비교하여 수행해본 결과나 프로젝트를 통해 얻은 인사이트가 있으면 작성 해주세요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5EAF6B-CCB0-4697-9AFD-B7B4809184AD}"/>
              </a:ext>
            </a:extLst>
          </p:cNvPr>
          <p:cNvSpPr/>
          <p:nvPr/>
        </p:nvSpPr>
        <p:spPr>
          <a:xfrm>
            <a:off x="2301096" y="3609260"/>
            <a:ext cx="24537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(ex.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캡쳐본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>
              <a:spcBef>
                <a:spcPts val="615"/>
              </a:spcBef>
              <a:buSzPts val="1800"/>
            </a:pP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없으면 안 </a:t>
            </a:r>
            <a:r>
              <a:rPr lang="ko-KR" altLang="en-US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넣으셔도</a:t>
            </a: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됩니다</a:t>
            </a:r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28D919-47EF-4D58-A5A1-DB7841B2E97E}"/>
              </a:ext>
            </a:extLst>
          </p:cNvPr>
          <p:cNvSpPr/>
          <p:nvPr/>
        </p:nvSpPr>
        <p:spPr>
          <a:xfrm>
            <a:off x="6627911" y="2102427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ㅇㅇㅇㅇ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709BB6-45F5-49EB-B6C8-D62CC459010F}"/>
              </a:ext>
            </a:extLst>
          </p:cNvPr>
          <p:cNvSpPr/>
          <p:nvPr/>
        </p:nvSpPr>
        <p:spPr>
          <a:xfrm>
            <a:off x="6627911" y="2713351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ㅇㅇㅇㅇ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DC98BE-9C2F-4B55-AA2C-5C62FE3B003E}"/>
              </a:ext>
            </a:extLst>
          </p:cNvPr>
          <p:cNvSpPr/>
          <p:nvPr/>
        </p:nvSpPr>
        <p:spPr>
          <a:xfrm>
            <a:off x="4046554" y="6136321"/>
            <a:ext cx="4265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장표의 구성은 예시이니 자유롭게 변경 가능합니다</a:t>
            </a:r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2963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8fcf1b-9571-4d20-a8ff-81bee2907a75" xsi:nil="true"/>
    <lcf76f155ced4ddcb4097134ff3c332f xmlns="e4e13380-6049-4f59-9391-9958b2774ca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EFD2EC9AE4E1C4E97A968ACD5F6A537" ma:contentTypeVersion="11" ma:contentTypeDescription="새 문서를 만듭니다." ma:contentTypeScope="" ma:versionID="19155a25b9ba6d0c3a9e80557f55e4ed">
  <xsd:schema xmlns:xsd="http://www.w3.org/2001/XMLSchema" xmlns:xs="http://www.w3.org/2001/XMLSchema" xmlns:p="http://schemas.microsoft.com/office/2006/metadata/properties" xmlns:ns2="e4e13380-6049-4f59-9391-9958b2774ca2" xmlns:ns3="cb8fcf1b-9571-4d20-a8ff-81bee2907a75" targetNamespace="http://schemas.microsoft.com/office/2006/metadata/properties" ma:root="true" ma:fieldsID="af305ecc6f6aec4a6b4091a46bae8202" ns2:_="" ns3:_="">
    <xsd:import namespace="e4e13380-6049-4f59-9391-9958b2774ca2"/>
    <xsd:import namespace="cb8fcf1b-9571-4d20-a8ff-81bee2907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3380-6049-4f59-9391-9958b2774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fcf1b-9571-4d20-a8ff-81bee2907a7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4755f7e-2eee-41cd-9fe6-bf774321496a}" ma:internalName="TaxCatchAll" ma:showField="CatchAllData" ma:web="cb8fcf1b-9571-4d20-a8ff-81bee2907a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676CB0-1328-4A61-BA0A-27E33D7A241A}"/>
</file>

<file path=docProps/app.xml><?xml version="1.0" encoding="utf-8"?>
<Properties xmlns="http://schemas.openxmlformats.org/officeDocument/2006/extended-properties" xmlns:vt="http://schemas.openxmlformats.org/officeDocument/2006/docPropsVTypes">
  <TotalTime>7303</TotalTime>
  <Words>139</Words>
  <Application>Microsoft Office PowerPoint</Application>
  <PresentationFormat>와이드스크린</PresentationFormat>
  <Paragraphs>27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Noto Sans Symbols</vt:lpstr>
      <vt:lpstr>Arial</vt:lpstr>
      <vt:lpstr>Calibri</vt:lpstr>
      <vt:lpstr>나눔스퀘어 Bold</vt:lpstr>
      <vt:lpstr>맑은 고딕</vt:lpstr>
      <vt:lpstr>맑은 고딕</vt:lpstr>
      <vt:lpstr>Office 테마</vt:lpstr>
      <vt:lpstr>PowerPoint 프레젠테이션</vt:lpstr>
      <vt:lpstr>1. 데이터 처리 및 분석</vt:lpstr>
      <vt:lpstr>2. 딥러닝 모델링</vt:lpstr>
      <vt:lpstr>3. 종합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331</cp:revision>
  <dcterms:modified xsi:type="dcterms:W3CDTF">2025-04-04T02:58:17Z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0x010100EEFD2EC9AE4E1C4E97A968ACD5F6A537</vt:lpwstr>
  </property>
  <property fmtid="{D5CDD505-2E9C-101B-9397-08002B2CF9AE}" pid="10" name="MediaServiceImageTags">
    <vt:lpwstr/>
  </property>
</Properties>
</file>