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나눔고딕코딩" panose="020D0009000000000000" pitchFamily="49" charset="-127"/>
      <p:regular r:id="rId26"/>
      <p:bold r:id="rId27"/>
    </p:embeddedFont>
    <p:embeddedFont>
      <p:font typeface="Batang" panose="02030600000101010101" pitchFamily="18" charset="-127"/>
      <p:regular r:id="rId28"/>
    </p:embeddedFont>
    <p:embeddedFont>
      <p:font typeface="맑은 고딕" panose="020B0503020000020004" pitchFamily="34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164" d="100"/>
          <a:sy n="164" d="100"/>
        </p:scale>
        <p:origin x="664" y="168"/>
      </p:cViewPr>
      <p:guideLst>
        <p:guide orient="horz" pos="1620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32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28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76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46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612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29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8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456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92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469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084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19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1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84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57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18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 err="1"/>
              <a:t>asdf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0.2 </a:t>
            </a:r>
            <a:r>
              <a:rPr lang="ko-KR" altLang="en-US" b="1" dirty="0"/>
              <a:t>톰캣 설치</a:t>
            </a:r>
            <a:r>
              <a:rPr lang="en-US" altLang="ko-KR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chemeClr val="tx1"/>
                </a:solidFill>
              </a:rPr>
              <a:t>아파치 톰캣</a:t>
            </a:r>
            <a:r>
              <a:rPr lang="en-US" altLang="ko-KR" dirty="0">
                <a:solidFill>
                  <a:schemeClr val="tx1"/>
                </a:solidFill>
              </a:rPr>
              <a:t>(Apache Tomcat): </a:t>
            </a:r>
            <a:r>
              <a:rPr lang="ko-KR" altLang="en-US" dirty="0">
                <a:solidFill>
                  <a:schemeClr val="tx1"/>
                </a:solidFill>
              </a:rPr>
              <a:t>아파치 소프트웨어 재단에서 제공하는 웹 애플리케이션 서버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JSP</a:t>
            </a:r>
            <a:r>
              <a:rPr lang="ko-KR" altLang="en-US" dirty="0">
                <a:solidFill>
                  <a:schemeClr val="tx1"/>
                </a:solidFill>
              </a:rPr>
              <a:t>와 서블릿 등 동적 웹 개발에 필요한 기술을 지원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톰캣도 </a:t>
            </a:r>
            <a:r>
              <a:rPr lang="en-US" altLang="ko-KR" dirty="0">
                <a:solidFill>
                  <a:schemeClr val="tx1"/>
                </a:solidFill>
              </a:rPr>
              <a:t>OpenJDK</a:t>
            </a:r>
            <a:r>
              <a:rPr lang="ko-KR" altLang="en-US" dirty="0">
                <a:solidFill>
                  <a:schemeClr val="tx1"/>
                </a:solidFill>
              </a:rPr>
              <a:t>와 마찬가지로 별도 설치없이 압축만 해제하면 설치 완료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톰캣 배포 사이트에 접속 </a:t>
            </a:r>
            <a:r>
              <a:rPr lang="en-US" altLang="ko-KR" dirty="0"/>
              <a:t>- http://tomcat.apache.org</a:t>
            </a:r>
          </a:p>
          <a:p>
            <a:pPr marL="895350" lvl="1" indent="-298450">
              <a:buNone/>
            </a:pPr>
            <a:r>
              <a:rPr lang="en-US" altLang="ko-KR" dirty="0"/>
              <a:t>02 [Download] </a:t>
            </a:r>
            <a:r>
              <a:rPr lang="ko-KR" altLang="en-US" dirty="0"/>
              <a:t>절의 </a:t>
            </a:r>
            <a:r>
              <a:rPr lang="en-US" altLang="ko-KR" dirty="0"/>
              <a:t>[Tomcat 9]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[64-bit Windows zip] </a:t>
            </a:r>
            <a:r>
              <a:rPr lang="ko-KR" altLang="en-US" dirty="0"/>
              <a:t>링크를 클릭하여 다운로드를 진행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다운로드한 파일의 압축을 푼 후 </a:t>
            </a:r>
            <a:r>
              <a:rPr lang="en-US" altLang="ko-KR" dirty="0"/>
              <a:t>OpenJDK </a:t>
            </a:r>
            <a:r>
              <a:rPr lang="ko-KR" altLang="en-US" dirty="0"/>
              <a:t>설치 시 생성한 </a:t>
            </a:r>
            <a:r>
              <a:rPr lang="en-US" altLang="ko-KR" dirty="0"/>
              <a:t>C:\01DevelopKits </a:t>
            </a:r>
            <a:r>
              <a:rPr lang="ko-KR" altLang="en-US" dirty="0"/>
              <a:t>폴더로 이동시킴</a:t>
            </a:r>
            <a:endParaRPr lang="en-US" altLang="ko-KR" dirty="0"/>
          </a:p>
          <a:p>
            <a:pPr marL="895350" lvl="1" indent="-298450">
              <a:buNone/>
            </a:pPr>
            <a:endParaRPr lang="en-US" altLang="ko-KR" dirty="0"/>
          </a:p>
          <a:p>
            <a:pPr marL="895350" lvl="1" indent="-298450"/>
            <a:r>
              <a:rPr lang="ko-KR" altLang="en-US" sz="1400" dirty="0"/>
              <a:t>톰캣 동작은 이클립스 설치 후 </a:t>
            </a:r>
            <a:r>
              <a:rPr lang="en-US" altLang="ko-KR" sz="1400" dirty="0"/>
              <a:t>0.3.3</a:t>
            </a:r>
            <a:r>
              <a:rPr lang="ko-KR" altLang="en-US" sz="1400" dirty="0"/>
              <a:t>절에서 확인</a:t>
            </a:r>
          </a:p>
          <a:p>
            <a:pPr marL="895350" lvl="1" indent="-298450">
              <a:buNone/>
            </a:pPr>
            <a:endParaRPr lang="en-US" altLang="ko-KR" dirty="0"/>
          </a:p>
          <a:p>
            <a:pPr marL="596900" lvl="1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1295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0.2 </a:t>
            </a:r>
            <a:r>
              <a:rPr lang="ko-KR" altLang="en-US" b="1" dirty="0"/>
              <a:t>톰캣 설치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chemeClr val="tx1"/>
                </a:solidFill>
              </a:rPr>
              <a:t>톰캣 버전별 기술 사양</a:t>
            </a:r>
            <a:endParaRPr lang="en-US" altLang="ko-KR" dirty="0"/>
          </a:p>
          <a:p>
            <a:pPr marL="596900" lvl="1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AB22D-81AE-4FC4-8980-7CC95642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329782"/>
            <a:ext cx="5586167" cy="2483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2B0BE-9E79-49E4-B705-0E885B16899F}"/>
              </a:ext>
            </a:extLst>
          </p:cNvPr>
          <p:cNvSpPr txBox="1"/>
          <p:nvPr/>
        </p:nvSpPr>
        <p:spPr>
          <a:xfrm>
            <a:off x="3200400" y="3813718"/>
            <a:ext cx="36811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https://tomcat.apache.org/whichversion.html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D6EC6-9BEA-4409-9EE1-75E9386E1189}"/>
              </a:ext>
            </a:extLst>
          </p:cNvPr>
          <p:cNvSpPr txBox="1"/>
          <p:nvPr/>
        </p:nvSpPr>
        <p:spPr>
          <a:xfrm>
            <a:off x="1211343" y="4230128"/>
            <a:ext cx="6490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톰캣 </a:t>
            </a:r>
            <a:r>
              <a:rPr lang="en-US" altLang="ko-KR" dirty="0">
                <a:solidFill>
                  <a:srgbClr val="502800"/>
                </a:solidFill>
                <a:latin typeface="+mn-ea"/>
                <a:ea typeface="+mn-ea"/>
              </a:rPr>
              <a:t>9.0.x</a:t>
            </a: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를 사용하므로 </a:t>
            </a:r>
            <a:r>
              <a:rPr lang="en-US" altLang="ko-KR" dirty="0">
                <a:solidFill>
                  <a:srgbClr val="502800"/>
                </a:solidFill>
                <a:latin typeface="+mn-ea"/>
                <a:ea typeface="+mn-ea"/>
              </a:rPr>
              <a:t>JSP 2.3</a:t>
            </a: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과 서블릿 </a:t>
            </a:r>
            <a:r>
              <a:rPr lang="en-US" altLang="ko-KR" dirty="0">
                <a:solidFill>
                  <a:srgbClr val="502800"/>
                </a:solidFill>
                <a:latin typeface="+mn-ea"/>
                <a:ea typeface="+mn-ea"/>
              </a:rPr>
              <a:t>4.0 </a:t>
            </a: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버전으로 학습</a:t>
            </a:r>
            <a:endParaRPr lang="en-US" altLang="ko-KR" dirty="0">
              <a:solidFill>
                <a:srgbClr val="502800"/>
              </a:solidFill>
              <a:latin typeface="+mn-ea"/>
              <a:ea typeface="+mn-ea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최신 버전보다는 현업에서 가장 널리 쓰이는 버전이 적합</a:t>
            </a:r>
          </a:p>
        </p:txBody>
      </p:sp>
    </p:spTree>
    <p:extLst>
      <p:ext uri="{BB962C8B-B14F-4D97-AF65-F5344CB8AC3E}">
        <p14:creationId xmlns:p14="http://schemas.microsoft.com/office/powerpoint/2010/main" val="215764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0.3.1 </a:t>
            </a:r>
            <a:r>
              <a:rPr lang="ko-KR" altLang="en-US" b="1" dirty="0"/>
              <a:t>이클립스 설치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이클립스 배포 사이트로 접속 </a:t>
            </a:r>
            <a:r>
              <a:rPr lang="en-US" altLang="ko-KR" dirty="0"/>
              <a:t>- https://www.eclipse.org</a:t>
            </a:r>
          </a:p>
          <a:p>
            <a:pPr marL="895350" lvl="1" indent="-298450">
              <a:buNone/>
            </a:pPr>
            <a:r>
              <a:rPr lang="en-US" altLang="ko-KR" dirty="0"/>
              <a:t>02 [Download]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[Download Packages]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오른쪽에 </a:t>
            </a:r>
            <a:r>
              <a:rPr lang="en-US" altLang="ko-KR" dirty="0"/>
              <a:t>[MORE DOWNLOADS] </a:t>
            </a:r>
            <a:r>
              <a:rPr lang="ko-KR" altLang="en-US" dirty="0"/>
              <a:t>섹션의</a:t>
            </a:r>
            <a:r>
              <a:rPr lang="en-US" altLang="ko-KR" dirty="0"/>
              <a:t> </a:t>
            </a:r>
            <a:r>
              <a:rPr lang="en-US" altLang="ko-KR" b="1" dirty="0"/>
              <a:t>‘</a:t>
            </a:r>
            <a:r>
              <a:rPr lang="en-US" altLang="ko-KR" dirty="0"/>
              <a:t>Eclipse 2020-09 (4.17)</a:t>
            </a:r>
            <a:r>
              <a:rPr lang="en-US" altLang="ko-KR" b="1" dirty="0"/>
              <a:t>’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05 “Eclipse IDE for Enterprise Java Developers”</a:t>
            </a:r>
            <a:r>
              <a:rPr lang="ko-KR" altLang="en-US" dirty="0"/>
              <a:t>를 사용 </a:t>
            </a:r>
            <a:r>
              <a:rPr lang="en-US" altLang="ko-KR" dirty="0"/>
              <a:t>- [Windows x86_64]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06 [Download]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07 </a:t>
            </a:r>
            <a:r>
              <a:rPr lang="ko-KR" altLang="en-US" dirty="0"/>
              <a:t>받은 파일의 압축을 푼 후 역시 </a:t>
            </a:r>
            <a:r>
              <a:rPr lang="en-US" altLang="ko-KR" dirty="0"/>
              <a:t>C:\01DevelopKits </a:t>
            </a:r>
            <a:r>
              <a:rPr lang="ko-KR" altLang="en-US" dirty="0"/>
              <a:t>폴더로 이동시킴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08 eclipse.exe </a:t>
            </a:r>
            <a:r>
              <a:rPr lang="ko-KR" altLang="en-US" dirty="0"/>
              <a:t>마우스 우클릭 → </a:t>
            </a:r>
            <a:r>
              <a:rPr lang="en-US" altLang="ko-KR" dirty="0"/>
              <a:t>[</a:t>
            </a:r>
            <a:r>
              <a:rPr lang="ko-KR" altLang="en-US" dirty="0"/>
              <a:t>보내기</a:t>
            </a:r>
            <a:r>
              <a:rPr lang="en-US" altLang="ko-KR" dirty="0"/>
              <a:t>] → [</a:t>
            </a:r>
            <a:r>
              <a:rPr lang="ko-KR" altLang="en-US" dirty="0"/>
              <a:t>바탕 화면에 바로 가기 만들기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09 eclipse.exe</a:t>
            </a:r>
            <a:r>
              <a:rPr lang="ko-KR" altLang="en-US" dirty="0"/>
              <a:t>나 방금 만든 단축 아이콘을 더블클릭하여 실행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10 Workspace</a:t>
            </a:r>
            <a:r>
              <a:rPr lang="ko-KR" altLang="en-US" dirty="0"/>
              <a:t>에서 </a:t>
            </a:r>
            <a:r>
              <a:rPr lang="en-US" altLang="ko-KR" dirty="0"/>
              <a:t>① “Users\[</a:t>
            </a:r>
            <a:r>
              <a:rPr lang="ko-KR" altLang="en-US" dirty="0"/>
              <a:t>사용자명</a:t>
            </a:r>
            <a:r>
              <a:rPr lang="en-US" altLang="ko-KR" dirty="0"/>
              <a:t>]” </a:t>
            </a:r>
            <a:r>
              <a:rPr lang="ko-KR" altLang="en-US" dirty="0"/>
              <a:t>부분을 “</a:t>
            </a:r>
            <a:r>
              <a:rPr lang="en-US" altLang="ko-KR" dirty="0"/>
              <a:t>02Workspaces”</a:t>
            </a:r>
            <a:r>
              <a:rPr lang="ko-KR" altLang="en-US" dirty="0"/>
              <a:t>로 변경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아래의 체크박스를 체크한 후 </a:t>
            </a:r>
            <a:r>
              <a:rPr lang="en-US" altLang="ko-KR" dirty="0"/>
              <a:t>③ [Launch]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11 </a:t>
            </a:r>
            <a:r>
              <a:rPr lang="ko-KR" altLang="en-US" dirty="0"/>
              <a:t>이클립스가 처음 실행되면 </a:t>
            </a:r>
            <a:r>
              <a:rPr lang="en-US" altLang="ko-KR" dirty="0"/>
              <a:t>Welcome </a:t>
            </a:r>
            <a:r>
              <a:rPr lang="ko-KR" altLang="en-US" dirty="0"/>
              <a:t>창이 열림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5083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0.3.2 </a:t>
            </a:r>
            <a:r>
              <a:rPr lang="ko-KR" altLang="en-US" b="1" dirty="0"/>
              <a:t>이클립스 기본 설정</a:t>
            </a:r>
            <a:endParaRPr lang="en-US" altLang="ko-KR" b="1" dirty="0"/>
          </a:p>
          <a:p>
            <a:pPr marL="882650" lvl="1" indent="-285750"/>
            <a:r>
              <a:rPr lang="ko-KR" altLang="en-US" dirty="0"/>
              <a:t>파일 인코딩 변경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인코딩 방식을 </a:t>
            </a:r>
            <a:r>
              <a:rPr lang="en-US" altLang="ko-KR" dirty="0"/>
              <a:t>MS949</a:t>
            </a:r>
            <a:r>
              <a:rPr lang="ko-KR" altLang="en-US" dirty="0"/>
              <a:t>에서 </a:t>
            </a:r>
            <a:r>
              <a:rPr lang="en-US" altLang="ko-KR" dirty="0"/>
              <a:t>UTF-8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메뉴에서 </a:t>
            </a:r>
            <a:r>
              <a:rPr lang="en-US" altLang="ko-KR" dirty="0"/>
              <a:t>[Window] → [Preferences]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[General] → ② [Workspace] →</a:t>
            </a:r>
            <a:r>
              <a:rPr lang="ko-KR" altLang="en-US" dirty="0"/>
              <a:t> </a:t>
            </a:r>
            <a:r>
              <a:rPr lang="en-US" altLang="ko-KR" dirty="0"/>
              <a:t>③ [Text file encoding]</a:t>
            </a:r>
            <a:r>
              <a:rPr lang="ko-KR" altLang="en-US" dirty="0"/>
              <a:t>을 “</a:t>
            </a:r>
            <a:r>
              <a:rPr lang="en-US" altLang="ko-KR" dirty="0"/>
              <a:t>UTF-8”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CSS/HTML/JSP </a:t>
            </a:r>
            <a:r>
              <a:rPr lang="ko-KR" altLang="en-US" dirty="0"/>
              <a:t>파일의 인코딩도 </a:t>
            </a:r>
            <a:r>
              <a:rPr lang="en-US" altLang="ko-KR" dirty="0"/>
              <a:t>UTF-8</a:t>
            </a:r>
            <a:r>
              <a:rPr lang="ko-KR" altLang="en-US" dirty="0"/>
              <a:t>로 변경</a:t>
            </a:r>
            <a:br>
              <a:rPr lang="en-US" altLang="ko-KR" dirty="0"/>
            </a:br>
            <a:r>
              <a:rPr lang="en-US" altLang="ko-KR" dirty="0"/>
              <a:t>Preferences </a:t>
            </a:r>
            <a:r>
              <a:rPr lang="ko-KR" altLang="en-US" dirty="0"/>
              <a:t>창에서 </a:t>
            </a:r>
            <a:r>
              <a:rPr lang="en-US" altLang="ko-KR" dirty="0"/>
              <a:t>[Web] </a:t>
            </a:r>
            <a:r>
              <a:rPr lang="ko-KR" altLang="en-US" dirty="0"/>
              <a:t>하위의 </a:t>
            </a:r>
            <a:r>
              <a:rPr lang="en-US" altLang="ko-KR" dirty="0"/>
              <a:t>① [CSS Files], ② [HTML Files], ③ [JSP Files] </a:t>
            </a:r>
            <a:r>
              <a:rPr lang="ko-KR" altLang="en-US" dirty="0"/>
              <a:t>항목 모두의 </a:t>
            </a:r>
            <a:r>
              <a:rPr lang="en-US" altLang="ko-KR" dirty="0"/>
              <a:t>[Encoding]</a:t>
            </a:r>
            <a:r>
              <a:rPr lang="ko-KR" altLang="en-US" dirty="0"/>
              <a:t>을 </a:t>
            </a:r>
            <a:r>
              <a:rPr lang="en-US" altLang="ko-KR" dirty="0"/>
              <a:t>UTF-8</a:t>
            </a:r>
            <a:r>
              <a:rPr lang="ko-KR" altLang="en-US" dirty="0"/>
              <a:t>로 변경 </a:t>
            </a:r>
            <a:r>
              <a:rPr lang="en-US" altLang="ko-KR" dirty="0"/>
              <a:t>④ [Apply and Close] </a:t>
            </a:r>
            <a:r>
              <a:rPr lang="ko-KR" altLang="en-US" dirty="0"/>
              <a:t>버튼을 눌러 지금까지의 변경사항을 모두 적용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5020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882650" lvl="1" indent="-285750"/>
            <a:r>
              <a:rPr lang="ko-KR" altLang="en-US" b="1" dirty="0"/>
              <a:t>톰캣 연동 설정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이클립스 화면 아래쪽 뷰</a:t>
            </a:r>
            <a:r>
              <a:rPr lang="en-US" altLang="ko-KR" dirty="0"/>
              <a:t>(view) </a:t>
            </a:r>
            <a:r>
              <a:rPr lang="ko-KR" altLang="en-US" dirty="0"/>
              <a:t>중 </a:t>
            </a:r>
            <a:r>
              <a:rPr lang="en-US" altLang="ko-KR" dirty="0"/>
              <a:t>[Servers]</a:t>
            </a:r>
            <a:r>
              <a:rPr lang="ko-KR" altLang="en-US" dirty="0"/>
              <a:t>를 선택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현재 가용한 서버가 없다고 나옴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[Servers] </a:t>
            </a:r>
            <a:r>
              <a:rPr lang="ko-KR" altLang="en-US" dirty="0"/>
              <a:t>뷰에서 아래 링크를 클릭해 새로운 서버를 생성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</a:t>
            </a:r>
            <a:r>
              <a:rPr lang="ko-KR" altLang="en-US" dirty="0"/>
              <a:t>서버 생성 창에서 </a:t>
            </a:r>
            <a:r>
              <a:rPr lang="en-US" altLang="ko-KR" dirty="0"/>
              <a:t>① [Apache] → ② [Tomcat v9.0 Server] </a:t>
            </a:r>
            <a:r>
              <a:rPr lang="ko-KR" altLang="en-US" dirty="0"/>
              <a:t>선택 후 </a:t>
            </a:r>
            <a:r>
              <a:rPr lang="en-US" altLang="ko-KR" dirty="0"/>
              <a:t>③ [Next]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① [Browse] </a:t>
            </a:r>
            <a:r>
              <a:rPr lang="ko-KR" altLang="en-US" dirty="0"/>
              <a:t>버튼을 눌러 톰캣이 설치된 폴더를 선택하고</a:t>
            </a:r>
            <a:r>
              <a:rPr lang="en-US" altLang="ko-KR" dirty="0"/>
              <a:t>, ② JRE</a:t>
            </a:r>
            <a:r>
              <a:rPr lang="ko-KR" altLang="en-US" dirty="0"/>
              <a:t>는 </a:t>
            </a:r>
            <a:r>
              <a:rPr lang="en-US" altLang="ko-KR" dirty="0"/>
              <a:t>jdk-11</a:t>
            </a:r>
            <a:r>
              <a:rPr lang="ko-KR" altLang="en-US" dirty="0"/>
              <a:t>을 선택한 다음 </a:t>
            </a:r>
            <a:r>
              <a:rPr lang="en-US" altLang="ko-KR" dirty="0"/>
              <a:t>③ [Finish] </a:t>
            </a:r>
            <a:r>
              <a:rPr lang="ko-KR" altLang="en-US" dirty="0"/>
              <a:t>버튼을 클릭하면 설정이 완료</a:t>
            </a:r>
            <a:br>
              <a:rPr lang="en-US" altLang="ko-KR" dirty="0"/>
            </a:br>
            <a:r>
              <a:rPr lang="en-US" altLang="ko-KR" dirty="0"/>
              <a:t>- [Servers] </a:t>
            </a:r>
            <a:r>
              <a:rPr lang="ko-KR" altLang="en-US" dirty="0"/>
              <a:t>뷰에 </a:t>
            </a:r>
            <a:r>
              <a:rPr lang="en-US" altLang="ko-KR" dirty="0"/>
              <a:t>Tomcat v9.0 </a:t>
            </a:r>
            <a:r>
              <a:rPr lang="ko-KR" altLang="en-US" dirty="0"/>
              <a:t>서버가 등록된 모습을 확인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1622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0.3.3 </a:t>
            </a:r>
            <a:r>
              <a:rPr lang="ko-KR" altLang="en-US" b="1" dirty="0"/>
              <a:t>톰캣 실행 확인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[Servers] </a:t>
            </a:r>
            <a:r>
              <a:rPr lang="ko-KR" altLang="en-US" dirty="0"/>
              <a:t>뷰에서 </a:t>
            </a:r>
            <a:r>
              <a:rPr lang="en-US" altLang="ko-KR" dirty="0"/>
              <a:t>① Tomcat v9.0 </a:t>
            </a:r>
            <a:r>
              <a:rPr lang="ko-KR" altLang="en-US" dirty="0"/>
              <a:t>선택 후 </a:t>
            </a:r>
            <a:r>
              <a:rPr lang="en-US" altLang="ko-KR" dirty="0"/>
              <a:t>② [Start the server] </a:t>
            </a:r>
            <a:r>
              <a:rPr lang="ko-KR" altLang="en-US" dirty="0"/>
              <a:t>버튼을 클릭하여 톰캣을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서버의 상태 ‘</a:t>
            </a:r>
            <a:r>
              <a:rPr lang="en-US" altLang="ko-KR" dirty="0"/>
              <a:t>Started’</a:t>
            </a:r>
            <a:r>
              <a:rPr lang="ko-KR" altLang="en-US" dirty="0"/>
              <a:t>로 변하면 톰캣이 제대로 구동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</a:t>
            </a:r>
            <a:r>
              <a:rPr lang="ko-KR" altLang="en-US" dirty="0"/>
              <a:t>웹 브라우저에서 다음 주소로 접속 </a:t>
            </a:r>
            <a:r>
              <a:rPr lang="en-US" altLang="ko-KR" dirty="0"/>
              <a:t>- http://localhost:8080/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파일을 찾을 수 없다는 오류 화면 자체를 톰캣이 보내준 것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D9267-5823-40F1-B947-00E830F7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962949"/>
            <a:ext cx="3902697" cy="15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0.4.1 </a:t>
            </a:r>
            <a:r>
              <a:rPr lang="ko-KR" altLang="en-US" b="1" dirty="0"/>
              <a:t>프로젝트 생성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메뉴에서 </a:t>
            </a:r>
            <a:r>
              <a:rPr lang="en-US" altLang="ko-KR" dirty="0"/>
              <a:t>① [File] → ② [New] → ③ [Dynamic Web Project]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프로젝트명은 “</a:t>
            </a:r>
            <a:r>
              <a:rPr lang="en-US" altLang="ko-KR" dirty="0" err="1"/>
              <a:t>MustHaveJSP</a:t>
            </a:r>
            <a:r>
              <a:rPr lang="en-US" altLang="ko-KR" dirty="0"/>
              <a:t>” ② [Target runtime]</a:t>
            </a:r>
            <a:r>
              <a:rPr lang="ko-KR" altLang="en-US" dirty="0"/>
              <a:t>은 “</a:t>
            </a:r>
            <a:r>
              <a:rPr lang="en-US" altLang="ko-KR" dirty="0"/>
              <a:t>Apache Tomcat v9.0”, </a:t>
            </a:r>
            <a:br>
              <a:rPr lang="en-US" altLang="ko-KR" dirty="0"/>
            </a:br>
            <a:r>
              <a:rPr lang="en-US" altLang="ko-KR" dirty="0"/>
              <a:t>[Dynamic web module version]</a:t>
            </a:r>
            <a:r>
              <a:rPr lang="ko-KR" altLang="en-US" dirty="0"/>
              <a:t>은 “</a:t>
            </a:r>
            <a:r>
              <a:rPr lang="en-US" altLang="ko-KR" dirty="0"/>
              <a:t>4.0”</a:t>
            </a:r>
            <a:r>
              <a:rPr lang="ko-KR" altLang="en-US" dirty="0"/>
              <a:t>인지 확인하고 </a:t>
            </a:r>
            <a:r>
              <a:rPr lang="en-US" altLang="ko-KR" dirty="0"/>
              <a:t>③ [Next]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</a:t>
            </a:r>
            <a:r>
              <a:rPr lang="ko-KR" altLang="en-US" dirty="0"/>
              <a:t>자바 소스 파일의 경로를 설정하는 화면에서</a:t>
            </a:r>
            <a:r>
              <a:rPr lang="en-US" altLang="ko-KR" dirty="0"/>
              <a:t> </a:t>
            </a:r>
            <a:r>
              <a:rPr lang="ko-KR" altLang="en-US" dirty="0"/>
              <a:t>수정 없이 </a:t>
            </a:r>
            <a:r>
              <a:rPr lang="en-US" altLang="ko-KR" dirty="0"/>
              <a:t>[Next]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웹 모듈 설정 화면 </a:t>
            </a:r>
            <a:r>
              <a:rPr lang="en-US" altLang="ko-KR" dirty="0"/>
              <a:t>① “Generate web.xml deployment descriptor” </a:t>
            </a:r>
            <a:r>
              <a:rPr lang="ko-KR" altLang="en-US" dirty="0"/>
              <a:t>체크 박스를 체크하고 </a:t>
            </a:r>
            <a:r>
              <a:rPr lang="en-US" altLang="ko-KR" dirty="0"/>
              <a:t>② [Finish]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1" indent="-29845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1AA55-A4BB-4735-A87F-8CAA8D9A4379}"/>
              </a:ext>
            </a:extLst>
          </p:cNvPr>
          <p:cNvSpPr txBox="1"/>
          <p:nvPr/>
        </p:nvSpPr>
        <p:spPr>
          <a:xfrm>
            <a:off x="900259" y="3418870"/>
            <a:ext cx="773469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※ </a:t>
            </a:r>
            <a:r>
              <a:rPr lang="ko-KR" altLang="en-US" b="1" dirty="0">
                <a:latin typeface="+mn-ea"/>
                <a:ea typeface="+mn-ea"/>
              </a:rPr>
              <a:t>배포 서술자</a:t>
            </a:r>
            <a:r>
              <a:rPr lang="en-US" altLang="ko-KR" b="1" dirty="0">
                <a:latin typeface="+mn-ea"/>
                <a:ea typeface="+mn-ea"/>
              </a:rPr>
              <a:t>(web.xml)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배포 서술자는 웹 애플리케이션의 환경설정 정보를 담은 파일</a:t>
            </a:r>
            <a:endParaRPr lang="en-US" altLang="ko-KR" dirty="0">
              <a:latin typeface="+mn-ea"/>
              <a:ea typeface="+mn-ea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WAS(Web Application Server)</a:t>
            </a:r>
            <a:r>
              <a:rPr lang="ko-KR" altLang="en-US" dirty="0">
                <a:latin typeface="+mn-ea"/>
                <a:ea typeface="+mn-ea"/>
              </a:rPr>
              <a:t>가 처음 구동될 때 이 파일을 읽어 설정 내용을 톰캣에 적용</a:t>
            </a:r>
            <a:endParaRPr lang="en-US" altLang="ko-KR" dirty="0">
              <a:latin typeface="+mn-ea"/>
              <a:ea typeface="+mn-ea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서블릿 설정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필터 설정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웰컴 파일 목록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오류 페이지 처리와 같은 설정을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71243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0.4.2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① </a:t>
            </a:r>
            <a:r>
              <a:rPr lang="en-US" altLang="ko-KR" dirty="0" err="1"/>
              <a:t>WebContent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② [New] → ③ [JSP File]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파일명을 “</a:t>
            </a:r>
            <a:r>
              <a:rPr lang="en-US" altLang="ko-KR" dirty="0" err="1"/>
              <a:t>HelloJSP</a:t>
            </a:r>
            <a:r>
              <a:rPr lang="en-US" altLang="ko-KR" dirty="0"/>
              <a:t>”</a:t>
            </a:r>
            <a:r>
              <a:rPr lang="ko-KR" altLang="en-US" dirty="0"/>
              <a:t>로 입력하고 </a:t>
            </a:r>
            <a:r>
              <a:rPr lang="en-US" altLang="ko-KR" dirty="0"/>
              <a:t>② [Finish]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</a:t>
            </a:r>
            <a:r>
              <a:rPr lang="ko-KR" altLang="en-US" dirty="0"/>
              <a:t>파일 내용 일부 수정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84B407-298B-450A-A81D-E627786C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82315"/>
              </p:ext>
            </p:extLst>
          </p:nvPr>
        </p:nvGraphicFramePr>
        <p:xfrm>
          <a:off x="1282539" y="2329931"/>
          <a:ext cx="5384961" cy="944880"/>
        </p:xfrm>
        <a:graphic>
          <a:graphicData uri="http://schemas.openxmlformats.org/drawingml/2006/table">
            <a:tbl>
              <a:tblPr firstRow="1" bandRow="1"/>
              <a:tblGrid>
                <a:gridCol w="538496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str1 = "JSP";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str2 = "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..";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78D0A9-BAB5-42CC-96CA-2CF3730EE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51074"/>
              </p:ext>
            </p:extLst>
          </p:nvPr>
        </p:nvGraphicFramePr>
        <p:xfrm>
          <a:off x="1282539" y="3360896"/>
          <a:ext cx="5384961" cy="1371600"/>
        </p:xfrm>
        <a:graphic>
          <a:graphicData uri="http://schemas.openxmlformats.org/drawingml/2006/table">
            <a:tbl>
              <a:tblPr firstRow="1" bandRow="1"/>
              <a:tblGrid>
                <a:gridCol w="538496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&lt;h2&gt;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처음 만들어보는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&lt;%= str1 %&gt;&lt;/h2&gt;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&lt;p&gt;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&lt;%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(str2 + str1 + "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열공합시다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^^*");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%&gt;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&lt;/p&gt;%!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30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0.4.2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메뉴에서 </a:t>
            </a:r>
            <a:r>
              <a:rPr lang="en-US" altLang="ko-KR" dirty="0"/>
              <a:t>[Run] → [Run As] → [Run on Server]</a:t>
            </a:r>
            <a:r>
              <a:rPr lang="ko-KR" altLang="en-US" dirty="0"/>
              <a:t>를 눌러 실행 </a:t>
            </a:r>
            <a:r>
              <a:rPr lang="en-US" altLang="ko-KR" dirty="0"/>
              <a:t>(</a:t>
            </a:r>
            <a:r>
              <a:rPr lang="ko-KR" altLang="en-US" dirty="0"/>
              <a:t>단축키 </a:t>
            </a:r>
            <a:r>
              <a:rPr lang="en-US" altLang="ko-KR" dirty="0"/>
              <a:t>Ctrl + F11 )</a:t>
            </a:r>
          </a:p>
          <a:p>
            <a:pPr marL="895350" lvl="1" indent="-298450">
              <a:buNone/>
            </a:pPr>
            <a:r>
              <a:rPr lang="en-US" altLang="ko-KR" dirty="0"/>
              <a:t>05 </a:t>
            </a:r>
            <a:r>
              <a:rPr lang="ko-KR" altLang="en-US" dirty="0"/>
              <a:t>실행할 웹 서버로 </a:t>
            </a:r>
            <a:r>
              <a:rPr lang="en-US" altLang="ko-KR" dirty="0"/>
              <a:t>Tomcat v9.0</a:t>
            </a:r>
            <a:r>
              <a:rPr lang="ko-KR" altLang="en-US" dirty="0"/>
              <a:t>이 선택됐는지 확인한 후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06 </a:t>
            </a:r>
            <a:r>
              <a:rPr lang="ko-KR" altLang="en-US" dirty="0"/>
              <a:t>처음 실행하면 나오는 보안 경고에서</a:t>
            </a:r>
            <a:r>
              <a:rPr lang="en-US" altLang="ko-KR" dirty="0"/>
              <a:t>, [</a:t>
            </a:r>
            <a:r>
              <a:rPr lang="ko-KR" altLang="en-US" dirty="0"/>
              <a:t>액세스 허용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07 “</a:t>
            </a:r>
            <a:r>
              <a:rPr lang="ko-KR" altLang="en-US" dirty="0"/>
              <a:t>서버가 이미 실행 중이라면 재시작</a:t>
            </a:r>
            <a:r>
              <a:rPr lang="en-US" altLang="ko-KR" dirty="0"/>
              <a:t>?”</a:t>
            </a:r>
            <a:r>
              <a:rPr lang="ko-KR" altLang="en-US" dirty="0"/>
              <a:t> 확인창에서 변경 없이 </a:t>
            </a:r>
            <a:r>
              <a:rPr lang="en-US" altLang="ko-KR" dirty="0"/>
              <a:t>[OK] </a:t>
            </a:r>
            <a:r>
              <a:rPr lang="ko-KR" altLang="en-US" dirty="0"/>
              <a:t>재시작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A8A2D-7FF7-4D66-87D7-275876B84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704210"/>
            <a:ext cx="4638675" cy="19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0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0.5 </a:t>
            </a:r>
            <a:r>
              <a:rPr lang="ko-KR" altLang="en-US" b="1" dirty="0"/>
              <a:t>마지막 추가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1152525" lvl="2" indent="-285750"/>
            <a:r>
              <a:rPr lang="ko-KR" altLang="en-US" dirty="0"/>
              <a:t>이클립스가 실행 결과를 크롬 브라우저로 보여주도록 하고</a:t>
            </a:r>
            <a:r>
              <a:rPr lang="en-US" altLang="ko-KR" dirty="0"/>
              <a:t>, </a:t>
            </a:r>
            <a:r>
              <a:rPr lang="ko-KR" altLang="en-US" dirty="0"/>
              <a:t>웹 서버가 다른 서비스와 충돌하지 않도록 포트 번호 변경</a:t>
            </a:r>
            <a:r>
              <a:rPr lang="en-US" altLang="ko-KR" b="1" dirty="0"/>
              <a:t>	</a:t>
            </a:r>
          </a:p>
          <a:p>
            <a:pPr marL="328612" indent="0">
              <a:buNone/>
            </a:pPr>
            <a:r>
              <a:rPr lang="en-US" altLang="ko-KR" b="1" dirty="0"/>
              <a:t>0.5.1 </a:t>
            </a:r>
            <a:r>
              <a:rPr lang="ko-KR" altLang="en-US" b="1" dirty="0"/>
              <a:t>외부 웹 브라우저로 실행하기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메뉴에서 </a:t>
            </a:r>
            <a:r>
              <a:rPr lang="en-US" altLang="ko-KR" dirty="0"/>
              <a:t>① [Window] → ② [Web Browser]</a:t>
            </a:r>
            <a:r>
              <a:rPr lang="ko-KR" altLang="en-US" dirty="0"/>
              <a:t>를 선택 →</a:t>
            </a:r>
            <a:r>
              <a:rPr lang="en-US" altLang="ko-KR" dirty="0"/>
              <a:t> PC</a:t>
            </a:r>
            <a:r>
              <a:rPr lang="ko-KR" altLang="en-US" dirty="0"/>
              <a:t>에 설치된 웹 브라우저 목록 중 </a:t>
            </a:r>
            <a:r>
              <a:rPr lang="en-US" altLang="ko-KR" dirty="0"/>
              <a:t>③ </a:t>
            </a:r>
            <a:r>
              <a:rPr lang="ko-KR" altLang="en-US" dirty="0"/>
              <a:t>여기서는 크롬을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편집창에서 </a:t>
            </a:r>
            <a:r>
              <a:rPr lang="en-US" altLang="ko-KR" dirty="0" err="1"/>
              <a:t>HelloJSP.jsp</a:t>
            </a:r>
            <a:r>
              <a:rPr lang="en-US" altLang="ko-KR" dirty="0"/>
              <a:t> </a:t>
            </a:r>
            <a:r>
              <a:rPr lang="ko-KR" altLang="en-US" dirty="0"/>
              <a:t>파일을 선택한 후 </a:t>
            </a:r>
            <a:r>
              <a:rPr lang="en-US" altLang="ko-KR" dirty="0"/>
              <a:t>② </a:t>
            </a:r>
            <a:r>
              <a:rPr lang="ko-KR" altLang="en-US" dirty="0"/>
              <a:t>다시 한번 단축키 </a:t>
            </a:r>
            <a:r>
              <a:rPr lang="en-US" altLang="ko-KR" dirty="0"/>
              <a:t>Ctrl + F11 </a:t>
            </a:r>
            <a:r>
              <a:rPr lang="ko-KR" altLang="en-US" dirty="0"/>
              <a:t>을 눌러 실행</a:t>
            </a:r>
            <a:r>
              <a:rPr lang="en-US" altLang="ko-KR" dirty="0"/>
              <a:t>. </a:t>
            </a:r>
            <a:r>
              <a:rPr lang="ko-KR" altLang="en-US" dirty="0"/>
              <a:t>다음과 같이 크롬 브라우저에서 결과가 출력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5CD76-8355-40C8-A390-C5C08C57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067780"/>
            <a:ext cx="4933950" cy="13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0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0.5 </a:t>
            </a:r>
            <a:r>
              <a:rPr lang="ko-KR" altLang="en-US" b="1" dirty="0"/>
              <a:t>마지막 추가 설정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0.5.2 </a:t>
            </a:r>
            <a:r>
              <a:rPr lang="ko-KR" altLang="en-US" b="1" dirty="0"/>
              <a:t>웹 서버 포트 변경 </a:t>
            </a:r>
            <a:r>
              <a:rPr lang="en-US" altLang="ko-KR" b="1" dirty="0"/>
              <a:t>1 – </a:t>
            </a:r>
            <a:r>
              <a:rPr lang="ko-KR" altLang="en-US" b="1" dirty="0"/>
              <a:t>이클립스</a:t>
            </a:r>
            <a:endParaRPr lang="en-US" altLang="ko-KR" b="1" dirty="0"/>
          </a:p>
          <a:p>
            <a:pPr marL="1152525" lvl="2" indent="-285750"/>
            <a:r>
              <a:rPr lang="ko-KR" altLang="en-US" dirty="0"/>
              <a:t>톰캣 웹 서버의 기본 </a:t>
            </a:r>
            <a:r>
              <a:rPr lang="en-US" altLang="ko-KR" dirty="0"/>
              <a:t>8080 </a:t>
            </a:r>
            <a:r>
              <a:rPr lang="ko-KR" altLang="en-US" dirty="0"/>
              <a:t>포트와 </a:t>
            </a:r>
            <a:r>
              <a:rPr lang="en-US" altLang="ko-KR" dirty="0"/>
              <a:t>5</a:t>
            </a:r>
            <a:r>
              <a:rPr lang="ko-KR" altLang="en-US" dirty="0"/>
              <a:t>장에서 설치하는 </a:t>
            </a:r>
            <a:r>
              <a:rPr lang="en-US" altLang="ko-KR" dirty="0"/>
              <a:t>Oracle XE </a:t>
            </a:r>
            <a:r>
              <a:rPr lang="ko-KR" altLang="en-US" dirty="0"/>
              <a:t>데이터베이스 포트가 같으므로 발생하는 충돌 회피를 위해 톰캣의 포트 번호를 다른 것으로 변경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탐색기 뷰의 </a:t>
            </a:r>
            <a:r>
              <a:rPr lang="en-US" altLang="ko-KR" dirty="0"/>
              <a:t>Servers </a:t>
            </a:r>
            <a:r>
              <a:rPr lang="ko-KR" altLang="en-US" dirty="0"/>
              <a:t>폴더 → 톰캣 서버 → </a:t>
            </a:r>
            <a:r>
              <a:rPr lang="en-US" altLang="ko-KR" dirty="0"/>
              <a:t>server.xml </a:t>
            </a:r>
            <a:r>
              <a:rPr lang="ko-KR" altLang="en-US" dirty="0"/>
              <a:t>더블클릭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편집창 아래쪽에서 </a:t>
            </a:r>
            <a:r>
              <a:rPr lang="en-US" altLang="ko-KR" dirty="0"/>
              <a:t>[Source] </a:t>
            </a:r>
            <a:r>
              <a:rPr lang="ko-KR" altLang="en-US" dirty="0"/>
              <a:t>탭을</a:t>
            </a:r>
            <a:r>
              <a:rPr lang="en-US" altLang="ko-KR" dirty="0"/>
              <a:t> ② </a:t>
            </a:r>
            <a:r>
              <a:rPr lang="ko-KR" altLang="en-US" dirty="0"/>
              <a:t>스크롤 다운 </a:t>
            </a:r>
            <a:r>
              <a:rPr lang="en-US" altLang="ko-KR" dirty="0"/>
              <a:t>&lt;Connector&gt; </a:t>
            </a:r>
            <a:r>
              <a:rPr lang="ko-KR" altLang="en-US" dirty="0"/>
              <a:t>엘리먼트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③ port </a:t>
            </a:r>
            <a:r>
              <a:rPr lang="ko-KR" altLang="en-US" dirty="0"/>
              <a:t>속성의 값을 </a:t>
            </a:r>
            <a:r>
              <a:rPr lang="en-US" altLang="ko-KR" dirty="0"/>
              <a:t>8081</a:t>
            </a:r>
            <a:r>
              <a:rPr lang="ko-KR" altLang="en-US" dirty="0"/>
              <a:t>로 수정 </a:t>
            </a:r>
            <a:r>
              <a:rPr lang="en-US" altLang="ko-KR" dirty="0"/>
              <a:t>④ [Ctrl] + [S] </a:t>
            </a:r>
            <a:r>
              <a:rPr lang="ko-KR" altLang="en-US" dirty="0"/>
              <a:t>를 눌러 저장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① </a:t>
            </a:r>
            <a:r>
              <a:rPr lang="ko-KR" altLang="en-US" dirty="0"/>
              <a:t>편집창에서 </a:t>
            </a:r>
            <a:r>
              <a:rPr lang="en-US" altLang="ko-KR" dirty="0" err="1"/>
              <a:t>HelloJSP.jsp</a:t>
            </a:r>
            <a:r>
              <a:rPr lang="en-US" altLang="ko-KR" dirty="0"/>
              <a:t> </a:t>
            </a:r>
            <a:r>
              <a:rPr lang="ko-KR" altLang="en-US" dirty="0"/>
              <a:t>파일을 선택 </a:t>
            </a:r>
            <a:r>
              <a:rPr lang="en-US" altLang="ko-KR" dirty="0"/>
              <a:t>② [Ctrl] + [F11]</a:t>
            </a:r>
            <a:r>
              <a:rPr lang="ko-KR" altLang="en-US" dirty="0"/>
              <a:t>을 눌러 </a:t>
            </a:r>
            <a:r>
              <a:rPr lang="en-US" altLang="ko-KR" dirty="0" err="1"/>
              <a:t>HelloJSP.jsp</a:t>
            </a:r>
            <a:r>
              <a:rPr lang="ko-KR" altLang="en-US" dirty="0"/>
              <a:t>를 다시 한번 실행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서버 설정</a:t>
            </a:r>
            <a:r>
              <a:rPr lang="en-US" altLang="ko-KR" dirty="0"/>
              <a:t>(</a:t>
            </a:r>
            <a:r>
              <a:rPr lang="ko-KR" altLang="en-US" dirty="0"/>
              <a:t>포트 번호</a:t>
            </a:r>
            <a:r>
              <a:rPr lang="en-US" altLang="ko-KR" dirty="0"/>
              <a:t>)</a:t>
            </a:r>
            <a:r>
              <a:rPr lang="ko-KR" altLang="en-US" dirty="0"/>
              <a:t>을 변경했으므로 실행 전에 서버를 재시작할지 묻는 창이 뜨면 </a:t>
            </a:r>
            <a:r>
              <a:rPr lang="en-US" altLang="ko-KR" dirty="0"/>
              <a:t>[OK]</a:t>
            </a:r>
            <a:r>
              <a:rPr lang="ko-KR" altLang="en-US" dirty="0"/>
              <a:t>를 클릭해 재시작 후 파일을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포트 번호가 </a:t>
            </a:r>
            <a:r>
              <a:rPr lang="en-US" altLang="ko-KR" dirty="0"/>
              <a:t>8081</a:t>
            </a:r>
            <a:r>
              <a:rPr lang="ko-KR" altLang="en-US" dirty="0"/>
              <a:t>로 변경된 것을 확인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9568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0.5 </a:t>
            </a:r>
            <a:r>
              <a:rPr lang="ko-KR" altLang="en-US" b="1" dirty="0"/>
              <a:t>마지막 추가 설정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0.5.3 </a:t>
            </a:r>
            <a:r>
              <a:rPr lang="ko-KR" altLang="en-US" b="1" dirty="0"/>
              <a:t>웹 서버 포트 변경 </a:t>
            </a:r>
            <a:r>
              <a:rPr lang="en-US" altLang="ko-KR" b="1" dirty="0"/>
              <a:t>2 - </a:t>
            </a:r>
            <a:r>
              <a:rPr lang="ko-KR" altLang="en-US" b="1" dirty="0"/>
              <a:t>톰캣 원본</a:t>
            </a:r>
            <a:endParaRPr lang="en-US" altLang="ko-KR" b="1" dirty="0"/>
          </a:p>
          <a:p>
            <a:pPr marL="1152525" lvl="2" indent="-285750"/>
            <a:r>
              <a:rPr lang="ko-KR" altLang="en-US" dirty="0"/>
              <a:t>방금 수정한 </a:t>
            </a:r>
            <a:r>
              <a:rPr lang="en-US" altLang="ko-KR" dirty="0"/>
              <a:t>server.xml</a:t>
            </a:r>
            <a:r>
              <a:rPr lang="ko-KR" altLang="en-US" dirty="0"/>
              <a:t>은 원본이 아니므로 통캣 원본도 수정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윈도우 탐색기를 열어 톰캣 설치 경로의 </a:t>
            </a:r>
            <a:r>
              <a:rPr lang="en-US" altLang="ko-KR" dirty="0"/>
              <a:t>conf </a:t>
            </a:r>
            <a:r>
              <a:rPr lang="ko-KR" altLang="en-US" dirty="0"/>
              <a:t>폴더로 이동</a:t>
            </a:r>
            <a:br>
              <a:rPr lang="en-US" altLang="ko-KR" dirty="0"/>
            </a:br>
            <a:r>
              <a:rPr lang="en-US" altLang="ko-KR" dirty="0"/>
              <a:t>- C:\01DevelopKits\apache-tomcat-9.0.52\conf</a:t>
            </a:r>
          </a:p>
          <a:p>
            <a:pPr marL="895350" lvl="1" indent="-298450">
              <a:buNone/>
            </a:pPr>
            <a:r>
              <a:rPr lang="en-US" altLang="ko-KR" dirty="0"/>
              <a:t>02 server.xml </a:t>
            </a:r>
            <a:r>
              <a:rPr lang="ko-KR" altLang="en-US" dirty="0"/>
              <a:t>파일을 메모장으로 오픈</a:t>
            </a:r>
            <a:r>
              <a:rPr lang="en-US" altLang="ko-KR" dirty="0"/>
              <a:t>(</a:t>
            </a:r>
            <a:r>
              <a:rPr lang="ko-KR" altLang="en-US" dirty="0"/>
              <a:t>마우스 우클릭 → </a:t>
            </a:r>
            <a:r>
              <a:rPr lang="en-US" altLang="ko-KR" dirty="0"/>
              <a:t>[</a:t>
            </a:r>
            <a:r>
              <a:rPr lang="ko-KR" altLang="en-US" dirty="0"/>
              <a:t>연결 프로그램</a:t>
            </a:r>
            <a:r>
              <a:rPr lang="en-US" altLang="ko-KR" dirty="0"/>
              <a:t>] → [</a:t>
            </a:r>
            <a:r>
              <a:rPr lang="ko-KR" altLang="en-US" dirty="0"/>
              <a:t>메모장</a:t>
            </a:r>
            <a:r>
              <a:rPr lang="en-US" altLang="ko-KR" dirty="0"/>
              <a:t>])</a:t>
            </a:r>
          </a:p>
          <a:p>
            <a:pPr marL="895350" lvl="1" indent="-298450">
              <a:buNone/>
            </a:pPr>
            <a:r>
              <a:rPr lang="en-US" altLang="ko-KR" dirty="0"/>
              <a:t>03 </a:t>
            </a:r>
            <a:r>
              <a:rPr lang="ko-KR" altLang="en-US" dirty="0"/>
              <a:t>이클립스에서 수정했을 때와 동일하게 </a:t>
            </a:r>
            <a:r>
              <a:rPr lang="en-US" altLang="ko-KR" dirty="0"/>
              <a:t>① Connector </a:t>
            </a:r>
            <a:r>
              <a:rPr lang="ko-KR" altLang="en-US" dirty="0"/>
              <a:t>엘리먼트 </a:t>
            </a:r>
            <a:r>
              <a:rPr lang="en-US" altLang="ko-KR" dirty="0"/>
              <a:t>② port </a:t>
            </a:r>
            <a:r>
              <a:rPr lang="ko-KR" altLang="en-US" dirty="0"/>
              <a:t>속성 값을 “</a:t>
            </a:r>
            <a:r>
              <a:rPr lang="en-US" altLang="ko-KR" dirty="0"/>
              <a:t>8081”</a:t>
            </a:r>
            <a:r>
              <a:rPr lang="ko-KR" altLang="en-US" dirty="0"/>
              <a:t>로 수정 </a:t>
            </a:r>
            <a:r>
              <a:rPr lang="en-US" altLang="ko-KR" dirty="0"/>
              <a:t>③ [Ctrl] + [S] </a:t>
            </a:r>
            <a:r>
              <a:rPr lang="ko-KR" altLang="en-US" dirty="0"/>
              <a:t>를 눌러 저장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3974E-ACC0-43DF-9FA2-5364314C9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3200400"/>
            <a:ext cx="4233772" cy="14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6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0.6 </a:t>
            </a:r>
            <a:r>
              <a:rPr lang="ko-KR" altLang="en-US" b="1" dirty="0"/>
              <a:t>예제 코드 다운로드 및 점검</a:t>
            </a:r>
            <a:r>
              <a:rPr lang="en-US" altLang="ko-KR" b="1" dirty="0"/>
              <a:t>(</a:t>
            </a:r>
            <a:r>
              <a:rPr lang="en-US" altLang="ko-KR" dirty="0"/>
              <a:t>1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0.6.1 </a:t>
            </a:r>
            <a:r>
              <a:rPr lang="ko-KR" altLang="en-US" b="1" dirty="0"/>
              <a:t>예제 코드 다운로드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웹 브라우저로 이 교재의 깃허브 저장소에 접속</a:t>
            </a:r>
            <a:br>
              <a:rPr lang="en-US" altLang="ko-KR" dirty="0"/>
            </a:br>
            <a:r>
              <a:rPr lang="en-US" altLang="ko-KR" dirty="0"/>
              <a:t>- https://github.com/goldenrabbit2020/musthave_jsp</a:t>
            </a:r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화면 오른쪽의 </a:t>
            </a:r>
            <a:r>
              <a:rPr lang="en-US" altLang="ko-KR" dirty="0"/>
              <a:t>[Code] </a:t>
            </a:r>
            <a:r>
              <a:rPr lang="ko-KR" altLang="en-US" dirty="0"/>
              <a:t>버튼을 클릭 </a:t>
            </a:r>
            <a:r>
              <a:rPr lang="en-US" altLang="ko-KR" dirty="0"/>
              <a:t>② [Download ZIP] </a:t>
            </a:r>
            <a:r>
              <a:rPr lang="ko-KR" altLang="en-US" dirty="0"/>
              <a:t>선택 → 전체 코드가 </a:t>
            </a:r>
            <a:br>
              <a:rPr lang="en-US" altLang="ko-KR" dirty="0"/>
            </a:br>
            <a:r>
              <a:rPr lang="en-US" altLang="ko-KR" dirty="0"/>
              <a:t>ZIP </a:t>
            </a:r>
            <a:r>
              <a:rPr lang="ko-KR" altLang="en-US" dirty="0"/>
              <a:t>파일로 다운로드</a:t>
            </a:r>
            <a:endParaRPr lang="en-US" altLang="ko-KR" dirty="0"/>
          </a:p>
          <a:p>
            <a:pPr marL="895350" lvl="1" indent="-29845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BA8E2-035A-4593-B4B0-AF60CC4DA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2649276"/>
            <a:ext cx="3189484" cy="18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8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0.6 </a:t>
            </a:r>
            <a:r>
              <a:rPr lang="ko-KR" altLang="en-US" b="1" dirty="0"/>
              <a:t>예제 코드 다운로드 및 점검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0.6.2 </a:t>
            </a:r>
            <a:r>
              <a:rPr lang="ko-KR" altLang="en-US" b="1" dirty="0"/>
              <a:t>예제 코드 확인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이클립스에서 </a:t>
            </a:r>
            <a:r>
              <a:rPr lang="en-US" altLang="ko-KR" dirty="0"/>
              <a:t>① [File] → ② [Import]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[General] → ② [Existing Projects into Workspace] </a:t>
            </a:r>
            <a:r>
              <a:rPr lang="ko-KR" altLang="en-US" dirty="0"/>
              <a:t>선택 후 </a:t>
            </a:r>
            <a:r>
              <a:rPr lang="en-US" altLang="ko-KR" dirty="0"/>
              <a:t>③ [Next]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① [Select archive file:]</a:t>
            </a:r>
            <a:r>
              <a:rPr lang="ko-KR" altLang="en-US" dirty="0"/>
              <a:t> → </a:t>
            </a:r>
            <a:r>
              <a:rPr lang="en-US" altLang="ko-KR" dirty="0"/>
              <a:t>② [Browse] </a:t>
            </a:r>
            <a:r>
              <a:rPr lang="ko-KR" altLang="en-US" dirty="0"/>
              <a:t>버튼을 클릭하여 앞 절에서 내려받은 </a:t>
            </a:r>
            <a:r>
              <a:rPr lang="en-US" altLang="ko-KR" dirty="0"/>
              <a:t>ZIP</a:t>
            </a:r>
            <a:br>
              <a:rPr lang="en-US" altLang="ko-KR" dirty="0"/>
            </a:br>
            <a:r>
              <a:rPr lang="ko-KR" altLang="en-US" dirty="0"/>
              <a:t>파일을 선택하고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③ [Finish] </a:t>
            </a:r>
            <a:r>
              <a:rPr lang="ko-KR" altLang="en-US" dirty="0"/>
              <a:t>버튼을 클릭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MustHaveJSP_origin</a:t>
            </a:r>
            <a:r>
              <a:rPr lang="en-US" altLang="ko-KR" dirty="0"/>
              <a:t> </a:t>
            </a:r>
            <a:r>
              <a:rPr lang="ko-KR" altLang="en-US" dirty="0"/>
              <a:t>프로젝트가 생성 </a:t>
            </a:r>
            <a:r>
              <a:rPr lang="en-US" altLang="ko-KR" dirty="0"/>
              <a:t>(</a:t>
            </a:r>
            <a:r>
              <a:rPr lang="ko-KR" altLang="en-US" dirty="0"/>
              <a:t>교재의 모든 예제 코드가 포함됨</a:t>
            </a:r>
            <a:r>
              <a:rPr lang="en-US" altLang="ko-KR" dirty="0"/>
              <a:t>)</a:t>
            </a:r>
          </a:p>
          <a:p>
            <a:pPr marL="895350" lvl="1" indent="-298450">
              <a:buNone/>
            </a:pPr>
            <a:r>
              <a:rPr lang="en-US" altLang="ko-KR" dirty="0"/>
              <a:t>04 ① </a:t>
            </a:r>
            <a:r>
              <a:rPr lang="ko-KR" altLang="en-US" dirty="0"/>
              <a:t>프로젝트를 확장하여 </a:t>
            </a:r>
            <a:r>
              <a:rPr lang="en-US" altLang="ko-KR" dirty="0" err="1"/>
              <a:t>WebContent</a:t>
            </a:r>
            <a:r>
              <a:rPr lang="en-US" altLang="ko-KR" dirty="0"/>
              <a:t> </a:t>
            </a:r>
            <a:r>
              <a:rPr lang="ko-KR" altLang="en-US" dirty="0"/>
              <a:t>밑의 </a:t>
            </a:r>
            <a:r>
              <a:rPr lang="en-US" altLang="ko-KR" dirty="0" err="1"/>
              <a:t>HelloJSP.jsp</a:t>
            </a:r>
            <a:r>
              <a:rPr lang="en-US" altLang="ko-KR" dirty="0"/>
              <a:t> </a:t>
            </a:r>
            <a:r>
              <a:rPr lang="ko-KR" altLang="en-US" dirty="0"/>
              <a:t>파일 찾아 더블클릭 →</a:t>
            </a:r>
            <a:br>
              <a:rPr lang="en-US" altLang="ko-KR" dirty="0"/>
            </a:br>
            <a:r>
              <a:rPr lang="en-US" altLang="ko-KR" dirty="0"/>
              <a:t>② 0.4.2</a:t>
            </a:r>
            <a:r>
              <a:rPr lang="ko-KR" altLang="en-US" dirty="0"/>
              <a:t>절에서처럼 </a:t>
            </a:r>
            <a:r>
              <a:rPr lang="en-US" altLang="ko-KR" dirty="0"/>
              <a:t>Ctrl + F11 </a:t>
            </a:r>
            <a:r>
              <a:rPr lang="ko-KR" altLang="en-US" dirty="0"/>
              <a:t>키를 눌러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브라우저가 열리며 똑같은 결과가 나타남</a:t>
            </a:r>
            <a:endParaRPr lang="en-US" altLang="ko-KR" dirty="0"/>
          </a:p>
          <a:p>
            <a:pPr marL="895350" lvl="1" indent="-29845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66DE6-0957-4825-BDF1-7B82DBF0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750598"/>
            <a:ext cx="3624262" cy="10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00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2885284" y="2349606"/>
            <a:ext cx="4510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개발 환경 구축</a:t>
            </a: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실습을 위한 </a:t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도구들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학습하기 위해 필요한 도구의 설명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설치 및 설정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OpenJDK 11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자바 프로그램을 컴파일하고 실행해주는 기본 도구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톰캣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9 : 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서블릿을 실행하기 위한 웹 서버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이클립스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2020-09 (4.17)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전체 도구를 아우르는 통합 개발 환경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Oracle 11g Express Edition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데이터베이스 관리 시스템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(5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장에서 설치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88963-DC33-4988-83FE-8E01C22D8206}"/>
              </a:ext>
            </a:extLst>
          </p:cNvPr>
          <p:cNvSpPr>
            <a:spLocks/>
          </p:cNvSpPr>
          <p:nvPr/>
        </p:nvSpPr>
        <p:spPr>
          <a:xfrm>
            <a:off x="3750718" y="1347957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톰캣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설치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2DBE6-BCED-48A0-8CFE-43B34387019F}"/>
              </a:ext>
            </a:extLst>
          </p:cNvPr>
          <p:cNvSpPr>
            <a:spLocks/>
          </p:cNvSpPr>
          <p:nvPr/>
        </p:nvSpPr>
        <p:spPr>
          <a:xfrm>
            <a:off x="2690276" y="1347957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JDK </a:t>
            </a:r>
            <a:r>
              <a:rPr lang="ko-KR" altLang="en-US" sz="1200" dirty="0">
                <a:solidFill>
                  <a:schemeClr val="tx1"/>
                </a:solidFill>
              </a:rPr>
              <a:t>설치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30E4FA-9825-4A22-B5C4-4796DCC291F1}"/>
              </a:ext>
            </a:extLst>
          </p:cNvPr>
          <p:cNvSpPr>
            <a:spLocks/>
          </p:cNvSpPr>
          <p:nvPr/>
        </p:nvSpPr>
        <p:spPr>
          <a:xfrm>
            <a:off x="4811160" y="1347957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이클립스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설치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A5B1B-8D34-426D-9AF4-2D0A3DCFBB9B}"/>
              </a:ext>
            </a:extLst>
          </p:cNvPr>
          <p:cNvSpPr>
            <a:spLocks/>
          </p:cNvSpPr>
          <p:nvPr/>
        </p:nvSpPr>
        <p:spPr>
          <a:xfrm>
            <a:off x="4811160" y="2355544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첫번째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</a:rPr>
              <a:t>예제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22DE84-EABF-4642-B891-153C5C31F348}"/>
              </a:ext>
            </a:extLst>
          </p:cNvPr>
          <p:cNvSpPr>
            <a:spLocks/>
          </p:cNvSpPr>
          <p:nvPr/>
        </p:nvSpPr>
        <p:spPr>
          <a:xfrm>
            <a:off x="5885814" y="2355544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4389C-9C79-4E28-8464-8AA7E39C5C4A}"/>
              </a:ext>
            </a:extLst>
          </p:cNvPr>
          <p:cNvSpPr>
            <a:spLocks/>
          </p:cNvSpPr>
          <p:nvPr/>
        </p:nvSpPr>
        <p:spPr>
          <a:xfrm>
            <a:off x="6960467" y="2355544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예제코드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다운로드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3B4FC-EA1E-4D92-A9B7-4692DA43AD21}"/>
              </a:ext>
            </a:extLst>
          </p:cNvPr>
          <p:cNvCxnSpPr>
            <a:endCxn id="10" idx="1"/>
          </p:cNvCxnSpPr>
          <p:nvPr/>
        </p:nvCxnSpPr>
        <p:spPr>
          <a:xfrm>
            <a:off x="3410276" y="1707957"/>
            <a:ext cx="34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9BE46C-3E7A-4361-A76A-808FF7DD19C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470718" y="1707957"/>
            <a:ext cx="34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1EC0534-FD80-4110-A1C8-CB3A2AB8BDA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H="1">
            <a:off x="4811160" y="1707957"/>
            <a:ext cx="720000" cy="1007587"/>
          </a:xfrm>
          <a:prstGeom prst="bentConnector5">
            <a:avLst>
              <a:gd name="adj1" fmla="val -31750"/>
              <a:gd name="adj2" fmla="val 50000"/>
              <a:gd name="adj3" fmla="val 131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47C38C-DB2B-4454-A274-B089B10F88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531160" y="2715544"/>
            <a:ext cx="354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034387-BFD5-4690-8171-0B8F93F3109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05814" y="2715544"/>
            <a:ext cx="35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0.1 JDK </a:t>
            </a:r>
            <a:r>
              <a:rPr lang="ko-KR" altLang="en-US" b="1" dirty="0"/>
              <a:t>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JDK(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Kit):</a:t>
            </a:r>
            <a:r>
              <a:rPr lang="ko-KR" altLang="en-US" dirty="0">
                <a:solidFill>
                  <a:schemeClr val="tx1"/>
                </a:solidFill>
              </a:rPr>
              <a:t> 자바 개발의 기본 개발 도구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JDK </a:t>
            </a:r>
            <a:r>
              <a:rPr lang="ko-KR" altLang="en-US" dirty="0">
                <a:solidFill>
                  <a:schemeClr val="tx1"/>
                </a:solidFill>
              </a:rPr>
              <a:t>설치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→ 윈도우 환경 변수 등록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→ 자바 실행 확인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0.1 JDK </a:t>
            </a:r>
            <a:r>
              <a:rPr lang="ko-KR" altLang="en-US" b="1" dirty="0"/>
              <a:t>설치 및 설정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0.1.1 JDK </a:t>
            </a:r>
            <a:r>
              <a:rPr lang="ko-KR" altLang="en-US" b="1" dirty="0">
                <a:solidFill>
                  <a:schemeClr val="tx1"/>
                </a:solidFill>
              </a:rPr>
              <a:t>설치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JSP 2.3</a:t>
            </a:r>
            <a:r>
              <a:rPr lang="ko-KR" altLang="en-US" dirty="0">
                <a:solidFill>
                  <a:schemeClr val="tx1"/>
                </a:solidFill>
              </a:rPr>
              <a:t>과 서블릿 </a:t>
            </a:r>
            <a:r>
              <a:rPr lang="en-US" altLang="ko-KR" dirty="0">
                <a:solidFill>
                  <a:schemeClr val="tx1"/>
                </a:solidFill>
              </a:rPr>
              <a:t>4.0 </a:t>
            </a:r>
            <a:r>
              <a:rPr lang="ko-KR" altLang="en-US" dirty="0">
                <a:solidFill>
                  <a:schemeClr val="tx1"/>
                </a:solidFill>
              </a:rPr>
              <a:t>버전을 실행하기 위해서는 </a:t>
            </a:r>
            <a:r>
              <a:rPr lang="en-US" altLang="ko-KR" dirty="0">
                <a:solidFill>
                  <a:schemeClr val="tx1"/>
                </a:solidFill>
              </a:rPr>
              <a:t>JDK 8 </a:t>
            </a:r>
            <a:r>
              <a:rPr lang="ko-KR" altLang="en-US" dirty="0">
                <a:solidFill>
                  <a:schemeClr val="tx1"/>
                </a:solidFill>
              </a:rPr>
              <a:t>이상이 필요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OpenJDK 11</a:t>
            </a:r>
            <a:r>
              <a:rPr lang="ko-KR" altLang="en-US" dirty="0">
                <a:solidFill>
                  <a:schemeClr val="tx1"/>
                </a:solidFill>
              </a:rPr>
              <a:t>을 설치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>
                <a:solidFill>
                  <a:schemeClr val="tx1"/>
                </a:solidFill>
              </a:rPr>
              <a:t>유료 라이선스인 </a:t>
            </a:r>
            <a:r>
              <a:rPr lang="en-US" altLang="ko-KR" dirty="0" err="1">
                <a:solidFill>
                  <a:schemeClr val="tx1"/>
                </a:solidFill>
              </a:rPr>
              <a:t>OracleJDK</a:t>
            </a:r>
            <a:r>
              <a:rPr lang="ko-KR" altLang="en-US" dirty="0">
                <a:solidFill>
                  <a:schemeClr val="tx1"/>
                </a:solidFill>
              </a:rPr>
              <a:t>와 달리 </a:t>
            </a:r>
            <a:r>
              <a:rPr lang="en-US" altLang="ko-KR" dirty="0">
                <a:solidFill>
                  <a:schemeClr val="tx1"/>
                </a:solidFill>
              </a:rPr>
              <a:t>OpenJDK</a:t>
            </a:r>
            <a:r>
              <a:rPr lang="ko-KR" altLang="en-US" dirty="0">
                <a:solidFill>
                  <a:schemeClr val="tx1"/>
                </a:solidFill>
              </a:rPr>
              <a:t>는 무료로 제한없이 사용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0.3</a:t>
            </a:r>
            <a:r>
              <a:rPr lang="ko-KR" altLang="en-US" dirty="0">
                <a:solidFill>
                  <a:schemeClr val="tx1"/>
                </a:solidFill>
              </a:rPr>
              <a:t>절에서 설치할 이클립스 </a:t>
            </a:r>
            <a:r>
              <a:rPr lang="en-US" altLang="ko-KR" dirty="0">
                <a:solidFill>
                  <a:schemeClr val="tx1"/>
                </a:solidFill>
              </a:rPr>
              <a:t>IDE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2020-06(4.16) </a:t>
            </a:r>
            <a:r>
              <a:rPr lang="ko-KR" altLang="en-US" dirty="0">
                <a:solidFill>
                  <a:schemeClr val="tx1"/>
                </a:solidFill>
              </a:rPr>
              <a:t>버전까지는 </a:t>
            </a:r>
            <a:r>
              <a:rPr lang="en-US" altLang="ko-KR" dirty="0">
                <a:solidFill>
                  <a:schemeClr val="tx1"/>
                </a:solidFill>
              </a:rPr>
              <a:t>JDK 8</a:t>
            </a:r>
            <a:r>
              <a:rPr lang="ko-KR" altLang="en-US" dirty="0">
                <a:solidFill>
                  <a:schemeClr val="tx1"/>
                </a:solidFill>
              </a:rPr>
              <a:t>에서도 동작하지만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2020-09(4.17) </a:t>
            </a:r>
            <a:r>
              <a:rPr lang="ko-KR" altLang="en-US" dirty="0">
                <a:solidFill>
                  <a:schemeClr val="tx1"/>
                </a:solidFill>
              </a:rPr>
              <a:t>버전부터는 </a:t>
            </a:r>
            <a:r>
              <a:rPr lang="en-US" altLang="ko-KR" dirty="0">
                <a:solidFill>
                  <a:schemeClr val="tx1"/>
                </a:solidFill>
              </a:rPr>
              <a:t>JDK 11 </a:t>
            </a:r>
            <a:r>
              <a:rPr lang="ko-KR" altLang="en-US" dirty="0">
                <a:solidFill>
                  <a:schemeClr val="tx1"/>
                </a:solidFill>
              </a:rPr>
              <a:t>이상에서만 동작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r>
              <a:rPr lang="en-US" altLang="ko-KR" dirty="0"/>
              <a:t>01 OpenJDK </a:t>
            </a:r>
            <a:r>
              <a:rPr lang="ko-KR" altLang="en-US" dirty="0"/>
              <a:t>배포 사이트에 접속 </a:t>
            </a:r>
            <a:r>
              <a:rPr lang="en-US" altLang="ko-KR" dirty="0"/>
              <a:t>https://jdk.java.net</a:t>
            </a:r>
          </a:p>
          <a:p>
            <a:pPr marL="596900" lvl="1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다운로드할 버전으로 </a:t>
            </a:r>
            <a:r>
              <a:rPr lang="en-US" altLang="ko-KR" dirty="0"/>
              <a:t>11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596900" lvl="1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본인의 </a:t>
            </a:r>
            <a:r>
              <a:rPr lang="en-US" altLang="ko-KR" dirty="0"/>
              <a:t>OS</a:t>
            </a:r>
            <a:r>
              <a:rPr lang="ko-KR" altLang="en-US" dirty="0"/>
              <a:t>에 맞는 버전을 선택해 다운로드</a:t>
            </a:r>
            <a:endParaRPr lang="en-US" altLang="ko-KR" dirty="0"/>
          </a:p>
          <a:p>
            <a:pPr marL="596900" lvl="1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다운로드한 파일의 압축을 풀고 원하는 폴더로 이동</a:t>
            </a:r>
            <a:br>
              <a:rPr lang="en-US" altLang="ko-KR" dirty="0"/>
            </a:br>
            <a:r>
              <a:rPr lang="en-US" altLang="ko-KR" dirty="0"/>
              <a:t>   - OpenJDK</a:t>
            </a:r>
            <a:r>
              <a:rPr lang="ko-KR" altLang="en-US" dirty="0"/>
              <a:t>는 압축 해제하면 즉시 설치가 완료</a:t>
            </a:r>
            <a:endParaRPr lang="en-US" altLang="ko-KR" dirty="0"/>
          </a:p>
          <a:p>
            <a:pPr marL="596900" lvl="1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2226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0.1 JDK </a:t>
            </a:r>
            <a:r>
              <a:rPr lang="ko-KR" altLang="en-US" b="1" dirty="0"/>
              <a:t>설치 및 설정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0.1.2 JDK </a:t>
            </a:r>
            <a:r>
              <a:rPr lang="ko-KR" altLang="en-US" b="1" dirty="0">
                <a:solidFill>
                  <a:schemeClr val="tx1"/>
                </a:solidFill>
              </a:rPr>
              <a:t>환경 변수 설정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윈도우 명령 프롬프트를 사용해서 컴파일하거나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다른 프로그램에서 </a:t>
            </a:r>
            <a:r>
              <a:rPr lang="en-US" altLang="ko-KR" dirty="0">
                <a:solidFill>
                  <a:schemeClr val="tx1"/>
                </a:solidFill>
              </a:rPr>
              <a:t>JDK</a:t>
            </a:r>
            <a:r>
              <a:rPr lang="ko-KR" altLang="en-US" dirty="0">
                <a:solidFill>
                  <a:schemeClr val="tx1"/>
                </a:solidFill>
              </a:rPr>
              <a:t>를 참조하려면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환경 설정이 필요</a:t>
            </a:r>
            <a:endParaRPr lang="en-US" altLang="ko-KR" dirty="0">
              <a:solidFill>
                <a:schemeClr val="tx1"/>
              </a:solidFill>
            </a:endParaRPr>
          </a:p>
          <a:p>
            <a:pPr marL="895350" lvl="1" indent="-298450">
              <a:buNone/>
            </a:pPr>
            <a:r>
              <a:rPr lang="en-US" altLang="ko-KR" dirty="0"/>
              <a:t>01 [</a:t>
            </a:r>
            <a:r>
              <a:rPr lang="en-US" altLang="ko-KR" dirty="0" err="1"/>
              <a:t>Windodws</a:t>
            </a:r>
            <a:r>
              <a:rPr lang="en-US" altLang="ko-KR" dirty="0"/>
              <a:t>] + [s] </a:t>
            </a:r>
            <a:r>
              <a:rPr lang="ko-KR" altLang="en-US" dirty="0"/>
              <a:t>키를 누르거나 윈도우 검색창을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“</a:t>
            </a:r>
            <a:r>
              <a:rPr lang="ko-KR" altLang="en-US" dirty="0"/>
              <a:t>환경 변수”를 입력하고 </a:t>
            </a:r>
            <a:r>
              <a:rPr lang="en-US" altLang="ko-KR" dirty="0"/>
              <a:t>② </a:t>
            </a:r>
            <a:r>
              <a:rPr lang="ko-KR" altLang="en-US" dirty="0"/>
              <a:t>시스템 환경 변수 편집의 </a:t>
            </a:r>
            <a:r>
              <a:rPr lang="en-US" altLang="ko-KR" dirty="0"/>
              <a:t>[</a:t>
            </a:r>
            <a:r>
              <a:rPr lang="ko-KR" altLang="en-US" dirty="0"/>
              <a:t>열기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</a:t>
            </a:r>
            <a:r>
              <a:rPr lang="ko-KR" altLang="en-US" dirty="0"/>
              <a:t>시스템 속성 창이 열리면 </a:t>
            </a:r>
            <a:r>
              <a:rPr lang="en-US" altLang="ko-KR" dirty="0"/>
              <a:t>[</a:t>
            </a:r>
            <a:r>
              <a:rPr lang="ko-KR" altLang="en-US" dirty="0"/>
              <a:t>고급</a:t>
            </a:r>
            <a:r>
              <a:rPr lang="en-US" altLang="ko-KR" dirty="0"/>
              <a:t>] </a:t>
            </a:r>
            <a:r>
              <a:rPr lang="ko-KR" altLang="en-US" dirty="0"/>
              <a:t>탭 아래쪽에서 </a:t>
            </a:r>
            <a:r>
              <a:rPr lang="en-US" altLang="ko-KR" dirty="0"/>
              <a:t>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[</a:t>
            </a:r>
            <a:r>
              <a:rPr lang="ko-KR" altLang="en-US" dirty="0"/>
              <a:t>시스템 변수</a:t>
            </a:r>
            <a:r>
              <a:rPr lang="en-US" altLang="ko-KR" dirty="0"/>
              <a:t>] 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새로 만들기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05 ① [</a:t>
            </a:r>
            <a:r>
              <a:rPr lang="ko-KR" altLang="en-US" dirty="0"/>
              <a:t>변수 이름</a:t>
            </a:r>
            <a:r>
              <a:rPr lang="en-US" altLang="ko-KR" dirty="0"/>
              <a:t>]</a:t>
            </a:r>
            <a:r>
              <a:rPr lang="ko-KR" altLang="en-US" dirty="0"/>
              <a:t>에 “</a:t>
            </a:r>
            <a:r>
              <a:rPr lang="en-US" altLang="ko-KR" dirty="0"/>
              <a:t>JAVA_HOME”</a:t>
            </a:r>
            <a:r>
              <a:rPr lang="ko-KR" altLang="en-US" dirty="0"/>
              <a:t>을 입력 </a:t>
            </a:r>
            <a:r>
              <a:rPr lang="en-US" altLang="ko-KR" dirty="0"/>
              <a:t>② [</a:t>
            </a:r>
            <a:r>
              <a:rPr lang="ko-KR" altLang="en-US" dirty="0"/>
              <a:t>디렉터리 찾아보기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br>
              <a:rPr lang="en-US" altLang="ko-KR" dirty="0"/>
            </a:br>
            <a:r>
              <a:rPr lang="en-US" altLang="ko-KR" dirty="0"/>
              <a:t>OpenJDK</a:t>
            </a:r>
            <a:r>
              <a:rPr lang="ko-KR" altLang="en-US" dirty="0"/>
              <a:t>를 설치한 경로를 찾아 선택 </a:t>
            </a:r>
            <a:r>
              <a:rPr lang="en-US" altLang="ko-KR" dirty="0"/>
              <a:t>③ 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06 [</a:t>
            </a:r>
            <a:r>
              <a:rPr lang="ko-KR" altLang="en-US" dirty="0"/>
              <a:t>시스템 변수</a:t>
            </a:r>
            <a:r>
              <a:rPr lang="en-US" altLang="ko-KR" dirty="0"/>
              <a:t>]</a:t>
            </a:r>
            <a:r>
              <a:rPr lang="ko-KR" altLang="en-US" dirty="0"/>
              <a:t>의 항목 중 “</a:t>
            </a:r>
            <a:r>
              <a:rPr lang="en-US" altLang="ko-KR" dirty="0"/>
              <a:t>Path”</a:t>
            </a:r>
            <a:r>
              <a:rPr lang="ko-KR" altLang="en-US" dirty="0"/>
              <a:t>를 찾아 더블클릭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07 </a:t>
            </a:r>
            <a:r>
              <a:rPr lang="ko-KR" altLang="en-US" dirty="0"/>
              <a:t>환경 변수 편집 창에서 </a:t>
            </a:r>
            <a:r>
              <a:rPr lang="en-US" altLang="ko-KR" dirty="0"/>
              <a:t>① [</a:t>
            </a:r>
            <a:r>
              <a:rPr lang="ko-KR" altLang="en-US" dirty="0"/>
              <a:t>새로 만들기</a:t>
            </a:r>
            <a:r>
              <a:rPr lang="en-US" altLang="ko-KR" dirty="0"/>
              <a:t>] </a:t>
            </a:r>
            <a:r>
              <a:rPr lang="ko-KR" altLang="en-US" dirty="0"/>
              <a:t>클릭 → </a:t>
            </a:r>
            <a:r>
              <a:rPr lang="en-US" altLang="ko-KR" dirty="0"/>
              <a:t>② “%JAVA_HOME%\bin” </a:t>
            </a:r>
            <a:r>
              <a:rPr lang="ko-KR" altLang="en-US" dirty="0"/>
              <a:t>입력 → </a:t>
            </a:r>
            <a:r>
              <a:rPr lang="en-US" altLang="ko-KR" dirty="0"/>
              <a:t>③ 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 클릭해서 </a:t>
            </a:r>
            <a:r>
              <a:rPr lang="en-US" altLang="ko-KR" dirty="0"/>
              <a:t>Path </a:t>
            </a:r>
            <a:r>
              <a:rPr lang="ko-KR" altLang="en-US" dirty="0"/>
              <a:t>설정을 완료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08 </a:t>
            </a:r>
            <a:r>
              <a:rPr lang="ko-KR" altLang="en-US" dirty="0"/>
              <a:t>환경 변수 창에서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눌러 지금까지의 변경사항을 시스템에 반영</a:t>
            </a:r>
            <a:endParaRPr lang="en-US" altLang="ko-KR" dirty="0"/>
          </a:p>
          <a:p>
            <a:pPr marL="596900" lvl="1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7704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0.1 JDK </a:t>
            </a:r>
            <a:r>
              <a:rPr lang="ko-KR" altLang="en-US" b="1" dirty="0"/>
              <a:t>설치 및 설정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0.1.3 </a:t>
            </a:r>
            <a:r>
              <a:rPr lang="ko-KR" altLang="en-US" b="1" dirty="0">
                <a:solidFill>
                  <a:schemeClr val="tx1"/>
                </a:solidFill>
              </a:rPr>
              <a:t>자바 실행 확인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OpenJDK </a:t>
            </a:r>
            <a:r>
              <a:rPr lang="ko-KR" altLang="en-US" dirty="0">
                <a:solidFill>
                  <a:schemeClr val="tx1"/>
                </a:solidFill>
              </a:rPr>
              <a:t>설정이 제대로 되었는지 확인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895350" lvl="1" indent="-298450">
              <a:buNone/>
            </a:pPr>
            <a:r>
              <a:rPr lang="en-US" altLang="ko-KR" dirty="0"/>
              <a:t>01 [Windows]</a:t>
            </a:r>
            <a:r>
              <a:rPr lang="ko-KR" altLang="en-US" dirty="0"/>
              <a:t> </a:t>
            </a:r>
            <a:r>
              <a:rPr lang="en-US" altLang="ko-KR" dirty="0"/>
              <a:t>+ [r] </a:t>
            </a:r>
            <a:r>
              <a:rPr lang="ko-KR" altLang="en-US" dirty="0"/>
              <a:t>실행 창을 연 후 “</a:t>
            </a:r>
            <a:r>
              <a:rPr lang="en-US" altLang="ko-KR" dirty="0" err="1"/>
              <a:t>cmd</a:t>
            </a:r>
            <a:r>
              <a:rPr lang="en-US" altLang="ko-KR" dirty="0"/>
              <a:t>”</a:t>
            </a:r>
            <a:r>
              <a:rPr lang="ko-KR" altLang="en-US" dirty="0"/>
              <a:t>를 입력하여 명령 프롬프트를 실행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</a:t>
            </a:r>
            <a:r>
              <a:rPr lang="ko-KR" altLang="en-US" dirty="0"/>
              <a:t>명령 프롬프트에서 </a:t>
            </a:r>
            <a:r>
              <a:rPr lang="en-US" altLang="ko-KR" dirty="0" err="1"/>
              <a:t>javac</a:t>
            </a:r>
            <a:r>
              <a:rPr lang="en-US" altLang="ko-KR" dirty="0"/>
              <a:t> -version </a:t>
            </a:r>
            <a:r>
              <a:rPr lang="ko-KR" altLang="en-US" dirty="0"/>
              <a:t>혹은 </a:t>
            </a:r>
            <a:r>
              <a:rPr lang="en-US" altLang="ko-KR" dirty="0"/>
              <a:t>java -version </a:t>
            </a:r>
            <a:r>
              <a:rPr lang="ko-KR" altLang="en-US" dirty="0"/>
              <a:t>명령을 실행</a:t>
            </a:r>
            <a:endParaRPr lang="en-US" altLang="ko-KR" dirty="0"/>
          </a:p>
          <a:p>
            <a:pPr marL="895350" lvl="1" indent="-298450">
              <a:buNone/>
            </a:pPr>
            <a:endParaRPr lang="en-US" altLang="ko-KR" dirty="0"/>
          </a:p>
          <a:p>
            <a:pPr marL="895350" lvl="1" indent="-298450">
              <a:buNone/>
            </a:pPr>
            <a:endParaRPr lang="en-US" altLang="ko-KR" dirty="0"/>
          </a:p>
          <a:p>
            <a:pPr marL="895350" lvl="1" indent="-298450">
              <a:buNone/>
            </a:pPr>
            <a:endParaRPr lang="en-US" altLang="ko-KR" dirty="0"/>
          </a:p>
          <a:p>
            <a:pPr marL="895350" lvl="1" indent="-298450">
              <a:buNone/>
            </a:pPr>
            <a:endParaRPr lang="en-US" altLang="ko-KR" dirty="0"/>
          </a:p>
          <a:p>
            <a:pPr marL="895350" lvl="1" indent="-298450">
              <a:buNone/>
            </a:pPr>
            <a:endParaRPr lang="en-US" altLang="ko-KR" dirty="0"/>
          </a:p>
          <a:p>
            <a:pPr marL="895350" lvl="1" indent="-298450">
              <a:buNone/>
            </a:pPr>
            <a:endParaRPr lang="en-US" altLang="ko-KR" dirty="0"/>
          </a:p>
          <a:p>
            <a:pPr marL="895350" lvl="1" indent="-298450">
              <a:buFont typeface="Arial" panose="020B0604020202020204" pitchFamily="34" charset="0"/>
              <a:buChar char="•"/>
            </a:pPr>
            <a:r>
              <a:rPr lang="ko-KR" altLang="en-US" sz="1400" dirty="0"/>
              <a:t>설치한 버전</a:t>
            </a:r>
            <a:r>
              <a:rPr lang="en-US" altLang="ko-KR" sz="1400" dirty="0"/>
              <a:t>(11)</a:t>
            </a:r>
            <a:r>
              <a:rPr lang="ko-KR" altLang="en-US" sz="1400" dirty="0"/>
              <a:t>이 표시된다면 </a:t>
            </a:r>
            <a:r>
              <a:rPr lang="en-US" altLang="ko-KR" sz="1400" dirty="0"/>
              <a:t>JDK </a:t>
            </a:r>
            <a:r>
              <a:rPr lang="ko-KR" altLang="en-US" sz="1400" dirty="0"/>
              <a:t>설치와 환경 설정이 모두 정상적으로 완료</a:t>
            </a:r>
            <a:r>
              <a:rPr lang="en-US" altLang="ko-KR" sz="1400" dirty="0"/>
              <a:t> </a:t>
            </a:r>
          </a:p>
          <a:p>
            <a:pPr marL="596900" lvl="1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C3BDFC-1F64-4895-9DDF-FA9275D4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08661"/>
              </p:ext>
            </p:extLst>
          </p:nvPr>
        </p:nvGraphicFramePr>
        <p:xfrm>
          <a:off x="1282539" y="2571750"/>
          <a:ext cx="551418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18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javac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-version [enter]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javac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11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 java -version [enter]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openjdk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version "11" 2018-09-25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OpenJDK Runtime Environment 18.9 (build 11+28)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OpenJDK 64-Bit Server VM 18.9 (build 11+28, mixed mode)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660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2108</Words>
  <Application>Microsoft Macintosh PowerPoint</Application>
  <PresentationFormat>화면 슬라이드 쇼(16:9)</PresentationFormat>
  <Paragraphs>232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나눔고딕코딩</vt:lpstr>
      <vt:lpstr>Arial</vt:lpstr>
      <vt:lpstr>맑은 고딕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0.1 JDK 설치 및 설정(1)</vt:lpstr>
      <vt:lpstr>0.1 JDK 설치 및 설정(2)</vt:lpstr>
      <vt:lpstr>0.1 JDK 설치 및 설정(3)</vt:lpstr>
      <vt:lpstr>0.1 JDK 설치 및 설정(4)</vt:lpstr>
      <vt:lpstr>0.2 톰캣 설치(1)</vt:lpstr>
      <vt:lpstr>0.2 톰캣 설치(2)</vt:lpstr>
      <vt:lpstr>0.3 이클립스 설치 및 설정(1)</vt:lpstr>
      <vt:lpstr>0.3 이클립스 설치 및 설정(2)</vt:lpstr>
      <vt:lpstr>0.3 이클립스 설치 및 설정(3)</vt:lpstr>
      <vt:lpstr>0.3 이클립스 설치 및 설정(4)</vt:lpstr>
      <vt:lpstr>0.4 첫 번째 JSP 예제(1)</vt:lpstr>
      <vt:lpstr>0.4 첫 번째 JSP 예제(2)</vt:lpstr>
      <vt:lpstr>0.4 첫 번째 JSP 예제(3)</vt:lpstr>
      <vt:lpstr>0.5 마지막 추가 설정(1)</vt:lpstr>
      <vt:lpstr>0.5 마지막 추가 설정(2)</vt:lpstr>
      <vt:lpstr>0.5 마지막 추가 설정(3)</vt:lpstr>
      <vt:lpstr>0.6 예제 코드 다운로드 및 점검(1)</vt:lpstr>
      <vt:lpstr>0.6 예제 코드 다운로드 및 점검(2)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Microsoft Office User</cp:lastModifiedBy>
  <cp:revision>25</cp:revision>
  <dcterms:modified xsi:type="dcterms:W3CDTF">2022-03-10T04:34:03Z</dcterms:modified>
</cp:coreProperties>
</file>