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0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84" r:id="rId25"/>
  </p:sldIdLst>
  <p:sldSz cx="9144000" cy="5143500" type="screen16x9"/>
  <p:notesSz cx="6858000" cy="9144000"/>
  <p:embeddedFontLst>
    <p:embeddedFont>
      <p:font typeface="나눔고딕코딩" panose="020B0600000101010101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5" d="100"/>
          <a:sy n="165" d="100"/>
        </p:scale>
        <p:origin x="144" y="942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958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56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79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31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72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35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55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05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34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50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481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95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3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89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74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2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4.2 </a:t>
            </a:r>
            <a:r>
              <a:rPr lang="ko-KR" altLang="en-US" b="1" dirty="0"/>
              <a:t>기본 동작 확인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4.2.3 </a:t>
            </a:r>
            <a:r>
              <a:rPr lang="ko-KR" altLang="en-US" b="1" dirty="0"/>
              <a:t>기본 조작법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4-1] </a:t>
            </a:r>
            <a:r>
              <a:rPr lang="ko-KR" altLang="en-US" dirty="0"/>
              <a:t>쿠키 동작 확인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이름이 “</a:t>
            </a:r>
            <a:r>
              <a:rPr lang="en-US" altLang="ko-KR" dirty="0" err="1"/>
              <a:t>myCookie</a:t>
            </a:r>
            <a:r>
              <a:rPr lang="en-US" altLang="ko-KR" dirty="0"/>
              <a:t>”</a:t>
            </a:r>
            <a:r>
              <a:rPr lang="ko-KR" altLang="en-US" dirty="0"/>
              <a:t>이고 값이 “쿠키맛나요”인 쿠키를 생성한 후</a:t>
            </a:r>
            <a:r>
              <a:rPr lang="en-US" altLang="ko-KR" dirty="0"/>
              <a:t>, </a:t>
            </a:r>
            <a:r>
              <a:rPr lang="ko-KR" altLang="en-US" dirty="0"/>
              <a:t>경로와 유지 기간을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설정해 응답 헤더에 추가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에서 설정한 경로는 </a:t>
            </a:r>
            <a:r>
              <a:rPr lang="en-US" altLang="ko-KR" dirty="0"/>
              <a:t>request </a:t>
            </a:r>
            <a:r>
              <a:rPr lang="ko-KR" altLang="en-US" dirty="0"/>
              <a:t>내장 객체의 </a:t>
            </a:r>
            <a:r>
              <a:rPr lang="en-US" altLang="ko-KR" dirty="0" err="1"/>
              <a:t>getContextPath</a:t>
            </a:r>
            <a:r>
              <a:rPr lang="en-US" altLang="ko-KR" dirty="0"/>
              <a:t>( )</a:t>
            </a:r>
            <a:r>
              <a:rPr lang="ko-KR" altLang="en-US" dirty="0"/>
              <a:t>로 얻어온 컨텍스트 루트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이클립스에서는 프로젝트명이 컨텍스트 루트로 사용되므로 “</a:t>
            </a:r>
            <a:r>
              <a:rPr lang="en-US" altLang="ko-KR" dirty="0"/>
              <a:t>/</a:t>
            </a:r>
            <a:r>
              <a:rPr lang="en-US" altLang="ko-KR" dirty="0" err="1"/>
              <a:t>MustHaveJSP</a:t>
            </a:r>
            <a:r>
              <a:rPr lang="en-US" altLang="ko-KR" dirty="0"/>
              <a:t>”</a:t>
            </a:r>
            <a:r>
              <a:rPr lang="ko-KR" altLang="en-US" dirty="0"/>
              <a:t>가 반환되어 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설정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웹 애플리케이션 전체에서 쿠키를 사용하겠다는 의미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에서는 </a:t>
            </a:r>
            <a:r>
              <a:rPr lang="en-US" altLang="ko-KR" dirty="0"/>
              <a:t>④ </a:t>
            </a:r>
            <a:r>
              <a:rPr lang="ko-KR" altLang="en-US" dirty="0"/>
              <a:t>요청 헤더에 담겨있는 쿠키를 모두 가져와서 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확장 </a:t>
            </a:r>
            <a:r>
              <a:rPr lang="en-US" altLang="ko-KR" dirty="0"/>
              <a:t>for</a:t>
            </a:r>
            <a:r>
              <a:rPr lang="ko-KR" altLang="en-US" dirty="0"/>
              <a:t>문을 이용해 </a:t>
            </a:r>
            <a:r>
              <a:rPr lang="en-US" altLang="ko-KR" dirty="0"/>
              <a:t>⑥ </a:t>
            </a:r>
            <a:r>
              <a:rPr lang="ko-KR" altLang="en-US" dirty="0"/>
              <a:t>이름과 </a:t>
            </a:r>
            <a:r>
              <a:rPr lang="en-US" altLang="ko-KR" dirty="0"/>
              <a:t>⑦ </a:t>
            </a:r>
            <a:r>
              <a:rPr lang="ko-KR" altLang="en-US" dirty="0"/>
              <a:t>값을 ⑧</a:t>
            </a:r>
            <a:r>
              <a:rPr lang="en-US" altLang="ko-KR" dirty="0"/>
              <a:t> </a:t>
            </a:r>
            <a:r>
              <a:rPr lang="ko-KR" altLang="en-US" dirty="0"/>
              <a:t>화면에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5060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4.2 </a:t>
            </a:r>
            <a:r>
              <a:rPr lang="ko-KR" altLang="en-US" b="1" dirty="0"/>
              <a:t>기본 동작 확인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4.2.3 </a:t>
            </a:r>
            <a:r>
              <a:rPr lang="ko-KR" altLang="en-US" b="1" dirty="0"/>
              <a:t>기본 조작법</a:t>
            </a:r>
            <a:endParaRPr lang="en-US" altLang="ko-KR" b="1" dirty="0"/>
          </a:p>
          <a:p>
            <a:pPr lvl="2"/>
            <a:r>
              <a:rPr lang="ko-KR" altLang="en-US" dirty="0"/>
              <a:t>결과 화면에서 </a:t>
            </a:r>
            <a:r>
              <a:rPr lang="en-US" altLang="ko-KR" dirty="0"/>
              <a:t>[</a:t>
            </a:r>
            <a:r>
              <a:rPr lang="ko-KR" altLang="en-US" dirty="0"/>
              <a:t>다음 페이지에서 쿠키값 확인하기</a:t>
            </a:r>
            <a:r>
              <a:rPr lang="en-US" altLang="ko-KR" dirty="0"/>
              <a:t>] </a:t>
            </a:r>
            <a:r>
              <a:rPr lang="ko-KR" altLang="en-US" dirty="0"/>
              <a:t>링크를 클릭하여 쿠키값을 확인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4-2] </a:t>
            </a:r>
            <a:r>
              <a:rPr lang="ko-KR" altLang="en-US" dirty="0"/>
              <a:t>쿠키값 확인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F11DF-1167-4D39-BA9F-D39F96FB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992088"/>
            <a:ext cx="4552950" cy="2306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2F6E43-E5AF-4EFB-825C-9D684DB0E8DD}"/>
              </a:ext>
            </a:extLst>
          </p:cNvPr>
          <p:cNvSpPr txBox="1"/>
          <p:nvPr/>
        </p:nvSpPr>
        <p:spPr>
          <a:xfrm>
            <a:off x="5991225" y="3037383"/>
            <a:ext cx="255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◀"/>
            </a:pP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쿠키를 배열로 얻어와서</a:t>
            </a:r>
            <a:br>
              <a:rPr lang="en-US" altLang="ko-KR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하나씩 출력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A480D4-F112-4470-B7D4-90BF48016D8F}"/>
              </a:ext>
            </a:extLst>
          </p:cNvPr>
          <p:cNvSpPr/>
          <p:nvPr/>
        </p:nvSpPr>
        <p:spPr>
          <a:xfrm>
            <a:off x="5772150" y="3118018"/>
            <a:ext cx="190500" cy="1905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8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4.3 </a:t>
            </a:r>
            <a:r>
              <a:rPr lang="ko-KR" altLang="en-US" b="1" dirty="0"/>
              <a:t>레이어 팝업창 제어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br>
              <a:rPr lang="en-US" altLang="ko-KR" dirty="0">
                <a:latin typeface="맑은 고딕" panose="020B0503020000020004" pitchFamily="50" charset="-127"/>
              </a:rPr>
            </a:b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027D0-EE0C-4375-BCB5-71749E271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089383"/>
            <a:ext cx="7143750" cy="27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3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4.3 </a:t>
            </a:r>
            <a:r>
              <a:rPr lang="ko-KR" altLang="en-US" b="1" dirty="0"/>
              <a:t>레이어 팝업창 제어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altLang="ko-KR" b="1" dirty="0"/>
              <a:t>4.3.1 </a:t>
            </a:r>
            <a:r>
              <a:rPr lang="ko-KR" altLang="en-US" b="1" dirty="0"/>
              <a:t>쿠키 없이 기본 기능 구현하기</a:t>
            </a:r>
            <a:endParaRPr lang="en-US" altLang="ko-KR" b="1" dirty="0"/>
          </a:p>
          <a:p>
            <a:pPr lvl="2"/>
            <a:r>
              <a:rPr lang="ko-KR" altLang="en-US" dirty="0"/>
              <a:t>쿠키를 사용하지 않아서 체크 여부가 아무런 효과가 없는 페이지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4-3] </a:t>
            </a:r>
            <a:r>
              <a:rPr lang="ko-KR" altLang="en-US" dirty="0"/>
              <a:t>레이어 팝업창 관리</a:t>
            </a:r>
            <a:r>
              <a:rPr lang="en-US" altLang="ko-KR" dirty="0"/>
              <a:t>(</a:t>
            </a:r>
            <a:r>
              <a:rPr lang="en-US" altLang="ko-KR" dirty="0" err="1"/>
              <a:t>ver</a:t>
            </a:r>
            <a:r>
              <a:rPr lang="en-US" altLang="ko-KR" dirty="0"/>
              <a:t> 0.1)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의 </a:t>
            </a:r>
            <a:r>
              <a:rPr lang="en-US" altLang="ko-KR" dirty="0" err="1"/>
              <a:t>popupMode</a:t>
            </a:r>
            <a:r>
              <a:rPr lang="ko-KR" altLang="en-US" dirty="0"/>
              <a:t>는 레이어 팝업창을 띄울지를 알려주는 변수</a:t>
            </a:r>
            <a:r>
              <a:rPr lang="en-US" altLang="ko-KR" dirty="0"/>
              <a:t>. </a:t>
            </a:r>
            <a:r>
              <a:rPr lang="ko-KR" altLang="en-US" dirty="0"/>
              <a:t>이 값이 “</a:t>
            </a:r>
            <a:r>
              <a:rPr lang="en-US" altLang="ko-KR" dirty="0"/>
              <a:t>on”</a:t>
            </a:r>
            <a:r>
              <a:rPr lang="ko-KR" altLang="en-US" dirty="0"/>
              <a:t>이면 </a:t>
            </a:r>
            <a:r>
              <a:rPr lang="en-US" altLang="ko-KR" dirty="0"/>
              <a:t>⑥</a:t>
            </a:r>
            <a:r>
              <a:rPr lang="ko-KR" altLang="en-US" dirty="0"/>
              <a:t>에서 팝업창을 보여주게 처리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팝업창의 위치와 색상 등의 형태를 지정하는 </a:t>
            </a:r>
            <a:r>
              <a:rPr lang="en-US" altLang="ko-KR" dirty="0"/>
              <a:t>CSS</a:t>
            </a:r>
            <a:r>
              <a:rPr lang="ko-KR" altLang="en-US" dirty="0"/>
              <a:t>입니다</a:t>
            </a:r>
            <a:r>
              <a:rPr lang="en-US" altLang="ko-KR" dirty="0"/>
              <a:t>. &lt;div&gt; </a:t>
            </a:r>
            <a:r>
              <a:rPr lang="ko-KR" altLang="en-US" dirty="0"/>
              <a:t>태그의 </a:t>
            </a:r>
            <a:r>
              <a:rPr lang="en-US" altLang="ko-KR" dirty="0"/>
              <a:t>position </a:t>
            </a:r>
            <a:r>
              <a:rPr lang="ko-KR" altLang="en-US" dirty="0"/>
              <a:t>속성을 </a:t>
            </a:r>
            <a:r>
              <a:rPr lang="en-US" altLang="ko-KR" dirty="0"/>
              <a:t>absolute</a:t>
            </a:r>
            <a:r>
              <a:rPr lang="ko-KR" altLang="en-US" dirty="0"/>
              <a:t>로 설정했는데</a:t>
            </a:r>
            <a:r>
              <a:rPr lang="en-US" altLang="ko-KR" dirty="0"/>
              <a:t>, absolute</a:t>
            </a:r>
            <a:r>
              <a:rPr lang="ko-KR" altLang="en-US" dirty="0"/>
              <a:t>는 웹 브라우저상에서 절대 위치를 설정할 수 있게 해주는 속성값</a:t>
            </a:r>
            <a:br>
              <a:rPr lang="en-US" altLang="ko-KR" dirty="0"/>
            </a:br>
            <a:r>
              <a:rPr lang="en-US" altLang="ko-KR" dirty="0"/>
              <a:t>③ jQuery</a:t>
            </a:r>
            <a:r>
              <a:rPr lang="ko-KR" altLang="en-US" dirty="0"/>
              <a:t>를 이용하는 자바스크립트 코드</a:t>
            </a:r>
            <a:br>
              <a:rPr lang="en-US" altLang="ko-KR" dirty="0"/>
            </a:br>
            <a:r>
              <a:rPr lang="en-US" altLang="ko-KR" dirty="0"/>
              <a:t>④ id</a:t>
            </a:r>
            <a:r>
              <a:rPr lang="ko-KR" altLang="en-US" dirty="0"/>
              <a:t>가 </a:t>
            </a:r>
            <a:r>
              <a:rPr lang="en-US" altLang="ko-KR" dirty="0" err="1"/>
              <a:t>closeBtn</a:t>
            </a:r>
            <a:r>
              <a:rPr lang="ko-KR" altLang="en-US" dirty="0"/>
              <a:t>인 요소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⑨의 </a:t>
            </a:r>
            <a:r>
              <a:rPr lang="en-US" altLang="ko-KR" dirty="0"/>
              <a:t>[</a:t>
            </a:r>
            <a:r>
              <a:rPr lang="ko-KR" altLang="en-US" dirty="0"/>
              <a:t>닫기</a:t>
            </a:r>
            <a:r>
              <a:rPr lang="en-US" altLang="ko-KR" dirty="0"/>
              <a:t>] 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를 클릭하면 실행되는 함수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팝업창을 숨김 처리</a:t>
            </a:r>
            <a:br>
              <a:rPr lang="en-US" altLang="ko-KR" dirty="0"/>
            </a:br>
            <a:r>
              <a:rPr lang="en-US" altLang="ko-KR" dirty="0"/>
              <a:t>⑦</a:t>
            </a:r>
            <a:r>
              <a:rPr lang="ko-KR" altLang="en-US" dirty="0"/>
              <a:t> 공지사항 팝업창의 </a:t>
            </a:r>
            <a:r>
              <a:rPr lang="en-US" altLang="ko-KR" dirty="0"/>
              <a:t>HTML </a:t>
            </a:r>
            <a:r>
              <a:rPr lang="ko-KR" altLang="en-US" dirty="0"/>
              <a:t>코드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쿠키가 없는 기본 뼈대</a:t>
            </a:r>
            <a:r>
              <a:rPr lang="en-US" altLang="ko-KR" dirty="0"/>
              <a:t>. </a:t>
            </a:r>
            <a:r>
              <a:rPr lang="ko-KR" altLang="en-US" dirty="0"/>
              <a:t>실행하면</a:t>
            </a:r>
            <a:r>
              <a:rPr lang="en-US" altLang="ko-KR" dirty="0"/>
              <a:t> </a:t>
            </a:r>
            <a:r>
              <a:rPr lang="ko-KR" altLang="en-US" dirty="0"/>
              <a:t>아직 쿠키를 통한 상태 관리가 되지 않기 때문에 ⑧의 </a:t>
            </a:r>
            <a:r>
              <a:rPr lang="en-US" altLang="ko-KR" dirty="0"/>
              <a:t>[</a:t>
            </a:r>
            <a:r>
              <a:rPr lang="ko-KR" altLang="en-US" dirty="0"/>
              <a:t>하루 동안 열지 않음</a:t>
            </a:r>
            <a:r>
              <a:rPr lang="en-US" altLang="ko-KR" dirty="0"/>
              <a:t>] </a:t>
            </a:r>
            <a:r>
              <a:rPr lang="ko-KR" altLang="en-US" dirty="0"/>
              <a:t>체크박스를 체크해도 아무런 효과가 없음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1243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4.3 </a:t>
            </a:r>
            <a:r>
              <a:rPr lang="ko-KR" altLang="en-US" b="1" dirty="0"/>
              <a:t>레이어 팝업창 제어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4.3.2 </a:t>
            </a:r>
            <a:r>
              <a:rPr lang="ko-KR" altLang="en-US" b="1" dirty="0"/>
              <a:t>쿠키를 이용해 상태 정보 유지하기</a:t>
            </a:r>
            <a:endParaRPr lang="en-US" altLang="ko-KR" b="1" dirty="0"/>
          </a:p>
          <a:p>
            <a:pPr lvl="2"/>
            <a:r>
              <a:rPr lang="ko-KR" altLang="en-US" dirty="0"/>
              <a:t>쿠키 기능을 추가하여 제대로 동작하는 페이지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4-4] </a:t>
            </a:r>
            <a:r>
              <a:rPr lang="ko-KR" altLang="en-US" dirty="0"/>
              <a:t>레이어 팝업창 관리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에서는 쿠키를 읽어 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이름이 “</a:t>
            </a:r>
            <a:r>
              <a:rPr lang="en-US" altLang="ko-KR" dirty="0" err="1"/>
              <a:t>PopupClose</a:t>
            </a:r>
            <a:r>
              <a:rPr lang="en-US" altLang="ko-KR" dirty="0"/>
              <a:t>”</a:t>
            </a:r>
            <a:r>
              <a:rPr lang="ko-KR" altLang="en-US" dirty="0"/>
              <a:t>인 쿠키가 존재하면 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popupMode</a:t>
            </a:r>
            <a:r>
              <a:rPr lang="en-US" altLang="ko-KR" dirty="0"/>
              <a:t> </a:t>
            </a:r>
            <a:r>
              <a:rPr lang="ko-KR" altLang="en-US" dirty="0"/>
              <a:t>변수의 값을 쿠키의 값으로 갱신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어딘가에서 </a:t>
            </a:r>
            <a:r>
              <a:rPr lang="en-US" altLang="ko-KR" dirty="0" err="1"/>
              <a:t>PopupClose</a:t>
            </a:r>
            <a:r>
              <a:rPr lang="en-US" altLang="ko-KR" dirty="0"/>
              <a:t> </a:t>
            </a:r>
            <a:r>
              <a:rPr lang="ko-KR" altLang="en-US" dirty="0"/>
              <a:t>쿠키의 값을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“</a:t>
            </a:r>
            <a:r>
              <a:rPr lang="en-US" altLang="ko-KR" dirty="0"/>
              <a:t>on”</a:t>
            </a:r>
            <a:r>
              <a:rPr lang="ko-KR" altLang="en-US" dirty="0"/>
              <a:t>이 아닌 값으로 설정했다면 팝업창이 더는 뜨지 않음</a:t>
            </a:r>
            <a:br>
              <a:rPr lang="en-US" altLang="ko-KR" dirty="0"/>
            </a:br>
            <a:r>
              <a:rPr lang="en-US" altLang="ko-KR" dirty="0"/>
              <a:t>④ [</a:t>
            </a:r>
            <a:r>
              <a:rPr lang="ko-KR" altLang="en-US" dirty="0"/>
              <a:t>닫기</a:t>
            </a:r>
            <a:r>
              <a:rPr lang="en-US" altLang="ko-KR" dirty="0"/>
              <a:t>] </a:t>
            </a:r>
            <a:r>
              <a:rPr lang="ko-KR" altLang="en-US" dirty="0"/>
              <a:t>버튼을 눌렀을 때 호출되는 함수에 코드 추가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8D610-88E6-4FB1-869F-B3DAC592DEE2}"/>
              </a:ext>
            </a:extLst>
          </p:cNvPr>
          <p:cNvSpPr txBox="1"/>
          <p:nvPr/>
        </p:nvSpPr>
        <p:spPr>
          <a:xfrm>
            <a:off x="1217738" y="320669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ko-KR" altLang="en-US" sz="1200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50" charset="-127"/>
                <a:cs typeface="+mn-cs"/>
              </a:rPr>
              <a:t>▶ </a:t>
            </a:r>
            <a:r>
              <a:rPr lang="en-US" altLang="ko-KR" sz="1200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50" charset="-127"/>
                <a:cs typeface="+mn-cs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365083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4.3 </a:t>
            </a:r>
            <a:r>
              <a:rPr lang="ko-KR" altLang="en-US" b="1" dirty="0"/>
              <a:t>레이어 팝업창 제어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7063" lvl="2" indent="0">
              <a:buNone/>
            </a:pPr>
            <a:r>
              <a:rPr lang="en-US" altLang="ko-KR" dirty="0"/>
              <a:t>	[</a:t>
            </a:r>
            <a:r>
              <a:rPr lang="ko-KR" altLang="en-US" dirty="0"/>
              <a:t>예제 </a:t>
            </a:r>
            <a:r>
              <a:rPr lang="en-US" altLang="ko-KR" dirty="0"/>
              <a:t>4-4] </a:t>
            </a:r>
            <a:r>
              <a:rPr lang="ko-KR" altLang="en-US" dirty="0"/>
              <a:t>레이어 팝업창 관리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⑤ [</a:t>
            </a:r>
            <a:r>
              <a:rPr lang="ko-KR" altLang="en-US" dirty="0"/>
              <a:t>하루 동안 열지 않음</a:t>
            </a:r>
            <a:r>
              <a:rPr lang="en-US" altLang="ko-KR" dirty="0"/>
              <a:t>]</a:t>
            </a:r>
            <a:r>
              <a:rPr lang="ko-KR" altLang="en-US" dirty="0"/>
              <a:t>을 체크했는지를 확인하여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marL="627063" lvl="2" indent="0">
              <a:buNone/>
            </a:pP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	⑥ </a:t>
            </a:r>
            <a:r>
              <a:rPr lang="ko-KR" altLang="en-US" dirty="0"/>
              <a:t>쿠키를 설정하는 페이지인 </a:t>
            </a:r>
            <a:r>
              <a:rPr lang="en-US" altLang="ko-KR" dirty="0" err="1"/>
              <a:t>PopupCookie.jsp</a:t>
            </a:r>
            <a:r>
              <a:rPr lang="ko-KR" altLang="en-US" dirty="0"/>
              <a:t>를 실행</a:t>
            </a:r>
            <a:br>
              <a:rPr lang="en-US" altLang="ko-KR" dirty="0"/>
            </a:br>
            <a:r>
              <a:rPr lang="en-US" altLang="ko-KR" dirty="0"/>
              <a:t>	    ajax( )</a:t>
            </a:r>
            <a:r>
              <a:rPr lang="ko-KR" altLang="en-US" dirty="0"/>
              <a:t>는 비동기 </a:t>
            </a:r>
            <a:r>
              <a:rPr lang="en-US" altLang="ko-KR" dirty="0"/>
              <a:t>HTTP </a:t>
            </a:r>
            <a:r>
              <a:rPr lang="ko-KR" altLang="en-US" dirty="0"/>
              <a:t>요청을 보내는 </a:t>
            </a:r>
            <a:r>
              <a:rPr lang="en-US" altLang="ko-KR" dirty="0"/>
              <a:t>jQuery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1347788" lvl="3" indent="-179388"/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ko-KR" altLang="en-US" dirty="0"/>
              <a:t>요청을 보낼 페이지의 </a:t>
            </a:r>
            <a:r>
              <a:rPr lang="en-US" altLang="ko-KR" dirty="0"/>
              <a:t>URL. </a:t>
            </a:r>
            <a:r>
              <a:rPr lang="ko-KR" altLang="en-US" dirty="0"/>
              <a:t>기본값은 현재 페이지</a:t>
            </a:r>
            <a:endParaRPr lang="en-US" altLang="ko-KR" dirty="0"/>
          </a:p>
          <a:p>
            <a:pPr marL="1347788" lvl="3" indent="-179388"/>
            <a:r>
              <a:rPr lang="en-US" altLang="ko-KR" dirty="0"/>
              <a:t>type : ‘get’, ‘post’ </a:t>
            </a:r>
            <a:r>
              <a:rPr lang="ko-KR" altLang="en-US" dirty="0"/>
              <a:t>등 </a:t>
            </a:r>
            <a:r>
              <a:rPr lang="en-US" altLang="ko-KR" dirty="0"/>
              <a:t>HTTP </a:t>
            </a:r>
            <a:r>
              <a:rPr lang="ko-KR" altLang="en-US" dirty="0"/>
              <a:t>메서드를 지정</a:t>
            </a:r>
            <a:endParaRPr lang="en-US" altLang="ko-KR" dirty="0"/>
          </a:p>
          <a:p>
            <a:pPr marL="1347788" lvl="3" indent="-179388"/>
            <a:r>
              <a:rPr lang="en-US" altLang="ko-KR" dirty="0"/>
              <a:t>data : </a:t>
            </a:r>
            <a:r>
              <a:rPr lang="ko-KR" altLang="en-US" dirty="0"/>
              <a:t>서버로 보낼 데이터</a:t>
            </a:r>
            <a:endParaRPr lang="en-US" altLang="ko-KR" dirty="0"/>
          </a:p>
          <a:p>
            <a:pPr marL="1347788" lvl="3" indent="-179388"/>
            <a:r>
              <a:rPr lang="en-US" altLang="ko-KR" dirty="0" err="1"/>
              <a:t>dataType</a:t>
            </a:r>
            <a:r>
              <a:rPr lang="en-US" altLang="ko-KR" dirty="0"/>
              <a:t> : </a:t>
            </a:r>
            <a:r>
              <a:rPr lang="ko-KR" altLang="en-US" dirty="0"/>
              <a:t>서버로부터 받을 ‘응답’ 데이터의 타입</a:t>
            </a:r>
            <a:endParaRPr lang="en-US" altLang="ko-KR" dirty="0"/>
          </a:p>
          <a:p>
            <a:pPr marL="1347788" lvl="3" indent="-179388"/>
            <a:r>
              <a:rPr lang="en-US" altLang="ko-KR" dirty="0"/>
              <a:t>success : </a:t>
            </a:r>
            <a:r>
              <a:rPr lang="ko-KR" altLang="en-US" dirty="0"/>
              <a:t>요청 성공 시 실행할 콜백 함수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E3A905-900F-4959-BDAA-D0CBD5B26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4101"/>
              </p:ext>
            </p:extLst>
          </p:nvPr>
        </p:nvGraphicFramePr>
        <p:xfrm>
          <a:off x="1630252" y="1735698"/>
          <a:ext cx="5818297" cy="847962"/>
        </p:xfrm>
        <a:graphic>
          <a:graphicData uri="http://schemas.openxmlformats.org/drawingml/2006/table">
            <a:tbl>
              <a:tblPr firstRow="1" bandRow="1"/>
              <a:tblGrid>
                <a:gridCol w="581829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8479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chkVal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= $("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input:checkbox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[id=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inactiveToday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]:checked").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();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81DAB30-998F-425E-93FD-05F4D4146A9D}"/>
              </a:ext>
            </a:extLst>
          </p:cNvPr>
          <p:cNvSpPr txBox="1"/>
          <p:nvPr/>
        </p:nvSpPr>
        <p:spPr>
          <a:xfrm>
            <a:off x="2343150" y="173569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1. id</a:t>
            </a:r>
            <a:r>
              <a:rPr lang="ko-KR" altLang="en-US" sz="1200" dirty="0">
                <a:solidFill>
                  <a:srgbClr val="0070C0"/>
                </a:solidFill>
              </a:rPr>
              <a:t>가 </a:t>
            </a:r>
            <a:r>
              <a:rPr lang="en-US" altLang="ko-KR" sz="1200" dirty="0">
                <a:solidFill>
                  <a:srgbClr val="0070C0"/>
                </a:solidFill>
              </a:rPr>
              <a:t>"</a:t>
            </a:r>
            <a:r>
              <a:rPr lang="en-US" altLang="ko-KR" sz="1200" dirty="0" err="1">
                <a:solidFill>
                  <a:srgbClr val="0070C0"/>
                </a:solidFill>
              </a:rPr>
              <a:t>inactiveToday</a:t>
            </a:r>
            <a:r>
              <a:rPr lang="en-US" altLang="ko-KR" sz="1200" dirty="0">
                <a:solidFill>
                  <a:srgbClr val="0070C0"/>
                </a:solidFill>
              </a:rPr>
              <a:t>"</a:t>
            </a:r>
            <a:r>
              <a:rPr lang="ko-KR" altLang="en-US" sz="1200" dirty="0">
                <a:solidFill>
                  <a:srgbClr val="0070C0"/>
                </a:solidFill>
              </a:rPr>
              <a:t>이면서 ‘체크된’ 체크박스의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7F5B6-2EF1-4934-A107-32FB03D0E63D}"/>
              </a:ext>
            </a:extLst>
          </p:cNvPr>
          <p:cNvSpPr txBox="1"/>
          <p:nvPr/>
        </p:nvSpPr>
        <p:spPr>
          <a:xfrm>
            <a:off x="5953125" y="1718124"/>
            <a:ext cx="1428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2. </a:t>
            </a:r>
            <a:r>
              <a:rPr lang="ko-KR" altLang="en-US" sz="1200" dirty="0">
                <a:solidFill>
                  <a:srgbClr val="0070C0"/>
                </a:solidFill>
              </a:rPr>
              <a:t>값을 읽어와서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90EFE-F85C-4E15-A6D8-66207B66AA40}"/>
              </a:ext>
            </a:extLst>
          </p:cNvPr>
          <p:cNvSpPr txBox="1"/>
          <p:nvPr/>
        </p:nvSpPr>
        <p:spPr>
          <a:xfrm>
            <a:off x="2800350" y="2306661"/>
            <a:ext cx="2038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3. </a:t>
            </a:r>
            <a:r>
              <a:rPr lang="en-US" altLang="ko-KR" sz="1200" dirty="0" err="1">
                <a:solidFill>
                  <a:srgbClr val="0070C0"/>
                </a:solidFill>
              </a:rPr>
              <a:t>chkVal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변수에 저장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206D6-910F-42A1-BEC8-2A79D95C506C}"/>
              </a:ext>
            </a:extLst>
          </p:cNvPr>
          <p:cNvCxnSpPr>
            <a:cxnSpLocks/>
          </p:cNvCxnSpPr>
          <p:nvPr/>
        </p:nvCxnSpPr>
        <p:spPr>
          <a:xfrm>
            <a:off x="3038475" y="2058215"/>
            <a:ext cx="306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0E8494-D36B-407D-BC65-BDF52C9505CF}"/>
              </a:ext>
            </a:extLst>
          </p:cNvPr>
          <p:cNvCxnSpPr>
            <a:cxnSpLocks/>
          </p:cNvCxnSpPr>
          <p:nvPr/>
        </p:nvCxnSpPr>
        <p:spPr>
          <a:xfrm>
            <a:off x="6238875" y="2058215"/>
            <a:ext cx="49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72A40E-44C2-44C1-928E-6F4146E6A1E9}"/>
              </a:ext>
            </a:extLst>
          </p:cNvPr>
          <p:cNvCxnSpPr>
            <a:cxnSpLocks/>
          </p:cNvCxnSpPr>
          <p:nvPr/>
        </p:nvCxnSpPr>
        <p:spPr>
          <a:xfrm>
            <a:off x="2114550" y="2306661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4B8DB4-5B39-436E-AA87-AA5582442568}"/>
              </a:ext>
            </a:extLst>
          </p:cNvPr>
          <p:cNvCxnSpPr/>
          <p:nvPr/>
        </p:nvCxnSpPr>
        <p:spPr>
          <a:xfrm flipV="1">
            <a:off x="4572000" y="1949450"/>
            <a:ext cx="0" cy="10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90702C-8CC9-4228-860A-AF908B961EB8}"/>
              </a:ext>
            </a:extLst>
          </p:cNvPr>
          <p:cNvCxnSpPr/>
          <p:nvPr/>
        </p:nvCxnSpPr>
        <p:spPr>
          <a:xfrm flipV="1">
            <a:off x="6496050" y="1937973"/>
            <a:ext cx="0" cy="10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85F14F-D026-4DCF-B738-7CF0E20A6772}"/>
              </a:ext>
            </a:extLst>
          </p:cNvPr>
          <p:cNvSpPr/>
          <p:nvPr/>
        </p:nvSpPr>
        <p:spPr>
          <a:xfrm>
            <a:off x="2476500" y="2305050"/>
            <a:ext cx="292100" cy="146050"/>
          </a:xfrm>
          <a:custGeom>
            <a:avLst/>
            <a:gdLst>
              <a:gd name="connsiteX0" fmla="*/ 0 w 292100"/>
              <a:gd name="connsiteY0" fmla="*/ 0 h 146050"/>
              <a:gd name="connsiteX1" fmla="*/ 0 w 292100"/>
              <a:gd name="connsiteY1" fmla="*/ 146050 h 146050"/>
              <a:gd name="connsiteX2" fmla="*/ 292100 w 292100"/>
              <a:gd name="connsiteY2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" h="146050">
                <a:moveTo>
                  <a:pt x="0" y="0"/>
                </a:moveTo>
                <a:lnTo>
                  <a:pt x="0" y="146050"/>
                </a:lnTo>
                <a:lnTo>
                  <a:pt x="292100" y="14605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5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4.3 </a:t>
            </a:r>
            <a:r>
              <a:rPr lang="ko-KR" altLang="en-US" b="1" dirty="0"/>
              <a:t>레이어 팝업창 제어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	</a:t>
            </a:r>
            <a:r>
              <a:rPr lang="en-US" altLang="ko-KR" dirty="0" err="1"/>
              <a:t>PopupCookie.jsp</a:t>
            </a:r>
            <a:r>
              <a:rPr lang="ko-KR" altLang="en-US" dirty="0"/>
              <a:t>에서 “</a:t>
            </a:r>
            <a:r>
              <a:rPr lang="en-US" altLang="ko-KR" dirty="0" err="1"/>
              <a:t>PopupClose</a:t>
            </a:r>
            <a:r>
              <a:rPr lang="en-US" altLang="ko-KR" dirty="0"/>
              <a:t>” </a:t>
            </a:r>
            <a:r>
              <a:rPr lang="ko-KR" altLang="en-US" dirty="0"/>
              <a:t>쿠키를 적절하게 설정한 후 응답 객체에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4-5] </a:t>
            </a:r>
            <a:r>
              <a:rPr lang="ko-KR" altLang="en-US" dirty="0"/>
              <a:t>쿠키를 생성해 응답 객체에 추가</a:t>
            </a:r>
            <a:br>
              <a:rPr lang="en-US" altLang="ko-KR" dirty="0"/>
            </a:br>
            <a:r>
              <a:rPr lang="en-US" altLang="ko-KR" dirty="0"/>
              <a:t>	① </a:t>
            </a:r>
            <a:r>
              <a:rPr lang="ko-KR" altLang="en-US" dirty="0"/>
              <a:t>체크박스 폼값을 받습음</a:t>
            </a:r>
            <a:r>
              <a:rPr lang="en-US" altLang="ko-KR" dirty="0"/>
              <a:t>. [</a:t>
            </a:r>
            <a:r>
              <a:rPr lang="ko-KR" altLang="en-US" dirty="0"/>
              <a:t>오늘 하루 열지 않음</a:t>
            </a:r>
            <a:r>
              <a:rPr lang="en-US" altLang="ko-KR" dirty="0"/>
              <a:t>] </a:t>
            </a:r>
            <a:r>
              <a:rPr lang="ko-KR" altLang="en-US" dirty="0"/>
              <a:t>체크박스를 체크했다면 이 값으로 </a:t>
            </a:r>
            <a:br>
              <a:rPr lang="en-US" altLang="ko-KR" dirty="0"/>
            </a:br>
            <a:r>
              <a:rPr lang="en-US" altLang="ko-KR" dirty="0"/>
              <a:t>	    </a:t>
            </a:r>
            <a:r>
              <a:rPr lang="ko-KR" altLang="en-US" dirty="0"/>
              <a:t>“</a:t>
            </a:r>
            <a:r>
              <a:rPr lang="en-US" altLang="ko-KR" dirty="0"/>
              <a:t>1”</a:t>
            </a:r>
            <a:r>
              <a:rPr lang="ko-KR" altLang="en-US" dirty="0"/>
              <a:t>이 전달</a:t>
            </a:r>
            <a:br>
              <a:rPr lang="en-US" altLang="ko-KR" dirty="0"/>
            </a:br>
            <a:r>
              <a:rPr lang="en-US" altLang="ko-KR" dirty="0"/>
              <a:t>	② </a:t>
            </a:r>
            <a:r>
              <a:rPr lang="ko-KR" altLang="en-US" dirty="0"/>
              <a:t>이 값이 “</a:t>
            </a:r>
            <a:r>
              <a:rPr lang="en-US" altLang="ko-KR" dirty="0"/>
              <a:t>1”</a:t>
            </a:r>
            <a:r>
              <a:rPr lang="ko-KR" altLang="en-US" dirty="0"/>
              <a:t>이면 이름이 “</a:t>
            </a:r>
            <a:r>
              <a:rPr lang="en-US" altLang="ko-KR" dirty="0" err="1"/>
              <a:t>PopupClose</a:t>
            </a:r>
            <a:r>
              <a:rPr lang="en-US" altLang="ko-KR" dirty="0"/>
              <a:t>”, </a:t>
            </a:r>
            <a:r>
              <a:rPr lang="ko-KR" altLang="en-US" dirty="0"/>
              <a:t>값이 “</a:t>
            </a:r>
            <a:r>
              <a:rPr lang="en-US" altLang="ko-KR" dirty="0"/>
              <a:t>off”, </a:t>
            </a:r>
            <a:r>
              <a:rPr lang="ko-KR" altLang="en-US" dirty="0"/>
              <a:t>경로는 컨텍스트 루트</a:t>
            </a:r>
            <a:r>
              <a:rPr lang="en-US" altLang="ko-KR" dirty="0"/>
              <a:t>, </a:t>
            </a:r>
            <a:r>
              <a:rPr lang="ko-KR" altLang="en-US" dirty="0"/>
              <a:t>유지 기간은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하루인 쿠키를 생성해 응답 객체에 추가</a:t>
            </a:r>
            <a:br>
              <a:rPr lang="en-US" altLang="ko-KR" dirty="0"/>
            </a:br>
            <a:r>
              <a:rPr lang="en-US" altLang="ko-KR" dirty="0"/>
              <a:t>	③ </a:t>
            </a:r>
            <a:r>
              <a:rPr lang="ko-KR" altLang="en-US" dirty="0"/>
              <a:t>에서 출력하는 문자열은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4-4]</a:t>
            </a:r>
            <a:r>
              <a:rPr lang="ko-KR" altLang="en-US" dirty="0"/>
              <a:t>의 </a:t>
            </a:r>
            <a:r>
              <a:rPr lang="en-US" altLang="ko-KR" dirty="0"/>
              <a:t>⑦</a:t>
            </a:r>
            <a:r>
              <a:rPr lang="ko-KR" altLang="en-US" dirty="0"/>
              <a:t>로 콜백</a:t>
            </a:r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크롬 브라우저에서 쿠키 삭제하기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9730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	</a:t>
            </a:r>
            <a:r>
              <a:rPr lang="ko-KR" altLang="en-US" dirty="0"/>
              <a:t>쿠키를 이용한 아이디 저장 시나리오</a:t>
            </a:r>
            <a:endParaRPr lang="en-US" altLang="ko-KR" dirty="0"/>
          </a:p>
          <a:p>
            <a:pPr lvl="3"/>
            <a:r>
              <a:rPr lang="ko-KR" altLang="en-US" dirty="0"/>
              <a:t>로그인에 성공한 경우에만 쿠키를 생성 및 삭제</a:t>
            </a:r>
            <a:endParaRPr lang="en-US" altLang="ko-KR" dirty="0"/>
          </a:p>
          <a:p>
            <a:pPr lvl="3"/>
            <a:r>
              <a:rPr lang="ko-KR" altLang="en-US" dirty="0"/>
              <a:t>쿠키에 저장된 아이디가 있으면 로그인 페이지에서는 아이디가 자동 입력</a:t>
            </a:r>
            <a:endParaRPr lang="en-US" altLang="ko-KR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아이디 저장하기</a:t>
            </a:r>
            <a:r>
              <a:rPr lang="en-US" altLang="ko-KR" dirty="0"/>
              <a:t>] </a:t>
            </a:r>
            <a:r>
              <a:rPr lang="ko-KR" altLang="en-US" dirty="0"/>
              <a:t>체크박스를 해제하고 로그인에 성공하면 쿠키가 삭제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977DA-96AA-4C60-A925-AFC4A6FA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08" y="2069057"/>
            <a:ext cx="5976593" cy="26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6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4.4.1 </a:t>
            </a:r>
            <a:r>
              <a:rPr lang="ko-KR" altLang="en-US" b="1" dirty="0"/>
              <a:t>편의 기능 구현하기 </a:t>
            </a:r>
            <a:r>
              <a:rPr lang="en-US" altLang="ko-KR" b="1" dirty="0"/>
              <a:t>: </a:t>
            </a:r>
            <a:r>
              <a:rPr lang="ko-KR" altLang="en-US" b="1" dirty="0"/>
              <a:t>자바스크립트 코드 추가</a:t>
            </a:r>
            <a:endParaRPr lang="en-US" altLang="ko-KR" b="1" dirty="0"/>
          </a:p>
          <a:p>
            <a:pPr lvl="3"/>
            <a:r>
              <a:rPr lang="ko-KR" altLang="en-US" dirty="0"/>
              <a:t>알림창을 띄운 후 지정된 페이지로 이동하는 자바스크립트 코드를 </a:t>
            </a:r>
            <a:r>
              <a:rPr lang="en-US" altLang="ko-KR" dirty="0"/>
              <a:t>JSP </a:t>
            </a:r>
            <a:r>
              <a:rPr lang="ko-KR" altLang="en-US" dirty="0"/>
              <a:t>코드에 삽입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4-6] JSP </a:t>
            </a:r>
            <a:r>
              <a:rPr lang="ko-KR" altLang="en-US" dirty="0"/>
              <a:t>코드에 자바스크립트 코드 삽입하기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01 {</a:t>
            </a:r>
            <a:r>
              <a:rPr lang="ko-KR" altLang="en-US" dirty="0"/>
              <a:t>프로젝트 루트</a:t>
            </a:r>
            <a:r>
              <a:rPr lang="en-US" altLang="ko-KR" dirty="0"/>
              <a:t>}/Java Resources/</a:t>
            </a:r>
            <a:r>
              <a:rPr lang="en-US" altLang="ko-KR" dirty="0" err="1"/>
              <a:t>src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[New] → [Class]</a:t>
            </a:r>
            <a:r>
              <a:rPr lang="ko-KR" altLang="en-US" dirty="0"/>
              <a:t>를 차례대로 선택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02 Package</a:t>
            </a:r>
            <a:r>
              <a:rPr lang="ko-KR" altLang="en-US" dirty="0"/>
              <a:t>는 “</a:t>
            </a:r>
            <a:r>
              <a:rPr lang="en-US" altLang="ko-KR" dirty="0"/>
              <a:t>utils”</a:t>
            </a:r>
            <a:r>
              <a:rPr lang="ko-KR" altLang="en-US" dirty="0"/>
              <a:t>로</a:t>
            </a:r>
            <a:r>
              <a:rPr lang="en-US" altLang="ko-KR" dirty="0"/>
              <a:t>, Name</a:t>
            </a:r>
            <a:r>
              <a:rPr lang="ko-KR" altLang="en-US" dirty="0"/>
              <a:t>은 “</a:t>
            </a:r>
            <a:r>
              <a:rPr lang="en-US" altLang="ko-KR" dirty="0" err="1"/>
              <a:t>JSFunction</a:t>
            </a:r>
            <a:r>
              <a:rPr lang="en-US" altLang="ko-KR" dirty="0"/>
              <a:t>”</a:t>
            </a:r>
            <a:r>
              <a:rPr lang="ko-KR" altLang="en-US" dirty="0"/>
              <a:t>으로 입력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03 [Finish] </a:t>
            </a:r>
            <a:r>
              <a:rPr lang="ko-KR" altLang="en-US" dirty="0"/>
              <a:t>버튼을 눌러 클래스를 생성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생성된 파일에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4-7]</a:t>
            </a:r>
            <a:r>
              <a:rPr lang="ko-KR" altLang="en-US" dirty="0"/>
              <a:t>의 코드를 타이핑해 입력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9524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4.4.1 </a:t>
            </a:r>
            <a:r>
              <a:rPr lang="ko-KR" altLang="en-US" b="1" dirty="0"/>
              <a:t>편의 기능 구현하기 </a:t>
            </a:r>
            <a:r>
              <a:rPr lang="en-US" altLang="ko-KR" b="1" dirty="0"/>
              <a:t>: </a:t>
            </a:r>
            <a:r>
              <a:rPr lang="ko-KR" altLang="en-US" b="1" dirty="0"/>
              <a:t>자바스크립트 코드 추가</a:t>
            </a:r>
            <a:endParaRPr lang="en-US" altLang="ko-KR" b="1" dirty="0"/>
          </a:p>
          <a:p>
            <a:pPr lvl="3"/>
            <a:r>
              <a:rPr lang="ko-KR" altLang="en-US" dirty="0"/>
              <a:t>메시지 알림창을 띄운 후 특정 페이지로 이동하는 자바스크립트 코드를 추가해주는 메서드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4-7] </a:t>
            </a:r>
            <a:r>
              <a:rPr lang="ko-KR" altLang="en-US" dirty="0"/>
              <a:t>도우미 클래스</a:t>
            </a:r>
            <a:br>
              <a:rPr lang="en-US" altLang="ko-KR" dirty="0"/>
            </a:br>
            <a:r>
              <a:rPr lang="ko-KR" altLang="en-US" dirty="0"/>
              <a:t>①</a:t>
            </a:r>
            <a:r>
              <a:rPr lang="en-US" altLang="ko-KR" dirty="0"/>
              <a:t> </a:t>
            </a:r>
            <a:r>
              <a:rPr lang="en-US" altLang="ko-KR" dirty="0" err="1"/>
              <a:t>JspWriter</a:t>
            </a:r>
            <a:r>
              <a:rPr lang="en-US" altLang="ko-KR" dirty="0"/>
              <a:t> </a:t>
            </a:r>
            <a:r>
              <a:rPr lang="ko-KR" altLang="en-US" dirty="0"/>
              <a:t>클래스를 임포트</a:t>
            </a:r>
            <a:r>
              <a:rPr lang="en-US" altLang="ko-KR" dirty="0"/>
              <a:t>. </a:t>
            </a:r>
            <a:r>
              <a:rPr lang="ko-KR" altLang="en-US" dirty="0"/>
              <a:t>기본 내장 객체인 </a:t>
            </a:r>
            <a:r>
              <a:rPr lang="en-US" altLang="ko-KR" dirty="0"/>
              <a:t>out</a:t>
            </a:r>
            <a:r>
              <a:rPr lang="ko-KR" altLang="en-US" dirty="0"/>
              <a:t>이 </a:t>
            </a:r>
            <a:r>
              <a:rPr lang="en-US" altLang="ko-KR" dirty="0" err="1"/>
              <a:t>JspWriter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br>
              <a:rPr lang="en-US" altLang="ko-KR" dirty="0"/>
            </a:br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en-US" altLang="ko-KR" dirty="0" err="1"/>
              <a:t>alertLocation</a:t>
            </a:r>
            <a:r>
              <a:rPr lang="en-US" altLang="ko-KR" dirty="0"/>
              <a:t>( )</a:t>
            </a:r>
            <a:r>
              <a:rPr lang="ko-KR" altLang="en-US" dirty="0"/>
              <a:t>은 알림창으로 메시지를 보여준 후 명시한 </a:t>
            </a:r>
            <a:r>
              <a:rPr lang="en-US" altLang="ko-KR" dirty="0"/>
              <a:t>URL</a:t>
            </a:r>
            <a:r>
              <a:rPr lang="ko-KR" altLang="en-US" dirty="0"/>
              <a:t>로 이동하는 메서드</a:t>
            </a:r>
            <a:br>
              <a:rPr lang="en-US" altLang="ko-KR" dirty="0"/>
            </a:br>
            <a:r>
              <a:rPr lang="en-US" altLang="ko-KR" dirty="0"/>
              <a:t>   - msg : </a:t>
            </a:r>
            <a:r>
              <a:rPr lang="ko-KR" altLang="en-US" dirty="0"/>
              <a:t>알림창에 띄울 메시지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ko-KR" altLang="en-US" dirty="0"/>
              <a:t>알림창을 닫은 후 이동할 페이지의 </a:t>
            </a:r>
            <a:r>
              <a:rPr lang="en-US" altLang="ko-KR" dirty="0"/>
              <a:t>URL</a:t>
            </a:r>
            <a:br>
              <a:rPr lang="en-US" altLang="ko-KR" dirty="0"/>
            </a:br>
            <a:r>
              <a:rPr lang="en-US" altLang="ko-KR" dirty="0"/>
              <a:t>   - out : </a:t>
            </a:r>
            <a:r>
              <a:rPr lang="ko-KR" altLang="en-US" dirty="0"/>
              <a:t>자바스크립트 코드를 삽입할 출력 스트림</a:t>
            </a:r>
            <a:r>
              <a:rPr lang="en-US" altLang="ko-KR" dirty="0"/>
              <a:t>(JSP</a:t>
            </a:r>
            <a:r>
              <a:rPr lang="ko-KR" altLang="en-US" dirty="0"/>
              <a:t>의 </a:t>
            </a:r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③</a:t>
            </a:r>
            <a:r>
              <a:rPr lang="en-US" altLang="ko-KR" dirty="0"/>
              <a:t> </a:t>
            </a:r>
            <a:r>
              <a:rPr lang="ko-KR" altLang="en-US" dirty="0"/>
              <a:t>자바스크립트 코드를 문자열 형태로 선언</a:t>
            </a:r>
            <a:br>
              <a:rPr lang="en-US" altLang="ko-KR" dirty="0"/>
            </a:br>
            <a:r>
              <a:rPr lang="ko-KR" altLang="en-US" dirty="0"/>
              <a:t>④</a:t>
            </a:r>
            <a:r>
              <a:rPr lang="en-US" altLang="ko-KR" dirty="0"/>
              <a:t> out </a:t>
            </a:r>
            <a:r>
              <a:rPr lang="ko-KR" altLang="en-US" dirty="0"/>
              <a:t>객체로 출력</a:t>
            </a:r>
            <a:br>
              <a:rPr lang="en-US" altLang="ko-KR" dirty="0"/>
            </a:br>
            <a:r>
              <a:rPr lang="ko-KR" altLang="en-US" dirty="0"/>
              <a:t>⑤ </a:t>
            </a:r>
            <a:r>
              <a:rPr lang="en-US" altLang="ko-KR" dirty="0" err="1"/>
              <a:t>alertBack</a:t>
            </a:r>
            <a:r>
              <a:rPr lang="en-US" altLang="ko-KR" dirty="0"/>
              <a:t>( ) </a:t>
            </a:r>
            <a:r>
              <a:rPr lang="ko-KR" altLang="en-US" dirty="0"/>
              <a:t>메서드도 </a:t>
            </a:r>
            <a:r>
              <a:rPr lang="en-US" altLang="ko-KR" dirty="0" err="1"/>
              <a:t>alertLocation</a:t>
            </a:r>
            <a:r>
              <a:rPr lang="en-US" altLang="ko-KR" dirty="0"/>
              <a:t>( )</a:t>
            </a:r>
            <a:r>
              <a:rPr lang="ko-KR" altLang="en-US" dirty="0"/>
              <a:t>처럼 알림창을 띄운 후 다른 페이지로 이동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호출자가 </a:t>
            </a:r>
            <a:r>
              <a:rPr lang="en-US" altLang="ko-KR" dirty="0"/>
              <a:t>URL</a:t>
            </a:r>
            <a:r>
              <a:rPr lang="ko-KR" altLang="en-US" dirty="0"/>
              <a:t>을 지정할 수 없고</a:t>
            </a:r>
            <a:r>
              <a:rPr lang="en-US" altLang="ko-KR" dirty="0"/>
              <a:t>, </a:t>
            </a:r>
            <a:r>
              <a:rPr lang="ko-KR" altLang="en-US" dirty="0"/>
              <a:t>무조건 이전 페이지로 이동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2093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4.4.2 </a:t>
            </a:r>
            <a:r>
              <a:rPr lang="ko-KR" altLang="en-US" b="1" dirty="0"/>
              <a:t>편의 기능 구현하기 </a:t>
            </a:r>
            <a:r>
              <a:rPr lang="en-US" altLang="ko-KR" b="1" dirty="0"/>
              <a:t>: </a:t>
            </a:r>
            <a:r>
              <a:rPr lang="ko-KR" altLang="en-US" b="1" dirty="0"/>
              <a:t>쿠키 관리자</a:t>
            </a:r>
            <a:endParaRPr lang="en-US" altLang="ko-KR" b="1" dirty="0"/>
          </a:p>
          <a:p>
            <a:pPr lvl="3"/>
            <a:r>
              <a:rPr lang="ko-KR" altLang="en-US" dirty="0"/>
              <a:t>쿠키를 편리하게 사용할 수 있게 도와주는 클래스를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4-8] </a:t>
            </a:r>
            <a:r>
              <a:rPr lang="ko-KR" altLang="en-US" dirty="0"/>
              <a:t>쿠키 관리자</a:t>
            </a:r>
            <a:br>
              <a:rPr lang="en-US" altLang="ko-KR" dirty="0"/>
            </a:br>
            <a:r>
              <a:rPr lang="en-US" altLang="ko-KR" b="1" dirty="0" err="1"/>
              <a:t>makeCookie</a:t>
            </a:r>
            <a:r>
              <a:rPr lang="en-US" altLang="ko-KR" b="1" dirty="0"/>
              <a:t>( ) </a:t>
            </a:r>
            <a:r>
              <a:rPr lang="ko-KR" altLang="en-US" b="1" dirty="0"/>
              <a:t>메서드</a:t>
            </a:r>
            <a:r>
              <a:rPr lang="ko-KR" altLang="en-US" dirty="0"/>
              <a:t>는총 네 개의 매개변수를 받아 쿠키를 만들어 응답 헤더에 추가 </a:t>
            </a:r>
            <a:br>
              <a:rPr lang="en-US" altLang="ko-KR" dirty="0"/>
            </a:br>
            <a:r>
              <a:rPr lang="ko-KR" altLang="en-US" dirty="0"/>
              <a:t>①</a:t>
            </a:r>
            <a:r>
              <a:rPr lang="en-US" altLang="ko-KR" dirty="0"/>
              <a:t> </a:t>
            </a:r>
            <a:r>
              <a:rPr lang="ko-KR" altLang="en-US" dirty="0"/>
              <a:t>쿠키를 생성</a:t>
            </a:r>
            <a:br>
              <a:rPr lang="en-US" altLang="ko-KR" dirty="0"/>
            </a:br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경로와 ③</a:t>
            </a:r>
            <a:r>
              <a:rPr lang="en-US" altLang="ko-KR" dirty="0"/>
              <a:t> </a:t>
            </a:r>
            <a:r>
              <a:rPr lang="ko-KR" altLang="en-US" dirty="0"/>
              <a:t>유지 기간을 설정</a:t>
            </a:r>
            <a:br>
              <a:rPr lang="en-US" altLang="ko-KR" dirty="0"/>
            </a:br>
            <a:r>
              <a:rPr lang="ko-KR" altLang="en-US" dirty="0"/>
              <a:t>④ 응답 헤더에 추가해 클라이언트로 쿠키를 전송</a:t>
            </a:r>
            <a:br>
              <a:rPr lang="en-US" altLang="ko-KR" dirty="0"/>
            </a:br>
            <a:r>
              <a:rPr lang="en-US" altLang="ko-KR" b="1" dirty="0" err="1"/>
              <a:t>readCookie</a:t>
            </a:r>
            <a:r>
              <a:rPr lang="en-US" altLang="ko-KR" b="1" dirty="0"/>
              <a:t>( ) </a:t>
            </a:r>
            <a:r>
              <a:rPr lang="ko-KR" altLang="en-US" b="1" dirty="0"/>
              <a:t>메서드</a:t>
            </a:r>
            <a:r>
              <a:rPr lang="ko-KR" altLang="en-US" dirty="0"/>
              <a:t>는 명시한 쿠키의 값을 읽어 반환</a:t>
            </a:r>
            <a:br>
              <a:rPr lang="en-US" altLang="ko-KR" dirty="0"/>
            </a:br>
            <a:r>
              <a:rPr lang="ko-KR" altLang="en-US" dirty="0"/>
              <a:t>⑤</a:t>
            </a:r>
            <a:r>
              <a:rPr lang="en-US" altLang="ko-KR" dirty="0"/>
              <a:t> request </a:t>
            </a:r>
            <a:r>
              <a:rPr lang="ko-KR" altLang="en-US" dirty="0"/>
              <a:t>내장 객체로부터 클라이언트가 보내온 쿠키 목록을 받음</a:t>
            </a:r>
            <a:br>
              <a:rPr lang="en-US" altLang="ko-KR" dirty="0"/>
            </a:br>
            <a:r>
              <a:rPr lang="ko-KR" altLang="en-US" dirty="0"/>
              <a:t>⑥</a:t>
            </a:r>
            <a:r>
              <a:rPr lang="en-US" altLang="ko-KR" dirty="0"/>
              <a:t> </a:t>
            </a:r>
            <a:r>
              <a:rPr lang="ko-KR" altLang="en-US" dirty="0"/>
              <a:t>그중 </a:t>
            </a:r>
            <a:r>
              <a:rPr lang="en-US" altLang="ko-KR" dirty="0" err="1"/>
              <a:t>cName</a:t>
            </a:r>
            <a:r>
              <a:rPr lang="ko-KR" altLang="en-US" dirty="0"/>
              <a:t>과 이름이 같은 쿠키가 있다면 </a:t>
            </a:r>
            <a:br>
              <a:rPr lang="en-US" altLang="ko-KR" dirty="0"/>
            </a:br>
            <a:r>
              <a:rPr lang="ko-KR" altLang="en-US" dirty="0"/>
              <a:t>⑦</a:t>
            </a:r>
            <a:r>
              <a:rPr lang="en-US" altLang="ko-KR" dirty="0"/>
              <a:t> </a:t>
            </a:r>
            <a:r>
              <a:rPr lang="ko-KR" altLang="en-US" dirty="0"/>
              <a:t>그 값을 반환</a:t>
            </a:r>
            <a:br>
              <a:rPr lang="en-US" altLang="ko-KR" dirty="0"/>
            </a:br>
            <a:r>
              <a:rPr lang="en-US" altLang="ko-KR" b="1" dirty="0" err="1"/>
              <a:t>deleteCookie</a:t>
            </a:r>
            <a:r>
              <a:rPr lang="en-US" altLang="ko-KR" b="1" dirty="0"/>
              <a:t>( ) </a:t>
            </a:r>
            <a:r>
              <a:rPr lang="ko-KR" altLang="en-US" b="1" dirty="0"/>
              <a:t>메서드</a:t>
            </a:r>
            <a:r>
              <a:rPr lang="ko-KR" altLang="en-US" dirty="0"/>
              <a:t>는 주어진 이름의 기존 쿠키를 삭제</a:t>
            </a:r>
            <a:br>
              <a:rPr lang="en-US" altLang="ko-KR" dirty="0"/>
            </a:br>
            <a:r>
              <a:rPr lang="ko-KR" altLang="en-US" dirty="0"/>
              <a:t>⑧</a:t>
            </a:r>
            <a:r>
              <a:rPr lang="en-US" altLang="ko-KR" dirty="0"/>
              <a:t> </a:t>
            </a:r>
            <a:r>
              <a:rPr lang="ko-KR" altLang="en-US" dirty="0"/>
              <a:t>쿠키 삭제는 쿠키 생성 시 값은 빈 문자열로</a:t>
            </a:r>
            <a:r>
              <a:rPr lang="en-US" altLang="ko-KR" dirty="0"/>
              <a:t>, </a:t>
            </a:r>
            <a:r>
              <a:rPr lang="ko-KR" altLang="en-US" dirty="0"/>
              <a:t>유지 기간은 </a:t>
            </a:r>
            <a:r>
              <a:rPr lang="en-US" altLang="ko-KR" dirty="0"/>
              <a:t>0</a:t>
            </a:r>
            <a:r>
              <a:rPr lang="ko-KR" altLang="en-US" dirty="0"/>
              <a:t>으로 부여하면 되므로 </a:t>
            </a:r>
            <a:r>
              <a:rPr lang="en-US" altLang="ko-KR" dirty="0" err="1"/>
              <a:t>makeCookie</a:t>
            </a:r>
            <a:r>
              <a:rPr lang="en-US" altLang="ko-KR" dirty="0"/>
              <a:t>( ) </a:t>
            </a:r>
            <a:r>
              <a:rPr lang="ko-KR" altLang="en-US" dirty="0"/>
              <a:t>메서드를 재활용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375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4.4.3 </a:t>
            </a:r>
            <a:r>
              <a:rPr lang="ko-KR" altLang="en-US" b="1" dirty="0"/>
              <a:t>로그인 페이지 작성하기</a:t>
            </a:r>
            <a:endParaRPr lang="en-US" altLang="ko-KR" b="1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4-9] </a:t>
            </a:r>
            <a:r>
              <a:rPr lang="ko-KR" altLang="en-US" dirty="0"/>
              <a:t>로그인 페이지</a:t>
            </a:r>
            <a:br>
              <a:rPr lang="en-US" altLang="ko-KR" dirty="0"/>
            </a:br>
            <a:r>
              <a:rPr lang="ko-KR" altLang="en-US" dirty="0"/>
              <a:t>① 앞에서 작성한 </a:t>
            </a:r>
            <a:r>
              <a:rPr lang="en-US" altLang="ko-KR" dirty="0" err="1"/>
              <a:t>CookieManager</a:t>
            </a:r>
            <a:r>
              <a:rPr lang="en-US" altLang="ko-KR" dirty="0"/>
              <a:t> </a:t>
            </a:r>
            <a:r>
              <a:rPr lang="ko-KR" altLang="en-US" dirty="0"/>
              <a:t>클래스를 이용하여 이름이 “</a:t>
            </a:r>
            <a:r>
              <a:rPr lang="en-US" altLang="ko-KR" dirty="0" err="1"/>
              <a:t>loginId</a:t>
            </a:r>
            <a:r>
              <a:rPr lang="en-US" altLang="ko-KR" dirty="0"/>
              <a:t>”</a:t>
            </a:r>
            <a:r>
              <a:rPr lang="ko-KR" altLang="en-US" dirty="0"/>
              <a:t>인 쿠키를 읽어와 </a:t>
            </a:r>
            <a:r>
              <a:rPr lang="en-US" altLang="ko-KR" dirty="0" err="1"/>
              <a:t>loginId</a:t>
            </a:r>
            <a:r>
              <a:rPr lang="en-US" altLang="ko-KR" dirty="0"/>
              <a:t> </a:t>
            </a:r>
            <a:r>
              <a:rPr lang="ko-KR" altLang="en-US" dirty="0"/>
              <a:t>변수에 저장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저장되어 있는 아이디가 있다면 이 값이 ⑤에서 </a:t>
            </a:r>
            <a:r>
              <a:rPr lang="en-US" altLang="ko-KR" dirty="0"/>
              <a:t>[</a:t>
            </a:r>
            <a:r>
              <a:rPr lang="ko-KR" altLang="en-US" dirty="0"/>
              <a:t>아이디</a:t>
            </a:r>
            <a:r>
              <a:rPr lang="en-US" altLang="ko-KR" dirty="0"/>
              <a:t>] </a:t>
            </a:r>
            <a:r>
              <a:rPr lang="ko-KR" altLang="en-US" dirty="0"/>
              <a:t>입력창의 기본값으로 쓰임</a:t>
            </a:r>
            <a:br>
              <a:rPr lang="en-US" altLang="ko-KR" dirty="0"/>
            </a:br>
            <a:r>
              <a:rPr lang="ko-KR" altLang="en-US" dirty="0"/>
              <a:t>② </a:t>
            </a:r>
            <a:r>
              <a:rPr lang="en-US" altLang="ko-KR" dirty="0" err="1"/>
              <a:t>cookieCheck</a:t>
            </a:r>
            <a:r>
              <a:rPr lang="en-US" altLang="ko-KR" dirty="0"/>
              <a:t> </a:t>
            </a:r>
            <a:r>
              <a:rPr lang="ko-KR" altLang="en-US" dirty="0"/>
              <a:t>변수의 값을 결정</a:t>
            </a:r>
            <a:br>
              <a:rPr lang="en-US" altLang="ko-KR" dirty="0"/>
            </a:br>
            <a:r>
              <a:rPr lang="ko-KR" altLang="en-US" dirty="0"/>
              <a:t>③</a:t>
            </a:r>
            <a:r>
              <a:rPr lang="en-US" altLang="ko-KR" dirty="0"/>
              <a:t> </a:t>
            </a:r>
            <a:r>
              <a:rPr lang="ko-KR" altLang="en-US" dirty="0"/>
              <a:t>쿠키에 저장된 아이디가 있다면</a:t>
            </a:r>
            <a:r>
              <a:rPr lang="en-US" altLang="ko-KR" dirty="0"/>
              <a:t>, </a:t>
            </a:r>
            <a:r>
              <a:rPr lang="ko-KR" altLang="en-US" dirty="0"/>
              <a:t>즉 ①에서 </a:t>
            </a:r>
            <a:r>
              <a:rPr lang="en-US" altLang="ko-KR" dirty="0" err="1"/>
              <a:t>loginId</a:t>
            </a:r>
            <a:r>
              <a:rPr lang="ko-KR" altLang="en-US" dirty="0"/>
              <a:t>에 빈 문자열 외의 문자열을 저장해뒀다면 ④</a:t>
            </a:r>
            <a:r>
              <a:rPr lang="en-US" altLang="ko-KR" dirty="0"/>
              <a:t> </a:t>
            </a:r>
            <a:r>
              <a:rPr lang="en-US" altLang="ko-KR" dirty="0" err="1"/>
              <a:t>cookieCheck</a:t>
            </a:r>
            <a:r>
              <a:rPr lang="ko-KR" altLang="en-US" dirty="0"/>
              <a:t>에 “</a:t>
            </a:r>
            <a:r>
              <a:rPr lang="en-US" altLang="ko-KR" dirty="0"/>
              <a:t>checked”</a:t>
            </a:r>
            <a:r>
              <a:rPr lang="ko-KR" altLang="en-US" dirty="0"/>
              <a:t>가 대입</a:t>
            </a:r>
            <a:br>
              <a:rPr lang="en-US" altLang="ko-KR" dirty="0"/>
            </a:br>
            <a:r>
              <a:rPr lang="ko-KR" altLang="en-US" dirty="0"/>
              <a:t>⑥ </a:t>
            </a:r>
            <a:r>
              <a:rPr lang="en-US" altLang="ko-KR" dirty="0"/>
              <a:t>[</a:t>
            </a:r>
            <a:r>
              <a:rPr lang="ko-KR" altLang="en-US" dirty="0"/>
              <a:t>아이디 저장하기</a:t>
            </a:r>
            <a:r>
              <a:rPr lang="en-US" altLang="ko-KR" dirty="0"/>
              <a:t>] </a:t>
            </a:r>
            <a:r>
              <a:rPr lang="ko-KR" altLang="en-US" dirty="0"/>
              <a:t>체크박스에 </a:t>
            </a:r>
            <a:r>
              <a:rPr lang="en-US" altLang="ko-KR" dirty="0"/>
              <a:t>checked </a:t>
            </a:r>
            <a:r>
              <a:rPr lang="ko-KR" altLang="en-US" dirty="0"/>
              <a:t>속성을 부여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⑤와 ⑥의  </a:t>
            </a:r>
            <a:r>
              <a:rPr lang="en-US" altLang="ko-KR" dirty="0" err="1"/>
              <a:t>loginId</a:t>
            </a:r>
            <a:r>
              <a:rPr lang="ko-KR" altLang="en-US" dirty="0"/>
              <a:t>와 </a:t>
            </a:r>
            <a:r>
              <a:rPr lang="en-US" altLang="ko-KR" dirty="0" err="1"/>
              <a:t>cookieCheck</a:t>
            </a:r>
            <a:r>
              <a:rPr lang="en-US" altLang="ko-KR" dirty="0"/>
              <a:t> </a:t>
            </a:r>
            <a:r>
              <a:rPr lang="ko-KR" altLang="en-US" dirty="0"/>
              <a:t>변수의 값은 코드 상단의 </a:t>
            </a:r>
            <a:r>
              <a:rPr lang="en-US" altLang="ko-KR" dirty="0"/>
              <a:t>JSP </a:t>
            </a:r>
            <a:r>
              <a:rPr lang="ko-KR" altLang="en-US" dirty="0"/>
              <a:t>코드에서 결정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7597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4.4.4 </a:t>
            </a:r>
            <a:r>
              <a:rPr lang="ko-KR" altLang="en-US" b="1" dirty="0"/>
              <a:t>로그인 및 아이디 저장 기능 구현하기</a:t>
            </a:r>
            <a:endParaRPr lang="en-US" altLang="ko-KR" b="1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4-10] </a:t>
            </a:r>
            <a:r>
              <a:rPr lang="ko-KR" altLang="en-US" dirty="0"/>
              <a:t>로그인 및 아이디 저장</a:t>
            </a:r>
            <a:br>
              <a:rPr lang="en-US" altLang="ko-KR" dirty="0"/>
            </a:br>
            <a:r>
              <a:rPr lang="ko-KR" altLang="en-US" dirty="0"/>
              <a:t>① </a:t>
            </a:r>
            <a:r>
              <a:rPr lang="en-US" altLang="ko-KR" dirty="0"/>
              <a:t>request </a:t>
            </a:r>
            <a:r>
              <a:rPr lang="ko-KR" altLang="en-US" dirty="0"/>
              <a:t>내장 객체를 통해 전송된 폼값을 받아서</a:t>
            </a:r>
            <a:br>
              <a:rPr lang="en-US" altLang="ko-KR" dirty="0"/>
            </a:br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그중 아이디와 패스워드를 하드코딩된 값과 비교</a:t>
            </a:r>
            <a:r>
              <a:rPr lang="en-US" altLang="ko-KR" dirty="0"/>
              <a:t>, </a:t>
            </a:r>
            <a:r>
              <a:rPr lang="ko-KR" altLang="en-US" dirty="0"/>
              <a:t>로그인에 성공하면 </a:t>
            </a:r>
            <a:br>
              <a:rPr lang="en-US" altLang="ko-KR" dirty="0"/>
            </a:br>
            <a:r>
              <a:rPr lang="ko-KR" altLang="en-US" dirty="0"/>
              <a:t>③</a:t>
            </a:r>
            <a:r>
              <a:rPr lang="en-US" altLang="ko-KR" dirty="0"/>
              <a:t> [</a:t>
            </a:r>
            <a:r>
              <a:rPr lang="ko-KR" altLang="en-US" dirty="0"/>
              <a:t>아이디 저장하기</a:t>
            </a:r>
            <a:r>
              <a:rPr lang="en-US" altLang="ko-KR" dirty="0"/>
              <a:t>] </a:t>
            </a:r>
            <a:r>
              <a:rPr lang="ko-KR" altLang="en-US" dirty="0"/>
              <a:t>체크 여부를 확인</a:t>
            </a:r>
            <a:br>
              <a:rPr lang="en-US" altLang="ko-KR" dirty="0"/>
            </a:br>
            <a:r>
              <a:rPr lang="ko-KR" altLang="en-US" dirty="0"/>
              <a:t>④</a:t>
            </a:r>
            <a:r>
              <a:rPr lang="en-US" altLang="ko-KR" dirty="0"/>
              <a:t> </a:t>
            </a:r>
            <a:r>
              <a:rPr lang="ko-KR" altLang="en-US" dirty="0"/>
              <a:t>체크되어 있다면 쿠키를 생성</a:t>
            </a:r>
            <a:br>
              <a:rPr lang="en-US" altLang="ko-KR" dirty="0"/>
            </a:br>
            <a:r>
              <a:rPr lang="ko-KR" altLang="en-US" dirty="0"/>
              <a:t>⑤</a:t>
            </a:r>
            <a:r>
              <a:rPr lang="en-US" altLang="ko-KR" dirty="0"/>
              <a:t> </a:t>
            </a:r>
            <a:r>
              <a:rPr lang="ko-KR" altLang="en-US" dirty="0"/>
              <a:t>체크되어 있지 않다면 기존 쿠키를 삭제</a:t>
            </a:r>
            <a:br>
              <a:rPr lang="en-US" altLang="ko-KR" dirty="0"/>
            </a:br>
            <a:r>
              <a:rPr lang="ko-KR" altLang="en-US" dirty="0"/>
              <a:t>⑥</a:t>
            </a:r>
            <a:r>
              <a:rPr lang="en-US" altLang="ko-KR" dirty="0"/>
              <a:t> </a:t>
            </a:r>
            <a:r>
              <a:rPr lang="ko-KR" altLang="en-US" dirty="0"/>
              <a:t>마지막으로 로그인 성공 알림창을 띄워준 후 메인 페이지</a:t>
            </a:r>
            <a:r>
              <a:rPr lang="en-US" altLang="ko-KR" dirty="0"/>
              <a:t>(</a:t>
            </a:r>
            <a:r>
              <a:rPr lang="en-US" altLang="ko-KR" dirty="0" err="1"/>
              <a:t>IdSaveMain.jsp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br>
              <a:rPr lang="en-US" altLang="ko-KR" dirty="0"/>
            </a:br>
            <a:r>
              <a:rPr lang="ko-KR" altLang="en-US" dirty="0"/>
              <a:t>⑦ 로그인에 실패하면</a:t>
            </a:r>
            <a:r>
              <a:rPr lang="en-US" altLang="ko-KR" dirty="0"/>
              <a:t>,</a:t>
            </a:r>
            <a:r>
              <a:rPr lang="ko-KR" altLang="en-US" dirty="0"/>
              <a:t> 단순히 로그인 실패 알림창을 띄워준 후 이전 페이지로 되돌아감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1863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로그인 아이디 저장</a:t>
            </a:r>
            <a:r>
              <a:rPr lang="en-US" altLang="ko-KR" b="1" dirty="0"/>
              <a:t>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8775" lvl="1" indent="0">
              <a:buNone/>
            </a:pPr>
            <a:r>
              <a:rPr lang="en-US" altLang="ko-KR" b="1" dirty="0"/>
              <a:t>4.4.5 </a:t>
            </a:r>
            <a:r>
              <a:rPr lang="ko-KR" altLang="en-US" b="1" dirty="0"/>
              <a:t>동작 확인</a:t>
            </a:r>
            <a:endParaRPr lang="en-US" altLang="ko-KR" b="1" dirty="0"/>
          </a:p>
          <a:p>
            <a:pPr marL="895350" lvl="3" indent="0">
              <a:buNone/>
            </a:pPr>
            <a:r>
              <a:rPr lang="en-US" altLang="ko-KR" dirty="0"/>
              <a:t>01 [</a:t>
            </a:r>
            <a:r>
              <a:rPr lang="ko-KR" altLang="en-US" dirty="0"/>
              <a:t>예제 </a:t>
            </a:r>
            <a:r>
              <a:rPr lang="en-US" altLang="ko-KR" dirty="0"/>
              <a:t>4-9]</a:t>
            </a:r>
            <a:r>
              <a:rPr lang="ko-KR" altLang="en-US" dirty="0"/>
              <a:t>의 </a:t>
            </a:r>
            <a:r>
              <a:rPr lang="en-US" altLang="ko-KR" dirty="0" err="1"/>
              <a:t>IdSaveMain.jsp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실행 화면에서 아이디는 “</a:t>
            </a:r>
            <a:r>
              <a:rPr lang="en-US" altLang="ko-KR" dirty="0"/>
              <a:t>must”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패스워드는 “</a:t>
            </a:r>
            <a:r>
              <a:rPr lang="en-US" altLang="ko-KR" dirty="0"/>
              <a:t>1234”</a:t>
            </a:r>
            <a:r>
              <a:rPr lang="ko-KR" altLang="en-US" dirty="0"/>
              <a:t>로 입력하고</a:t>
            </a:r>
            <a:r>
              <a:rPr lang="en-US" altLang="ko-KR" dirty="0"/>
              <a:t>, [</a:t>
            </a:r>
            <a:r>
              <a:rPr lang="ko-KR" altLang="en-US" dirty="0"/>
              <a:t>아이디 저장하기</a:t>
            </a:r>
            <a:r>
              <a:rPr lang="en-US" altLang="ko-KR" dirty="0"/>
              <a:t>]</a:t>
            </a:r>
            <a:r>
              <a:rPr lang="ko-KR" altLang="en-US" dirty="0"/>
              <a:t>를 체크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03 [</a:t>
            </a:r>
            <a:r>
              <a:rPr lang="ko-KR" altLang="en-US" dirty="0"/>
              <a:t>로그인하기</a:t>
            </a:r>
            <a:r>
              <a:rPr lang="en-US" altLang="ko-KR" dirty="0"/>
              <a:t>] </a:t>
            </a:r>
            <a:r>
              <a:rPr lang="ko-KR" altLang="en-US" dirty="0"/>
              <a:t>버튼을 클릭하면 로그인 성공 메시지가 나타남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04 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클릭하면 다시 로그인 페이지로 이동하는데</a:t>
            </a:r>
            <a:r>
              <a:rPr lang="en-US" altLang="ko-KR" dirty="0"/>
              <a:t>, </a:t>
            </a:r>
            <a:r>
              <a:rPr lang="ko-KR" altLang="en-US" dirty="0"/>
              <a:t>다음과 같이 아이디가 미리 입력돼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있고 </a:t>
            </a:r>
            <a:r>
              <a:rPr lang="en-US" altLang="ko-KR" dirty="0"/>
              <a:t>[</a:t>
            </a:r>
            <a:r>
              <a:rPr lang="ko-KR" altLang="en-US" dirty="0"/>
              <a:t>아이디 저장하기</a:t>
            </a:r>
            <a:r>
              <a:rPr lang="en-US" altLang="ko-KR" dirty="0"/>
              <a:t>]</a:t>
            </a:r>
            <a:r>
              <a:rPr lang="ko-KR" altLang="en-US" dirty="0"/>
              <a:t>가 체크된 상태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05 (</a:t>
            </a:r>
            <a:r>
              <a:rPr lang="ko-KR" altLang="en-US" dirty="0"/>
              <a:t>아이디 저장을 원치 않는다면</a:t>
            </a:r>
            <a:r>
              <a:rPr lang="en-US" altLang="ko-KR" dirty="0"/>
              <a:t>) [</a:t>
            </a:r>
            <a:r>
              <a:rPr lang="ko-KR" altLang="en-US" dirty="0"/>
              <a:t>아이디 저장하기</a:t>
            </a:r>
            <a:r>
              <a:rPr lang="en-US" altLang="ko-KR" dirty="0"/>
              <a:t>] </a:t>
            </a:r>
            <a:r>
              <a:rPr lang="ko-KR" altLang="en-US" dirty="0"/>
              <a:t>체크를 해제한 후 다시 한번 로그인</a:t>
            </a:r>
            <a:endParaRPr lang="en-US" altLang="ko-KR" dirty="0"/>
          </a:p>
          <a:p>
            <a:pPr marL="895350" lvl="3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로그인 성공 알림창에서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r>
              <a:rPr lang="en-US" altLang="ko-KR" dirty="0"/>
              <a:t>. </a:t>
            </a:r>
            <a:r>
              <a:rPr lang="ko-KR" altLang="en-US" dirty="0"/>
              <a:t>똑같이 첫 페이지로 돌아가지만 아이디 입력란이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비어 있고 </a:t>
            </a:r>
            <a:r>
              <a:rPr lang="en-US" altLang="ko-KR" dirty="0"/>
              <a:t>[</a:t>
            </a:r>
            <a:r>
              <a:rPr lang="ko-KR" altLang="en-US" dirty="0"/>
              <a:t>아이디 저장하기</a:t>
            </a:r>
            <a:r>
              <a:rPr lang="en-US" altLang="ko-KR" dirty="0"/>
              <a:t>]</a:t>
            </a:r>
            <a:r>
              <a:rPr lang="ko-KR" altLang="en-US" dirty="0"/>
              <a:t>도 체크되지 않은 상태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2385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쿠키는 생성자를 통해서만 생성할 수 있음</a:t>
            </a:r>
            <a:r>
              <a:rPr lang="en-US" altLang="ko-KR" dirty="0"/>
              <a:t>. </a:t>
            </a:r>
            <a:r>
              <a:rPr lang="ko-KR" altLang="en-US" dirty="0"/>
              <a:t>생성 후 쿠키값은 변경할 수 있으나 쿠키명은 변경할 수 없음</a:t>
            </a:r>
            <a:endParaRPr lang="en-US" altLang="ko-KR" dirty="0"/>
          </a:p>
          <a:p>
            <a:pPr lvl="1"/>
            <a:r>
              <a:rPr lang="en-US" altLang="ko-KR" dirty="0" err="1"/>
              <a:t>setPath</a:t>
            </a:r>
            <a:r>
              <a:rPr lang="en-US" altLang="ko-KR" dirty="0"/>
              <a:t>( ) </a:t>
            </a:r>
            <a:r>
              <a:rPr lang="ko-KR" altLang="en-US" dirty="0"/>
              <a:t>메서드로 적용할 경로를 설정</a:t>
            </a:r>
            <a:endParaRPr lang="en-US" altLang="ko-KR" dirty="0"/>
          </a:p>
          <a:p>
            <a:pPr lvl="1"/>
            <a:r>
              <a:rPr lang="en-US" altLang="ko-KR" dirty="0" err="1"/>
              <a:t>setMaxAge</a:t>
            </a:r>
            <a:r>
              <a:rPr lang="en-US" altLang="ko-KR" dirty="0"/>
              <a:t>( ) </a:t>
            </a:r>
            <a:r>
              <a:rPr lang="ko-KR" altLang="en-US" dirty="0"/>
              <a:t>메서드로 쿠키의 유지 기간을 설정</a:t>
            </a:r>
            <a:endParaRPr lang="en-US" altLang="ko-KR" dirty="0"/>
          </a:p>
          <a:p>
            <a:pPr lvl="1"/>
            <a:r>
              <a:rPr lang="en-US" altLang="ko-KR" dirty="0"/>
              <a:t>response </a:t>
            </a:r>
            <a:r>
              <a:rPr lang="ko-KR" altLang="en-US" dirty="0"/>
              <a:t>내장 객체의 </a:t>
            </a:r>
            <a:r>
              <a:rPr lang="en-US" altLang="ko-KR" dirty="0" err="1"/>
              <a:t>addCookie</a:t>
            </a:r>
            <a:r>
              <a:rPr lang="en-US" altLang="ko-KR" dirty="0"/>
              <a:t>( ) </a:t>
            </a:r>
            <a:r>
              <a:rPr lang="ko-KR" altLang="en-US" dirty="0"/>
              <a:t>메서드로 클라이언트에 쿠키를 저장</a:t>
            </a:r>
            <a:endParaRPr lang="en-US" altLang="ko-KR" dirty="0"/>
          </a:p>
          <a:p>
            <a:pPr lvl="1"/>
            <a:r>
              <a:rPr lang="ko-KR" altLang="en-US" dirty="0"/>
              <a:t>쿠키는 생성 직후 바로 사용할 수는 없고</a:t>
            </a:r>
            <a:r>
              <a:rPr lang="en-US" altLang="ko-KR" dirty="0"/>
              <a:t>, </a:t>
            </a:r>
            <a:r>
              <a:rPr lang="ko-KR" altLang="en-US" dirty="0"/>
              <a:t>클라이언트가 재요청을 했을 때부터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04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쿠키</a:t>
            </a:r>
            <a:r>
              <a:rPr lang="en-US" altLang="ko-KR" sz="4000" b="1" dirty="0">
                <a:solidFill>
                  <a:schemeClr val="lt1"/>
                </a:solidFill>
              </a:rPr>
              <a:t>(Cookie)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클라이언트의 상태 정보를 클라이언트의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저장할 수 있는 쿠키 학습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기본 사용법을 학습한 후 실무에서 활용할 수 있는 응용 예제까지 구현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쿠키는 클라이언트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저장되지만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기본적으로 웹 사이트가 방문자를 기억하는 수단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언제 방문했는지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어떤 페이지를 클릭했는지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어떤 상품을 구매했는지 등 다양한 정보를 기록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이를 활용하여 사용자 맞춤 서비스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광고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웹 로그 분석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서비스 속도 개선 등에 이용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2DBE6-BCED-48A0-8CFE-43B34387019F}"/>
              </a:ext>
            </a:extLst>
          </p:cNvPr>
          <p:cNvSpPr>
            <a:spLocks/>
          </p:cNvSpPr>
          <p:nvPr/>
        </p:nvSpPr>
        <p:spPr>
          <a:xfrm>
            <a:off x="2636428" y="180119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쿠키 소개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7B0D80-D191-4CE8-B0E8-4E6864EFF1C7}"/>
              </a:ext>
            </a:extLst>
          </p:cNvPr>
          <p:cNvSpPr>
            <a:spLocks/>
          </p:cNvSpPr>
          <p:nvPr/>
        </p:nvSpPr>
        <p:spPr>
          <a:xfrm>
            <a:off x="4629544" y="1322024"/>
            <a:ext cx="3646533" cy="1678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Ins="72000" rtlCol="0" anchor="t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40AC8-0A18-437D-8DE4-CDDF4ACDB286}"/>
              </a:ext>
            </a:extLst>
          </p:cNvPr>
          <p:cNvSpPr/>
          <p:nvPr/>
        </p:nvSpPr>
        <p:spPr>
          <a:xfrm>
            <a:off x="4953000" y="1727829"/>
            <a:ext cx="1276350" cy="8667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레이어 팝업창</a:t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제어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DE513-D6A2-4BF5-9B42-705D82CF63A7}"/>
              </a:ext>
            </a:extLst>
          </p:cNvPr>
          <p:cNvSpPr>
            <a:spLocks/>
          </p:cNvSpPr>
          <p:nvPr/>
        </p:nvSpPr>
        <p:spPr>
          <a:xfrm>
            <a:off x="3635268" y="180119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기본 동작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메커니즘과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조작법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ED3E14-E310-4438-B3C8-AD3C52CABDD5}"/>
              </a:ext>
            </a:extLst>
          </p:cNvPr>
          <p:cNvCxnSpPr>
            <a:stCxn id="11" idx="3"/>
            <a:endCxn id="61" idx="1"/>
          </p:cNvCxnSpPr>
          <p:nvPr/>
        </p:nvCxnSpPr>
        <p:spPr>
          <a:xfrm>
            <a:off x="3356428" y="2161199"/>
            <a:ext cx="27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88770D-C563-4D6B-985A-F70658200475}"/>
              </a:ext>
            </a:extLst>
          </p:cNvPr>
          <p:cNvCxnSpPr>
            <a:cxnSpLocks/>
            <a:stCxn id="61" idx="3"/>
            <a:endCxn id="18" idx="1"/>
          </p:cNvCxnSpPr>
          <p:nvPr/>
        </p:nvCxnSpPr>
        <p:spPr>
          <a:xfrm>
            <a:off x="4355268" y="2161199"/>
            <a:ext cx="27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E1D1BC4-11D4-440A-915F-0D7B8C452798}"/>
              </a:ext>
            </a:extLst>
          </p:cNvPr>
          <p:cNvSpPr/>
          <p:nvPr/>
        </p:nvSpPr>
        <p:spPr>
          <a:xfrm>
            <a:off x="6614538" y="1727829"/>
            <a:ext cx="1276350" cy="8667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로그인 아이디</a:t>
            </a:r>
            <a:br>
              <a:rPr lang="en-US" altLang="ko-KR" sz="1200" dirty="0">
                <a:solidFill>
                  <a:schemeClr val="tx1"/>
                </a:solidFill>
                <a:latin typeface="+mn-ea"/>
              </a:rPr>
            </a:b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7BB75E-7466-43D7-8C57-FC020DC89D9D}"/>
              </a:ext>
            </a:extLst>
          </p:cNvPr>
          <p:cNvCxnSpPr>
            <a:stCxn id="41" idx="3"/>
            <a:endCxn id="86" idx="1"/>
          </p:cNvCxnSpPr>
          <p:nvPr/>
        </p:nvCxnSpPr>
        <p:spPr>
          <a:xfrm>
            <a:off x="6229350" y="2161199"/>
            <a:ext cx="385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4.1 </a:t>
            </a:r>
            <a:r>
              <a:rPr lang="ko-KR" altLang="en-US" b="1" dirty="0"/>
              <a:t>쿠키란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쿠키</a:t>
            </a:r>
            <a:r>
              <a:rPr lang="en-US" altLang="ko-KR" dirty="0"/>
              <a:t>(Cookie)</a:t>
            </a:r>
            <a:r>
              <a:rPr lang="ko-KR" altLang="en-US" dirty="0"/>
              <a:t>는 클라이언트의 상태 정보를 유지하기 위한 기술</a:t>
            </a:r>
            <a:endParaRPr lang="en-US" altLang="ko-KR" dirty="0"/>
          </a:p>
          <a:p>
            <a:pPr lvl="2"/>
            <a:r>
              <a:rPr lang="ko-KR" altLang="en-US" dirty="0"/>
              <a:t>상태 정보를 클라이언트</a:t>
            </a:r>
            <a:r>
              <a:rPr lang="en-US" altLang="ko-KR" dirty="0"/>
              <a:t>(</a:t>
            </a:r>
            <a:r>
              <a:rPr lang="ko-KR" altLang="en-US" dirty="0"/>
              <a:t>주로 웹 브라우저</a:t>
            </a:r>
            <a:r>
              <a:rPr lang="en-US" altLang="ko-KR" dirty="0"/>
              <a:t>)</a:t>
            </a:r>
            <a:r>
              <a:rPr lang="ko-KR" altLang="en-US" dirty="0"/>
              <a:t>에 키와 값 형태로 저장했다가 다음 요청 시 </a:t>
            </a:r>
            <a:br>
              <a:rPr lang="en-US" altLang="ko-KR" dirty="0"/>
            </a:br>
            <a:r>
              <a:rPr lang="ko-KR" altLang="en-US" dirty="0"/>
              <a:t>저장된 쿠키를 함께 전송</a:t>
            </a:r>
            <a:endParaRPr lang="en-US" altLang="ko-KR" dirty="0"/>
          </a:p>
          <a:p>
            <a:pPr lvl="2"/>
            <a:r>
              <a:rPr lang="ko-KR" altLang="en-US" dirty="0"/>
              <a:t>웹 서버는 브라우저가 전송한 쿠키로부터 필요한 데이터를 읽어들임</a:t>
            </a:r>
            <a:endParaRPr lang="en-US" altLang="ko-KR" dirty="0"/>
          </a:p>
          <a:p>
            <a:pPr lvl="2"/>
            <a:r>
              <a:rPr lang="ko-KR" altLang="en-US" dirty="0"/>
              <a:t>쿠키 표준</a:t>
            </a:r>
            <a:r>
              <a:rPr lang="en-US" altLang="ko-KR" dirty="0"/>
              <a:t>(RFC 6265)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/>
              <a:t>3000</a:t>
            </a:r>
            <a:r>
              <a:rPr lang="ko-KR" altLang="en-US" dirty="0"/>
              <a:t>개까지 만들 수 있음</a:t>
            </a:r>
            <a:endParaRPr lang="en-US" altLang="ko-KR" dirty="0"/>
          </a:p>
          <a:p>
            <a:pPr lvl="3"/>
            <a:r>
              <a:rPr lang="ko-KR" altLang="en-US" dirty="0"/>
              <a:t>쿠키 하나의 최대 크기는 </a:t>
            </a:r>
            <a:r>
              <a:rPr lang="en-US" altLang="ko-KR" dirty="0"/>
              <a:t>4096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3"/>
            <a:r>
              <a:rPr lang="ko-KR" altLang="en-US" dirty="0"/>
              <a:t>하나의 호스트나 도메인에서 최대 </a:t>
            </a:r>
            <a:r>
              <a:rPr lang="en-US" altLang="ko-KR" dirty="0"/>
              <a:t>50</a:t>
            </a:r>
            <a:r>
              <a:rPr lang="ko-KR" altLang="en-US" dirty="0"/>
              <a:t>개까지 만들 수 있음</a:t>
            </a:r>
            <a:endParaRPr lang="en-US" altLang="ko-KR" dirty="0"/>
          </a:p>
          <a:p>
            <a:pPr lvl="2"/>
            <a:r>
              <a:rPr lang="ko-KR" altLang="en-US" dirty="0"/>
              <a:t>쿠키로 저장할 수 있는 최대 용량은 대략 </a:t>
            </a:r>
            <a:r>
              <a:rPr lang="en-US" altLang="ko-KR" dirty="0"/>
              <a:t>1.2MB.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모든 브라우저가 표준을 그대로 따르지는 않으며</a:t>
            </a:r>
            <a:r>
              <a:rPr lang="en-US" altLang="ko-KR" dirty="0"/>
              <a:t>, </a:t>
            </a:r>
            <a:r>
              <a:rPr lang="ko-KR" altLang="en-US" dirty="0"/>
              <a:t>대부분 이보다 적은 수만 지원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4.2 </a:t>
            </a:r>
            <a:r>
              <a:rPr lang="ko-KR" altLang="en-US" b="1" dirty="0"/>
              <a:t>기본 동작 확인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4.2.1 </a:t>
            </a:r>
            <a:r>
              <a:rPr lang="ko-KR" altLang="en-US" b="1" dirty="0"/>
              <a:t>동작 메커니즘</a:t>
            </a:r>
            <a:endParaRPr lang="en-US" altLang="ko-KR" b="1" dirty="0"/>
          </a:p>
          <a:p>
            <a:pPr marL="969963" lvl="2" indent="-342900">
              <a:buClrTx/>
              <a:buFont typeface="+mj-lt"/>
              <a:buAutoNum type="arabicPeriod"/>
            </a:pPr>
            <a:r>
              <a:rPr lang="ko-KR" altLang="en-US" dirty="0"/>
              <a:t>클라이언트가 서버에 요청</a:t>
            </a:r>
            <a:endParaRPr lang="en-US" altLang="ko-KR" dirty="0"/>
          </a:p>
          <a:p>
            <a:pPr marL="969963" lvl="2" indent="-342900">
              <a:buClrTx/>
              <a:buFont typeface="+mj-lt"/>
              <a:buAutoNum type="arabicPeriod"/>
            </a:pPr>
            <a:r>
              <a:rPr lang="ko-KR" altLang="en-US" dirty="0"/>
              <a:t>서버가 쿠키를 생성하여 </a:t>
            </a:r>
            <a:r>
              <a:rPr lang="en-US" altLang="ko-KR" dirty="0"/>
              <a:t>HTTP </a:t>
            </a:r>
            <a:r>
              <a:rPr lang="ko-KR" altLang="en-US" dirty="0"/>
              <a:t>응답 헤더에 실어 클라이언트에 전송</a:t>
            </a:r>
            <a:endParaRPr lang="en-US" altLang="ko-KR" dirty="0"/>
          </a:p>
          <a:p>
            <a:pPr marL="969963" lvl="2" indent="-342900">
              <a:buClrTx/>
              <a:buFont typeface="+mj-lt"/>
              <a:buAutoNum type="arabicPeriod"/>
            </a:pPr>
            <a:r>
              <a:rPr lang="ko-KR" altLang="en-US" dirty="0"/>
              <a:t>클라이언트는 쿠키를 받아 저장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 시점에는 쿠키가 클라이언트에만 저장된 상태이므로 서버는 아직 쿠키를 사용할 수 없음</a:t>
            </a:r>
            <a:r>
              <a:rPr lang="en-US" altLang="ko-KR" dirty="0"/>
              <a:t>)</a:t>
            </a:r>
          </a:p>
          <a:p>
            <a:pPr marL="969963" lvl="2" indent="-342900">
              <a:buClrTx/>
              <a:buFont typeface="+mj-lt"/>
              <a:buAutoNum type="arabicPeriod"/>
            </a:pPr>
            <a:r>
              <a:rPr lang="ko-KR" altLang="en-US" dirty="0"/>
              <a:t>클라이언트는 다음번 요청 시 저장해둔 쿠키를 </a:t>
            </a:r>
            <a:r>
              <a:rPr lang="en-US" altLang="ko-KR" dirty="0"/>
              <a:t>HTTP </a:t>
            </a:r>
            <a:r>
              <a:rPr lang="ko-KR" altLang="en-US" dirty="0"/>
              <a:t>요청 헤더에 실어 보냄</a:t>
            </a:r>
            <a:endParaRPr lang="en-US" altLang="ko-KR" dirty="0"/>
          </a:p>
          <a:p>
            <a:pPr marL="969963" lvl="2" indent="-342900">
              <a:buClrTx/>
              <a:buFont typeface="+mj-lt"/>
              <a:buAutoNum type="arabicPeriod"/>
            </a:pPr>
            <a:r>
              <a:rPr lang="ko-KR" altLang="en-US" dirty="0"/>
              <a:t>서버는 쿠키의 정보를 읽어 필요한 작업을 수행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A46F2-0F8D-48F8-83FB-79016F55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4" y="2968650"/>
            <a:ext cx="5743575" cy="14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4.2 </a:t>
            </a:r>
            <a:r>
              <a:rPr lang="ko-KR" altLang="en-US" b="1" dirty="0"/>
              <a:t>기본 동작 확인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4.2.2 </a:t>
            </a:r>
            <a:r>
              <a:rPr lang="ko-KR" altLang="en-US" b="1" dirty="0"/>
              <a:t>속성과 </a:t>
            </a:r>
            <a:r>
              <a:rPr lang="en-US" altLang="ko-KR" b="1" dirty="0"/>
              <a:t>API</a:t>
            </a:r>
          </a:p>
          <a:p>
            <a:pPr lvl="2"/>
            <a:r>
              <a:rPr lang="ko-KR" altLang="en-US" dirty="0"/>
              <a:t>쿠키를 구성하는 속성</a:t>
            </a:r>
            <a:endParaRPr lang="en-US" altLang="ko-KR" dirty="0"/>
          </a:p>
          <a:p>
            <a:pPr lvl="3"/>
            <a:r>
              <a:rPr lang="ko-KR" altLang="en-US" dirty="0"/>
              <a:t>이름</a:t>
            </a:r>
            <a:r>
              <a:rPr lang="en-US" altLang="ko-KR" dirty="0"/>
              <a:t>(name): </a:t>
            </a:r>
            <a:r>
              <a:rPr lang="ko-KR" altLang="en-US" dirty="0"/>
              <a:t>쿠키를 구별하는 이름</a:t>
            </a:r>
          </a:p>
          <a:p>
            <a:pPr lvl="3"/>
            <a:r>
              <a:rPr lang="ko-KR" altLang="en-US" dirty="0"/>
              <a:t>값</a:t>
            </a:r>
            <a:r>
              <a:rPr lang="en-US" altLang="ko-KR" dirty="0"/>
              <a:t>(value): </a:t>
            </a:r>
            <a:r>
              <a:rPr lang="ko-KR" altLang="en-US" dirty="0"/>
              <a:t>쿠키에 저장할 실제 데이터</a:t>
            </a:r>
          </a:p>
          <a:p>
            <a:pPr lvl="3"/>
            <a:r>
              <a:rPr lang="ko-KR" altLang="en-US" dirty="0"/>
              <a:t>도메인</a:t>
            </a:r>
            <a:r>
              <a:rPr lang="en-US" altLang="ko-KR" dirty="0"/>
              <a:t>(domain): </a:t>
            </a:r>
            <a:r>
              <a:rPr lang="ko-KR" altLang="en-US" dirty="0"/>
              <a:t>쿠키를 적용할 도메인</a:t>
            </a:r>
          </a:p>
          <a:p>
            <a:pPr lvl="3"/>
            <a:r>
              <a:rPr lang="ko-KR" altLang="en-US" dirty="0"/>
              <a:t>경로</a:t>
            </a:r>
            <a:r>
              <a:rPr lang="en-US" altLang="ko-KR" dirty="0"/>
              <a:t>(path): </a:t>
            </a:r>
            <a:r>
              <a:rPr lang="ko-KR" altLang="en-US" dirty="0"/>
              <a:t>쿠키를 적용할 경로</a:t>
            </a:r>
          </a:p>
          <a:p>
            <a:pPr lvl="3"/>
            <a:r>
              <a:rPr lang="ko-KR" altLang="en-US" dirty="0"/>
              <a:t>유지 기간</a:t>
            </a:r>
            <a:r>
              <a:rPr lang="en-US" altLang="ko-KR" dirty="0"/>
              <a:t>(max age): </a:t>
            </a:r>
            <a:r>
              <a:rPr lang="ko-KR" altLang="en-US" dirty="0"/>
              <a:t>쿠키를 유지할 기간</a:t>
            </a:r>
            <a:endParaRPr lang="en-US" altLang="ko-KR" dirty="0"/>
          </a:p>
          <a:p>
            <a:pPr lvl="2"/>
            <a:r>
              <a:rPr lang="ko-KR" altLang="en-US" dirty="0"/>
              <a:t>설정 메서드</a:t>
            </a:r>
            <a:endParaRPr lang="en-US" altLang="ko-KR" dirty="0"/>
          </a:p>
          <a:p>
            <a:pPr lvl="3"/>
            <a:r>
              <a:rPr lang="en-US" altLang="ko-KR" dirty="0"/>
              <a:t>void </a:t>
            </a:r>
            <a:r>
              <a:rPr lang="en-US" altLang="ko-KR" dirty="0" err="1"/>
              <a:t>setValue</a:t>
            </a:r>
            <a:r>
              <a:rPr lang="en-US" altLang="ko-KR" dirty="0"/>
              <a:t>(String value): </a:t>
            </a:r>
            <a:r>
              <a:rPr lang="ko-KR" altLang="en-US" dirty="0"/>
              <a:t>쿠키의 값을 설정</a:t>
            </a:r>
            <a:endParaRPr lang="en-US" altLang="ko-KR" dirty="0"/>
          </a:p>
          <a:p>
            <a:pPr lvl="3"/>
            <a:r>
              <a:rPr lang="en-US" altLang="ko-KR" dirty="0"/>
              <a:t>void </a:t>
            </a:r>
            <a:r>
              <a:rPr lang="en-US" altLang="ko-KR" dirty="0" err="1"/>
              <a:t>setDomain</a:t>
            </a:r>
            <a:r>
              <a:rPr lang="en-US" altLang="ko-KR" dirty="0"/>
              <a:t>(String domain): </a:t>
            </a:r>
            <a:r>
              <a:rPr lang="ko-KR" altLang="en-US" dirty="0"/>
              <a:t>쿠키에 적용할 도메인을 설정</a:t>
            </a:r>
            <a:endParaRPr lang="en-US" altLang="ko-KR" dirty="0"/>
          </a:p>
          <a:p>
            <a:pPr lvl="3"/>
            <a:r>
              <a:rPr lang="en-US" altLang="ko-KR" dirty="0"/>
              <a:t>void </a:t>
            </a:r>
            <a:r>
              <a:rPr lang="en-US" altLang="ko-KR" dirty="0" err="1"/>
              <a:t>setPath</a:t>
            </a:r>
            <a:r>
              <a:rPr lang="en-US" altLang="ko-KR" dirty="0"/>
              <a:t>(String path): </a:t>
            </a:r>
            <a:r>
              <a:rPr lang="ko-KR" altLang="en-US" dirty="0"/>
              <a:t>쿠키가 적용될 경로를 지정</a:t>
            </a:r>
            <a:endParaRPr lang="en-US" altLang="ko-KR" dirty="0"/>
          </a:p>
          <a:p>
            <a:pPr lvl="3"/>
            <a:r>
              <a:rPr lang="en-US" altLang="ko-KR" dirty="0"/>
              <a:t>void </a:t>
            </a:r>
            <a:r>
              <a:rPr lang="en-US" altLang="ko-KR" dirty="0" err="1"/>
              <a:t>setMaxAge</a:t>
            </a:r>
            <a:r>
              <a:rPr lang="en-US" altLang="ko-KR" dirty="0"/>
              <a:t>(int </a:t>
            </a:r>
            <a:r>
              <a:rPr lang="en-US" altLang="ko-KR" dirty="0" err="1"/>
              <a:t>expire_seconds</a:t>
            </a:r>
            <a:r>
              <a:rPr lang="en-US" altLang="ko-KR" dirty="0"/>
              <a:t>): </a:t>
            </a:r>
            <a:r>
              <a:rPr lang="ko-KR" altLang="en-US" dirty="0"/>
              <a:t>쿠키가 유지될 기간을 초 단위로 설정</a:t>
            </a:r>
            <a:endParaRPr lang="en-US" altLang="ko-KR" dirty="0"/>
          </a:p>
          <a:p>
            <a:pPr lvl="2"/>
            <a:r>
              <a:rPr lang="ko-KR" altLang="en-US" dirty="0"/>
              <a:t>쿠키의 이름은 생성자를 통해 설정</a:t>
            </a:r>
            <a:endParaRPr lang="en-US" altLang="ko-KR" dirty="0"/>
          </a:p>
          <a:p>
            <a:pPr lvl="3"/>
            <a:r>
              <a:rPr lang="en-US" altLang="ko-KR" dirty="0"/>
              <a:t>new Cookie(String name, String value): </a:t>
            </a:r>
            <a:r>
              <a:rPr lang="ko-KR" altLang="en-US" dirty="0"/>
              <a:t>이름과 값을 받아 새로운 쿠키를 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259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4.2 </a:t>
            </a:r>
            <a:r>
              <a:rPr lang="ko-KR" altLang="en-US" b="1" dirty="0"/>
              <a:t>기본 동작 확인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4.2.2 </a:t>
            </a:r>
            <a:r>
              <a:rPr lang="ko-KR" altLang="en-US" b="1" dirty="0"/>
              <a:t>속성과 </a:t>
            </a:r>
            <a:r>
              <a:rPr lang="en-US" altLang="ko-KR" b="1" dirty="0"/>
              <a:t>API</a:t>
            </a:r>
          </a:p>
          <a:p>
            <a:pPr lvl="2"/>
            <a:r>
              <a:rPr lang="ko-KR" altLang="en-US" dirty="0"/>
              <a:t>쿠키 정보를 읽는 메서드</a:t>
            </a:r>
            <a:endParaRPr lang="en-US" altLang="ko-KR" dirty="0"/>
          </a:p>
          <a:p>
            <a:pPr lvl="3"/>
            <a:r>
              <a:rPr lang="en-US" altLang="ko-KR" dirty="0"/>
              <a:t>String </a:t>
            </a:r>
            <a:r>
              <a:rPr lang="en-US" altLang="ko-KR" dirty="0" err="1"/>
              <a:t>getName</a:t>
            </a:r>
            <a:r>
              <a:rPr lang="en-US" altLang="ko-KR" dirty="0"/>
              <a:t>( ): </a:t>
            </a:r>
            <a:r>
              <a:rPr lang="ko-KR" altLang="en-US" dirty="0"/>
              <a:t>쿠키의 이름을 반환</a:t>
            </a:r>
            <a:endParaRPr lang="en-US" altLang="ko-KR" dirty="0"/>
          </a:p>
          <a:p>
            <a:pPr lvl="3"/>
            <a:r>
              <a:rPr lang="en-US" altLang="ko-KR" dirty="0"/>
              <a:t>String </a:t>
            </a:r>
            <a:r>
              <a:rPr lang="en-US" altLang="ko-KR" dirty="0" err="1"/>
              <a:t>getValue</a:t>
            </a:r>
            <a:r>
              <a:rPr lang="en-US" altLang="ko-KR" dirty="0"/>
              <a:t>( ): </a:t>
            </a:r>
            <a:r>
              <a:rPr lang="ko-KR" altLang="en-US" dirty="0"/>
              <a:t>쿠키의 값을 반환</a:t>
            </a:r>
            <a:endParaRPr lang="en-US" altLang="ko-KR" dirty="0"/>
          </a:p>
          <a:p>
            <a:pPr lvl="3"/>
            <a:r>
              <a:rPr lang="en-US" altLang="ko-KR" dirty="0"/>
              <a:t>String </a:t>
            </a:r>
            <a:r>
              <a:rPr lang="en-US" altLang="ko-KR" dirty="0" err="1"/>
              <a:t>getDomain</a:t>
            </a:r>
            <a:r>
              <a:rPr lang="en-US" altLang="ko-KR" dirty="0"/>
              <a:t>( ): </a:t>
            </a:r>
            <a:r>
              <a:rPr lang="ko-KR" altLang="en-US" dirty="0"/>
              <a:t>쿠키가 적용되는 도메인을 반환</a:t>
            </a:r>
            <a:endParaRPr lang="en-US" altLang="ko-KR" dirty="0"/>
          </a:p>
          <a:p>
            <a:pPr lvl="3"/>
            <a:r>
              <a:rPr lang="en-US" altLang="ko-KR" dirty="0"/>
              <a:t>String </a:t>
            </a:r>
            <a:r>
              <a:rPr lang="en-US" altLang="ko-KR" dirty="0" err="1"/>
              <a:t>getPath</a:t>
            </a:r>
            <a:r>
              <a:rPr lang="en-US" altLang="ko-KR" dirty="0"/>
              <a:t>( ): </a:t>
            </a:r>
            <a:r>
              <a:rPr lang="ko-KR" altLang="en-US" dirty="0"/>
              <a:t>쿠키의 적용 경로를 반환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setPath</a:t>
            </a:r>
            <a:r>
              <a:rPr lang="en-US" altLang="ko-KR" dirty="0"/>
              <a:t>( )</a:t>
            </a:r>
            <a:r>
              <a:rPr lang="ko-KR" altLang="en-US" dirty="0"/>
              <a:t>로 설정한 적이 없다면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3"/>
            <a:r>
              <a:rPr lang="en-US" altLang="ko-KR" dirty="0"/>
              <a:t>int </a:t>
            </a:r>
            <a:r>
              <a:rPr lang="en-US" altLang="ko-KR" dirty="0" err="1"/>
              <a:t>getMaxAge</a:t>
            </a:r>
            <a:r>
              <a:rPr lang="en-US" altLang="ko-KR" dirty="0"/>
              <a:t>( ): </a:t>
            </a:r>
            <a:r>
              <a:rPr lang="ko-KR" altLang="en-US" dirty="0"/>
              <a:t>쿠키의 유지 기간을 반환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setMaxAge</a:t>
            </a:r>
            <a:r>
              <a:rPr lang="en-US" altLang="ko-KR" dirty="0"/>
              <a:t>( )</a:t>
            </a:r>
            <a:r>
              <a:rPr lang="ko-KR" altLang="en-US" dirty="0"/>
              <a:t>로 설정한 적이 없다면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1308565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23636</TotalTime>
  <Words>2050</Words>
  <Application>Microsoft Office PowerPoint</Application>
  <PresentationFormat>화면 슬라이드 쇼(16:9)</PresentationFormat>
  <Paragraphs>203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4.1 쿠키란?</vt:lpstr>
      <vt:lpstr>4.2 기본 동작 확인(1)</vt:lpstr>
      <vt:lpstr>4.2 기본 동작 확인(2)</vt:lpstr>
      <vt:lpstr>4.2 기본 동작 확인(3)</vt:lpstr>
      <vt:lpstr>4.2 기본 동작 확인(4)</vt:lpstr>
      <vt:lpstr>4.2 기본 동작 확인(5)</vt:lpstr>
      <vt:lpstr>4.3 레이어 팝업창 제어(1)</vt:lpstr>
      <vt:lpstr>4.3 레이어 팝업창 제어(2)</vt:lpstr>
      <vt:lpstr>4.3 레이어 팝업창 제어(3)</vt:lpstr>
      <vt:lpstr>4.3 레이어 팝업창 제어(4)</vt:lpstr>
      <vt:lpstr>4.3 레이어 팝업창 제어(5)</vt:lpstr>
      <vt:lpstr>4.4 로그인 아이디 저장(1)</vt:lpstr>
      <vt:lpstr>4.4 로그인 아이디 저장(2)</vt:lpstr>
      <vt:lpstr>4.4 로그인 아이디 저장(3)</vt:lpstr>
      <vt:lpstr>4.4 로그인 아이디 저장(4)</vt:lpstr>
      <vt:lpstr>4.4 로그인 아이디 저장(5)</vt:lpstr>
      <vt:lpstr>4.4 로그인 아이디 저장(6)</vt:lpstr>
      <vt:lpstr>4.4 로그인 아이디 저장(7)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42</cp:revision>
  <dcterms:modified xsi:type="dcterms:W3CDTF">2022-03-10T06:18:32Z</dcterms:modified>
</cp:coreProperties>
</file>