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0"/>
  </p:notesMasterIdLst>
  <p:sldIdLst>
    <p:sldId id="256" r:id="rId2"/>
    <p:sldId id="257" r:id="rId3"/>
    <p:sldId id="258" r:id="rId4"/>
    <p:sldId id="262" r:id="rId5"/>
    <p:sldId id="285" r:id="rId6"/>
    <p:sldId id="286" r:id="rId7"/>
    <p:sldId id="260" r:id="rId8"/>
    <p:sldId id="287" r:id="rId9"/>
    <p:sldId id="283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284" r:id="rId49"/>
  </p:sldIdLst>
  <p:sldSz cx="9144000" cy="5143500" type="screen16x9"/>
  <p:notesSz cx="6858000" cy="9144000"/>
  <p:embeddedFontLst>
    <p:embeddedFont>
      <p:font typeface="나눔고딕코딩" panose="020B0600000101010101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60" autoAdjust="0"/>
  </p:normalViewPr>
  <p:slideViewPr>
    <p:cSldViewPr snapToGrid="0">
      <p:cViewPr varScale="1">
        <p:scale>
          <a:sx n="217" d="100"/>
          <a:sy n="217" d="100"/>
        </p:scale>
        <p:origin x="174" y="342"/>
      </p:cViewPr>
      <p:guideLst>
        <p:guide orient="horz" pos="1665"/>
        <p:guide pos="2880"/>
        <p:guide pos="816"/>
        <p:guide orient="horz" pos="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27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259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9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24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551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48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0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56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250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6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715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573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130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810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913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704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404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6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026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4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714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462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29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211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60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071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399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033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001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6323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635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6191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524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812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16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6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5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8.1.2 </a:t>
            </a:r>
            <a:r>
              <a:rPr lang="ko-KR" altLang="en-US" b="1" dirty="0"/>
              <a:t>테이블 및 시퀀스 생성</a:t>
            </a:r>
            <a:endParaRPr lang="en-US" altLang="ko-KR" b="1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8-1] </a:t>
            </a:r>
            <a:r>
              <a:rPr lang="ko-KR" altLang="en-US" dirty="0"/>
              <a:t>회원 관리 </a:t>
            </a:r>
            <a:r>
              <a:rPr lang="en-US" altLang="ko-KR" dirty="0"/>
              <a:t>: member </a:t>
            </a:r>
            <a:r>
              <a:rPr lang="ko-KR" altLang="en-US" dirty="0"/>
              <a:t>테이블 정의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7FAFB4-A6F6-4AF2-A591-F83834E9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67470"/>
              </p:ext>
            </p:extLst>
          </p:nvPr>
        </p:nvGraphicFramePr>
        <p:xfrm>
          <a:off x="1085849" y="1716088"/>
          <a:ext cx="7296150" cy="1854200"/>
        </p:xfrm>
        <a:graphic>
          <a:graphicData uri="http://schemas.openxmlformats.org/drawingml/2006/table">
            <a:tbl>
              <a:tblPr firstRow="1" bandRow="1"/>
              <a:tblGrid>
                <a:gridCol w="1216025">
                  <a:extLst>
                    <a:ext uri="{9D8B030D-6E8A-4147-A177-3AD203B41FA5}">
                      <a16:colId xmlns:a16="http://schemas.microsoft.com/office/drawing/2014/main" val="1264806849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65829361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824660065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839071272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패스워드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regidate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가입날짜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1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8-2] </a:t>
            </a:r>
            <a:r>
              <a:rPr lang="ko-KR" altLang="en-US" dirty="0"/>
              <a:t>게시물 관리 </a:t>
            </a:r>
            <a:r>
              <a:rPr lang="en-US" altLang="ko-KR" dirty="0"/>
              <a:t>: board </a:t>
            </a:r>
            <a:r>
              <a:rPr lang="ko-KR" altLang="en-US" dirty="0"/>
              <a:t>테이블 정의서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7FAFB4-A6F6-4AF2-A591-F83834E9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71093"/>
              </p:ext>
            </p:extLst>
          </p:nvPr>
        </p:nvGraphicFramePr>
        <p:xfrm>
          <a:off x="1085849" y="1455738"/>
          <a:ext cx="7296150" cy="2956560"/>
        </p:xfrm>
        <a:graphic>
          <a:graphicData uri="http://schemas.openxmlformats.org/drawingml/2006/table">
            <a:tbl>
              <a:tblPr firstRow="1" bandRow="1"/>
              <a:tblGrid>
                <a:gridCol w="1066801">
                  <a:extLst>
                    <a:ext uri="{9D8B030D-6E8A-4147-A177-3AD203B41FA5}">
                      <a16:colId xmlns:a16="http://schemas.microsoft.com/office/drawing/2014/main" val="1264806849"/>
                    </a:ext>
                  </a:extLst>
                </a:gridCol>
                <a:gridCol w="1365249">
                  <a:extLst>
                    <a:ext uri="{9D8B030D-6E8A-4147-A177-3AD203B41FA5}">
                      <a16:colId xmlns:a16="http://schemas.microsoft.com/office/drawing/2014/main" val="2658293610"/>
                    </a:ext>
                  </a:extLst>
                </a:gridCol>
                <a:gridCol w="968376">
                  <a:extLst>
                    <a:ext uri="{9D8B030D-6E8A-4147-A177-3AD203B41FA5}">
                      <a16:colId xmlns:a16="http://schemas.microsoft.com/office/drawing/2014/main" val="18246600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907127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228849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num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게시물의 제목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content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varchar2(2000)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외래키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작성자의 아이디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 member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테이블의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참조하는 외래키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postdate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visitcount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number(6)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1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4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8.2 </a:t>
            </a:r>
            <a:r>
              <a:rPr lang="ko-KR" altLang="en-US" b="1" dirty="0"/>
              <a:t>모델</a:t>
            </a:r>
            <a:r>
              <a:rPr lang="en-US" altLang="ko-KR" b="1" dirty="0"/>
              <a:t>1 </a:t>
            </a:r>
            <a:r>
              <a:rPr lang="ko-KR" altLang="en-US" b="1" dirty="0"/>
              <a:t>구조와 모델</a:t>
            </a:r>
            <a:r>
              <a:rPr lang="en-US" altLang="ko-KR" b="1" dirty="0"/>
              <a:t>2 </a:t>
            </a:r>
            <a:r>
              <a:rPr lang="ko-KR" altLang="en-US" b="1" dirty="0"/>
              <a:t>구조</a:t>
            </a:r>
            <a:r>
              <a:rPr lang="en-US" altLang="ko-KR" b="1" dirty="0"/>
              <a:t>(MVC </a:t>
            </a:r>
            <a:r>
              <a:rPr lang="ko-KR" altLang="en-US" b="1" dirty="0"/>
              <a:t>패턴</a:t>
            </a:r>
            <a:r>
              <a:rPr lang="en-US" altLang="ko-KR" b="1" dirty="0"/>
              <a:t>)(1)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8.2.1 MVC </a:t>
            </a:r>
            <a:r>
              <a:rPr lang="ko-KR" altLang="en-US" b="1" dirty="0"/>
              <a:t>패턴</a:t>
            </a:r>
            <a:endParaRPr lang="en-US" altLang="ko-KR" b="1" dirty="0"/>
          </a:p>
          <a:p>
            <a:pPr lvl="2"/>
            <a:r>
              <a:rPr lang="ko-KR" altLang="en-US" dirty="0"/>
              <a:t>모델</a:t>
            </a:r>
            <a:r>
              <a:rPr lang="en-US" altLang="ko-KR" dirty="0"/>
              <a:t>(Model): </a:t>
            </a:r>
            <a:r>
              <a:rPr lang="ko-KR" altLang="en-US" dirty="0"/>
              <a:t>업무 처리 로직</a:t>
            </a:r>
            <a:r>
              <a:rPr lang="en-US" altLang="ko-KR" dirty="0"/>
              <a:t>(</a:t>
            </a:r>
            <a:r>
              <a:rPr lang="ko-KR" altLang="en-US" dirty="0"/>
              <a:t>비즈니스 로직</a:t>
            </a:r>
            <a:r>
              <a:rPr lang="en-US" altLang="ko-KR" dirty="0"/>
              <a:t>) </a:t>
            </a:r>
            <a:r>
              <a:rPr lang="ko-KR" altLang="en-US" dirty="0"/>
              <a:t>혹은 데이터베이스와 관련된 작업을 담당</a:t>
            </a:r>
            <a:endParaRPr lang="en-US" altLang="ko-KR" dirty="0"/>
          </a:p>
          <a:p>
            <a:pPr lvl="2"/>
            <a:r>
              <a:rPr lang="ko-KR" altLang="en-US" dirty="0"/>
              <a:t>뷰</a:t>
            </a:r>
            <a:r>
              <a:rPr lang="en-US" altLang="ko-KR" dirty="0"/>
              <a:t>(View): JSP </a:t>
            </a:r>
            <a:r>
              <a:rPr lang="ko-KR" altLang="en-US" dirty="0"/>
              <a:t>페이지와 같이 사용자에게 보여지는 부분을 담당</a:t>
            </a:r>
            <a:endParaRPr lang="en-US" altLang="ko-KR" dirty="0"/>
          </a:p>
          <a:p>
            <a:pPr lvl="2"/>
            <a:r>
              <a:rPr lang="ko-KR" altLang="en-US" dirty="0"/>
              <a:t>컨트롤러</a:t>
            </a:r>
            <a:r>
              <a:rPr lang="en-US" altLang="ko-KR" dirty="0"/>
              <a:t>(Controller): </a:t>
            </a:r>
            <a:r>
              <a:rPr lang="ko-KR" altLang="en-US" dirty="0"/>
              <a:t>모델과 뷰를 제어하는 역할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2D41E-9059-458F-82DD-D9C39E441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190750"/>
            <a:ext cx="6950069" cy="25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8.2 </a:t>
            </a:r>
            <a:r>
              <a:rPr lang="ko-KR" altLang="en-US" b="1" dirty="0"/>
              <a:t>모델</a:t>
            </a:r>
            <a:r>
              <a:rPr lang="en-US" altLang="ko-KR" b="1" dirty="0"/>
              <a:t>1 </a:t>
            </a:r>
            <a:r>
              <a:rPr lang="ko-KR" altLang="en-US" b="1" dirty="0"/>
              <a:t>구조와 모델</a:t>
            </a:r>
            <a:r>
              <a:rPr lang="en-US" altLang="ko-KR" b="1" dirty="0"/>
              <a:t>2 </a:t>
            </a:r>
            <a:r>
              <a:rPr lang="ko-KR" altLang="en-US" b="1" dirty="0"/>
              <a:t>구조</a:t>
            </a:r>
            <a:r>
              <a:rPr lang="en-US" altLang="ko-KR" b="1" dirty="0"/>
              <a:t>(MVC </a:t>
            </a:r>
            <a:r>
              <a:rPr lang="ko-KR" altLang="en-US" b="1" dirty="0"/>
              <a:t>패턴</a:t>
            </a:r>
            <a:r>
              <a:rPr lang="en-US" altLang="ko-KR" b="1" dirty="0"/>
              <a:t>)(2)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8.2.2 </a:t>
            </a:r>
            <a:r>
              <a:rPr lang="ko-KR" altLang="en-US" b="1" dirty="0"/>
              <a:t>모델</a:t>
            </a:r>
            <a:r>
              <a:rPr lang="en-US" altLang="ko-KR" b="1" dirty="0"/>
              <a:t>1 </a:t>
            </a:r>
            <a:r>
              <a:rPr lang="ko-KR" altLang="en-US" b="1" dirty="0"/>
              <a:t>구조와 모델</a:t>
            </a:r>
            <a:r>
              <a:rPr lang="en-US" altLang="ko-KR" b="1" dirty="0"/>
              <a:t>2 </a:t>
            </a:r>
            <a:r>
              <a:rPr lang="ko-KR" altLang="en-US" b="1" dirty="0"/>
              <a:t>구조</a:t>
            </a:r>
            <a:endParaRPr lang="en-US" altLang="ko-KR" b="1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1</a:t>
            </a:r>
            <a:r>
              <a:rPr lang="ko-KR" altLang="en-US" dirty="0"/>
              <a:t>의 구조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442F6-3CEA-40D2-BA52-F51B258FC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1758455"/>
            <a:ext cx="5183868" cy="207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DA36E-0587-4967-8366-89AD739C63C7}"/>
              </a:ext>
            </a:extLst>
          </p:cNvPr>
          <p:cNvSpPr txBox="1"/>
          <p:nvPr/>
        </p:nvSpPr>
        <p:spPr>
          <a:xfrm>
            <a:off x="1312998" y="3877382"/>
            <a:ext cx="65180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개발 속도가 빠르고 배우기 쉬움</a:t>
            </a:r>
            <a:endParaRPr lang="en-US" altLang="ko-KR" dirty="0"/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뷰와 컨트롤러 두 가지 기능 모두를 </a:t>
            </a:r>
            <a:r>
              <a:rPr lang="en-US" altLang="ko-KR" dirty="0"/>
              <a:t>JSP</a:t>
            </a:r>
            <a:r>
              <a:rPr lang="ko-KR" altLang="en-US" dirty="0"/>
              <a:t>에서 구현해야 하므로 코드가 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복잡해지고 유지보수가 어려움</a:t>
            </a:r>
          </a:p>
        </p:txBody>
      </p:sp>
    </p:spTree>
    <p:extLst>
      <p:ext uri="{BB962C8B-B14F-4D97-AF65-F5344CB8AC3E}">
        <p14:creationId xmlns:p14="http://schemas.microsoft.com/office/powerpoint/2010/main" val="203618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8.2 </a:t>
            </a:r>
            <a:r>
              <a:rPr lang="ko-KR" altLang="en-US" b="1" dirty="0"/>
              <a:t>모델</a:t>
            </a:r>
            <a:r>
              <a:rPr lang="en-US" altLang="ko-KR" b="1" dirty="0"/>
              <a:t>1 </a:t>
            </a:r>
            <a:r>
              <a:rPr lang="ko-KR" altLang="en-US" b="1" dirty="0"/>
              <a:t>구조와 모델</a:t>
            </a:r>
            <a:r>
              <a:rPr lang="en-US" altLang="ko-KR" b="1" dirty="0"/>
              <a:t>2 </a:t>
            </a:r>
            <a:r>
              <a:rPr lang="ko-KR" altLang="en-US" b="1" dirty="0"/>
              <a:t>구조</a:t>
            </a:r>
            <a:r>
              <a:rPr lang="en-US" altLang="ko-KR" b="1" dirty="0"/>
              <a:t>(MVC </a:t>
            </a:r>
            <a:r>
              <a:rPr lang="ko-KR" altLang="en-US" b="1" dirty="0"/>
              <a:t>패턴</a:t>
            </a:r>
            <a:r>
              <a:rPr lang="en-US" altLang="ko-KR" b="1" dirty="0"/>
              <a:t>)(3)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의 구조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DA36E-0587-4967-8366-89AD739C63C7}"/>
              </a:ext>
            </a:extLst>
          </p:cNvPr>
          <p:cNvSpPr txBox="1"/>
          <p:nvPr/>
        </p:nvSpPr>
        <p:spPr>
          <a:xfrm>
            <a:off x="1312998" y="3877382"/>
            <a:ext cx="65180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장점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모델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컨트롤러가 각자의 역할을 수행하므로 업무 분담이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     </a:t>
            </a:r>
            <a:r>
              <a:rPr lang="ko-KR" altLang="en-US" dirty="0">
                <a:latin typeface="+mn-ea"/>
                <a:ea typeface="+mn-ea"/>
              </a:rPr>
              <a:t>명확해지고 코드가 간결하며 유지보수가 쉬움</a:t>
            </a:r>
            <a:endParaRPr lang="en-US" altLang="ko-KR" dirty="0">
              <a:latin typeface="+mn-ea"/>
              <a:ea typeface="+mn-ea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단점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구조가 복잡하여 익숙하지 않다면 개발 기간이 길어질 수 있음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3C7FA-1DFE-4E4F-BAEA-B8A423A8A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10" y="1412709"/>
            <a:ext cx="6679378" cy="20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페이지 개념 없이 전체 게시물을 한꺼번에 출력하는 형태로 제작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B45AA-0CB8-4D77-A61D-C10C86421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32" y="1688971"/>
            <a:ext cx="7246536" cy="1442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805883-878B-4F6D-A29E-43CF29F7C8A6}"/>
              </a:ext>
            </a:extLst>
          </p:cNvPr>
          <p:cNvSpPr txBox="1"/>
          <p:nvPr/>
        </p:nvSpPr>
        <p:spPr>
          <a:xfrm>
            <a:off x="2470695" y="31314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목록 보기 처리 프로세스와 담당 모듈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17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8.3.1 DTO</a:t>
            </a:r>
            <a:r>
              <a:rPr lang="ko-KR" altLang="en-US" b="1" dirty="0"/>
              <a:t>와 </a:t>
            </a:r>
            <a:r>
              <a:rPr lang="en-US" altLang="ko-KR" b="1" dirty="0"/>
              <a:t>DAO </a:t>
            </a:r>
            <a:r>
              <a:rPr lang="ko-KR" altLang="en-US" b="1" dirty="0"/>
              <a:t>준비</a:t>
            </a:r>
            <a:endParaRPr lang="en-US" altLang="ko-KR" b="1" dirty="0"/>
          </a:p>
          <a:p>
            <a:pPr lvl="2"/>
            <a:r>
              <a:rPr lang="en-US" altLang="ko-KR" dirty="0"/>
              <a:t>board </a:t>
            </a:r>
            <a:r>
              <a:rPr lang="ko-KR" altLang="en-US" dirty="0"/>
              <a:t>테이블에 데이터를 저장하거나 전송하기 위한 </a:t>
            </a:r>
            <a:r>
              <a:rPr lang="en-US" altLang="ko-KR" dirty="0"/>
              <a:t>DTO </a:t>
            </a:r>
            <a:r>
              <a:rPr lang="ko-KR" altLang="en-US" dirty="0"/>
              <a:t>클래스를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8-1] </a:t>
            </a:r>
            <a:r>
              <a:rPr lang="ko-KR" altLang="en-US" dirty="0"/>
              <a:t>게시글 목록용 </a:t>
            </a:r>
            <a:r>
              <a:rPr lang="en-US" altLang="ko-KR" dirty="0"/>
              <a:t>DTO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패키지는 </a:t>
            </a:r>
            <a:r>
              <a:rPr lang="en-US" altLang="ko-KR" dirty="0"/>
              <a:t>model1.board</a:t>
            </a:r>
            <a:r>
              <a:rPr lang="ko-KR" altLang="en-US" dirty="0"/>
              <a:t>로 선언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멤버 변수는 </a:t>
            </a:r>
            <a:r>
              <a:rPr lang="en-US" altLang="ko-KR" dirty="0"/>
              <a:t>board </a:t>
            </a:r>
            <a:r>
              <a:rPr lang="ko-KR" altLang="en-US" dirty="0"/>
              <a:t>테이블의 컬럼과 동일하게 작성</a:t>
            </a:r>
            <a:r>
              <a:rPr lang="en-US" altLang="ko-KR" dirty="0"/>
              <a:t>. </a:t>
            </a:r>
            <a:r>
              <a:rPr lang="ko-KR" altLang="en-US" dirty="0"/>
              <a:t>자바빈즈 규약에 따라 접근 지정자는 </a:t>
            </a:r>
            <a:br>
              <a:rPr lang="en-US" altLang="ko-KR" dirty="0"/>
            </a:br>
            <a:r>
              <a:rPr lang="en-US" altLang="ko-KR" dirty="0"/>
              <a:t>    private</a:t>
            </a:r>
            <a:r>
              <a:rPr lang="ko-KR" altLang="en-US" dirty="0"/>
              <a:t>으로 지정하고</a:t>
            </a:r>
            <a:r>
              <a:rPr lang="en-US" altLang="ko-KR" dirty="0"/>
              <a:t>, </a:t>
            </a:r>
            <a:r>
              <a:rPr lang="ko-KR" altLang="en-US" dirty="0"/>
              <a:t>자료형은 </a:t>
            </a:r>
            <a:r>
              <a:rPr lang="en-US" altLang="ko-KR" dirty="0"/>
              <a:t>String</a:t>
            </a:r>
            <a:r>
              <a:rPr lang="ko-KR" altLang="en-US" dirty="0"/>
              <a:t>으로 선언</a:t>
            </a:r>
            <a:br>
              <a:rPr lang="en-US" altLang="ko-KR" dirty="0"/>
            </a:br>
            <a:r>
              <a:rPr lang="en-US" altLang="ko-KR" dirty="0"/>
              <a:t>③ board </a:t>
            </a:r>
            <a:r>
              <a:rPr lang="ko-KR" altLang="en-US" dirty="0"/>
              <a:t>테이블에는 작성자의 아이디만 저장되므로 목록 출력 시 이름은 출력할 수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없으므로 이름을 출력해야 한다면 </a:t>
            </a:r>
            <a:r>
              <a:rPr lang="en-US" altLang="ko-KR" dirty="0"/>
              <a:t>member </a:t>
            </a:r>
            <a:r>
              <a:rPr lang="ko-KR" altLang="en-US" dirty="0"/>
              <a:t>테이블과 조인</a:t>
            </a:r>
            <a:r>
              <a:rPr lang="en-US" altLang="ko-KR" dirty="0"/>
              <a:t>(Join)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멤버 변수를 선언하였다면 게터와 세터 메서드는 </a:t>
            </a:r>
            <a:r>
              <a:rPr lang="en-US" altLang="ko-KR" dirty="0"/>
              <a:t>[Source] → [Generate Getters and </a:t>
            </a:r>
            <a:br>
              <a:rPr lang="en-US" altLang="ko-KR" dirty="0"/>
            </a:br>
            <a:r>
              <a:rPr lang="en-US" altLang="ko-KR" dirty="0"/>
              <a:t>    Setters...] </a:t>
            </a:r>
            <a:r>
              <a:rPr lang="ko-KR" altLang="en-US" dirty="0"/>
              <a:t>메뉴를 이용해 자동으로 생성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842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DAO </a:t>
            </a:r>
            <a:r>
              <a:rPr lang="ko-KR" altLang="en-US" dirty="0"/>
              <a:t>클래스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8-2] </a:t>
            </a:r>
            <a:r>
              <a:rPr lang="ko-KR" altLang="en-US" dirty="0"/>
              <a:t>게시글 목록 </a:t>
            </a:r>
            <a:r>
              <a:rPr lang="en-US" altLang="ko-KR" dirty="0"/>
              <a:t>CRUD</a:t>
            </a:r>
            <a:r>
              <a:rPr lang="ko-KR" altLang="en-US" dirty="0"/>
              <a:t>용 </a:t>
            </a:r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dirty="0"/>
              <a:t>① [</a:t>
            </a:r>
            <a:r>
              <a:rPr lang="ko-KR" altLang="en-US" dirty="0"/>
              <a:t>예제 </a:t>
            </a:r>
            <a:r>
              <a:rPr lang="en-US" altLang="ko-KR" dirty="0"/>
              <a:t>8-1]</a:t>
            </a:r>
            <a:r>
              <a:rPr lang="ko-KR" altLang="en-US" dirty="0"/>
              <a:t>의 </a:t>
            </a:r>
            <a:r>
              <a:rPr lang="en-US" altLang="ko-KR" dirty="0" err="1"/>
              <a:t>BoardDTO</a:t>
            </a:r>
            <a:r>
              <a:rPr lang="en-US" altLang="ko-KR" dirty="0"/>
              <a:t> </a:t>
            </a:r>
            <a:r>
              <a:rPr lang="ko-KR" altLang="en-US" dirty="0"/>
              <a:t>클래스와 같은 패키지</a:t>
            </a:r>
            <a:br>
              <a:rPr lang="en-US" altLang="ko-KR" dirty="0"/>
            </a:br>
            <a:r>
              <a:rPr lang="en-US" altLang="ko-KR" dirty="0"/>
              <a:t>② 5</a:t>
            </a:r>
            <a:r>
              <a:rPr lang="ko-KR" altLang="en-US" dirty="0"/>
              <a:t>장에서 생성한 </a:t>
            </a:r>
            <a:r>
              <a:rPr lang="en-US" altLang="ko-KR" dirty="0" err="1"/>
              <a:t>JDBConnect</a:t>
            </a:r>
            <a:r>
              <a:rPr lang="en-US" altLang="ko-KR" dirty="0"/>
              <a:t> </a:t>
            </a:r>
            <a:r>
              <a:rPr lang="ko-KR" altLang="en-US" dirty="0"/>
              <a:t>클래스를 상속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생성자에서는 부모 클래스의 생성자를 호출</a:t>
            </a:r>
            <a:r>
              <a:rPr lang="en-US" altLang="ko-KR" dirty="0"/>
              <a:t>. </a:t>
            </a:r>
            <a:r>
              <a:rPr lang="ko-KR" altLang="en-US" dirty="0"/>
              <a:t>부모 클래스인 </a:t>
            </a:r>
            <a:r>
              <a:rPr lang="en-US" altLang="ko-KR" dirty="0" err="1"/>
              <a:t>JDBConnect</a:t>
            </a:r>
            <a:r>
              <a:rPr lang="ko-KR" altLang="en-US" dirty="0"/>
              <a:t>에는 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생성자를 정의하였는데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en-US" altLang="ko-KR" dirty="0"/>
              <a:t>application </a:t>
            </a:r>
            <a:r>
              <a:rPr lang="ko-KR" altLang="en-US" dirty="0"/>
              <a:t>내장 객체를 받는 생성자를 이용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3636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8.3.2 JSP </a:t>
            </a:r>
            <a:r>
              <a:rPr lang="ko-KR" altLang="en-US" b="1" dirty="0"/>
              <a:t>페이지 구현</a:t>
            </a:r>
            <a:endParaRPr lang="en-US" altLang="ko-KR" b="1" dirty="0"/>
          </a:p>
          <a:p>
            <a:pPr lvl="2"/>
            <a:r>
              <a:rPr lang="ko-KR" altLang="en-US" dirty="0"/>
              <a:t>목록 실행 화면 구성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3D4E5-3242-446B-A14C-045D4708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657313"/>
            <a:ext cx="4857750" cy="1887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D83F9-014F-4E8B-95BA-68F86526BB80}"/>
              </a:ext>
            </a:extLst>
          </p:cNvPr>
          <p:cNvSpPr txBox="1"/>
          <p:nvPr/>
        </p:nvSpPr>
        <p:spPr>
          <a:xfrm>
            <a:off x="1238250" y="3505869"/>
            <a:ext cx="4439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6.3.4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절에서 만든 공통 링크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검색폼을 통해 제목이나 내용으로 게시물을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제목을 클릭하면 상세 보기 페이지로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쓰기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29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목록에 출력할 게시물을 얻어오기 위한 메서드를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8-2]</a:t>
            </a:r>
            <a:r>
              <a:rPr lang="ko-KR" altLang="en-US" dirty="0"/>
              <a:t>에서 작성한 </a:t>
            </a:r>
            <a:r>
              <a:rPr lang="en-US" altLang="ko-KR" dirty="0" err="1"/>
              <a:t>BoardDAO</a:t>
            </a:r>
            <a:r>
              <a:rPr lang="en-US" altLang="ko-KR" dirty="0"/>
              <a:t> </a:t>
            </a:r>
            <a:r>
              <a:rPr lang="ko-KR" altLang="en-US" dirty="0"/>
              <a:t>클래스에 메서드를 추가</a:t>
            </a:r>
            <a:endParaRPr lang="en-US" altLang="ko-KR" dirty="0"/>
          </a:p>
          <a:p>
            <a:pPr lvl="3"/>
            <a:r>
              <a:rPr lang="en-US" altLang="ko-KR" dirty="0"/>
              <a:t>selectCount( ) : board </a:t>
            </a:r>
            <a:r>
              <a:rPr lang="ko-KR" altLang="en-US" dirty="0"/>
              <a:t>테이블에 저장된 게시물의 개수를 반환</a:t>
            </a:r>
            <a:br>
              <a:rPr lang="en-US" altLang="ko-KR" dirty="0"/>
            </a:br>
            <a:r>
              <a:rPr lang="ko-KR" altLang="en-US" dirty="0"/>
              <a:t>목록에서 번호를 출력하기 위해 사용</a:t>
            </a:r>
            <a:endParaRPr lang="en-US" altLang="ko-KR" dirty="0"/>
          </a:p>
          <a:p>
            <a:pPr lvl="3"/>
            <a:r>
              <a:rPr lang="en-US" altLang="ko-KR" dirty="0"/>
              <a:t>selectList( ) : board </a:t>
            </a:r>
            <a:r>
              <a:rPr lang="ko-KR" altLang="en-US" dirty="0"/>
              <a:t>테이블의 레코드를 가져와서 반환</a:t>
            </a:r>
            <a:br>
              <a:rPr lang="en-US" altLang="ko-KR" dirty="0"/>
            </a:br>
            <a:r>
              <a:rPr lang="ko-KR" altLang="en-US" dirty="0"/>
              <a:t>이 메서드가 반환한 </a:t>
            </a:r>
            <a:r>
              <a:rPr lang="en-US" altLang="ko-KR" dirty="0"/>
              <a:t>ResultSet </a:t>
            </a:r>
            <a:r>
              <a:rPr lang="ko-KR" altLang="en-US" dirty="0"/>
              <a:t>객체로부터 게시물 목록을 반복하여 출력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3262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게시물 개수 세기</a:t>
            </a:r>
          </a:p>
          <a:p>
            <a:pPr lvl="2"/>
            <a:r>
              <a:rPr lang="en-US" altLang="ko-KR" dirty="0"/>
              <a:t>selectCount( ) </a:t>
            </a:r>
            <a:r>
              <a:rPr lang="ko-KR" altLang="en-US" dirty="0"/>
              <a:t>메서드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8-3] DAO</a:t>
            </a:r>
            <a:r>
              <a:rPr lang="ko-KR" altLang="en-US" dirty="0"/>
              <a:t>에 </a:t>
            </a:r>
            <a:r>
              <a:rPr lang="en-US" altLang="ko-KR" dirty="0"/>
              <a:t>selectCount() </a:t>
            </a:r>
            <a:r>
              <a:rPr lang="ko-KR" altLang="en-US" dirty="0"/>
              <a:t>추가</a:t>
            </a:r>
            <a:br>
              <a:rPr lang="en-US" altLang="ko-KR" dirty="0"/>
            </a:br>
            <a:r>
              <a:rPr lang="en-US" altLang="ko-KR" dirty="0"/>
              <a:t>① selectCount( ) </a:t>
            </a:r>
            <a:r>
              <a:rPr lang="ko-KR" altLang="en-US" dirty="0"/>
              <a:t>코드에서 사용하는 외부 클래스를 임포트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게시물 개수를 알려주는 메서드를 정의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게시물의 개수를 얻어오는 쿼리문을 작성 </a:t>
            </a:r>
            <a:r>
              <a:rPr lang="en-US" altLang="ko-KR" dirty="0"/>
              <a:t>- SQL</a:t>
            </a:r>
            <a:r>
              <a:rPr lang="ko-KR" altLang="en-US" dirty="0"/>
              <a:t>이 제공하는 </a:t>
            </a:r>
            <a:r>
              <a:rPr lang="en-US" altLang="ko-KR" dirty="0"/>
              <a:t>COUNT(*) </a:t>
            </a:r>
            <a:r>
              <a:rPr lang="ko-KR" altLang="en-US" dirty="0"/>
              <a:t>함수를 사용</a:t>
            </a:r>
            <a:br>
              <a:rPr lang="en-US" altLang="ko-KR" dirty="0"/>
            </a:br>
            <a:r>
              <a:rPr lang="en-US" altLang="ko-KR" dirty="0"/>
              <a:t>④ if</a:t>
            </a:r>
            <a:r>
              <a:rPr lang="ko-KR" altLang="en-US" dirty="0"/>
              <a:t>문을 써서 검색어가 있는 경우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Map </a:t>
            </a:r>
            <a:r>
              <a:rPr lang="ko-KR" altLang="en-US" dirty="0"/>
              <a:t>컬렉션에 “</a:t>
            </a:r>
            <a:r>
              <a:rPr lang="en-US" altLang="ko-KR" dirty="0" err="1"/>
              <a:t>searchWord</a:t>
            </a:r>
            <a:r>
              <a:rPr lang="en-US" altLang="ko-KR" dirty="0"/>
              <a:t>” </a:t>
            </a:r>
            <a:r>
              <a:rPr lang="ko-KR" altLang="en-US" dirty="0"/>
              <a:t>키로 저장된 값이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있을 때만 </a:t>
            </a:r>
            <a:r>
              <a:rPr lang="en-US" altLang="ko-KR" dirty="0"/>
              <a:t>WHERE</a:t>
            </a:r>
            <a:r>
              <a:rPr lang="ko-KR" altLang="en-US" dirty="0"/>
              <a:t>절을 추가</a:t>
            </a:r>
            <a:br>
              <a:rPr lang="en-US" altLang="ko-KR" dirty="0"/>
            </a:br>
            <a:r>
              <a:rPr lang="en-US" altLang="ko-KR" dirty="0"/>
              <a:t>⑤ JDBC </a:t>
            </a:r>
            <a:r>
              <a:rPr lang="ko-KR" altLang="en-US" dirty="0"/>
              <a:t>프로그래밍 기본인 예외처리를 위해 </a:t>
            </a:r>
            <a:r>
              <a:rPr lang="en-US" altLang="ko-KR" dirty="0"/>
              <a:t>try/catch</a:t>
            </a:r>
            <a:r>
              <a:rPr lang="ko-KR" altLang="en-US" dirty="0"/>
              <a:t>문으로 감싸줌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정적 쿼리문을 실행하기 위해 </a:t>
            </a:r>
            <a:r>
              <a:rPr lang="en-US" altLang="ko-KR" dirty="0"/>
              <a:t>Statement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쿼리를 실행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ResultSet </a:t>
            </a:r>
            <a:r>
              <a:rPr lang="ko-KR" altLang="en-US" dirty="0"/>
              <a:t>객체로 반환</a:t>
            </a:r>
            <a:br>
              <a:rPr lang="en-US" altLang="ko-KR" dirty="0"/>
            </a:br>
            <a:r>
              <a:rPr lang="en-US" altLang="ko-KR" dirty="0"/>
              <a:t>⑧ next( )</a:t>
            </a:r>
            <a:r>
              <a:rPr lang="ko-KR" altLang="en-US" dirty="0"/>
              <a:t>로 커서를 최초 행으로 이동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게시물 개수를 추출</a:t>
            </a:r>
            <a:r>
              <a:rPr lang="en-US" altLang="ko-KR" dirty="0"/>
              <a:t> - COUNT(*) </a:t>
            </a:r>
            <a:r>
              <a:rPr lang="ko-KR" altLang="en-US" dirty="0"/>
              <a:t>함수가 반환하는 값은 정수이므로 </a:t>
            </a:r>
            <a:r>
              <a:rPr lang="en-US" altLang="ko-KR" dirty="0" err="1"/>
              <a:t>getInt</a:t>
            </a:r>
            <a:r>
              <a:rPr lang="en-US" altLang="ko-KR" dirty="0"/>
              <a:t>( )</a:t>
            </a:r>
            <a:r>
              <a:rPr lang="ko-KR" altLang="en-US" dirty="0"/>
              <a:t>를 사용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추출한 값을 반환하면 모든 처리가 끝나고</a:t>
            </a:r>
            <a:r>
              <a:rPr lang="en-US" altLang="ko-KR" dirty="0"/>
              <a:t>, </a:t>
            </a:r>
            <a:r>
              <a:rPr lang="ko-KR" altLang="en-US" dirty="0"/>
              <a:t>이 값이 </a:t>
            </a:r>
            <a:r>
              <a:rPr lang="en-US" altLang="ko-KR" dirty="0"/>
              <a:t>JSP</a:t>
            </a:r>
            <a:r>
              <a:rPr lang="ko-KR" altLang="en-US" dirty="0"/>
              <a:t>로 반환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255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게시물 개수 세기</a:t>
            </a:r>
          </a:p>
          <a:p>
            <a:pPr lvl="2"/>
            <a:r>
              <a:rPr lang="en-US" altLang="ko-KR" dirty="0"/>
              <a:t>selectCount( )</a:t>
            </a:r>
            <a:r>
              <a:rPr lang="ko-KR" altLang="en-US" dirty="0"/>
              <a:t>는 결과적으로 다음 쿼리문을 실행한 결과를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만약 사용자가 다음 그림과 같이 검색 항목으로 ‘제목’을 선택한 후 “홍길동”이라고 입력하고 </a:t>
            </a:r>
            <a:r>
              <a:rPr lang="en-US" altLang="ko-KR" dirty="0"/>
              <a:t>[</a:t>
            </a:r>
            <a:r>
              <a:rPr lang="ko-KR" altLang="en-US" dirty="0"/>
              <a:t>검색하기</a:t>
            </a:r>
            <a:r>
              <a:rPr lang="en-US" altLang="ko-KR" dirty="0"/>
              <a:t>] </a:t>
            </a:r>
            <a:r>
              <a:rPr lang="ko-KR" altLang="en-US" dirty="0"/>
              <a:t>버튼을 누른다면 쿼리문에는 </a:t>
            </a:r>
            <a:r>
              <a:rPr lang="en-US" altLang="ko-KR" dirty="0"/>
              <a:t>WHERE</a:t>
            </a:r>
            <a:r>
              <a:rPr lang="ko-KR" altLang="en-US" dirty="0"/>
              <a:t>절이 추가되어야 함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65CE24-5D5C-4371-BE04-1B47623B6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17946"/>
              </p:ext>
            </p:extLst>
          </p:nvPr>
        </p:nvGraphicFramePr>
        <p:xfrm>
          <a:off x="1295400" y="1658320"/>
          <a:ext cx="25943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3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COUNT(*) FROM board;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6CBA6D7-986E-4CC2-A1AA-CE051BAED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628900"/>
            <a:ext cx="5091112" cy="81197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0F8D89-ABD7-420E-B16D-B77A230F1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73314"/>
              </p:ext>
            </p:extLst>
          </p:nvPr>
        </p:nvGraphicFramePr>
        <p:xfrm>
          <a:off x="1295400" y="3440870"/>
          <a:ext cx="44958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COUNT(*) FROM board WHERE title like '%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%';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4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게시물 목록 가져오기</a:t>
            </a:r>
          </a:p>
          <a:p>
            <a:pPr lvl="2"/>
            <a:r>
              <a:rPr lang="en-US" altLang="ko-KR" dirty="0"/>
              <a:t>selectList( ) </a:t>
            </a:r>
            <a:r>
              <a:rPr lang="ko-KR" altLang="en-US" dirty="0"/>
              <a:t>메서드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8-4] DAO</a:t>
            </a:r>
            <a:r>
              <a:rPr lang="ko-KR" altLang="en-US" dirty="0"/>
              <a:t>에 </a:t>
            </a:r>
            <a:r>
              <a:rPr lang="en-US" altLang="ko-KR" dirty="0"/>
              <a:t>selectList() </a:t>
            </a:r>
            <a:r>
              <a:rPr lang="ko-KR" altLang="en-US" dirty="0"/>
              <a:t>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연결된 데이터베이스로부터 게시물 목록을 가져오는 메서드를 정의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테이블에서 레코드를 가져올 때는 항상 </a:t>
            </a:r>
            <a:r>
              <a:rPr lang="en-US" altLang="ko-KR" dirty="0"/>
              <a:t>List </a:t>
            </a:r>
            <a:r>
              <a:rPr lang="ko-KR" altLang="en-US" dirty="0"/>
              <a:t>계열의 컬렉션에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목록을 가져오기 위한 쿼리문 작성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검색어가 있다면 </a:t>
            </a:r>
            <a:r>
              <a:rPr lang="en-US" altLang="ko-KR" dirty="0"/>
              <a:t>WHERE</a:t>
            </a:r>
            <a:r>
              <a:rPr lang="ko-KR" altLang="en-US" dirty="0"/>
              <a:t>절을 추가하는 부분은 </a:t>
            </a:r>
            <a:r>
              <a:rPr lang="en-US" altLang="ko-KR" dirty="0"/>
              <a:t>selectCount( ) </a:t>
            </a:r>
            <a:r>
              <a:rPr lang="ko-KR" altLang="en-US" dirty="0"/>
              <a:t>메서드와 같음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게시물 정렬을 위한 </a:t>
            </a:r>
            <a:r>
              <a:rPr lang="en-US" altLang="ko-KR" dirty="0"/>
              <a:t>ORDER BY </a:t>
            </a:r>
            <a:r>
              <a:rPr lang="ko-KR" altLang="en-US" dirty="0"/>
              <a:t>절 추가 </a:t>
            </a:r>
            <a:r>
              <a:rPr lang="en-US" altLang="ko-KR" dirty="0"/>
              <a:t>-</a:t>
            </a:r>
            <a:r>
              <a:rPr lang="ko-KR" altLang="en-US" dirty="0"/>
              <a:t> 일련번호 컬럼 </a:t>
            </a:r>
            <a:r>
              <a:rPr lang="en-US" altLang="ko-KR" dirty="0"/>
              <a:t>num</a:t>
            </a:r>
            <a:r>
              <a:rPr lang="ko-KR" altLang="en-US" dirty="0"/>
              <a:t>을 내림차순</a:t>
            </a:r>
            <a:r>
              <a:rPr lang="en-US" altLang="ko-KR" dirty="0"/>
              <a:t>(DESC)</a:t>
            </a:r>
            <a:r>
              <a:rPr lang="ko-KR" altLang="en-US" dirty="0"/>
              <a:t>으로 정렬</a:t>
            </a:r>
            <a:br>
              <a:rPr lang="en-US" altLang="ko-KR" dirty="0"/>
            </a:br>
            <a:r>
              <a:rPr lang="en-US" altLang="ko-KR" dirty="0"/>
              <a:t>⑥ Statement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쿼리문을 실행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ResultSet </a:t>
            </a:r>
            <a:r>
              <a:rPr lang="ko-KR" altLang="en-US" dirty="0"/>
              <a:t>객체에 저장되어 반환</a:t>
            </a:r>
            <a:br>
              <a:rPr lang="en-US" altLang="ko-KR" dirty="0"/>
            </a:br>
            <a:r>
              <a:rPr lang="en-US" altLang="ko-KR" dirty="0"/>
              <a:t>⑧ next( ) </a:t>
            </a:r>
            <a:r>
              <a:rPr lang="ko-KR" altLang="en-US" dirty="0"/>
              <a:t>메서드로 </a:t>
            </a:r>
            <a:r>
              <a:rPr lang="en-US" altLang="ko-KR" dirty="0"/>
              <a:t>ResultSet</a:t>
            </a:r>
            <a:r>
              <a:rPr lang="ko-KR" altLang="en-US" dirty="0"/>
              <a:t>에 저장된 행이 있는지 확인</a:t>
            </a:r>
            <a:r>
              <a:rPr lang="en-US" altLang="ko-KR" dirty="0"/>
              <a:t>. </a:t>
            </a:r>
            <a:r>
              <a:rPr lang="ko-KR" altLang="en-US" dirty="0"/>
              <a:t>있다면 </a:t>
            </a:r>
            <a:r>
              <a:rPr lang="en-US" altLang="ko-KR" dirty="0"/>
              <a:t>true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ko-KR" altLang="en-US" dirty="0"/>
              <a:t>커서를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첫 번째 행으로 이동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하나의 행</a:t>
            </a:r>
            <a:r>
              <a:rPr lang="en-US" altLang="ko-KR" dirty="0"/>
              <a:t>(</a:t>
            </a:r>
            <a:r>
              <a:rPr lang="ko-KR" altLang="en-US" dirty="0"/>
              <a:t>게시물 하나</a:t>
            </a:r>
            <a:r>
              <a:rPr lang="en-US" altLang="ko-KR" dirty="0"/>
              <a:t>)</a:t>
            </a:r>
            <a:r>
              <a:rPr lang="ko-KR" altLang="en-US" dirty="0"/>
              <a:t>의 내용을 </a:t>
            </a:r>
            <a:r>
              <a:rPr lang="en-US" altLang="ko-KR" dirty="0"/>
              <a:t>DTO </a:t>
            </a:r>
            <a:r>
              <a:rPr lang="ko-KR" altLang="en-US" dirty="0"/>
              <a:t>객체에 저장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이 </a:t>
            </a:r>
            <a:r>
              <a:rPr lang="en-US" altLang="ko-KR" dirty="0"/>
              <a:t>DTO</a:t>
            </a:r>
            <a:r>
              <a:rPr lang="ko-KR" altLang="en-US" dirty="0"/>
              <a:t>를 </a:t>
            </a:r>
            <a:r>
              <a:rPr lang="en-US" altLang="ko-KR" dirty="0"/>
              <a:t>List </a:t>
            </a:r>
            <a:r>
              <a:rPr lang="ko-KR" altLang="en-US" dirty="0"/>
              <a:t>컬렉션에 저장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쿼리 결과를 모두 담은 </a:t>
            </a:r>
            <a:r>
              <a:rPr lang="en-US" altLang="ko-KR" dirty="0"/>
              <a:t>List </a:t>
            </a:r>
            <a:r>
              <a:rPr lang="ko-KR" altLang="en-US" dirty="0"/>
              <a:t>컬렉션을 </a:t>
            </a:r>
            <a:r>
              <a:rPr lang="en-US" altLang="ko-KR" dirty="0"/>
              <a:t>JSP</a:t>
            </a:r>
            <a:r>
              <a:rPr lang="ko-KR" altLang="en-US" dirty="0"/>
              <a:t>로 반환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462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게시물 목록 출력하기</a:t>
            </a:r>
          </a:p>
          <a:p>
            <a:pPr lvl="2"/>
            <a:r>
              <a:rPr lang="ko-KR" altLang="en-US" dirty="0"/>
              <a:t>목록을 화면에 출력해주는 </a:t>
            </a:r>
            <a:r>
              <a:rPr lang="en-US" altLang="ko-KR" dirty="0"/>
              <a:t>JSP</a:t>
            </a:r>
            <a:r>
              <a:rPr lang="ko-KR" altLang="en-US" dirty="0"/>
              <a:t> 생성</a:t>
            </a:r>
            <a:br>
              <a:rPr lang="en-US" altLang="ko-KR" dirty="0"/>
            </a:br>
            <a:r>
              <a:rPr lang="en-US" altLang="ko-KR" dirty="0"/>
              <a:t>1) DAO</a:t>
            </a:r>
            <a:r>
              <a:rPr lang="ko-KR" altLang="en-US" dirty="0"/>
              <a:t>를 통해 필요한 정보를 얻어오는 부분의 코드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8-5] </a:t>
            </a:r>
            <a:r>
              <a:rPr lang="ko-KR" altLang="en-US" dirty="0"/>
              <a:t>게시물 목록을 출력하는 </a:t>
            </a:r>
            <a:r>
              <a:rPr lang="en-US" altLang="ko-KR" dirty="0"/>
              <a:t>JSP(</a:t>
            </a:r>
            <a:r>
              <a:rPr lang="ko-KR" altLang="en-US" dirty="0"/>
              <a:t>앞부분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가장 먼저 </a:t>
            </a:r>
            <a:r>
              <a:rPr lang="en-US" altLang="ko-KR" dirty="0" err="1"/>
              <a:t>BoardDAO</a:t>
            </a:r>
            <a:r>
              <a:rPr lang="en-US" altLang="ko-KR" dirty="0"/>
              <a:t> </a:t>
            </a:r>
            <a:r>
              <a:rPr lang="ko-KR" altLang="en-US" dirty="0"/>
              <a:t>객체를 생성하는데</a:t>
            </a:r>
            <a:r>
              <a:rPr lang="en-US" altLang="ko-KR" dirty="0"/>
              <a:t>, DAO </a:t>
            </a:r>
            <a:r>
              <a:rPr lang="ko-KR" altLang="en-US" dirty="0"/>
              <a:t>생성 과정에서 </a:t>
            </a:r>
            <a:r>
              <a:rPr lang="en-US" altLang="ko-KR" dirty="0"/>
              <a:t>DB</a:t>
            </a:r>
            <a:r>
              <a:rPr lang="ko-KR" altLang="en-US" dirty="0"/>
              <a:t>와의 연결이 완료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사용자가 검색폼에서 입력한 내용을 </a:t>
            </a:r>
            <a:r>
              <a:rPr lang="en-US" altLang="ko-KR" dirty="0"/>
              <a:t>Map </a:t>
            </a:r>
            <a:r>
              <a:rPr lang="ko-KR" altLang="en-US" dirty="0"/>
              <a:t>컬렉션에 저장</a:t>
            </a:r>
            <a:br>
              <a:rPr lang="en-US" altLang="ko-KR" dirty="0"/>
            </a:br>
            <a:r>
              <a:rPr lang="en-US" altLang="ko-KR" dirty="0"/>
              <a:t>    -DAO</a:t>
            </a:r>
            <a:r>
              <a:rPr lang="ko-KR" altLang="en-US" dirty="0"/>
              <a:t>가 제공하는 메서드를 호출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게시물 개수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게시물 목록 가져오기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3201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 fontScale="92500"/>
          </a:bodyPr>
          <a:lstStyle/>
          <a:p>
            <a:pPr lvl="2"/>
            <a:r>
              <a:rPr lang="ko-KR" altLang="en-US" dirty="0"/>
              <a:t>목록을 화면에 출력해주는 </a:t>
            </a:r>
            <a:r>
              <a:rPr lang="en-US" altLang="ko-KR" dirty="0"/>
              <a:t>JSP </a:t>
            </a:r>
            <a:r>
              <a:rPr lang="ko-KR" altLang="en-US" dirty="0"/>
              <a:t>생성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게시물 목록 출력 코드의 </a:t>
            </a:r>
            <a:r>
              <a:rPr lang="en-US" altLang="ko-KR" dirty="0"/>
              <a:t>&lt;body&gt; &lt;/body&gt; </a:t>
            </a:r>
            <a:r>
              <a:rPr lang="ko-KR" altLang="en-US" dirty="0"/>
              <a:t>부분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8-6] </a:t>
            </a:r>
            <a:r>
              <a:rPr lang="ko-KR" altLang="en-US" dirty="0"/>
              <a:t>게시물 목록을 출력하는 </a:t>
            </a:r>
            <a:r>
              <a:rPr lang="en-US" altLang="ko-KR" dirty="0"/>
              <a:t>JSP(</a:t>
            </a:r>
            <a:r>
              <a:rPr lang="ko-KR" altLang="en-US" dirty="0"/>
              <a:t>뒷부분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가장 위에는 검색폼이 위치</a:t>
            </a:r>
            <a:br>
              <a:rPr lang="en-US" altLang="ko-KR" dirty="0"/>
            </a:br>
            <a:r>
              <a:rPr lang="ko-KR" altLang="en-US" dirty="0"/>
              <a:t>② 전송 방식은 </a:t>
            </a:r>
            <a:r>
              <a:rPr lang="en-US" altLang="ko-KR" dirty="0"/>
              <a:t>get </a:t>
            </a:r>
            <a:r>
              <a:rPr lang="ko-KR" altLang="en-US" dirty="0"/>
              <a:t>방식</a:t>
            </a:r>
            <a:r>
              <a:rPr lang="en-US" altLang="ko-KR" dirty="0"/>
              <a:t>, action </a:t>
            </a:r>
            <a:r>
              <a:rPr lang="ko-KR" altLang="en-US" dirty="0"/>
              <a:t>속성을 지정하지 않았으므로 </a:t>
            </a:r>
            <a:r>
              <a:rPr lang="en-US" altLang="ko-KR" dirty="0"/>
              <a:t>submit</a:t>
            </a:r>
            <a:r>
              <a:rPr lang="ko-KR" altLang="en-US" dirty="0"/>
              <a:t>하면 폼값이 현재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페이지로 전송</a:t>
            </a:r>
            <a:br>
              <a:rPr lang="en-US" altLang="ko-KR" dirty="0"/>
            </a:br>
            <a:r>
              <a:rPr lang="ko-KR" altLang="en-US" dirty="0"/>
              <a:t>③ 검색 항목</a:t>
            </a:r>
            <a:r>
              <a:rPr lang="en-US" altLang="ko-KR" dirty="0"/>
              <a:t>(</a:t>
            </a:r>
            <a:r>
              <a:rPr lang="en-US" altLang="ko-KR" dirty="0" err="1"/>
              <a:t>searchField</a:t>
            </a:r>
            <a:r>
              <a:rPr lang="en-US" altLang="ko-KR" dirty="0"/>
              <a:t>)</a:t>
            </a:r>
            <a:r>
              <a:rPr lang="ko-KR" altLang="en-US" dirty="0"/>
              <a:t>은 제목과 내용 중 선택</a:t>
            </a:r>
            <a:br>
              <a:rPr lang="en-US" altLang="ko-KR" dirty="0"/>
            </a:br>
            <a:r>
              <a:rPr lang="ko-KR" altLang="en-US" dirty="0"/>
              <a:t>④ 검색 목록이 표 형태로 출력</a:t>
            </a:r>
            <a:br>
              <a:rPr lang="en-US" altLang="ko-KR" dirty="0"/>
            </a:br>
            <a:r>
              <a:rPr lang="ko-KR" altLang="en-US" dirty="0"/>
              <a:t>⑤ 표의 첫 줄은 각 컬럼의 이름</a:t>
            </a:r>
            <a:br>
              <a:rPr lang="en-US" altLang="ko-KR" dirty="0"/>
            </a:br>
            <a:r>
              <a:rPr lang="ko-KR" altLang="en-US" dirty="0"/>
              <a:t>⑥ 아래에 목록의 내용</a:t>
            </a:r>
            <a:br>
              <a:rPr lang="en-US" altLang="ko-KR" dirty="0"/>
            </a:br>
            <a:r>
              <a:rPr lang="ko-KR" altLang="en-US" dirty="0"/>
              <a:t>⑦ </a:t>
            </a:r>
            <a:r>
              <a:rPr lang="en-US" altLang="ko-KR" dirty="0"/>
              <a:t>List </a:t>
            </a:r>
            <a:r>
              <a:rPr lang="ko-KR" altLang="en-US" dirty="0"/>
              <a:t>컬렉션에 저장된 내용이 하나도 없다면 간략하게 “등록된 게시물이 없습니다</a:t>
            </a:r>
            <a:r>
              <a:rPr lang="en-US" altLang="ko-KR" dirty="0"/>
              <a:t>^^*”</a:t>
            </a:r>
            <a:r>
              <a:rPr lang="ko-KR" altLang="en-US" dirty="0"/>
              <a:t>라고 출력</a:t>
            </a:r>
            <a:br>
              <a:rPr lang="en-US" altLang="ko-KR" dirty="0"/>
            </a:br>
            <a:r>
              <a:rPr lang="ko-KR" altLang="en-US" dirty="0"/>
              <a:t>⑧ 게시물이 있다면 </a:t>
            </a:r>
            <a:r>
              <a:rPr lang="en-US" altLang="ko-KR" dirty="0"/>
              <a:t>for</a:t>
            </a:r>
            <a:r>
              <a:rPr lang="ko-KR" altLang="en-US" dirty="0"/>
              <a:t>문을 돌면서 하나씩 출력</a:t>
            </a:r>
            <a:br>
              <a:rPr lang="en-US" altLang="ko-KR" dirty="0"/>
            </a:br>
            <a:r>
              <a:rPr lang="ko-KR" altLang="en-US" dirty="0"/>
              <a:t>⑨ 제목은 상세 보기 페이지로 이동하기 위한 링크가 추가</a:t>
            </a:r>
            <a:br>
              <a:rPr lang="en-US" altLang="ko-KR" dirty="0"/>
            </a:br>
            <a:r>
              <a:rPr lang="ko-KR" altLang="en-US" dirty="0"/>
              <a:t>⑩ 화면의 맨 아래 </a:t>
            </a: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버튼이 위치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0335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목록 확인을 위해 더미 데이터를 몇 개 더 추가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[Windows]+ [R] </a:t>
            </a:r>
            <a:r>
              <a:rPr lang="ko-KR" altLang="en-US" dirty="0"/>
              <a:t>키를 눌러 실행창 띄우기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실행창이 뜨면 “</a:t>
            </a:r>
            <a:r>
              <a:rPr lang="en-US" altLang="ko-KR" dirty="0" err="1"/>
              <a:t>cmd</a:t>
            </a:r>
            <a:r>
              <a:rPr lang="en-US" altLang="ko-KR" dirty="0"/>
              <a:t>”</a:t>
            </a:r>
            <a:r>
              <a:rPr lang="ko-KR" altLang="en-US" dirty="0"/>
              <a:t>를 입력하고 </a:t>
            </a:r>
            <a:r>
              <a:rPr lang="en-US" altLang="ko-KR" dirty="0"/>
              <a:t>[enter] </a:t>
            </a:r>
            <a:r>
              <a:rPr lang="ko-KR" altLang="en-US" dirty="0"/>
              <a:t>키를 누르면 명령 프롬프트가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명령 프롬프트에서 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명령을 실행하여 </a:t>
            </a:r>
            <a:r>
              <a:rPr lang="en-US" altLang="ko-KR" dirty="0" err="1"/>
              <a:t>musthave</a:t>
            </a:r>
            <a:r>
              <a:rPr lang="en-US" altLang="ko-KR" dirty="0"/>
              <a:t> </a:t>
            </a:r>
            <a:r>
              <a:rPr lang="ko-KR" altLang="en-US" dirty="0"/>
              <a:t>계정으로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다음 </a:t>
            </a:r>
            <a:r>
              <a:rPr lang="en-US" altLang="ko-KR" dirty="0"/>
              <a:t>SQL</a:t>
            </a:r>
            <a:r>
              <a:rPr lang="ko-KR" altLang="en-US" dirty="0"/>
              <a:t>문을 실행하여 더미 데이터를 추가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5AD6D-0121-460A-AF8F-FFDE0D297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84493"/>
              </p:ext>
            </p:extLst>
          </p:nvPr>
        </p:nvGraphicFramePr>
        <p:xfrm>
          <a:off x="1295400" y="2378530"/>
          <a:ext cx="70329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29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INSERT INTO board VALUES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seq_board_num.nextval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지금은 봄입니다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봄의왈츠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musthave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0);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INSERT INTO board VALUES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seq_board_num.nextval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지금은 여름입니다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여름향기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musthave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0);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INSERT INTO board VALUES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seq_board_num.nextval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지금은 가을입니다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가을동화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musthave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0);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INSERT INTO board VALUES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seq_board_num.nextval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지금은 겨울입니다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겨울연가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musthave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0);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5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(12)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웹 브라우저 목록 페이지에서 새로고침</a:t>
            </a:r>
            <a:r>
              <a:rPr lang="en-US" altLang="ko-KR" dirty="0"/>
              <a:t>( F5 )</a:t>
            </a:r>
            <a:r>
              <a:rPr lang="ko-KR" altLang="en-US" dirty="0"/>
              <a:t>하여 앞에 입력한 게시물 출력 확인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E1A25-CB7C-4995-83CC-50C2126AC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455738"/>
            <a:ext cx="5524500" cy="29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9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8.3 </a:t>
            </a:r>
            <a:r>
              <a:rPr lang="ko-KR" altLang="en-US" b="1" dirty="0"/>
              <a:t>목록 보기</a:t>
            </a:r>
            <a:r>
              <a:rPr lang="en-US" altLang="ko-KR" b="1" dirty="0"/>
              <a:t>(13)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게시물 검색하기</a:t>
            </a:r>
            <a:endParaRPr lang="en-US" altLang="ko-KR" dirty="0"/>
          </a:p>
          <a:p>
            <a:pPr lvl="2"/>
            <a:r>
              <a:rPr lang="ko-KR" altLang="en-US" dirty="0"/>
              <a:t>검색폼에 </a:t>
            </a:r>
            <a:r>
              <a:rPr lang="en-US" altLang="ko-KR" dirty="0"/>
              <a:t>① ‘</a:t>
            </a:r>
            <a:r>
              <a:rPr lang="ko-KR" altLang="en-US" dirty="0"/>
              <a:t>제목’을 선택한 후 </a:t>
            </a:r>
            <a:r>
              <a:rPr lang="en-US" altLang="ko-KR" dirty="0"/>
              <a:t>② “</a:t>
            </a:r>
            <a:r>
              <a:rPr lang="ko-KR" altLang="en-US" dirty="0"/>
              <a:t>겨울”이라고 입력하고 </a:t>
            </a:r>
            <a:r>
              <a:rPr lang="en-US" altLang="ko-KR" dirty="0"/>
              <a:t>③ [</a:t>
            </a:r>
            <a:r>
              <a:rPr lang="ko-KR" altLang="en-US" dirty="0"/>
              <a:t>검색하기</a:t>
            </a:r>
            <a:r>
              <a:rPr lang="en-US" altLang="ko-KR" dirty="0"/>
              <a:t>] </a:t>
            </a:r>
            <a:r>
              <a:rPr lang="ko-KR" altLang="en-US" dirty="0"/>
              <a:t>버튼을  클릭</a:t>
            </a:r>
            <a:endParaRPr lang="en-US" altLang="ko-KR" dirty="0"/>
          </a:p>
          <a:p>
            <a:pPr lvl="3"/>
            <a:r>
              <a:rPr lang="ko-KR" altLang="en-US" dirty="0"/>
              <a:t>검색 항목과 검색어가 주소표시줄 뒷부분에 쿼리스트링을 통해 전송</a:t>
            </a:r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8-5]</a:t>
            </a:r>
            <a:r>
              <a:rPr lang="ko-KR" altLang="en-US" dirty="0"/>
              <a:t>의 </a:t>
            </a:r>
            <a:r>
              <a:rPr lang="en-US" altLang="ko-KR" dirty="0"/>
              <a:t>JSP </a:t>
            </a:r>
            <a:r>
              <a:rPr lang="ko-KR" altLang="en-US" dirty="0"/>
              <a:t>코드에서 요청 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 )</a:t>
            </a:r>
            <a:r>
              <a:rPr lang="ko-KR" altLang="en-US" dirty="0"/>
              <a:t>로 매개변수를 받아서 </a:t>
            </a:r>
            <a:r>
              <a:rPr lang="en-US" altLang="ko-KR" dirty="0"/>
              <a:t>Map </a:t>
            </a:r>
            <a:r>
              <a:rPr lang="ko-KR" altLang="en-US" dirty="0"/>
              <a:t>컬렉션에 저장</a:t>
            </a:r>
            <a:r>
              <a:rPr lang="en-US" altLang="ko-KR" dirty="0"/>
              <a:t>, DAO</a:t>
            </a:r>
            <a:r>
              <a:rPr lang="ko-KR" altLang="en-US" dirty="0"/>
              <a:t>로 전달해 조건에 맞는 결과만 가져와 해당 게시물 출력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EAB32-CC48-41D2-A952-F0DACE6B2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376281"/>
            <a:ext cx="5687433" cy="21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34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8.4 </a:t>
            </a:r>
            <a:r>
              <a:rPr lang="ko-KR" altLang="en-US" b="1" dirty="0"/>
              <a:t>글쓰기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글쓰기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40123-4AC5-4C6E-BF75-AB459C22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95" y="1455737"/>
            <a:ext cx="7327826" cy="27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74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8.4 </a:t>
            </a:r>
            <a:r>
              <a:rPr lang="ko-KR" altLang="en-US" b="1" dirty="0"/>
              <a:t>글쓰기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8.4.1 </a:t>
            </a:r>
            <a:r>
              <a:rPr lang="ko-KR" altLang="en-US" b="1" dirty="0"/>
              <a:t>로그인 여부 확인</a:t>
            </a:r>
            <a:endParaRPr lang="en-US" altLang="ko-KR" b="1" dirty="0"/>
          </a:p>
          <a:p>
            <a:pPr lvl="2"/>
            <a:r>
              <a:rPr lang="ko-KR" altLang="en-US" dirty="0"/>
              <a:t>로그인 정보가 없을 때 로그인 페이지로 이동시키는 페이지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8-7] </a:t>
            </a:r>
            <a:r>
              <a:rPr lang="ko-KR" altLang="en-US" dirty="0"/>
              <a:t>로그인하지 않았다면 로그인 폼으로 이동</a:t>
            </a:r>
            <a:br>
              <a:rPr lang="en-US" altLang="ko-KR" dirty="0"/>
            </a:br>
            <a:r>
              <a:rPr lang="en-US" altLang="ko-KR" dirty="0"/>
              <a:t>① session </a:t>
            </a:r>
            <a:r>
              <a:rPr lang="ko-KR" altLang="en-US" dirty="0"/>
              <a:t>영역에 “</a:t>
            </a:r>
            <a:r>
              <a:rPr lang="en-US" altLang="ko-KR" dirty="0" err="1"/>
              <a:t>UserId</a:t>
            </a:r>
            <a:r>
              <a:rPr lang="en-US" altLang="ko-KR" dirty="0"/>
              <a:t>”</a:t>
            </a:r>
            <a:r>
              <a:rPr lang="ko-KR" altLang="en-US" dirty="0"/>
              <a:t>라는 속성값이 있는지 확인</a:t>
            </a:r>
            <a:r>
              <a:rPr lang="en-US" altLang="ko-KR" dirty="0"/>
              <a:t>. </a:t>
            </a:r>
            <a:r>
              <a:rPr lang="ko-KR" altLang="en-US" dirty="0"/>
              <a:t>값이 </a:t>
            </a:r>
            <a:r>
              <a:rPr lang="en-US" altLang="ko-KR" dirty="0"/>
              <a:t>null</a:t>
            </a:r>
            <a:r>
              <a:rPr lang="ko-KR" altLang="en-US" dirty="0"/>
              <a:t>이면 로그인 하지 않은 상태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로그인하지 않았다면 경고창을 띄운 후</a:t>
            </a:r>
            <a:r>
              <a:rPr lang="en-US" altLang="ko-KR" dirty="0"/>
              <a:t>, </a:t>
            </a:r>
            <a:r>
              <a:rPr lang="ko-KR" altLang="en-US" dirty="0"/>
              <a:t>로그인 페이지로 이동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특정한 조건에서 실행을 멈추고 싶을 때는 반드시 </a:t>
            </a:r>
            <a:r>
              <a:rPr lang="en-US" altLang="ko-KR" dirty="0"/>
              <a:t>return</a:t>
            </a:r>
            <a:r>
              <a:rPr lang="ko-KR" altLang="en-US" dirty="0"/>
              <a:t>문을 사용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9445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개발 환경 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8.4 </a:t>
            </a:r>
            <a:r>
              <a:rPr lang="ko-KR" altLang="en-US" b="1" dirty="0"/>
              <a:t>글쓰기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8.4.2 </a:t>
            </a:r>
            <a:r>
              <a:rPr lang="ko-KR" altLang="en-US" b="1" dirty="0"/>
              <a:t>글쓰기 페이지 구현</a:t>
            </a:r>
            <a:endParaRPr lang="en-US" altLang="ko-KR" b="1" dirty="0"/>
          </a:p>
          <a:p>
            <a:pPr lvl="2"/>
            <a:r>
              <a:rPr lang="ko-KR" altLang="en-US" dirty="0"/>
              <a:t>글쓰기 페이지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8-8] </a:t>
            </a:r>
            <a:r>
              <a:rPr lang="ko-KR" altLang="en-US" dirty="0"/>
              <a:t>글쓰기 페이지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글쓰기 페이지는 로그인해야 진입할 수 있으므로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8-7]</a:t>
            </a:r>
            <a:r>
              <a:rPr lang="ko-KR" altLang="en-US" dirty="0"/>
              <a:t>의 </a:t>
            </a:r>
            <a:r>
              <a:rPr lang="en-US" altLang="ko-KR" dirty="0" err="1"/>
              <a:t>IsLoggedIn.jsp</a:t>
            </a:r>
            <a:r>
              <a:rPr lang="ko-KR" altLang="en-US" dirty="0"/>
              <a:t>를 삽입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폼에 필수 항목인 ‘제목’과 ‘내용’이 입력되어 있는지 확인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폼의 이름</a:t>
            </a:r>
            <a:r>
              <a:rPr lang="en-US" altLang="ko-KR" dirty="0"/>
              <a:t>(</a:t>
            </a:r>
            <a:r>
              <a:rPr lang="en-US" altLang="ko-KR" dirty="0" err="1"/>
              <a:t>writeFrm</a:t>
            </a:r>
            <a:r>
              <a:rPr lang="en-US" altLang="ko-KR" dirty="0"/>
              <a:t>), </a:t>
            </a:r>
            <a:r>
              <a:rPr lang="ko-KR" altLang="en-US" dirty="0"/>
              <a:t>전송 방식</a:t>
            </a:r>
            <a:r>
              <a:rPr lang="en-US" altLang="ko-KR" dirty="0"/>
              <a:t>(post), </a:t>
            </a:r>
            <a:r>
              <a:rPr lang="ko-KR" altLang="en-US" dirty="0"/>
              <a:t>폼값을 전송할 경로</a:t>
            </a:r>
            <a:r>
              <a:rPr lang="en-US" altLang="ko-KR" dirty="0"/>
              <a:t>(</a:t>
            </a:r>
            <a:r>
              <a:rPr lang="en-US" altLang="ko-KR" dirty="0" err="1"/>
              <a:t>WriteProcess.jsp</a:t>
            </a:r>
            <a:r>
              <a:rPr lang="en-US" altLang="ko-KR" dirty="0"/>
              <a:t>)</a:t>
            </a:r>
            <a:r>
              <a:rPr lang="ko-KR" altLang="en-US" dirty="0"/>
              <a:t>를 지정</a:t>
            </a:r>
            <a:br>
              <a:rPr lang="en-US" altLang="ko-KR" dirty="0"/>
            </a:br>
            <a:r>
              <a:rPr lang="en-US" altLang="ko-KR" dirty="0"/>
              <a:t>④ 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submit </a:t>
            </a:r>
            <a:r>
              <a:rPr lang="ko-KR" altLang="en-US" dirty="0"/>
              <a:t>이벤트가 발생했을 때 </a:t>
            </a:r>
            <a:r>
              <a:rPr lang="en-US" altLang="ko-KR" dirty="0"/>
              <a:t>②</a:t>
            </a:r>
            <a:r>
              <a:rPr lang="ko-KR" altLang="en-US" dirty="0"/>
              <a:t>에서 작성한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validateForm</a:t>
            </a:r>
            <a:r>
              <a:rPr lang="en-US" altLang="ko-KR" dirty="0"/>
              <a:t>( ) </a:t>
            </a:r>
            <a:r>
              <a:rPr lang="ko-KR" altLang="en-US" dirty="0"/>
              <a:t>함수를 호출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제목 입력란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내용 입력란</a:t>
            </a:r>
            <a:br>
              <a:rPr lang="en-US" altLang="ko-KR" dirty="0"/>
            </a:br>
            <a:r>
              <a:rPr lang="en-US" altLang="ko-KR" dirty="0"/>
              <a:t>⑦ 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추가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17596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8.4 </a:t>
            </a:r>
            <a:r>
              <a:rPr lang="ko-KR" altLang="en-US" b="1" dirty="0"/>
              <a:t>글쓰기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8.4.3 DAO</a:t>
            </a:r>
            <a:r>
              <a:rPr lang="ko-KR" altLang="en-US" b="1" dirty="0"/>
              <a:t>에 글쓰기 메서드 추가</a:t>
            </a:r>
            <a:endParaRPr lang="en-US" altLang="ko-KR" b="1" dirty="0"/>
          </a:p>
          <a:p>
            <a:pPr lvl="2"/>
            <a:r>
              <a:rPr lang="en-US" altLang="ko-KR" dirty="0"/>
              <a:t>model1.board.BoardDAO.java </a:t>
            </a:r>
            <a:r>
              <a:rPr lang="ko-KR" altLang="en-US" dirty="0"/>
              <a:t>파일을 열어서 </a:t>
            </a:r>
            <a:r>
              <a:rPr lang="en-US" altLang="ko-KR" dirty="0" err="1"/>
              <a:t>insertWrite</a:t>
            </a:r>
            <a:r>
              <a:rPr lang="en-US" altLang="ko-KR" dirty="0"/>
              <a:t>( ) </a:t>
            </a:r>
            <a:r>
              <a:rPr lang="ko-KR" altLang="en-US" dirty="0"/>
              <a:t>메서드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8-9] DAO</a:t>
            </a:r>
            <a:r>
              <a:rPr lang="ko-KR" altLang="en-US" dirty="0"/>
              <a:t>에 글쓰기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insertWrite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en-US" altLang="ko-KR" dirty="0" err="1"/>
              <a:t>BoardDTO</a:t>
            </a:r>
            <a:r>
              <a:rPr lang="en-US" altLang="ko-KR" dirty="0"/>
              <a:t> </a:t>
            </a:r>
            <a:r>
              <a:rPr lang="ko-KR" altLang="en-US" dirty="0"/>
              <a:t>타입의 매개변수를 받은 후 데이터를 </a:t>
            </a:r>
            <a:r>
              <a:rPr lang="en-US" altLang="ko-KR" dirty="0"/>
              <a:t>insert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  <a:r>
              <a:rPr lang="ko-KR" altLang="en-US" dirty="0"/>
              <a:t>에 성공한 행의 개수를 정수로 반환</a:t>
            </a:r>
            <a:br>
              <a:rPr lang="en-US" altLang="ko-KR" dirty="0"/>
            </a:br>
            <a:r>
              <a:rPr lang="en-US" altLang="ko-KR" dirty="0"/>
              <a:t>② INSERT </a:t>
            </a:r>
            <a:r>
              <a:rPr lang="ko-KR" altLang="en-US" dirty="0"/>
              <a:t>쿼리문 작성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아이디를 모두 인파라미터로 설정하고</a:t>
            </a:r>
            <a:r>
              <a:rPr lang="en-US" altLang="ko-KR" dirty="0"/>
              <a:t>, ⑤</a:t>
            </a:r>
            <a:r>
              <a:rPr lang="ko-KR" altLang="en-US" dirty="0"/>
              <a:t>에서 사용자가 입력한 값을 대입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이번에는 인파라미터가 있는 동적 쿼리이므로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⑥ INSERT </a:t>
            </a:r>
            <a:r>
              <a:rPr lang="ko-KR" altLang="en-US" dirty="0"/>
              <a:t>쿼리를 실행하면 성공적으로 추가한 행의 개수를 돌려줌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이 값을 </a:t>
            </a:r>
            <a:r>
              <a:rPr lang="en-US" altLang="ko-KR" dirty="0"/>
              <a:t>JSP</a:t>
            </a:r>
            <a:r>
              <a:rPr lang="ko-KR" altLang="en-US" dirty="0"/>
              <a:t>로 반환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29178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8.4 </a:t>
            </a:r>
            <a:r>
              <a:rPr lang="ko-KR" altLang="en-US" b="1" dirty="0"/>
              <a:t>글쓰기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8.4.4 </a:t>
            </a:r>
            <a:r>
              <a:rPr lang="ko-KR" altLang="en-US" b="1" dirty="0"/>
              <a:t>글쓰기 처리 페이지 작성</a:t>
            </a:r>
            <a:endParaRPr lang="en-US" altLang="ko-KR" b="1" dirty="0"/>
          </a:p>
          <a:p>
            <a:pPr lvl="2"/>
            <a:r>
              <a:rPr lang="ko-KR" altLang="en-US" dirty="0"/>
              <a:t>글쓰기 페이지와 글 내용을 데이터베이스에 저장해줄 </a:t>
            </a:r>
            <a:r>
              <a:rPr lang="en-US" altLang="ko-KR" dirty="0"/>
              <a:t>DAO </a:t>
            </a:r>
            <a:r>
              <a:rPr lang="ko-KR" altLang="en-US" dirty="0"/>
              <a:t>객체를 연결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8-10] </a:t>
            </a:r>
            <a:r>
              <a:rPr lang="ko-KR" altLang="en-US" dirty="0"/>
              <a:t>글쓰기 처리 페이지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로그인 확인을 위해 인클루드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전송된 폼값을 </a:t>
            </a:r>
            <a:r>
              <a:rPr lang="en-US" altLang="ko-KR" dirty="0"/>
              <a:t>③ DTO </a:t>
            </a:r>
            <a:r>
              <a:rPr lang="ko-KR" altLang="en-US" dirty="0"/>
              <a:t>객체에 담아 </a:t>
            </a:r>
            <a:r>
              <a:rPr lang="en-US" altLang="ko-KR" dirty="0"/>
              <a:t>⑤ </a:t>
            </a:r>
            <a:r>
              <a:rPr lang="ko-KR" altLang="en-US" dirty="0"/>
              <a:t>앞 절에서 작성한 </a:t>
            </a:r>
            <a:r>
              <a:rPr lang="en-US" altLang="ko-KR" dirty="0" err="1"/>
              <a:t>insertWrite</a:t>
            </a:r>
            <a:r>
              <a:rPr lang="en-US" altLang="ko-KR" dirty="0"/>
              <a:t>( ) </a:t>
            </a:r>
            <a:r>
              <a:rPr lang="ko-KR" altLang="en-US" dirty="0"/>
              <a:t>메서드를 호출해 </a:t>
            </a:r>
            <a:br>
              <a:rPr lang="en-US" altLang="ko-KR" dirty="0"/>
            </a:br>
            <a:r>
              <a:rPr lang="en-US" altLang="ko-KR" dirty="0"/>
              <a:t>    DB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/>
              <a:t>④ session </a:t>
            </a:r>
            <a:r>
              <a:rPr lang="ko-KR" altLang="en-US" dirty="0"/>
              <a:t>영역에 저장돼 있는 사용자 아이디까지 </a:t>
            </a:r>
            <a:r>
              <a:rPr lang="en-US" altLang="ko-KR" dirty="0"/>
              <a:t>DTO</a:t>
            </a:r>
            <a:r>
              <a:rPr lang="ko-KR" altLang="en-US" dirty="0"/>
              <a:t>에 담은 이유는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    - board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컬럼은 </a:t>
            </a:r>
            <a:r>
              <a:rPr lang="en-US" altLang="ko-KR" dirty="0"/>
              <a:t>member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컬럼과 외래키로 설정되어 있으므로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id</a:t>
            </a:r>
            <a:r>
              <a:rPr lang="ko-KR" altLang="en-US" dirty="0"/>
              <a:t>가 빈 값이면 </a:t>
            </a:r>
            <a:r>
              <a:rPr lang="en-US" altLang="ko-KR" dirty="0"/>
              <a:t>INSERT</a:t>
            </a:r>
            <a:r>
              <a:rPr lang="ko-KR" altLang="en-US" dirty="0"/>
              <a:t>할 때 제약조건 위배로 오류가 발생하기 때문임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성공하면 목록 페이지로 이동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실패하면 경고창을 띄운 후 이전 페이지</a:t>
            </a:r>
            <a:r>
              <a:rPr lang="en-US" altLang="ko-KR" dirty="0"/>
              <a:t>, </a:t>
            </a:r>
            <a:r>
              <a:rPr lang="ko-KR" altLang="en-US" dirty="0"/>
              <a:t>즉 글쓰기 페이지로 이동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17681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8.4 </a:t>
            </a:r>
            <a:r>
              <a:rPr lang="ko-KR" altLang="en-US" b="1" dirty="0"/>
              <a:t>글쓰기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8.4.5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en-US" altLang="ko-KR" dirty="0" err="1"/>
              <a:t>Write.jsp</a:t>
            </a:r>
            <a:r>
              <a:rPr lang="ko-KR" altLang="en-US" dirty="0"/>
              <a:t>를 실행</a:t>
            </a:r>
            <a:r>
              <a:rPr lang="en-US" altLang="ko-KR" dirty="0"/>
              <a:t>(</a:t>
            </a:r>
            <a:r>
              <a:rPr lang="ko-KR" altLang="en-US" dirty="0"/>
              <a:t>혹은 목록 보기 화면에서 </a:t>
            </a: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r>
              <a:rPr lang="en-US" altLang="ko-KR" dirty="0"/>
              <a:t>) → </a:t>
            </a:r>
            <a:r>
              <a:rPr lang="ko-KR" altLang="en-US" dirty="0"/>
              <a:t>글쓰기 페이지로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진입하는 순간 로그인 경고창이 열림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누르면 로그인 페이지로 이동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로그인 페이지는 </a:t>
            </a:r>
            <a:r>
              <a:rPr lang="en-US" altLang="ko-KR" dirty="0"/>
              <a:t>6</a:t>
            </a:r>
            <a:r>
              <a:rPr lang="ko-KR" altLang="en-US" dirty="0"/>
              <a:t>장에서 작성한 </a:t>
            </a:r>
            <a:r>
              <a:rPr lang="en-US" altLang="ko-KR" dirty="0" err="1"/>
              <a:t>LoginForm.jsp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아이디와 패스워드에 “</a:t>
            </a:r>
            <a:r>
              <a:rPr lang="en-US" altLang="ko-KR" dirty="0" err="1"/>
              <a:t>musthave</a:t>
            </a:r>
            <a:r>
              <a:rPr lang="en-US" altLang="ko-KR" dirty="0"/>
              <a:t>”</a:t>
            </a:r>
            <a:r>
              <a:rPr lang="ko-KR" altLang="en-US" dirty="0"/>
              <a:t>와 “</a:t>
            </a:r>
            <a:r>
              <a:rPr lang="en-US" altLang="ko-KR" dirty="0"/>
              <a:t>1234”</a:t>
            </a:r>
            <a:r>
              <a:rPr lang="ko-KR" altLang="en-US" dirty="0"/>
              <a:t>를 각각 입력 후 </a:t>
            </a:r>
            <a:r>
              <a:rPr lang="en-US" altLang="ko-KR" dirty="0"/>
              <a:t>[</a:t>
            </a:r>
            <a:r>
              <a:rPr lang="ko-KR" altLang="en-US" dirty="0"/>
              <a:t>로그인하기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로그인에 성공하면</a:t>
            </a:r>
            <a:r>
              <a:rPr lang="en-US" altLang="ko-KR" dirty="0"/>
              <a:t>, </a:t>
            </a:r>
            <a:r>
              <a:rPr lang="ko-KR" altLang="en-US" dirty="0"/>
              <a:t>상단 공통 링크의 </a:t>
            </a:r>
            <a:r>
              <a:rPr lang="en-US" altLang="ko-KR" dirty="0"/>
              <a:t>[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페이징</a:t>
            </a:r>
            <a:r>
              <a:rPr lang="en-US" altLang="ko-KR" dirty="0"/>
              <a:t>X)]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목록 보기 화면 →</a:t>
            </a:r>
            <a:r>
              <a:rPr lang="en-US" altLang="ko-KR" dirty="0"/>
              <a:t> </a:t>
            </a:r>
            <a:r>
              <a:rPr lang="ko-KR" altLang="en-US" dirty="0"/>
              <a:t>오른쪽 아래의 </a:t>
            </a: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버튼을 클릭 → 로그인이 된 상태이므로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글쓰기 페이지로 진입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‘내용’ 항목만 입력 후 </a:t>
            </a:r>
            <a:r>
              <a:rPr lang="en-US" altLang="ko-KR" dirty="0"/>
              <a:t>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클릭 → “제목을 입력하세요</a:t>
            </a:r>
            <a:r>
              <a:rPr lang="en-US" altLang="ko-KR" dirty="0"/>
              <a:t>.”</a:t>
            </a:r>
            <a:r>
              <a:rPr lang="ko-KR" altLang="en-US" dirty="0"/>
              <a:t>란 경고창이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‘‘제목’까지 채운 후 </a:t>
            </a:r>
            <a:r>
              <a:rPr lang="en-US" altLang="ko-KR" dirty="0"/>
              <a:t>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클릭 → ‘목록 보기’ 페이지</a:t>
            </a:r>
            <a:r>
              <a:rPr lang="en-US" altLang="ko-KR" dirty="0"/>
              <a:t>(</a:t>
            </a:r>
            <a:r>
              <a:rPr lang="en-US" altLang="ko-KR" dirty="0" err="1"/>
              <a:t>List.jsp</a:t>
            </a:r>
            <a:r>
              <a:rPr lang="en-US" altLang="ko-KR" dirty="0"/>
              <a:t>)</a:t>
            </a:r>
            <a:r>
              <a:rPr lang="ko-KR" altLang="en-US" dirty="0"/>
              <a:t>로 이동하며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새로 작성한 게시물이 등록된 것을 확인</a:t>
            </a:r>
            <a:br>
              <a:rPr lang="en-US" altLang="ko-KR" dirty="0"/>
            </a:b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8421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8.5 </a:t>
            </a:r>
            <a:r>
              <a:rPr lang="ko-KR" altLang="en-US" b="1" dirty="0"/>
              <a:t>상세 보기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상세 보기는 사용자가 선택한 게시물 하나를 조회하여 보여주는 기능</a:t>
            </a:r>
            <a:endParaRPr lang="en-US" altLang="ko-KR" dirty="0"/>
          </a:p>
          <a:p>
            <a:pPr lvl="2"/>
            <a:r>
              <a:rPr lang="ko-KR" altLang="en-US" dirty="0"/>
              <a:t>내용을 보려면 목록에서 원하는 게시물의 제목을 클릭</a:t>
            </a:r>
            <a:endParaRPr lang="en-US" altLang="ko-KR" dirty="0"/>
          </a:p>
          <a:p>
            <a:pPr lvl="2"/>
            <a:r>
              <a:rPr lang="ko-KR" altLang="en-US" dirty="0"/>
              <a:t>게시물의 일련번호</a:t>
            </a:r>
            <a:r>
              <a:rPr lang="en-US" altLang="ko-KR" dirty="0"/>
              <a:t>(num 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  <a:r>
              <a:rPr lang="ko-KR" altLang="en-US" dirty="0"/>
              <a:t>를 매개변수로 전달하고</a:t>
            </a:r>
            <a:r>
              <a:rPr lang="en-US" altLang="ko-KR" dirty="0"/>
              <a:t>, </a:t>
            </a:r>
            <a:r>
              <a:rPr lang="ko-KR" altLang="en-US" dirty="0"/>
              <a:t>이를 이용해 데이터베이스에서 게시물 내용을 가져옴</a:t>
            </a:r>
            <a:endParaRPr lang="en-US" altLang="ko-KR" dirty="0"/>
          </a:p>
          <a:p>
            <a:pPr lvl="2"/>
            <a:r>
              <a:rPr lang="ko-KR" altLang="en-US" dirty="0"/>
              <a:t>게시물을 조회하면 조회수</a:t>
            </a:r>
            <a:r>
              <a:rPr lang="en-US" altLang="ko-KR" dirty="0"/>
              <a:t>(</a:t>
            </a:r>
            <a:r>
              <a:rPr lang="en-US" altLang="ko-KR" dirty="0" err="1"/>
              <a:t>visitcount</a:t>
            </a:r>
            <a:r>
              <a:rPr lang="en-US" altLang="ko-KR" dirty="0"/>
              <a:t> 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  <a:r>
              <a:rPr lang="ko-KR" altLang="en-US" dirty="0"/>
              <a:t>를 증가시킴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상세 보기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1D92B-E3A2-49F9-87CB-B8FE93E98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83" y="2879696"/>
            <a:ext cx="7458075" cy="9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0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8.5 </a:t>
            </a:r>
            <a:r>
              <a:rPr lang="ko-KR" altLang="en-US" b="1" dirty="0"/>
              <a:t>상세 보기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8.5.1 DAO </a:t>
            </a:r>
            <a:r>
              <a:rPr lang="ko-KR" altLang="en-US" b="1" dirty="0"/>
              <a:t>준비</a:t>
            </a:r>
            <a:endParaRPr lang="en-US" altLang="ko-KR" b="1" dirty="0"/>
          </a:p>
          <a:p>
            <a:pPr lvl="2"/>
            <a:r>
              <a:rPr lang="ko-KR" altLang="en-US" dirty="0"/>
              <a:t>게시물을 조회하기 위한 메서드를 </a:t>
            </a:r>
            <a:r>
              <a:rPr lang="en-US" altLang="ko-KR" dirty="0"/>
              <a:t>DAO</a:t>
            </a:r>
            <a:r>
              <a:rPr lang="ko-KR" altLang="en-US" dirty="0"/>
              <a:t>에서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8-11] DAO</a:t>
            </a:r>
            <a:r>
              <a:rPr lang="ko-KR" altLang="en-US" dirty="0"/>
              <a:t>에 게시물 조회 메서드 추가</a:t>
            </a:r>
            <a:br>
              <a:rPr lang="en-US" altLang="ko-KR" dirty="0"/>
            </a:br>
            <a:r>
              <a:rPr lang="en-US" altLang="ko-KR" dirty="0"/>
              <a:t>① JSP</a:t>
            </a:r>
            <a:r>
              <a:rPr lang="ko-KR" altLang="en-US" dirty="0"/>
              <a:t>에서 매개변수로 전달한 일련번호를 받음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게시물을 가져오기 위한 </a:t>
            </a:r>
            <a:r>
              <a:rPr lang="en-US" altLang="ko-KR" dirty="0"/>
              <a:t>SELECT </a:t>
            </a:r>
            <a:r>
              <a:rPr lang="ko-KR" altLang="en-US" dirty="0"/>
              <a:t>쿼리문을 작성</a:t>
            </a:r>
            <a:br>
              <a:rPr lang="en-US" altLang="ko-KR" dirty="0"/>
            </a:br>
            <a:r>
              <a:rPr lang="en-US" altLang="ko-KR" dirty="0"/>
              <a:t>④ member </a:t>
            </a:r>
            <a:r>
              <a:rPr lang="ko-KR" altLang="en-US" dirty="0"/>
              <a:t>테이블과 조인</a:t>
            </a:r>
            <a:r>
              <a:rPr lang="en-US" altLang="ko-KR" dirty="0"/>
              <a:t>(INNER JOIN)</a:t>
            </a:r>
            <a:r>
              <a:rPr lang="ko-KR" altLang="en-US" dirty="0"/>
              <a:t>을 걸어줌</a:t>
            </a:r>
            <a:br>
              <a:rPr lang="en-US" altLang="ko-KR" dirty="0"/>
            </a:br>
            <a:r>
              <a:rPr lang="en-US" altLang="ko-KR" dirty="0"/>
              <a:t>    board </a:t>
            </a:r>
            <a:r>
              <a:rPr lang="ko-KR" altLang="en-US" dirty="0"/>
              <a:t>테이블의 모든 컬럼과 </a:t>
            </a:r>
            <a:r>
              <a:rPr lang="en-US" altLang="ko-KR" dirty="0"/>
              <a:t>member </a:t>
            </a:r>
            <a:r>
              <a:rPr lang="ko-KR" altLang="en-US" dirty="0"/>
              <a:t>테이블의 </a:t>
            </a:r>
            <a:r>
              <a:rPr lang="en-US" altLang="ko-KR" dirty="0"/>
              <a:t>name </a:t>
            </a:r>
            <a:r>
              <a:rPr lang="ko-KR" altLang="en-US" dirty="0"/>
              <a:t>컬럼을 가져옴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인파라미터를 일련번호로 설정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쿼리문을 실행</a:t>
            </a:r>
            <a:br>
              <a:rPr lang="en-US" altLang="ko-KR" dirty="0"/>
            </a:br>
            <a:r>
              <a:rPr lang="en-US" altLang="ko-KR" dirty="0"/>
              <a:t>⑦ ResultSet </a:t>
            </a:r>
            <a:r>
              <a:rPr lang="ko-KR" altLang="en-US" dirty="0"/>
              <a:t>객체로 반환된 행을 </a:t>
            </a:r>
            <a:r>
              <a:rPr lang="en-US" altLang="ko-KR" dirty="0"/>
              <a:t>next( ) </a:t>
            </a:r>
            <a:r>
              <a:rPr lang="ko-KR" altLang="en-US" dirty="0"/>
              <a:t>메서드로 확인</a:t>
            </a:r>
            <a:br>
              <a:rPr lang="en-US" altLang="ko-KR" dirty="0"/>
            </a:br>
            <a:r>
              <a:rPr lang="en-US" altLang="ko-KR" dirty="0"/>
              <a:t>⑧ DTO </a:t>
            </a:r>
            <a:r>
              <a:rPr lang="ko-KR" altLang="en-US" dirty="0"/>
              <a:t>객체에 저장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값을 추출하기 위한 </a:t>
            </a:r>
            <a:r>
              <a:rPr lang="en-US" altLang="ko-KR" dirty="0"/>
              <a:t>get </a:t>
            </a:r>
            <a:r>
              <a:rPr lang="ko-KR" altLang="en-US" dirty="0"/>
              <a:t>계열 메서드에는 인덱스와 컬럼명을 혼합해서 사용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완성한 </a:t>
            </a:r>
            <a:r>
              <a:rPr lang="en-US" altLang="ko-KR" dirty="0"/>
              <a:t>DTO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56049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8.5 </a:t>
            </a:r>
            <a:r>
              <a:rPr lang="ko-KR" altLang="en-US" b="1" dirty="0"/>
              <a:t>상세 보기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조회수를 </a:t>
            </a:r>
            <a:r>
              <a:rPr lang="en-US" altLang="ko-KR" dirty="0"/>
              <a:t>1 </a:t>
            </a:r>
            <a:r>
              <a:rPr lang="ko-KR" altLang="en-US" dirty="0"/>
              <a:t>증가시키는 메서드를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8-12] DAO</a:t>
            </a:r>
            <a:r>
              <a:rPr lang="ko-KR" altLang="en-US" dirty="0"/>
              <a:t>에 조회수 증가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조회수를 증가시킬 게시물의 일련번호를 매개변수로 받음</a:t>
            </a:r>
            <a:br>
              <a:rPr lang="en-US" altLang="ko-KR" dirty="0"/>
            </a:br>
            <a:r>
              <a:rPr lang="en-US" altLang="ko-KR" dirty="0"/>
              <a:t>② UPDATE </a:t>
            </a:r>
            <a:r>
              <a:rPr lang="ko-KR" altLang="en-US" dirty="0"/>
              <a:t>쿼리문을 작성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인파라미터를 일련번호로 설정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쿼리를 실행</a:t>
            </a:r>
            <a:br>
              <a:rPr lang="en-US" altLang="ko-KR" dirty="0"/>
            </a:b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8746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8.5 </a:t>
            </a:r>
            <a:r>
              <a:rPr lang="ko-KR" altLang="en-US" b="1" dirty="0"/>
              <a:t>상세 보기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8.5.2 </a:t>
            </a:r>
            <a:r>
              <a:rPr lang="ko-KR" altLang="en-US" b="1" dirty="0"/>
              <a:t>상세 보기 화면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8-13] </a:t>
            </a:r>
            <a:r>
              <a:rPr lang="ko-KR" altLang="en-US" dirty="0"/>
              <a:t>상세 보기 페이지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일련번호 매개변수를 받음</a:t>
            </a:r>
            <a:br>
              <a:rPr lang="en-US" altLang="ko-KR" dirty="0"/>
            </a:br>
            <a:r>
              <a:rPr lang="en-US" altLang="ko-KR" dirty="0"/>
              <a:t>② DAO </a:t>
            </a:r>
            <a:r>
              <a:rPr lang="ko-KR" altLang="en-US" dirty="0"/>
              <a:t>객체를 생성한 후 앞 절에서 작성한 두 메서드를 호출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조회수를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게시물 가져오기를 실행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제목 등 </a:t>
            </a:r>
            <a:r>
              <a:rPr lang="en-US" altLang="ko-KR" dirty="0"/>
              <a:t>DTO </a:t>
            </a:r>
            <a:r>
              <a:rPr lang="ko-KR" altLang="en-US" dirty="0"/>
              <a:t>객체에 저장된 내용을 출력</a:t>
            </a:r>
            <a:br>
              <a:rPr lang="en-US" altLang="ko-KR" dirty="0"/>
            </a:br>
            <a:r>
              <a:rPr lang="en-US" altLang="ko-KR" dirty="0"/>
              <a:t>⑥ replace( ) </a:t>
            </a:r>
            <a:r>
              <a:rPr lang="ko-KR" altLang="en-US" dirty="0"/>
              <a:t>메서드로 엔터키를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/&gt; </a:t>
            </a:r>
            <a:r>
              <a:rPr lang="ko-KR" altLang="en-US" dirty="0"/>
              <a:t>태그로 변경하여</a:t>
            </a:r>
            <a:r>
              <a:rPr lang="en-US" altLang="ko-KR" dirty="0"/>
              <a:t>, </a:t>
            </a:r>
            <a:r>
              <a:rPr lang="ko-KR" altLang="en-US" dirty="0"/>
              <a:t>웹 브라우저상에서 줄바꿈이 적용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삭제를 위한 버튼을 출력 </a:t>
            </a:r>
            <a:r>
              <a:rPr lang="en-US" altLang="ko-KR" dirty="0"/>
              <a:t>- </a:t>
            </a:r>
            <a:r>
              <a:rPr lang="ko-KR" altLang="en-US" dirty="0"/>
              <a:t>작성자 본인에게만 노출</a:t>
            </a:r>
            <a:br>
              <a:rPr lang="en-US" altLang="ko-KR" dirty="0"/>
            </a:br>
            <a:r>
              <a:rPr lang="en-US" altLang="ko-KR" dirty="0"/>
              <a:t>   1. session </a:t>
            </a:r>
            <a:r>
              <a:rPr lang="ko-KR" altLang="en-US" dirty="0"/>
              <a:t>영역에 속성값이 있는가</a:t>
            </a:r>
            <a:r>
              <a:rPr lang="en-US" altLang="ko-KR" dirty="0"/>
              <a:t>?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로그인한 상태인가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  2.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세션</a:t>
            </a:r>
            <a:r>
              <a:rPr lang="en-US" altLang="ko-KR" dirty="0"/>
              <a:t>) </a:t>
            </a:r>
            <a:r>
              <a:rPr lang="ko-KR" altLang="en-US" dirty="0"/>
              <a:t>아이디와 </a:t>
            </a:r>
            <a:r>
              <a:rPr lang="en-US" altLang="ko-KR" dirty="0"/>
              <a:t>DTO </a:t>
            </a:r>
            <a:r>
              <a:rPr lang="ko-KR" altLang="en-US" dirty="0"/>
              <a:t>객체에 저장된 아이디가 일치하는가</a:t>
            </a:r>
            <a:r>
              <a:rPr lang="en-US" altLang="ko-KR" dirty="0"/>
              <a:t>?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작성자 본인인가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91676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8.6 </a:t>
            </a:r>
            <a:r>
              <a:rPr lang="ko-KR" altLang="en-US" b="1" dirty="0"/>
              <a:t>수정하기</a:t>
            </a:r>
            <a:r>
              <a:rPr lang="en-US" altLang="ko-KR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수정하기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AA7EA-1DFB-4911-AC08-47415A78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4" y="1397619"/>
            <a:ext cx="6276975" cy="31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2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8.6 </a:t>
            </a:r>
            <a:r>
              <a:rPr lang="ko-KR" altLang="en-US" b="1" dirty="0"/>
              <a:t>수정하기</a:t>
            </a:r>
            <a:r>
              <a:rPr lang="en-US" altLang="ko-KR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8.6.1 </a:t>
            </a:r>
            <a:r>
              <a:rPr lang="ko-KR" altLang="en-US" b="1" dirty="0"/>
              <a:t>수정 폼 화면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8-14] </a:t>
            </a:r>
            <a:r>
              <a:rPr lang="ko-KR" altLang="en-US" dirty="0"/>
              <a:t>수정하기 폼</a:t>
            </a: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수정하기 페이지에서도 로그인한 상태인지 확인하기 위해 </a:t>
            </a:r>
            <a:r>
              <a:rPr lang="en-US" altLang="ko-KR" dirty="0" err="1"/>
              <a:t>IsLoggedIn.jsp</a:t>
            </a:r>
            <a:r>
              <a:rPr lang="ko-KR" altLang="en-US" dirty="0"/>
              <a:t>를 인클루드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상세 보기 때와 마찬가지로 게시물을 가져옴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로그인한 사용자가 게시물 작성자 본인이 맞는지 확인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본인이 아니라면 경고창을 띄우고 뒤로 이동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수정용 </a:t>
            </a:r>
            <a:r>
              <a:rPr lang="en-US" altLang="ko-KR" dirty="0"/>
              <a:t>form </a:t>
            </a:r>
            <a:r>
              <a:rPr lang="ko-KR" altLang="en-US" dirty="0"/>
              <a:t>태그</a:t>
            </a:r>
            <a:r>
              <a:rPr lang="en-US" altLang="ko-KR" dirty="0"/>
              <a:t>. </a:t>
            </a:r>
            <a:r>
              <a:rPr lang="ko-KR" altLang="en-US" dirty="0"/>
              <a:t>수정 처리는 </a:t>
            </a:r>
            <a:r>
              <a:rPr lang="en-US" altLang="ko-KR" dirty="0" err="1"/>
              <a:t>EditProcess.jsp</a:t>
            </a:r>
            <a:r>
              <a:rPr lang="ko-KR" altLang="en-US" dirty="0"/>
              <a:t>에서 수행</a:t>
            </a:r>
            <a:br>
              <a:rPr lang="en-US" altLang="ko-KR" dirty="0"/>
            </a:br>
            <a:r>
              <a:rPr lang="en-US" altLang="ko-KR" dirty="0"/>
              <a:t>⑤ form </a:t>
            </a:r>
            <a:r>
              <a:rPr lang="ko-KR" altLang="en-US" dirty="0"/>
              <a:t>태그 바로 아래에 </a:t>
            </a:r>
            <a:r>
              <a:rPr lang="en-US" altLang="ko-KR" dirty="0"/>
              <a:t>hidden </a:t>
            </a:r>
            <a:r>
              <a:rPr lang="ko-KR" altLang="en-US" dirty="0"/>
              <a:t>속성의 </a:t>
            </a:r>
            <a:r>
              <a:rPr lang="en-US" altLang="ko-KR" dirty="0"/>
              <a:t>input </a:t>
            </a:r>
            <a:r>
              <a:rPr lang="ko-KR" altLang="en-US" dirty="0"/>
              <a:t>태그가 추가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선택된 게시물의 일련번호를 </a:t>
            </a:r>
            <a:r>
              <a:rPr lang="en-US" altLang="ko-KR" dirty="0" err="1"/>
              <a:t>EditProcess.jsp</a:t>
            </a:r>
            <a:r>
              <a:rPr lang="ko-KR" altLang="en-US" dirty="0"/>
              <a:t>에 그대로 전달하는 역할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기존 게시물의 제목 입력 폼에 채우기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내용 입력폼에 채우기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2058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08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>
                <a:solidFill>
                  <a:schemeClr val="lt1"/>
                </a:solidFill>
              </a:rPr>
              <a:t>Project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</a:rPr>
              <a:t>모델</a:t>
            </a:r>
            <a:r>
              <a:rPr lang="en-US" altLang="ko-KR" sz="3200" b="1" dirty="0">
                <a:solidFill>
                  <a:schemeClr val="lt1"/>
                </a:solidFill>
              </a:rPr>
              <a:t>1 </a:t>
            </a:r>
            <a:r>
              <a:rPr lang="ko-KR" altLang="en-US" sz="3200" b="1" dirty="0">
                <a:solidFill>
                  <a:schemeClr val="lt1"/>
                </a:solidFill>
              </a:rPr>
              <a:t>방식의</a:t>
            </a:r>
            <a:endParaRPr lang="en-US" altLang="ko-KR" sz="32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lt1"/>
                </a:solidFill>
              </a:rPr>
              <a:t>회원제 게시판 만들기</a:t>
            </a:r>
            <a:endParaRPr sz="32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8.6 </a:t>
            </a:r>
            <a:r>
              <a:rPr lang="ko-KR" altLang="en-US" b="1" dirty="0"/>
              <a:t>수정하기</a:t>
            </a:r>
            <a:r>
              <a:rPr lang="en-US" altLang="ko-KR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8.6.2 DAO </a:t>
            </a:r>
            <a:r>
              <a:rPr lang="ko-KR" altLang="en-US" b="1" dirty="0"/>
              <a:t>준비</a:t>
            </a:r>
            <a:endParaRPr lang="en-US" altLang="ko-KR" b="1" dirty="0"/>
          </a:p>
          <a:p>
            <a:pPr lvl="2"/>
            <a:r>
              <a:rPr lang="ko-KR" altLang="en-US" dirty="0"/>
              <a:t>게시물을 수정하는 메서드를 </a:t>
            </a:r>
            <a:r>
              <a:rPr lang="en-US" altLang="ko-KR" dirty="0" err="1"/>
              <a:t>BoardDAO</a:t>
            </a:r>
            <a:r>
              <a:rPr lang="en-US" altLang="ko-KR" dirty="0"/>
              <a:t> </a:t>
            </a:r>
            <a:r>
              <a:rPr lang="ko-KR" altLang="en-US" dirty="0"/>
              <a:t>클래스에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8-15] DAO</a:t>
            </a:r>
            <a:r>
              <a:rPr lang="ko-KR" altLang="en-US" dirty="0"/>
              <a:t>에 수정하기 메서드 추가</a:t>
            </a: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이번 메서드가 매개변수로 받는 </a:t>
            </a:r>
            <a:r>
              <a:rPr lang="en-US" altLang="ko-KR" dirty="0"/>
              <a:t>DTO </a:t>
            </a:r>
            <a:r>
              <a:rPr lang="ko-KR" altLang="en-US" dirty="0"/>
              <a:t>객체에는 수정할 내용</a:t>
            </a:r>
            <a:br>
              <a:rPr lang="en-US" altLang="ko-KR" dirty="0"/>
            </a:br>
            <a:r>
              <a:rPr lang="en-US" altLang="ko-KR" dirty="0"/>
              <a:t>② UPDATE </a:t>
            </a:r>
            <a:r>
              <a:rPr lang="ko-KR" altLang="en-US" dirty="0"/>
              <a:t>쿼리문을 작성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일련번호를 인파라미터로 입력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쿼리를 실행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반환하는 값은 업데이트된 행의 개수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47782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8.6 </a:t>
            </a:r>
            <a:r>
              <a:rPr lang="ko-KR" altLang="en-US" b="1" dirty="0"/>
              <a:t>수정하기</a:t>
            </a:r>
            <a:r>
              <a:rPr lang="en-US" altLang="ko-KR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8.6.3 </a:t>
            </a:r>
            <a:r>
              <a:rPr lang="ko-KR" altLang="en-US" b="1" dirty="0"/>
              <a:t>수정 처리 페이지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8-16] </a:t>
            </a:r>
            <a:r>
              <a:rPr lang="ko-KR" altLang="en-US" dirty="0"/>
              <a:t>수정 처리 페이지</a:t>
            </a: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로그인한 상태인지 확인하기 위해 </a:t>
            </a:r>
            <a:r>
              <a:rPr lang="en-US" altLang="ko-KR" dirty="0" err="1"/>
              <a:t>IsLoggedIn.jsp</a:t>
            </a:r>
            <a:r>
              <a:rPr lang="ko-KR" altLang="en-US" dirty="0"/>
              <a:t>를 인클루드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폼값을 받은 후 </a:t>
            </a:r>
            <a:r>
              <a:rPr lang="en-US" altLang="ko-KR" dirty="0"/>
              <a:t>DTO </a:t>
            </a:r>
            <a:r>
              <a:rPr lang="ko-KR" altLang="en-US" dirty="0"/>
              <a:t>객체에 저장</a:t>
            </a:r>
            <a:br>
              <a:rPr lang="en-US" altLang="ko-KR" dirty="0"/>
            </a:br>
            <a:r>
              <a:rPr lang="en-US" altLang="ko-KR" dirty="0"/>
              <a:t>③ DAO </a:t>
            </a:r>
            <a:r>
              <a:rPr lang="ko-KR" altLang="en-US" dirty="0"/>
              <a:t>객체를 생성해 </a:t>
            </a:r>
            <a:r>
              <a:rPr lang="en-US" altLang="ko-KR" dirty="0" err="1"/>
              <a:t>updateEdit</a:t>
            </a:r>
            <a:r>
              <a:rPr lang="en-US" altLang="ko-KR" dirty="0"/>
              <a:t>( ) </a:t>
            </a:r>
            <a:r>
              <a:rPr lang="ko-KR" altLang="en-US" dirty="0"/>
              <a:t>메서드를 호출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이때 문제없이 수정했다면 </a:t>
            </a:r>
            <a:r>
              <a:rPr lang="en-US" altLang="ko-KR" dirty="0"/>
              <a:t>1</a:t>
            </a:r>
            <a:r>
              <a:rPr lang="ko-KR" altLang="en-US" dirty="0"/>
              <a:t>이 반환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수정에 성공하면 상세 보기 페이지로 이동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실패하면 이전 페이지로 이동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44765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8.6 </a:t>
            </a:r>
            <a:r>
              <a:rPr lang="ko-KR" altLang="en-US" b="1" dirty="0"/>
              <a:t>수정하기</a:t>
            </a:r>
            <a:r>
              <a:rPr lang="en-US" altLang="ko-KR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8.6.4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lvl="2"/>
            <a:r>
              <a:rPr lang="ko-KR" altLang="en-US" dirty="0"/>
              <a:t>지금까지 작성한 수정 기능을 테스트</a:t>
            </a:r>
            <a:br>
              <a:rPr lang="en-US" altLang="ko-KR" dirty="0"/>
            </a:br>
            <a:r>
              <a:rPr lang="ko-KR" altLang="en-US" dirty="0"/>
              <a:t>‘목록 보기’ → ‘상세 보기’ → ‘수정하기’ 단계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목록 보기</a:t>
            </a:r>
            <a:r>
              <a:rPr lang="en-US" altLang="ko-KR" dirty="0"/>
              <a:t>(</a:t>
            </a:r>
            <a:r>
              <a:rPr lang="en-US" altLang="ko-KR" dirty="0" err="1"/>
              <a:t>List.jsp</a:t>
            </a:r>
            <a:r>
              <a:rPr lang="en-US" altLang="ko-KR" dirty="0"/>
              <a:t>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수정하려는 글의 ‘제목’을 클릭해 상세 보기 페이지로 이동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아래쪽의 </a:t>
            </a:r>
            <a:r>
              <a:rPr lang="en-US" altLang="ko-KR" dirty="0"/>
              <a:t>[</a:t>
            </a:r>
            <a:r>
              <a:rPr lang="ko-KR" altLang="en-US" dirty="0"/>
              <a:t>수정하기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제목과 내용을 적당히 수정 후 </a:t>
            </a:r>
            <a:r>
              <a:rPr lang="en-US" altLang="ko-KR" dirty="0"/>
              <a:t>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수정이 잘 되었다면 다음과 같이 상세 보기 페이지로 이동</a:t>
            </a:r>
            <a:endParaRPr lang="en-US" altLang="ko-KR" dirty="0"/>
          </a:p>
          <a:p>
            <a:pPr marL="627063" lvl="2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04049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8.7 </a:t>
            </a:r>
            <a:r>
              <a:rPr lang="ko-KR" altLang="en-US" b="1" dirty="0"/>
              <a:t>삭제하기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삭제하기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marL="627063" lvl="2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ADD38-8D65-4840-83A6-E2F909F1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95" y="1423684"/>
            <a:ext cx="6440369" cy="32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6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8.7 </a:t>
            </a:r>
            <a:r>
              <a:rPr lang="ko-KR" altLang="en-US" b="1" dirty="0"/>
              <a:t>삭제하기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8.7.1 </a:t>
            </a:r>
            <a:r>
              <a:rPr lang="ko-KR" altLang="en-US" b="1" dirty="0"/>
              <a:t>삭제하기 버튼에 삭제 요청 로직 달기</a:t>
            </a:r>
            <a:endParaRPr lang="en-US" altLang="ko-KR" b="1" dirty="0"/>
          </a:p>
          <a:p>
            <a:pPr lvl="2"/>
            <a:r>
              <a:rPr lang="ko-KR" altLang="en-US" dirty="0"/>
              <a:t>삭제 요청을 보내는 자바스크립트 코드를 상세 보기 페이지</a:t>
            </a:r>
            <a:r>
              <a:rPr lang="en-US" altLang="ko-KR" dirty="0"/>
              <a:t>(</a:t>
            </a:r>
            <a:r>
              <a:rPr lang="en-US" altLang="ko-KR" dirty="0" err="1"/>
              <a:t>View.jsp</a:t>
            </a:r>
            <a:r>
              <a:rPr lang="en-US" altLang="ko-KR" dirty="0"/>
              <a:t>)</a:t>
            </a:r>
            <a:r>
              <a:rPr lang="ko-KR" altLang="en-US" dirty="0"/>
              <a:t>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8-17] </a:t>
            </a:r>
            <a:r>
              <a:rPr lang="en-US" altLang="ko-KR" dirty="0" err="1"/>
              <a:t>View.jsp</a:t>
            </a:r>
            <a:r>
              <a:rPr lang="ko-KR" altLang="en-US" dirty="0"/>
              <a:t>에 삭제하기 자바스크립트 코드 추가</a:t>
            </a:r>
            <a:br>
              <a:rPr lang="en-US" altLang="ko-KR" dirty="0"/>
            </a:br>
            <a:r>
              <a:rPr lang="en-US" altLang="ko-KR" dirty="0"/>
              <a:t>⑦</a:t>
            </a:r>
            <a:r>
              <a:rPr lang="ko-KR" altLang="en-US" dirty="0"/>
              <a:t>의</a:t>
            </a:r>
            <a:r>
              <a:rPr lang="en-US" altLang="ko-KR" dirty="0"/>
              <a:t> [</a:t>
            </a:r>
            <a:r>
              <a:rPr lang="ko-KR" altLang="en-US" dirty="0"/>
              <a:t>삭제하기</a:t>
            </a:r>
            <a:r>
              <a:rPr lang="en-US" altLang="ko-KR" dirty="0"/>
              <a:t>] </a:t>
            </a:r>
            <a:r>
              <a:rPr lang="ko-KR" altLang="en-US" dirty="0"/>
              <a:t>버튼을 클릭하면 </a:t>
            </a:r>
            <a:r>
              <a:rPr lang="en-US" altLang="ko-KR" dirty="0" err="1"/>
              <a:t>onclick”deletePost</a:t>
            </a:r>
            <a:r>
              <a:rPr lang="en-US" altLang="ko-KR" dirty="0"/>
              <a:t>( );” </a:t>
            </a:r>
            <a:r>
              <a:rPr lang="ko-KR" altLang="en-US" dirty="0"/>
              <a:t>코드에 의해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deletePost</a:t>
            </a:r>
            <a:r>
              <a:rPr lang="en-US" altLang="ko-KR" dirty="0"/>
              <a:t>( ) </a:t>
            </a:r>
            <a:r>
              <a:rPr lang="ko-KR" altLang="en-US" dirty="0"/>
              <a:t>함수가 실행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정말 삭제할 것인지 한 번 더 확인한 후</a:t>
            </a:r>
            <a:r>
              <a:rPr lang="en-US" altLang="ko-KR" dirty="0"/>
              <a:t>, </a:t>
            </a:r>
            <a:r>
              <a:rPr lang="ko-KR" altLang="en-US" dirty="0"/>
              <a:t>삭제하겠다고 할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전송 방식 설정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전송 경로 설정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전송 실행</a:t>
            </a:r>
            <a:br>
              <a:rPr lang="en-US" altLang="ko-KR" dirty="0"/>
            </a:br>
            <a:r>
              <a:rPr lang="en-US" altLang="ko-KR" dirty="0"/>
              <a:t>⑥ hidden </a:t>
            </a:r>
            <a:r>
              <a:rPr lang="ko-KR" altLang="en-US" dirty="0"/>
              <a:t>타입으로 정의한 일련번호가 함께 전송</a:t>
            </a:r>
            <a:endParaRPr lang="en-US" altLang="ko-KR" dirty="0"/>
          </a:p>
          <a:p>
            <a:pPr marL="627063" lvl="2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0034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8.7 </a:t>
            </a:r>
            <a:r>
              <a:rPr lang="ko-KR" altLang="en-US" b="1" dirty="0"/>
              <a:t>삭제하기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8.7.2 DAO </a:t>
            </a:r>
            <a:r>
              <a:rPr lang="ko-KR" altLang="en-US" b="1" dirty="0"/>
              <a:t>준비</a:t>
            </a:r>
            <a:endParaRPr lang="en-US" altLang="ko-KR" b="1" dirty="0"/>
          </a:p>
          <a:p>
            <a:pPr lvl="2"/>
            <a:r>
              <a:rPr lang="ko-KR" altLang="en-US" dirty="0"/>
              <a:t>삭제 처리를 위한 메서드를 </a:t>
            </a:r>
            <a:r>
              <a:rPr lang="en-US" altLang="ko-KR" dirty="0" err="1"/>
              <a:t>BoardDAO</a:t>
            </a:r>
            <a:r>
              <a:rPr lang="en-US" altLang="ko-KR" dirty="0"/>
              <a:t> </a:t>
            </a:r>
            <a:r>
              <a:rPr lang="ko-KR" altLang="en-US" dirty="0"/>
              <a:t>클래스에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8-18] DAO</a:t>
            </a:r>
            <a:r>
              <a:rPr lang="ko-KR" altLang="en-US" dirty="0"/>
              <a:t>에 삭제하기 메서드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삭제할 게시물의 일련번호와 로그인 아이디를 담은 </a:t>
            </a:r>
            <a:r>
              <a:rPr lang="en-US" altLang="ko-KR" dirty="0"/>
              <a:t>DTO </a:t>
            </a:r>
            <a:r>
              <a:rPr lang="ko-KR" altLang="en-US" dirty="0"/>
              <a:t>객체를 매개변수로 받음</a:t>
            </a:r>
            <a:br>
              <a:rPr lang="en-US" altLang="ko-KR" dirty="0"/>
            </a:br>
            <a:r>
              <a:rPr lang="en-US" altLang="ko-KR" dirty="0"/>
              <a:t>② DELETE </a:t>
            </a:r>
            <a:r>
              <a:rPr lang="ko-KR" altLang="en-US" dirty="0"/>
              <a:t>쿼리문을 작성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인파라미터로 일련번호를 설정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쿼리를 실행</a:t>
            </a:r>
            <a:r>
              <a:rPr lang="en-US" altLang="ko-KR" dirty="0"/>
              <a:t>. DELETE </a:t>
            </a:r>
            <a:r>
              <a:rPr lang="ko-KR" altLang="en-US" dirty="0"/>
              <a:t>쿼리는 삭제한 행의 개수를 반환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79329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8.7 </a:t>
            </a:r>
            <a:r>
              <a:rPr lang="ko-KR" altLang="en-US" b="1" dirty="0"/>
              <a:t>삭제하기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8.7.3 </a:t>
            </a:r>
            <a:r>
              <a:rPr lang="ko-KR" altLang="en-US" b="1" dirty="0"/>
              <a:t>삭제 처리 페이지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8-19] </a:t>
            </a:r>
            <a:r>
              <a:rPr lang="ko-KR" altLang="en-US" dirty="0"/>
              <a:t>삭제 처리 페이지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삭제 처리 페이지도 로그인 상태에서만 접근 가능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요청 객체로부터 폼값</a:t>
            </a:r>
            <a:r>
              <a:rPr lang="en-US" altLang="ko-KR" dirty="0"/>
              <a:t>, </a:t>
            </a:r>
            <a:r>
              <a:rPr lang="ko-KR" altLang="en-US" dirty="0"/>
              <a:t>정확하게는 일련번호를 받음</a:t>
            </a:r>
            <a:br>
              <a:rPr lang="en-US" altLang="ko-KR" dirty="0"/>
            </a:br>
            <a:r>
              <a:rPr lang="en-US" altLang="ko-KR" dirty="0"/>
              <a:t>③ DTO, DAO </a:t>
            </a:r>
            <a:r>
              <a:rPr lang="ko-KR" altLang="en-US" dirty="0"/>
              <a:t>객체를 생성한 후 </a:t>
            </a:r>
            <a:r>
              <a:rPr lang="en-US" altLang="ko-KR" dirty="0" err="1"/>
              <a:t>selectView</a:t>
            </a:r>
            <a:r>
              <a:rPr lang="en-US" altLang="ko-KR" dirty="0"/>
              <a:t>( ) </a:t>
            </a:r>
            <a:r>
              <a:rPr lang="ko-KR" altLang="en-US" dirty="0"/>
              <a:t>메서드를 호출하여 기존 게시물을 가져옴</a:t>
            </a:r>
            <a:br>
              <a:rPr lang="en-US" altLang="ko-KR" dirty="0"/>
            </a:br>
            <a:r>
              <a:rPr lang="en-US" altLang="ko-KR" dirty="0"/>
              <a:t>④ session </a:t>
            </a:r>
            <a:r>
              <a:rPr lang="ko-KR" altLang="en-US" dirty="0"/>
              <a:t>영역에 저장된 로그인 아이디를 가져옴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로그인된 아이디와 게시물 작성자가 같은지 확인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작성자 본인이 맞으면 </a:t>
            </a:r>
            <a:r>
              <a:rPr lang="en-US" altLang="ko-KR" dirty="0" err="1"/>
              <a:t>deletePost</a:t>
            </a:r>
            <a:r>
              <a:rPr lang="en-US" altLang="ko-KR" dirty="0"/>
              <a:t>( ) </a:t>
            </a:r>
            <a:r>
              <a:rPr lang="ko-KR" altLang="en-US" dirty="0"/>
              <a:t>메서드를 호출하여 게시물을 삭제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삭제에 성공하면 목록 페이지로 이동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실패라면 뒤로 이동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작성자 본인이 아닌 경우에도 뒤로 이동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78083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8.7 </a:t>
            </a:r>
            <a:r>
              <a:rPr lang="ko-KR" altLang="en-US" b="1" dirty="0"/>
              <a:t>삭제하기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8.7.4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목록 보기</a:t>
            </a:r>
            <a:r>
              <a:rPr lang="en-US" altLang="ko-KR" dirty="0"/>
              <a:t>(</a:t>
            </a:r>
            <a:r>
              <a:rPr lang="en-US" altLang="ko-KR" dirty="0" err="1"/>
              <a:t>List.jsp</a:t>
            </a:r>
            <a:r>
              <a:rPr lang="en-US" altLang="ko-KR" dirty="0"/>
              <a:t>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삭제하려는 글의 ‘제목’을 클릭해 상세 보기 페이지로 이동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삭제하기</a:t>
            </a:r>
            <a:r>
              <a:rPr lang="en-US" altLang="ko-KR" dirty="0"/>
              <a:t>] </a:t>
            </a:r>
            <a:r>
              <a:rPr lang="ko-KR" altLang="en-US" dirty="0"/>
              <a:t>버튼을 클릭 → 정말로 삭제할지 다시 한번 묻는 창이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 → 삭제가 완료됐다는 창이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 →</a:t>
            </a:r>
            <a:r>
              <a:rPr lang="en-US" altLang="ko-KR" dirty="0"/>
              <a:t> </a:t>
            </a:r>
            <a:r>
              <a:rPr lang="ko-KR" altLang="en-US" dirty="0"/>
              <a:t>목록 보기 화면으로 이동하며</a:t>
            </a:r>
            <a:r>
              <a:rPr lang="en-US" altLang="ko-KR" dirty="0"/>
              <a:t>, </a:t>
            </a:r>
            <a:r>
              <a:rPr lang="ko-KR" altLang="en-US" dirty="0"/>
              <a:t>방금 삭제한 게시물은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목록에서 사라졌음을 확인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74897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목록 보기와 상세 보기는 로그인 없이 접근할 수 있음</a:t>
            </a:r>
            <a:endParaRPr lang="en-US" altLang="ko-KR" dirty="0"/>
          </a:p>
          <a:p>
            <a:pPr lvl="1"/>
            <a:r>
              <a:rPr lang="ko-KR" altLang="en-US" dirty="0"/>
              <a:t>글쓰기는 로그인 후 할 수 있음</a:t>
            </a:r>
            <a:endParaRPr lang="en-US" altLang="ko-KR" dirty="0"/>
          </a:p>
          <a:p>
            <a:pPr lvl="1"/>
            <a:r>
              <a:rPr lang="ko-KR" altLang="en-US" dirty="0"/>
              <a:t>수정과 삭제는 로그인 후 본인이 작성한 게시물에 한해서만 가능</a:t>
            </a:r>
            <a:endParaRPr lang="en-US" altLang="ko-KR" dirty="0"/>
          </a:p>
          <a:p>
            <a:pPr lvl="1"/>
            <a:r>
              <a:rPr lang="ko-KR" altLang="en-US" dirty="0"/>
              <a:t>로그인 시 </a:t>
            </a:r>
            <a:r>
              <a:rPr lang="en-US" altLang="ko-KR" dirty="0"/>
              <a:t>session </a:t>
            </a:r>
            <a:r>
              <a:rPr lang="ko-KR" altLang="en-US" dirty="0"/>
              <a:t>내장 객체와 </a:t>
            </a:r>
            <a:r>
              <a:rPr lang="en-US" altLang="ko-KR" dirty="0"/>
              <a:t>session </a:t>
            </a:r>
            <a:r>
              <a:rPr lang="ko-KR" altLang="en-US" dirty="0"/>
              <a:t>영역을 사용</a:t>
            </a:r>
            <a:endParaRPr lang="en-US" altLang="ko-KR" dirty="0"/>
          </a:p>
          <a:p>
            <a:pPr lvl="1"/>
            <a:r>
              <a:rPr lang="ko-KR" altLang="en-US" dirty="0"/>
              <a:t>데이터베이스 연결을 위한 설정값은 </a:t>
            </a:r>
            <a:r>
              <a:rPr lang="en-US" altLang="ko-KR" dirty="0"/>
              <a:t>web.xml</a:t>
            </a:r>
            <a:r>
              <a:rPr lang="ko-KR" altLang="en-US" dirty="0"/>
              <a:t>에 저장해두면 코드 수정 없이 데이터베이스 연결 정보를 수정할 수 있음</a:t>
            </a:r>
            <a:r>
              <a:rPr lang="en-US" altLang="ko-KR" dirty="0"/>
              <a:t>. </a:t>
            </a:r>
            <a:r>
              <a:rPr lang="ko-KR" altLang="en-US" dirty="0"/>
              <a:t>이 점은 서비스 운영 시 크게 도움 됨</a:t>
            </a:r>
            <a:endParaRPr lang="en-US" altLang="ko-KR" dirty="0"/>
          </a:p>
          <a:p>
            <a:pPr lvl="1"/>
            <a:r>
              <a:rPr lang="ko-KR" altLang="en-US" dirty="0"/>
              <a:t>게시판은 사용자가 입력한 내용을 쿼리에 반영해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그래서 동적 쿼리를 뜻하는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인터페이스를 주로 사용</a:t>
            </a:r>
            <a:endParaRPr lang="en-US" altLang="ko-KR" dirty="0"/>
          </a:p>
          <a:p>
            <a:pPr lvl="1"/>
            <a:r>
              <a:rPr lang="ko-KR" altLang="en-US" dirty="0"/>
              <a:t>경고창</a:t>
            </a:r>
            <a:r>
              <a:rPr lang="en-US" altLang="ko-KR" dirty="0"/>
              <a:t>(alert), </a:t>
            </a:r>
            <a:r>
              <a:rPr lang="ko-KR" altLang="en-US" dirty="0"/>
              <a:t>페이지 이동</a:t>
            </a:r>
            <a:r>
              <a:rPr lang="en-US" altLang="ko-KR" dirty="0"/>
              <a:t>(</a:t>
            </a:r>
            <a:r>
              <a:rPr lang="en-US" altLang="ko-KR" dirty="0" err="1"/>
              <a:t>location.href</a:t>
            </a:r>
            <a:r>
              <a:rPr lang="en-US" altLang="ko-KR" dirty="0"/>
              <a:t>)</a:t>
            </a:r>
            <a:r>
              <a:rPr lang="ko-KR" altLang="en-US" dirty="0"/>
              <a:t>과 같이 자주 사용하는 자바스크립트 메서드는 별도의 유틸리티 클래스로 만들어두면 재사용성이 높아짐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모델</a:t>
            </a:r>
            <a:r>
              <a:rPr lang="en-US" altLang="ko-KR" sz="1600" b="1" dirty="0">
                <a:latin typeface="+mn-ea"/>
                <a:ea typeface="+mn-ea"/>
              </a:rPr>
              <a:t>1 </a:t>
            </a:r>
            <a:r>
              <a:rPr lang="ko-KR" altLang="en-US" sz="1600" b="1" dirty="0">
                <a:latin typeface="+mn-ea"/>
                <a:ea typeface="+mn-ea"/>
              </a:rPr>
              <a:t>방식의 회원제 게시판 만들기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94C51-30AF-4824-B2C7-145D06CF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18514"/>
            <a:ext cx="6536555" cy="39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모델</a:t>
            </a:r>
            <a:r>
              <a:rPr lang="en-US" altLang="ko-KR" sz="1600" b="1" dirty="0">
                <a:latin typeface="+mn-ea"/>
                <a:ea typeface="+mn-ea"/>
              </a:rPr>
              <a:t>1 </a:t>
            </a:r>
            <a:r>
              <a:rPr lang="ko-KR" altLang="en-US" sz="1600" b="1" dirty="0">
                <a:latin typeface="+mn-ea"/>
                <a:ea typeface="+mn-ea"/>
              </a:rPr>
              <a:t>방식의 회원제 게시판 만들기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0C89D-1469-4FC7-82A1-2A66A951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4" y="735291"/>
            <a:ext cx="7172585" cy="41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데이터베이스와 연동하여 데이터를 입력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조회할 수 있는 모델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방식의 회원제 게시판을 제작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폼값 처리에는 내장 객체를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session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영역을 사용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게시판은 단순히 글 하나를 저장한다는 기능 외에도 다양한 데이터를 저장하고 관리하는 기능도 제공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쇼핑몰의 상품 리스트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재고 관리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회원 관리 기능에서도 게시판을 활용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A331ED-DC5C-4023-9598-FF033204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56" y="1272620"/>
            <a:ext cx="5602892" cy="23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8.1.1 </a:t>
            </a:r>
            <a:r>
              <a:rPr lang="ko-KR" altLang="en-US" b="1" dirty="0"/>
              <a:t>회원제 게시판의 프로세스</a:t>
            </a:r>
            <a:endParaRPr lang="en-US" altLang="ko-KR" b="1" dirty="0"/>
          </a:p>
          <a:p>
            <a:pPr lvl="1"/>
            <a:r>
              <a:rPr lang="ko-KR" altLang="en-US" dirty="0"/>
              <a:t>구현하려는 회원제 게시판의 기능</a:t>
            </a:r>
            <a:endParaRPr lang="en-US" altLang="ko-KR" dirty="0"/>
          </a:p>
          <a:p>
            <a:pPr lvl="2"/>
            <a:r>
              <a:rPr lang="ko-KR" altLang="en-US" dirty="0"/>
              <a:t>비회원</a:t>
            </a:r>
            <a:r>
              <a:rPr lang="en-US" altLang="ko-KR" dirty="0"/>
              <a:t>(</a:t>
            </a:r>
            <a:r>
              <a:rPr lang="ko-KR" altLang="en-US" dirty="0"/>
              <a:t>로그아웃</a:t>
            </a:r>
            <a:r>
              <a:rPr lang="en-US" altLang="ko-KR" dirty="0"/>
              <a:t>) </a:t>
            </a:r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목록 보기</a:t>
            </a:r>
            <a:r>
              <a:rPr lang="en-US" altLang="ko-KR" dirty="0"/>
              <a:t>, </a:t>
            </a:r>
            <a:r>
              <a:rPr lang="ko-KR" altLang="en-US" dirty="0"/>
              <a:t>상세 보기</a:t>
            </a:r>
          </a:p>
          <a:p>
            <a:pPr lvl="2"/>
            <a:r>
              <a:rPr lang="ko-KR" altLang="en-US" dirty="0"/>
              <a:t>회원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글쓰기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lvl="1"/>
            <a:r>
              <a:rPr lang="ko-KR" altLang="en-US" dirty="0"/>
              <a:t>기능 처리 후 페이지 이동</a:t>
            </a:r>
            <a:endParaRPr lang="en-US" altLang="ko-KR" dirty="0"/>
          </a:p>
          <a:p>
            <a:pPr lvl="2"/>
            <a:r>
              <a:rPr lang="ko-KR" altLang="en-US" dirty="0"/>
              <a:t>글쓰기 후 </a:t>
            </a:r>
            <a:r>
              <a:rPr lang="en-US" altLang="ko-KR" dirty="0"/>
              <a:t>: </a:t>
            </a:r>
            <a:r>
              <a:rPr lang="ko-KR" altLang="en-US" dirty="0"/>
              <a:t>목록으로 이동</a:t>
            </a:r>
          </a:p>
          <a:p>
            <a:pPr lvl="2"/>
            <a:r>
              <a:rPr lang="ko-KR" altLang="en-US" dirty="0"/>
              <a:t>수정 후 </a:t>
            </a:r>
            <a:r>
              <a:rPr lang="en-US" altLang="ko-KR" dirty="0"/>
              <a:t>: </a:t>
            </a:r>
            <a:r>
              <a:rPr lang="ko-KR" altLang="en-US" dirty="0"/>
              <a:t>상세 보기로 이동</a:t>
            </a:r>
          </a:p>
          <a:p>
            <a:pPr lvl="2"/>
            <a:r>
              <a:rPr lang="ko-KR" altLang="en-US" dirty="0"/>
              <a:t>삭제 후 </a:t>
            </a:r>
            <a:r>
              <a:rPr lang="en-US" altLang="ko-KR" dirty="0"/>
              <a:t>: </a:t>
            </a:r>
            <a:r>
              <a:rPr lang="ko-KR" altLang="en-US" dirty="0"/>
              <a:t>목록으로 이동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EF293-C18F-4EDB-9525-46D324A3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03" y="941525"/>
            <a:ext cx="6371222" cy="3721692"/>
          </a:xfrm>
          <a:prstGeom prst="rect">
            <a:avLst/>
          </a:prstGeom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30982</TotalTime>
  <Words>3479</Words>
  <Application>Microsoft Office PowerPoint</Application>
  <PresentationFormat>화면 슬라이드 쇼(16:9)</PresentationFormat>
  <Paragraphs>341</Paragraphs>
  <Slides>48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8.1 프로젝트 구상(1)</vt:lpstr>
      <vt:lpstr>8.1 프로젝트 구상(2)</vt:lpstr>
      <vt:lpstr>8.1 프로젝트 구상(3)</vt:lpstr>
      <vt:lpstr>8.1 프로젝트 구상(4)</vt:lpstr>
      <vt:lpstr>8.2 모델1 구조와 모델2 구조(MVC 패턴)(1)</vt:lpstr>
      <vt:lpstr>8.2 모델1 구조와 모델2 구조(MVC 패턴)(2)</vt:lpstr>
      <vt:lpstr>8.2 모델1 구조와 모델2 구조(MVC 패턴)(3)</vt:lpstr>
      <vt:lpstr>8.3 목록 보기(1)</vt:lpstr>
      <vt:lpstr>8.3 목록 보기(2)</vt:lpstr>
      <vt:lpstr>8.3 목록 보기(3)</vt:lpstr>
      <vt:lpstr>8.3 목록 보기(4)</vt:lpstr>
      <vt:lpstr>8.3 목록 보기(5)</vt:lpstr>
      <vt:lpstr>8.3 목록 보기(6)</vt:lpstr>
      <vt:lpstr>8.3 목록 보기(7)</vt:lpstr>
      <vt:lpstr>8.3 목록 보기(8)</vt:lpstr>
      <vt:lpstr>8.3 목록 보기(9)</vt:lpstr>
      <vt:lpstr>8.3 목록 보기(10)</vt:lpstr>
      <vt:lpstr>8.3 목록 보기(11)</vt:lpstr>
      <vt:lpstr>8.3 목록 보기(12)</vt:lpstr>
      <vt:lpstr>8.3 목록 보기(13)</vt:lpstr>
      <vt:lpstr>8.4 글쓰기(1)</vt:lpstr>
      <vt:lpstr>8.4 글쓰기(2)</vt:lpstr>
      <vt:lpstr>8.4 글쓰기(3)</vt:lpstr>
      <vt:lpstr>8.4 글쓰기(4)</vt:lpstr>
      <vt:lpstr>8.4 글쓰기(5)</vt:lpstr>
      <vt:lpstr>8.4 글쓰기(6)</vt:lpstr>
      <vt:lpstr>8.5 상세 보기(1)</vt:lpstr>
      <vt:lpstr>8.5 상세 보기(2)</vt:lpstr>
      <vt:lpstr>8.5 상세 보기(3)</vt:lpstr>
      <vt:lpstr>8.5 상세 보기(4)</vt:lpstr>
      <vt:lpstr>8.6 수정하기(1)</vt:lpstr>
      <vt:lpstr>8.6 수정하기(2)</vt:lpstr>
      <vt:lpstr>8.6 수정하기(3)</vt:lpstr>
      <vt:lpstr>8.6 수정하기(4)</vt:lpstr>
      <vt:lpstr>8.6 수정하기(5)</vt:lpstr>
      <vt:lpstr>8.7 삭제하기(1)</vt:lpstr>
      <vt:lpstr>8.7 삭제하기(2)</vt:lpstr>
      <vt:lpstr>8.7 삭제하기(3)</vt:lpstr>
      <vt:lpstr>8.7 삭제하기(4)</vt:lpstr>
      <vt:lpstr>8.7 삭제하기(5)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68</cp:revision>
  <dcterms:modified xsi:type="dcterms:W3CDTF">2022-03-31T06:47:30Z</dcterms:modified>
</cp:coreProperties>
</file>