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4" r:id="rId25"/>
  </p:sldIdLst>
  <p:sldSz cx="9144000" cy="5143500" type="screen16x9"/>
  <p:notesSz cx="6858000" cy="9144000"/>
  <p:embeddedFontLst>
    <p:embeddedFont>
      <p:font typeface="나눔고딕코딩" panose="020B0600000101010101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6" autoAdjust="0"/>
  </p:normalViewPr>
  <p:slideViewPr>
    <p:cSldViewPr snapToGrid="0">
      <p:cViewPr varScale="1">
        <p:scale>
          <a:sx n="217" d="100"/>
          <a:sy n="217" d="100"/>
        </p:scale>
        <p:origin x="174" y="348"/>
      </p:cViewPr>
      <p:guideLst>
        <p:guide orient="horz" pos="1665"/>
        <p:guide pos="2880"/>
        <p:guide pos="816"/>
        <p:guide orient="horz" pos="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54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46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617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327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34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64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47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363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445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8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417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954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51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72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60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9B86A-DB05-4240-8D2E-FF83F128F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941525"/>
            <a:ext cx="6404398" cy="36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9.1.2 </a:t>
            </a:r>
            <a:r>
              <a:rPr lang="ko-KR" altLang="en-US" b="1" dirty="0"/>
              <a:t>페이징 구현 절차</a:t>
            </a:r>
            <a:endParaRPr lang="en-US" altLang="ko-KR" b="1" dirty="0"/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1 : board </a:t>
            </a:r>
            <a:r>
              <a:rPr lang="ko-KR" altLang="en-US" dirty="0"/>
              <a:t>테이블에 저장된 전체 레코드 수를 카운트</a:t>
            </a:r>
            <a:endParaRPr lang="en-US" altLang="ko-KR" dirty="0"/>
          </a:p>
          <a:p>
            <a:pPr lvl="2"/>
            <a:r>
              <a:rPr lang="ko-KR" altLang="en-US" dirty="0"/>
              <a:t>계산 예 </a:t>
            </a:r>
            <a:r>
              <a:rPr lang="en-US" altLang="ko-KR" dirty="0"/>
              <a:t>: </a:t>
            </a:r>
            <a:r>
              <a:rPr lang="ko-KR" altLang="en-US" dirty="0"/>
              <a:t>전체 게시물이 </a:t>
            </a:r>
            <a:r>
              <a:rPr lang="en-US" altLang="ko-KR" dirty="0"/>
              <a:t>105</a:t>
            </a:r>
            <a:r>
              <a:rPr lang="ko-KR" altLang="en-US" dirty="0"/>
              <a:t>개라 가정</a:t>
            </a:r>
            <a:endParaRPr lang="en-US" altLang="ko-KR" dirty="0"/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2 : </a:t>
            </a:r>
            <a:r>
              <a:rPr lang="ko-KR" altLang="en-US" dirty="0"/>
              <a:t>각 페이지에서 출력할 게시물의 범위를 계산</a:t>
            </a:r>
            <a:endParaRPr lang="en-US" altLang="ko-KR" dirty="0"/>
          </a:p>
          <a:p>
            <a:pPr lvl="2"/>
            <a:r>
              <a:rPr lang="ko-KR" altLang="en-US" dirty="0"/>
              <a:t>계산식</a:t>
            </a:r>
          </a:p>
          <a:p>
            <a:pPr lvl="3"/>
            <a:r>
              <a:rPr lang="ko-KR" altLang="en-US" dirty="0"/>
              <a:t>범위의 시작값 </a:t>
            </a:r>
            <a:r>
              <a:rPr lang="en-US" altLang="ko-KR" dirty="0"/>
              <a:t>: (</a:t>
            </a:r>
            <a:r>
              <a:rPr lang="ko-KR" altLang="en-US" dirty="0"/>
              <a:t>현재 페이지 </a:t>
            </a:r>
            <a:r>
              <a:rPr lang="en-US" altLang="ko-KR" dirty="0"/>
              <a:t>- 1) * POSTS_PER_PAGE + 1</a:t>
            </a:r>
          </a:p>
          <a:p>
            <a:pPr lvl="3"/>
            <a:r>
              <a:rPr lang="ko-KR" altLang="en-US" dirty="0"/>
              <a:t>범위의 종료값 </a:t>
            </a:r>
            <a:r>
              <a:rPr lang="en-US" altLang="ko-KR" dirty="0"/>
              <a:t>: (</a:t>
            </a:r>
            <a:r>
              <a:rPr lang="ko-KR" altLang="en-US" dirty="0"/>
              <a:t>현재 페이지 * </a:t>
            </a:r>
            <a:r>
              <a:rPr lang="en-US" altLang="ko-KR" dirty="0"/>
              <a:t>POSTS_PER_PAGE)</a:t>
            </a:r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3 : </a:t>
            </a:r>
            <a:r>
              <a:rPr lang="ko-KR" altLang="en-US" dirty="0"/>
              <a:t>전체 페이지 수를 계산</a:t>
            </a:r>
            <a:endParaRPr lang="en-US" altLang="ko-KR" dirty="0"/>
          </a:p>
          <a:p>
            <a:pPr lvl="1"/>
            <a:r>
              <a:rPr lang="ko-KR" altLang="en-US" dirty="0"/>
              <a:t>이때 계산된 결과는 무조건 올림 처리</a:t>
            </a:r>
            <a:r>
              <a:rPr lang="en-US" altLang="ko-KR" dirty="0"/>
              <a:t>. </a:t>
            </a:r>
            <a:r>
              <a:rPr lang="ko-KR" altLang="en-US" dirty="0"/>
              <a:t>만약 올림 처리를 하지 않으면 마지막 페이지의 게시물 </a:t>
            </a:r>
            <a:r>
              <a:rPr lang="en-US" altLang="ko-KR" dirty="0"/>
              <a:t>5</a:t>
            </a:r>
            <a:r>
              <a:rPr lang="ko-KR" altLang="en-US" dirty="0"/>
              <a:t>개는 조회할 수 없기 때문임</a:t>
            </a:r>
            <a:endParaRPr lang="en-US" altLang="ko-KR" dirty="0"/>
          </a:p>
          <a:p>
            <a:pPr lvl="2"/>
            <a:r>
              <a:rPr lang="ko-KR" altLang="en-US" dirty="0"/>
              <a:t>계산식 </a:t>
            </a:r>
            <a:r>
              <a:rPr lang="en-US" altLang="ko-KR" dirty="0"/>
              <a:t>: </a:t>
            </a:r>
            <a:r>
              <a:rPr lang="en-US" altLang="ko-KR" dirty="0" err="1"/>
              <a:t>Math.ceil</a:t>
            </a:r>
            <a:r>
              <a:rPr lang="en-US" altLang="ko-KR" dirty="0"/>
              <a:t>(</a:t>
            </a:r>
            <a:r>
              <a:rPr lang="ko-KR" altLang="en-US" dirty="0"/>
              <a:t>전체 게시물 수 </a:t>
            </a:r>
            <a:r>
              <a:rPr lang="en-US" altLang="ko-KR" dirty="0"/>
              <a:t>/ POSTS_PER_PAGE)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97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9.1.2 </a:t>
            </a:r>
            <a:r>
              <a:rPr lang="ko-KR" altLang="en-US" b="1" dirty="0"/>
              <a:t>페이징 구현 절차</a:t>
            </a:r>
            <a:endParaRPr lang="en-US" altLang="ko-KR" b="1" dirty="0"/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4 : ‘</a:t>
            </a:r>
            <a:r>
              <a:rPr lang="ko-KR" altLang="en-US" dirty="0"/>
              <a:t>이전 페이지 블록 바로가기’를 출력</a:t>
            </a:r>
            <a:endParaRPr lang="en-US" altLang="ko-KR" dirty="0"/>
          </a:p>
          <a:p>
            <a:pPr lvl="2"/>
            <a:r>
              <a:rPr lang="ko-KR" altLang="en-US" dirty="0"/>
              <a:t>계산식 </a:t>
            </a:r>
            <a:r>
              <a:rPr lang="en-US" altLang="ko-KR" dirty="0"/>
              <a:t>: ((</a:t>
            </a:r>
            <a:r>
              <a:rPr lang="ko-KR" altLang="en-US" dirty="0"/>
              <a:t>현재 페이지 </a:t>
            </a:r>
            <a:r>
              <a:rPr lang="en-US" altLang="ko-KR" dirty="0"/>
              <a:t>- 1) / PAGES_PER_BLOCK ) * PAGES_PER_BLOCK + 1</a:t>
            </a:r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5 : </a:t>
            </a:r>
            <a:r>
              <a:rPr lang="ko-KR" altLang="en-US" dirty="0"/>
              <a:t>각 페이지 번호를 출력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4</a:t>
            </a:r>
            <a:r>
              <a:rPr lang="ko-KR" altLang="en-US" dirty="0"/>
              <a:t>에서 계산한 </a:t>
            </a:r>
            <a:r>
              <a:rPr lang="en-US" altLang="ko-KR" dirty="0" err="1"/>
              <a:t>pageTemp</a:t>
            </a:r>
            <a:r>
              <a:rPr lang="ko-KR" altLang="en-US" dirty="0"/>
              <a:t>를 </a:t>
            </a:r>
            <a:r>
              <a:rPr lang="en-US" altLang="ko-KR" dirty="0"/>
              <a:t>BLOCK_PAGE</a:t>
            </a:r>
            <a:r>
              <a:rPr lang="ko-KR" altLang="en-US" dirty="0"/>
              <a:t>만큼 반복하면서 </a:t>
            </a:r>
            <a:r>
              <a:rPr lang="en-US" altLang="ko-KR" dirty="0"/>
              <a:t>+1 </a:t>
            </a:r>
            <a:r>
              <a:rPr lang="ko-KR" altLang="en-US" dirty="0"/>
              <a:t>연산 후 출력</a:t>
            </a:r>
            <a:endParaRPr lang="en-US" altLang="ko-KR" dirty="0"/>
          </a:p>
          <a:p>
            <a:pPr marL="358775" lvl="1" indent="0">
              <a:buNone/>
            </a:pPr>
            <a:r>
              <a:rPr lang="ko-KR" altLang="en-US" dirty="0"/>
              <a:t>단계 </a:t>
            </a:r>
            <a:r>
              <a:rPr lang="en-US" altLang="ko-KR" dirty="0"/>
              <a:t>6 : ‘</a:t>
            </a:r>
            <a:r>
              <a:rPr lang="ko-KR" altLang="en-US" dirty="0"/>
              <a:t>다음 페이지 블록 바로가기’를 출력</a:t>
            </a:r>
            <a:endParaRPr lang="en-US" altLang="ko-KR" dirty="0"/>
          </a:p>
          <a:p>
            <a:pPr lvl="2"/>
            <a:r>
              <a:rPr lang="ko-KR" altLang="en-US" dirty="0"/>
              <a:t>각 페이지 번호를 출력한 후 </a:t>
            </a:r>
            <a:r>
              <a:rPr lang="en-US" altLang="ko-KR" dirty="0" err="1"/>
              <a:t>pageTemp</a:t>
            </a:r>
            <a:r>
              <a:rPr lang="en-US" altLang="ko-KR" dirty="0"/>
              <a:t> + 1 </a:t>
            </a:r>
            <a:r>
              <a:rPr lang="ko-KR" altLang="en-US" dirty="0"/>
              <a:t>하여 다음 페이지 블록 바로가기를 설정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마지막 페이지 번호가 </a:t>
            </a:r>
            <a:r>
              <a:rPr lang="en-US" altLang="ko-KR" dirty="0"/>
              <a:t>5</a:t>
            </a:r>
            <a:r>
              <a:rPr lang="ko-KR" altLang="en-US" dirty="0"/>
              <a:t>라면 다음 페이지 블록은 </a:t>
            </a:r>
            <a:r>
              <a:rPr lang="en-US" altLang="ko-KR" dirty="0"/>
              <a:t>6</a:t>
            </a:r>
            <a:r>
              <a:rPr lang="ko-KR" altLang="en-US" dirty="0"/>
              <a:t>이 됨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9830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9.2 8</a:t>
            </a:r>
            <a:r>
              <a:rPr lang="ko-KR" altLang="en-US" b="1" dirty="0"/>
              <a:t>장 소스 코드 복사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8</a:t>
            </a:r>
            <a:r>
              <a:rPr lang="ko-KR" altLang="en-US" dirty="0"/>
              <a:t>장에서 만든 게시판에 기능을 추가하는 것이므로</a:t>
            </a:r>
            <a:r>
              <a:rPr lang="en-US" altLang="ko-KR" dirty="0"/>
              <a:t>, 8</a:t>
            </a:r>
            <a:r>
              <a:rPr lang="ko-KR" altLang="en-US" dirty="0"/>
              <a:t>장에서 만든 코드를 재활용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장 예제와 뒤섞이지 않기 위해 </a:t>
            </a:r>
            <a:r>
              <a:rPr lang="en-US" altLang="ko-KR" dirty="0" err="1"/>
              <a:t>WebContent</a:t>
            </a:r>
            <a:r>
              <a:rPr lang="en-US" altLang="ko-KR" dirty="0"/>
              <a:t>/08Board </a:t>
            </a:r>
            <a:r>
              <a:rPr lang="ko-KR" altLang="en-US" dirty="0"/>
              <a:t>폴더 전체를 복사한 후 </a:t>
            </a:r>
            <a:br>
              <a:rPr lang="en-US" altLang="ko-KR" dirty="0"/>
            </a:br>
            <a:r>
              <a:rPr lang="ko-KR" altLang="en-US" dirty="0"/>
              <a:t>추가 작업을 진행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 프로젝트 탐색기의 </a:t>
            </a:r>
            <a:r>
              <a:rPr lang="en-US" altLang="ko-KR" dirty="0"/>
              <a:t>① </a:t>
            </a:r>
            <a:r>
              <a:rPr lang="en-US" altLang="ko-KR" dirty="0" err="1"/>
              <a:t>WebContent</a:t>
            </a:r>
            <a:r>
              <a:rPr lang="en-US" altLang="ko-KR" dirty="0"/>
              <a:t>/08Board </a:t>
            </a:r>
            <a:r>
              <a:rPr lang="ko-KR" altLang="en-US" dirty="0"/>
              <a:t>폴더에서 마우스 우클릭 → </a:t>
            </a:r>
            <a:br>
              <a:rPr lang="en-US" altLang="ko-KR" dirty="0"/>
            </a:br>
            <a:r>
              <a:rPr lang="en-US" altLang="ko-KR" dirty="0"/>
              <a:t>    ② [Copy]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프로젝트 탐색기의 </a:t>
            </a:r>
            <a:r>
              <a:rPr lang="en-US" altLang="ko-KR" dirty="0"/>
              <a:t>① </a:t>
            </a:r>
            <a:r>
              <a:rPr lang="en-US" altLang="ko-KR" dirty="0" err="1"/>
              <a:t>WebContent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② [Paste]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이름 충돌</a:t>
            </a:r>
            <a:r>
              <a:rPr lang="en-US" altLang="ko-KR" dirty="0"/>
              <a:t>(Name Conflict) </a:t>
            </a:r>
            <a:r>
              <a:rPr lang="ko-KR" altLang="en-US" dirty="0"/>
              <a:t>창이 뜨면 </a:t>
            </a:r>
            <a:r>
              <a:rPr lang="en-US" altLang="ko-KR" dirty="0"/>
              <a:t>① </a:t>
            </a:r>
            <a:r>
              <a:rPr lang="ko-KR" altLang="en-US" dirty="0"/>
              <a:t>이름을 “</a:t>
            </a:r>
            <a:r>
              <a:rPr lang="en-US" altLang="ko-KR" dirty="0"/>
              <a:t>09PagingBoard”</a:t>
            </a:r>
            <a:r>
              <a:rPr lang="ko-KR" altLang="en-US" dirty="0"/>
              <a:t>로 수정 후 </a:t>
            </a:r>
            <a:br>
              <a:rPr lang="en-US" altLang="ko-KR" dirty="0"/>
            </a:br>
            <a:r>
              <a:rPr lang="en-US" altLang="ko-KR" dirty="0"/>
              <a:t>    ② [OK] </a:t>
            </a:r>
            <a:r>
              <a:rPr lang="ko-KR" altLang="en-US" dirty="0"/>
              <a:t>버튼을 클릭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8319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9.3 </a:t>
            </a:r>
            <a:r>
              <a:rPr lang="ko-KR" altLang="en-US" b="1" dirty="0"/>
              <a:t>더미 데이터 입력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반복문을 이용해서 더미 데이터 </a:t>
            </a:r>
            <a:r>
              <a:rPr lang="en-US" altLang="ko-KR" dirty="0"/>
              <a:t>100</a:t>
            </a:r>
            <a:r>
              <a:rPr lang="ko-KR" altLang="en-US" dirty="0"/>
              <a:t>개를 한 번에 삽입</a:t>
            </a:r>
            <a:endParaRPr lang="en-US" altLang="ko-KR" dirty="0"/>
          </a:p>
          <a:p>
            <a:pPr lvl="2"/>
            <a:r>
              <a:rPr lang="ko-KR" altLang="en-US" dirty="0"/>
              <a:t>글쓰기 처리를 위한 파일 </a:t>
            </a:r>
            <a:r>
              <a:rPr lang="en-US" altLang="ko-KR" dirty="0" err="1"/>
              <a:t>WriteProcess.jsp</a:t>
            </a:r>
            <a:r>
              <a:rPr lang="ko-KR" altLang="en-US" dirty="0"/>
              <a:t>를 열어 코드를 일부 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9-1] </a:t>
            </a:r>
            <a:r>
              <a:rPr lang="ko-KR" altLang="en-US" dirty="0"/>
              <a:t>더미 데이터 입력을 위한 수정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insertWrite</a:t>
            </a:r>
            <a:r>
              <a:rPr lang="en-US" altLang="ko-KR" dirty="0"/>
              <a:t>( ) </a:t>
            </a:r>
            <a:r>
              <a:rPr lang="ko-KR" altLang="en-US" dirty="0"/>
              <a:t>메서드를 호출하여 새로운 글을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② for </a:t>
            </a:r>
            <a:r>
              <a:rPr lang="ko-KR" altLang="en-US" dirty="0"/>
              <a:t>문으로 반복 실행하게 바꿔 원하는 만큼의 더미 데이터를 입력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제목 구분을 위해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값을 덧붙여서 “제목</a:t>
            </a:r>
            <a:r>
              <a:rPr lang="en-US" altLang="ko-KR" dirty="0"/>
              <a:t>-1”, “</a:t>
            </a:r>
            <a:r>
              <a:rPr lang="ko-KR" altLang="en-US" dirty="0"/>
              <a:t>제목</a:t>
            </a:r>
            <a:r>
              <a:rPr lang="en-US" altLang="ko-KR" dirty="0"/>
              <a:t>-2”</a:t>
            </a:r>
            <a:r>
              <a:rPr lang="ko-KR" altLang="en-US" dirty="0"/>
              <a:t>와 같이 입력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WriteProcess.jsp</a:t>
            </a:r>
            <a:r>
              <a:rPr lang="en-US" altLang="ko-KR" dirty="0"/>
              <a:t> </a:t>
            </a:r>
            <a:r>
              <a:rPr lang="ko-KR" altLang="en-US" dirty="0"/>
              <a:t>수정사항을 저장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Write.jsp</a:t>
            </a:r>
            <a:r>
              <a:rPr lang="ko-KR" altLang="en-US" dirty="0"/>
              <a:t>를 실행하여 글을 작성 </a:t>
            </a:r>
            <a:r>
              <a:rPr lang="en-US" altLang="ko-KR" dirty="0"/>
              <a:t>-</a:t>
            </a:r>
            <a:r>
              <a:rPr lang="ko-KR" altLang="en-US" dirty="0"/>
              <a:t> “페이징 처리”라는 제목을 입력</a:t>
            </a:r>
            <a:endParaRPr lang="en-US" altLang="ko-KR" dirty="0"/>
          </a:p>
          <a:p>
            <a:pPr lvl="2"/>
            <a:r>
              <a:rPr lang="ko-KR" altLang="en-US" dirty="0"/>
              <a:t>추가된 </a:t>
            </a:r>
            <a:r>
              <a:rPr lang="en-US" altLang="ko-KR" dirty="0"/>
              <a:t>100</a:t>
            </a:r>
            <a:r>
              <a:rPr lang="ko-KR" altLang="en-US" dirty="0"/>
              <a:t>개의 더미 데이터까지 모두 한 페이지에 출력하기 때문에 스크롤이 길어짐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8799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9.4 </a:t>
            </a:r>
            <a:r>
              <a:rPr lang="ko-KR" altLang="en-US" b="1" dirty="0"/>
              <a:t>페이징용 쿼리문 작성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9.4.1 </a:t>
            </a:r>
            <a:r>
              <a:rPr lang="en-US" altLang="ko-KR" b="1" dirty="0" err="1"/>
              <a:t>rownum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lvl="2"/>
            <a:r>
              <a:rPr lang="ko-KR" altLang="en-US" dirty="0"/>
              <a:t>오라클에서 생성된 모든 테이블에서 사용할 수 있는 가상의 컬럼으로</a:t>
            </a:r>
            <a:r>
              <a:rPr lang="en-US" altLang="ko-KR" dirty="0"/>
              <a:t>, SELECT </a:t>
            </a:r>
            <a:r>
              <a:rPr lang="ko-KR" altLang="en-US" dirty="0"/>
              <a:t>쿼리문으로 추출하는 데이터</a:t>
            </a:r>
            <a:r>
              <a:rPr lang="en-US" altLang="ko-KR" dirty="0"/>
              <a:t>(row)</a:t>
            </a:r>
            <a:r>
              <a:rPr lang="ko-KR" altLang="en-US" dirty="0"/>
              <a:t>에 순차적으로 부여되는 순번</a:t>
            </a:r>
            <a:r>
              <a:rPr lang="en-US" altLang="ko-KR" dirty="0"/>
              <a:t>(num</a:t>
            </a:r>
          </a:p>
          <a:p>
            <a:pPr lvl="2"/>
            <a:r>
              <a:rPr lang="en-US" altLang="ko-KR" dirty="0" err="1"/>
              <a:t>rownum</a:t>
            </a:r>
            <a:r>
              <a:rPr lang="ko-KR" altLang="en-US" dirty="0"/>
              <a:t>은 물리적으로 존재하는 컬럼이 아니므로 값 변경을 위한 </a:t>
            </a:r>
            <a:r>
              <a:rPr lang="en-US" altLang="ko-KR" dirty="0"/>
              <a:t>DML</a:t>
            </a:r>
            <a:r>
              <a:rPr lang="ko-KR" altLang="en-US" dirty="0"/>
              <a:t>문은 사용할 수 없음</a:t>
            </a:r>
            <a:endParaRPr lang="en-US" altLang="ko-KR" dirty="0"/>
          </a:p>
          <a:p>
            <a:pPr lvl="2"/>
            <a:r>
              <a:rPr lang="ko-KR" altLang="en-US" dirty="0"/>
              <a:t>동작 실습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명령 프롬프트를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명령으로 오라클에 접속</a:t>
            </a:r>
            <a:r>
              <a:rPr lang="en-US" altLang="ko-KR" dirty="0"/>
              <a:t>. </a:t>
            </a:r>
            <a:r>
              <a:rPr lang="ko-KR" altLang="en-US" dirty="0"/>
              <a:t>사용자명은 “</a:t>
            </a:r>
            <a:r>
              <a:rPr lang="en-US" altLang="ko-KR" dirty="0" err="1"/>
              <a:t>musthave</a:t>
            </a:r>
            <a:r>
              <a:rPr lang="en-US" altLang="ko-KR" dirty="0"/>
              <a:t>”, </a:t>
            </a:r>
            <a:r>
              <a:rPr lang="ko-KR" altLang="en-US" dirty="0"/>
              <a:t>패스워드는 “</a:t>
            </a:r>
            <a:r>
              <a:rPr lang="en-US" altLang="ko-KR" dirty="0"/>
              <a:t>1234”</a:t>
            </a:r>
          </a:p>
          <a:p>
            <a:pPr marL="627063" lvl="2" indent="0">
              <a:buNone/>
            </a:pPr>
            <a:r>
              <a:rPr lang="en-US" altLang="ko-KR" dirty="0"/>
              <a:t>03 DESC </a:t>
            </a:r>
            <a:r>
              <a:rPr lang="ko-KR" altLang="en-US" dirty="0"/>
              <a:t>명령으로 </a:t>
            </a:r>
            <a:r>
              <a:rPr lang="en-US" altLang="ko-KR" dirty="0"/>
              <a:t>member </a:t>
            </a:r>
            <a:r>
              <a:rPr lang="ko-KR" altLang="en-US" dirty="0"/>
              <a:t>테이블의 구조를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SELECT</a:t>
            </a:r>
            <a:r>
              <a:rPr lang="ko-KR" altLang="en-US" dirty="0"/>
              <a:t>문으로 </a:t>
            </a:r>
            <a:r>
              <a:rPr lang="en-US" altLang="ko-KR" dirty="0"/>
              <a:t>member </a:t>
            </a:r>
            <a:r>
              <a:rPr lang="ko-KR" altLang="en-US" dirty="0"/>
              <a:t>테이블의 모든 레코드를 읽어옴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SELECT</a:t>
            </a:r>
            <a:r>
              <a:rPr lang="ko-KR" altLang="en-US" dirty="0"/>
              <a:t>문에 </a:t>
            </a:r>
            <a:r>
              <a:rPr lang="en-US" altLang="ko-KR" dirty="0"/>
              <a:t>id, pass </a:t>
            </a:r>
            <a:r>
              <a:rPr lang="ko-KR" altLang="en-US" dirty="0"/>
              <a:t>컬럼을 지정하고 </a:t>
            </a:r>
            <a:r>
              <a:rPr lang="en-US" altLang="ko-KR" dirty="0" err="1"/>
              <a:t>rownum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-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ko-KR" altLang="en-US" dirty="0"/>
              <a:t>컬럼에 순번이 출력되는 것을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3915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9.4 </a:t>
            </a:r>
            <a:r>
              <a:rPr lang="ko-KR" altLang="en-US" b="1" dirty="0"/>
              <a:t>페이징용 쿼리문 작성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9.4.2 </a:t>
            </a:r>
            <a:r>
              <a:rPr lang="ko-KR" altLang="en-US" b="1" dirty="0"/>
              <a:t>페이징 처리용 쿼리문 작성</a:t>
            </a:r>
            <a:endParaRPr lang="en-US" altLang="ko-KR" b="1" dirty="0"/>
          </a:p>
          <a:p>
            <a:pPr lvl="2"/>
            <a:r>
              <a:rPr lang="ko-KR" altLang="en-US" dirty="0"/>
              <a:t>각 페이지에 출력할 게시물을 </a:t>
            </a:r>
            <a:r>
              <a:rPr lang="en-US" altLang="ko-KR" dirty="0"/>
              <a:t>SELECT</a:t>
            </a:r>
            <a:r>
              <a:rPr lang="ko-KR" altLang="en-US" dirty="0"/>
              <a:t>하는 쿼리문을 작성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첫 번째 페이지에 출력할 게시물을 가져오기 위해 </a:t>
            </a:r>
            <a:r>
              <a:rPr lang="en-US" altLang="ko-KR" dirty="0" err="1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1~10</a:t>
            </a:r>
            <a:r>
              <a:rPr lang="ko-KR" altLang="en-US" dirty="0"/>
              <a:t>까지로 지정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B46FAC-C39B-4D72-ADEE-8A65B648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27669"/>
              </p:ext>
            </p:extLst>
          </p:nvPr>
        </p:nvGraphicFramePr>
        <p:xfrm>
          <a:off x="1295400" y="1977390"/>
          <a:ext cx="40992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2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* FROM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SELECT Tb.*,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rownum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SELECT * FROM board ORDER BY num DESC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) Tb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BETWEEN 1 and 10;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27C04A0-4AED-4D5A-A253-3D9F36EA2FC3}"/>
              </a:ext>
            </a:extLst>
          </p:cNvPr>
          <p:cNvSpPr/>
          <p:nvPr/>
        </p:nvSpPr>
        <p:spPr>
          <a:xfrm>
            <a:off x="5105400" y="2427750"/>
            <a:ext cx="144000" cy="144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C57B5A-1DD6-4B89-9019-D5F58607EF11}"/>
              </a:ext>
            </a:extLst>
          </p:cNvPr>
          <p:cNvSpPr/>
          <p:nvPr/>
        </p:nvSpPr>
        <p:spPr>
          <a:xfrm>
            <a:off x="4191000" y="2222396"/>
            <a:ext cx="144000" cy="144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F63D44-2C7A-4843-8E56-FFE73BB8AB4D}"/>
              </a:ext>
            </a:extLst>
          </p:cNvPr>
          <p:cNvSpPr/>
          <p:nvPr/>
        </p:nvSpPr>
        <p:spPr>
          <a:xfrm>
            <a:off x="2714625" y="2050947"/>
            <a:ext cx="144000" cy="144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3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0264-E8BF-4AB5-AB33-865A922F6C2E}"/>
              </a:ext>
            </a:extLst>
          </p:cNvPr>
          <p:cNvSpPr txBox="1"/>
          <p:nvPr/>
        </p:nvSpPr>
        <p:spPr>
          <a:xfrm>
            <a:off x="1190626" y="3260452"/>
            <a:ext cx="7443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  <a:ea typeface="+mn-ea"/>
              </a:rPr>
              <a:t>board </a:t>
            </a:r>
            <a:r>
              <a:rPr lang="ko-KR" altLang="en-US" dirty="0">
                <a:latin typeface="+mn-ea"/>
                <a:ea typeface="+mn-ea"/>
              </a:rPr>
              <a:t>테이블의 모든 게시물을 일련번호</a:t>
            </a:r>
            <a:r>
              <a:rPr lang="en-US" altLang="ko-KR" dirty="0">
                <a:latin typeface="+mn-ea"/>
                <a:ea typeface="+mn-ea"/>
              </a:rPr>
              <a:t>(num)</a:t>
            </a:r>
            <a:r>
              <a:rPr lang="ko-KR" altLang="en-US" dirty="0">
                <a:latin typeface="+mn-ea"/>
                <a:ea typeface="+mn-ea"/>
              </a:rPr>
              <a:t>에 대해 내림차순으로 정렬해서 가져옴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  <a:ea typeface="+mn-ea"/>
              </a:rPr>
              <a:t>① </a:t>
            </a:r>
            <a:r>
              <a:rPr lang="ko-KR" altLang="en-US" dirty="0">
                <a:latin typeface="+mn-ea"/>
                <a:ea typeface="+mn-ea"/>
              </a:rPr>
              <a:t>번 쿼리문의 결과행을 *를 통해 모두 가져오고 </a:t>
            </a:r>
            <a:r>
              <a:rPr lang="en-US" altLang="ko-KR" dirty="0" err="1">
                <a:latin typeface="+mn-ea"/>
                <a:ea typeface="+mn-ea"/>
              </a:rPr>
              <a:t>rownum</a:t>
            </a:r>
            <a:r>
              <a:rPr lang="ko-KR" altLang="en-US" dirty="0">
                <a:latin typeface="+mn-ea"/>
                <a:ea typeface="+mn-ea"/>
              </a:rPr>
              <a:t>을 추가해서 순번을 부여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 err="1">
                <a:latin typeface="+mn-ea"/>
                <a:ea typeface="+mn-ea"/>
              </a:rPr>
              <a:t>rownum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컬럼에는 별칭 </a:t>
            </a:r>
            <a:r>
              <a:rPr lang="en-US" altLang="ko-KR" dirty="0" err="1">
                <a:latin typeface="+mn-ea"/>
                <a:ea typeface="+mn-ea"/>
              </a:rPr>
              <a:t>rNum</a:t>
            </a:r>
            <a:r>
              <a:rPr lang="ko-KR" altLang="en-US" dirty="0">
                <a:latin typeface="+mn-ea"/>
                <a:ea typeface="+mn-ea"/>
              </a:rPr>
              <a:t>을 사용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  <a:ea typeface="+mn-ea"/>
              </a:rPr>
              <a:t>② </a:t>
            </a:r>
            <a:r>
              <a:rPr lang="ko-KR" altLang="en-US" dirty="0">
                <a:latin typeface="+mn-ea"/>
                <a:ea typeface="+mn-ea"/>
              </a:rPr>
              <a:t>번 쿼리문의 결과 행</a:t>
            </a:r>
          </a:p>
        </p:txBody>
      </p:sp>
    </p:spTree>
    <p:extLst>
      <p:ext uri="{BB962C8B-B14F-4D97-AF65-F5344CB8AC3E}">
        <p14:creationId xmlns:p14="http://schemas.microsoft.com/office/powerpoint/2010/main" val="263853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9.4 </a:t>
            </a:r>
            <a:r>
              <a:rPr lang="ko-KR" altLang="en-US" b="1" dirty="0"/>
              <a:t>페이징용 쿼리문 작성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검색을 해야 한다면 </a:t>
            </a:r>
            <a:r>
              <a:rPr lang="en-US" altLang="ko-KR" dirty="0"/>
              <a:t>1 </a:t>
            </a:r>
            <a:r>
              <a:rPr lang="ko-KR" altLang="en-US" dirty="0"/>
              <a:t>번 쿼리문에 조건을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매개변수를 이용해서 페이지별 목록의 범위를 계산하고</a:t>
            </a:r>
            <a:r>
              <a:rPr lang="en-US" altLang="ko-KR" dirty="0"/>
              <a:t>, DAO</a:t>
            </a:r>
            <a:r>
              <a:rPr lang="ko-KR" altLang="en-US" dirty="0"/>
              <a:t>에서는 이를 적용한 쿼리문을 실행한 결과를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B46FAC-C39B-4D72-ADEE-8A65B648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55769"/>
              </p:ext>
            </p:extLst>
          </p:nvPr>
        </p:nvGraphicFramePr>
        <p:xfrm>
          <a:off x="1295400" y="1492250"/>
          <a:ext cx="5943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* FROM (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SELECT Tb.*,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rownum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(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SELECT * FROM board WHERE title LIKE '%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%' ORDER BY num DESC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) Tb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rNum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BETWEEN 1 and 10;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4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9.5 DAO </a:t>
            </a:r>
            <a:r>
              <a:rPr lang="ko-KR" altLang="en-US" b="1" dirty="0"/>
              <a:t>수정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클래스에 목록을 반환하는 메서드를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쿼리문을 제외한 나머지는 </a:t>
            </a:r>
            <a:r>
              <a:rPr lang="en-US" altLang="ko-KR" dirty="0" err="1"/>
              <a:t>selectList</a:t>
            </a:r>
            <a:r>
              <a:rPr lang="en-US" altLang="ko-KR" dirty="0"/>
              <a:t>( ) </a:t>
            </a:r>
            <a:r>
              <a:rPr lang="ko-KR" altLang="en-US" dirty="0"/>
              <a:t>메서드와 같음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9-2] </a:t>
            </a:r>
            <a:r>
              <a:rPr lang="ko-KR" altLang="en-US" dirty="0"/>
              <a:t>목록 출력 시 페이징 기능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rownum</a:t>
            </a:r>
            <a:r>
              <a:rPr lang="ko-KR" altLang="en-US" dirty="0"/>
              <a:t>을 이용한 쿼리문을 작성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검색어가 있다면 </a:t>
            </a:r>
            <a:r>
              <a:rPr lang="en-US" altLang="ko-KR" dirty="0"/>
              <a:t>WHERE</a:t>
            </a:r>
            <a:r>
              <a:rPr lang="ko-KR" altLang="en-US" dirty="0"/>
              <a:t>절이 추가되도록 </a:t>
            </a:r>
            <a:r>
              <a:rPr lang="en-US" altLang="ko-KR" dirty="0"/>
              <a:t>if</a:t>
            </a:r>
            <a:r>
              <a:rPr lang="ko-KR" altLang="en-US" dirty="0"/>
              <a:t>문을 중간에 추가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시작 게시물과 끝 게시물을 정하는 </a:t>
            </a:r>
            <a:r>
              <a:rPr lang="en-US" altLang="ko-KR" dirty="0"/>
              <a:t>BETWEEN </a:t>
            </a:r>
            <a:r>
              <a:rPr lang="ko-KR" altLang="en-US" dirty="0"/>
              <a:t>부분은 인파라미터로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시작과 끝 인파라미터를 매개변수로 받은 값으로 채움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0982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9.6 </a:t>
            </a:r>
            <a:r>
              <a:rPr lang="en-US" altLang="ko-KR" b="1" dirty="0" err="1"/>
              <a:t>List.jsp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9.6.1 </a:t>
            </a:r>
            <a:r>
              <a:rPr lang="ko-KR" altLang="en-US" b="1" dirty="0"/>
              <a:t>설정값 관리</a:t>
            </a:r>
            <a:endParaRPr lang="en-US" altLang="ko-KR" b="1" dirty="0"/>
          </a:p>
          <a:p>
            <a:pPr lvl="2"/>
            <a:r>
              <a:rPr lang="ko-KR" altLang="en-US" dirty="0"/>
              <a:t>한 페이지에 출력할 게시물의 개수</a:t>
            </a:r>
            <a:r>
              <a:rPr lang="en-US" altLang="ko-KR" dirty="0"/>
              <a:t>(POSTS_PER_PAGE)</a:t>
            </a:r>
            <a:r>
              <a:rPr lang="ko-KR" altLang="en-US" dirty="0"/>
              <a:t>와 한 화면에 출력할 페이지 번호의 </a:t>
            </a:r>
            <a:br>
              <a:rPr lang="en-US" altLang="ko-KR" dirty="0"/>
            </a:br>
            <a:r>
              <a:rPr lang="ko-KR" altLang="en-US" dirty="0"/>
              <a:t>개수</a:t>
            </a:r>
            <a:r>
              <a:rPr lang="en-US" altLang="ko-KR" dirty="0"/>
              <a:t>(PAGES_PER_BLOCK)</a:t>
            </a:r>
            <a:r>
              <a:rPr lang="ko-KR" altLang="en-US" dirty="0"/>
              <a:t>를 설정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9-3] </a:t>
            </a:r>
            <a:r>
              <a:rPr lang="ko-KR" altLang="en-US" dirty="0"/>
              <a:t>페이징 설정값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71EA96-C00F-4FC6-BA15-03155AB35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9418"/>
              </p:ext>
            </p:extLst>
          </p:nvPr>
        </p:nvGraphicFramePr>
        <p:xfrm>
          <a:off x="1295400" y="2284326"/>
          <a:ext cx="45148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8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xmlns:xsi=...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endParaRPr lang="pt-BR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endParaRPr lang="pt-BR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&lt;context-param&gt;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&lt;param-name&gt;POSTS_PER_PAGE&lt;/param-name&gt;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&lt;param-value&gt;10&lt;/param-value&gt;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&lt;/context-param&gt;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&lt;context-param&gt;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&lt;param-name&gt;PAGES_PER_BLOCK&lt;/param-name&gt;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&lt;param-value&gt;5&lt;/param-value&gt;</a:t>
                      </a:r>
                    </a:p>
                    <a:p>
                      <a:pPr latinLnBrk="1"/>
                      <a:r>
                        <a:rPr lang="pt-BR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9.6 </a:t>
            </a:r>
            <a:r>
              <a:rPr lang="en-US" altLang="ko-KR" b="1" dirty="0" err="1"/>
              <a:t>List.jsp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9.6.2 </a:t>
            </a:r>
            <a:r>
              <a:rPr lang="ko-KR" altLang="en-US" b="1" dirty="0"/>
              <a:t>데이터 계산</a:t>
            </a:r>
            <a:endParaRPr lang="en-US" altLang="ko-KR" b="1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장에서 작성한 </a:t>
            </a:r>
            <a:r>
              <a:rPr lang="en-US" altLang="ko-KR" dirty="0" err="1"/>
              <a:t>List.jsp</a:t>
            </a:r>
            <a:r>
              <a:rPr lang="ko-KR" altLang="en-US" dirty="0"/>
              <a:t>에서 코드를 상단과 중간으로 나눠서 코드를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9-4] </a:t>
            </a:r>
            <a:r>
              <a:rPr lang="en-US" altLang="ko-KR" dirty="0" err="1"/>
              <a:t>List.jsp</a:t>
            </a:r>
            <a:r>
              <a:rPr lang="ko-KR" altLang="en-US" dirty="0"/>
              <a:t>에 페이징 기능 추가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앞에서 상수로 정의한 설정값을 가져와 전체 페이지 수를 계산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계산 결과가 나누어 떨어지지 않으면 무조건 올림 처리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현재 페이지 번호 처리</a:t>
            </a:r>
            <a:r>
              <a:rPr lang="en-US" altLang="ko-KR" dirty="0"/>
              <a:t>. </a:t>
            </a:r>
            <a:r>
              <a:rPr lang="ko-KR" altLang="en-US" dirty="0"/>
              <a:t>처음에는 무조건 </a:t>
            </a:r>
            <a:r>
              <a:rPr lang="en-US" altLang="ko-KR" dirty="0"/>
              <a:t>1</a:t>
            </a:r>
            <a:r>
              <a:rPr lang="ko-KR" altLang="en-US" dirty="0"/>
              <a:t>로 설정해두고</a:t>
            </a:r>
            <a:r>
              <a:rPr lang="en-US" altLang="ko-KR" dirty="0"/>
              <a:t>, </a:t>
            </a:r>
            <a:r>
              <a:rPr lang="ko-KR" altLang="en-US" dirty="0"/>
              <a:t>매개변수로 페이지 번호가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넘어오면 그 번호를 사용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목록에 출력할 게시물의 범위를 계산하여 </a:t>
            </a:r>
            <a:r>
              <a:rPr lang="en-US" altLang="ko-KR" dirty="0"/>
              <a:t>Map </a:t>
            </a:r>
            <a:r>
              <a:rPr lang="ko-KR" altLang="en-US" dirty="0"/>
              <a:t>컬렉션에 저장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앞 절에서 </a:t>
            </a:r>
            <a:r>
              <a:rPr lang="en-US" altLang="ko-KR" dirty="0"/>
              <a:t>DAO</a:t>
            </a:r>
            <a:r>
              <a:rPr lang="ko-KR" altLang="en-US" dirty="0"/>
              <a:t>에 새로 추가한 </a:t>
            </a:r>
            <a:r>
              <a:rPr lang="en-US" altLang="ko-KR" dirty="0" err="1"/>
              <a:t>selectListPage</a:t>
            </a:r>
            <a:r>
              <a:rPr lang="en-US" altLang="ko-KR" dirty="0"/>
              <a:t>( ) </a:t>
            </a:r>
            <a:r>
              <a:rPr lang="ko-KR" altLang="en-US" dirty="0"/>
              <a:t>메서드를 호출하여 범위에 해당하는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게시물의 목록을 가져옴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655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9.6 </a:t>
            </a:r>
            <a:r>
              <a:rPr lang="en-US" altLang="ko-KR" b="1" dirty="0" err="1"/>
              <a:t>List.jsp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348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9.6.3 </a:t>
            </a:r>
            <a:r>
              <a:rPr lang="ko-KR" altLang="en-US" b="1" dirty="0"/>
              <a:t>바로가기 </a:t>
            </a:r>
            <a:r>
              <a:rPr lang="en-US" altLang="ko-KR" b="1" dirty="0"/>
              <a:t>HTML </a:t>
            </a:r>
            <a:r>
              <a:rPr lang="ko-KR" altLang="en-US" b="1" dirty="0"/>
              <a:t>코드 생성</a:t>
            </a:r>
            <a:endParaRPr lang="en-US" altLang="ko-KR" b="1" dirty="0"/>
          </a:p>
          <a:p>
            <a:pPr lvl="2"/>
            <a:r>
              <a:rPr lang="en-US" altLang="ko-KR" dirty="0"/>
              <a:t>1) </a:t>
            </a:r>
            <a:r>
              <a:rPr lang="ko-KR" altLang="en-US" dirty="0"/>
              <a:t>페이지 바로가기 영역을 </a:t>
            </a:r>
            <a:r>
              <a:rPr lang="en-US" altLang="ko-KR" dirty="0"/>
              <a:t>HTML </a:t>
            </a:r>
            <a:r>
              <a:rPr lang="ko-KR" altLang="en-US" dirty="0"/>
              <a:t>문자열로 출력해주는 메서드를 구현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9-5] </a:t>
            </a:r>
            <a:r>
              <a:rPr lang="ko-KR" altLang="en-US" dirty="0"/>
              <a:t>페이지 바로가기 영역 </a:t>
            </a:r>
            <a:r>
              <a:rPr lang="en-US" altLang="ko-KR" dirty="0"/>
              <a:t>HTML </a:t>
            </a:r>
            <a:r>
              <a:rPr lang="ko-KR" altLang="en-US" dirty="0"/>
              <a:t>문자열 출력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전체 페이지 수를 계산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pageTemp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아닐 때만 </a:t>
            </a:r>
            <a:r>
              <a:rPr lang="en-US" altLang="ko-KR" dirty="0"/>
              <a:t>③ [</a:t>
            </a:r>
            <a:r>
              <a:rPr lang="ko-KR" altLang="en-US" dirty="0"/>
              <a:t>첫 페이지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④ [</a:t>
            </a:r>
            <a:r>
              <a:rPr lang="ko-KR" altLang="en-US" dirty="0"/>
              <a:t>이전 블록</a:t>
            </a:r>
            <a:r>
              <a:rPr lang="en-US" altLang="ko-KR" dirty="0"/>
              <a:t>] </a:t>
            </a:r>
            <a:r>
              <a:rPr lang="ko-KR" altLang="en-US" dirty="0"/>
              <a:t>링크를 출력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en-US" altLang="ko-KR" dirty="0" err="1"/>
              <a:t>pageTemp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증가시키면서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페이지 바로가기를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현재 페이지에서는 링크를 걸지 않기 위해 조건식을 사용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en-US" altLang="ko-KR" dirty="0" err="1"/>
              <a:t>pageTemp</a:t>
            </a:r>
            <a:r>
              <a:rPr lang="ko-KR" altLang="en-US" dirty="0"/>
              <a:t>가 전체 페이지 수 이하일 때 </a:t>
            </a:r>
            <a:r>
              <a:rPr lang="en-US" altLang="ko-KR" dirty="0"/>
              <a:t>⑨ [</a:t>
            </a:r>
            <a:r>
              <a:rPr lang="ko-KR" altLang="en-US" dirty="0"/>
              <a:t>다음 블록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⑩[</a:t>
            </a:r>
            <a:r>
              <a:rPr lang="ko-KR" altLang="en-US" dirty="0"/>
              <a:t>마지막 페이지</a:t>
            </a:r>
            <a:r>
              <a:rPr lang="en-US" altLang="ko-KR" dirty="0"/>
              <a:t>] </a:t>
            </a:r>
            <a:r>
              <a:rPr lang="ko-KR" altLang="en-US" dirty="0"/>
              <a:t>링크를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>
                <a:latin typeface="+mn-ea"/>
                <a:ea typeface="+mn-ea"/>
              </a:rPr>
              <a:t>21</a:t>
            </a:fld>
            <a:endParaRPr lang="ko" altLang="en-US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60BBD-8FB8-4C9D-B30C-AF4658E03F7F}"/>
              </a:ext>
            </a:extLst>
          </p:cNvPr>
          <p:cNvSpPr txBox="1"/>
          <p:nvPr/>
        </p:nvSpPr>
        <p:spPr>
          <a:xfrm>
            <a:off x="457200" y="1898389"/>
            <a:ext cx="1038225" cy="154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단계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3]</a:t>
            </a:r>
          </a:p>
          <a:p>
            <a:pPr>
              <a:lnSpc>
                <a:spcPct val="114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단계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4]</a:t>
            </a:r>
          </a:p>
          <a:p>
            <a:pPr>
              <a:lnSpc>
                <a:spcPct val="114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단계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5]</a:t>
            </a:r>
          </a:p>
          <a:p>
            <a:pPr>
              <a:lnSpc>
                <a:spcPct val="114000"/>
              </a:lnSpc>
            </a:pPr>
            <a:endParaRPr lang="en-US" altLang="ko-KR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ko-KR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단계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6]</a:t>
            </a:r>
            <a:endParaRPr lang="ko-KR" altLang="en-US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79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9.6 </a:t>
            </a:r>
            <a:r>
              <a:rPr lang="en-US" altLang="ko-KR" b="1" dirty="0" err="1"/>
              <a:t>List.jsp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348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9.6.4 </a:t>
            </a:r>
            <a:r>
              <a:rPr lang="ko-KR" altLang="en-US" b="1" dirty="0"/>
              <a:t>화면 출력</a:t>
            </a:r>
            <a:endParaRPr lang="en-US" altLang="ko-KR" b="1" dirty="0"/>
          </a:p>
          <a:p>
            <a:pPr lvl="2"/>
            <a:r>
              <a:rPr lang="en-US" altLang="ko-KR" dirty="0"/>
              <a:t>2) </a:t>
            </a:r>
            <a:r>
              <a:rPr lang="ko-KR" altLang="en-US" dirty="0"/>
              <a:t>목록에서 게시물을 출력하는 부분 완성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9-6] </a:t>
            </a:r>
            <a:r>
              <a:rPr lang="en-US" altLang="ko-KR" dirty="0" err="1"/>
              <a:t>List.jsp</a:t>
            </a:r>
            <a:r>
              <a:rPr lang="ko-KR" altLang="en-US" dirty="0"/>
              <a:t>에 페이징 기능 추가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제목에 현재 페이지 번호와 총 페이지 수를 출력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목록 출력 시 사용할 가상 번호를 계산</a:t>
            </a:r>
            <a:r>
              <a:rPr lang="en-US" altLang="ko-KR" dirty="0"/>
              <a:t>. </a:t>
            </a:r>
            <a:r>
              <a:rPr lang="ko-KR" altLang="en-US" dirty="0"/>
              <a:t>페이지에 따라 출력되는 게시물 범위가 다르므로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가상 번호에도 페이지 번호가 적용되어 계산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앞 절에서 만든 페이지 바로가기 영역 </a:t>
            </a:r>
            <a:r>
              <a:rPr lang="en-US" altLang="ko-KR" dirty="0"/>
              <a:t>HTML </a:t>
            </a:r>
            <a:r>
              <a:rPr lang="ko-KR" altLang="en-US" dirty="0"/>
              <a:t>문자열 출력 메서드를 호출</a:t>
            </a:r>
            <a:br>
              <a:rPr lang="en-US" altLang="ko-KR" dirty="0"/>
            </a:br>
            <a:r>
              <a:rPr lang="ko-KR" altLang="en-US" dirty="0"/>
              <a:t>    매개변수는 왼쪽서부터 ‘전체 게시물 개수’</a:t>
            </a:r>
            <a:r>
              <a:rPr lang="en-US" altLang="ko-KR" dirty="0"/>
              <a:t>, ‘</a:t>
            </a:r>
            <a:r>
              <a:rPr lang="ko-KR" altLang="en-US" dirty="0"/>
              <a:t>페이지 범위’</a:t>
            </a:r>
            <a:r>
              <a:rPr lang="en-US" altLang="ko-KR" dirty="0"/>
              <a:t>, ‘</a:t>
            </a:r>
            <a:r>
              <a:rPr lang="ko-KR" altLang="en-US" dirty="0"/>
              <a:t>블록 페이지 범위’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‘</a:t>
            </a:r>
            <a:r>
              <a:rPr lang="ko-KR" altLang="en-US" dirty="0"/>
              <a:t>현재 페이지 번호’</a:t>
            </a:r>
            <a:r>
              <a:rPr lang="en-US" altLang="ko-KR" dirty="0"/>
              <a:t>, ‘</a:t>
            </a:r>
            <a:r>
              <a:rPr lang="ko-KR" altLang="en-US" dirty="0"/>
              <a:t>실행된 목록 파일명’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8904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9.7 </a:t>
            </a:r>
            <a:r>
              <a:rPr lang="ko-KR" altLang="en-US" b="1" dirty="0"/>
              <a:t>동작 확인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34889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페이지 기능이 추가된 게시판의 실행 결과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List.jsp</a:t>
            </a:r>
            <a:r>
              <a:rPr lang="ko-KR" altLang="en-US" dirty="0"/>
              <a:t>를 실행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처음 실행했을 때는 </a:t>
            </a:r>
            <a:r>
              <a:rPr lang="en-US" altLang="ko-KR" dirty="0"/>
              <a:t>① </a:t>
            </a:r>
            <a:r>
              <a:rPr lang="en-US" altLang="ko-KR" dirty="0" err="1"/>
              <a:t>pageNum</a:t>
            </a:r>
            <a:r>
              <a:rPr lang="en-US" altLang="ko-KR" dirty="0"/>
              <a:t> </a:t>
            </a:r>
            <a:r>
              <a:rPr lang="ko-KR" altLang="en-US" dirty="0"/>
              <a:t>매개변수가 전달되지 않으니 </a:t>
            </a:r>
            <a:r>
              <a:rPr lang="en-US" altLang="ko-KR" dirty="0"/>
              <a:t>1</a:t>
            </a:r>
            <a:r>
              <a:rPr lang="ko-KR" altLang="en-US" dirty="0"/>
              <a:t>페이지로 인식</a:t>
            </a:r>
            <a:r>
              <a:rPr lang="en-US" altLang="ko-KR" dirty="0"/>
              <a:t>. </a:t>
            </a:r>
            <a:r>
              <a:rPr lang="ko-KR" altLang="en-US" dirty="0"/>
              <a:t>따라서 이전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블록도 없기 때문에 </a:t>
            </a:r>
            <a:r>
              <a:rPr lang="en-US" altLang="ko-KR" dirty="0"/>
              <a:t>② </a:t>
            </a:r>
            <a:r>
              <a:rPr lang="ko-KR" altLang="en-US" dirty="0"/>
              <a:t>처럼 아무것도 출력되지 않음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아래쪽의 </a:t>
            </a:r>
            <a:r>
              <a:rPr lang="en-US" altLang="ko-KR" dirty="0"/>
              <a:t>[</a:t>
            </a:r>
            <a:r>
              <a:rPr lang="ko-KR" altLang="en-US" dirty="0"/>
              <a:t>다음 블록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현재 페이지 블록의 크기를 </a:t>
            </a:r>
            <a:r>
              <a:rPr lang="en-US" altLang="ko-KR" dirty="0"/>
              <a:t>5</a:t>
            </a:r>
            <a:r>
              <a:rPr lang="ko-KR" altLang="en-US" dirty="0"/>
              <a:t>로 설정하였으므로 다음 블록은 </a:t>
            </a:r>
            <a:r>
              <a:rPr lang="en-US" altLang="ko-KR" dirty="0"/>
              <a:t>6</a:t>
            </a:r>
            <a:br>
              <a:rPr lang="en-US" altLang="ko-KR" dirty="0"/>
            </a:br>
            <a:r>
              <a:rPr lang="ko-KR" altLang="en-US" dirty="0"/>
              <a:t>    </a:t>
            </a:r>
            <a:r>
              <a:rPr lang="en-US" altLang="ko-KR" dirty="0"/>
              <a:t>① </a:t>
            </a:r>
            <a:r>
              <a:rPr lang="ko-KR" altLang="en-US" dirty="0"/>
              <a:t>매개변수로 </a:t>
            </a:r>
            <a:r>
              <a:rPr lang="en-US" altLang="ko-KR" dirty="0" err="1"/>
              <a:t>pageNum</a:t>
            </a:r>
            <a:r>
              <a:rPr lang="en-US" altLang="ko-KR" dirty="0"/>
              <a:t>=6</a:t>
            </a:r>
            <a:r>
              <a:rPr lang="ko-KR" altLang="en-US" dirty="0"/>
              <a:t>이 전달되는 것을 볼 수 있고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② </a:t>
            </a:r>
            <a:r>
              <a:rPr lang="ko-KR" altLang="en-US" dirty="0"/>
              <a:t>게시물도 </a:t>
            </a:r>
            <a:r>
              <a:rPr lang="en-US" altLang="ko-KR" dirty="0"/>
              <a:t>55</a:t>
            </a:r>
            <a:r>
              <a:rPr lang="ko-KR" altLang="en-US" dirty="0"/>
              <a:t>번</a:t>
            </a:r>
            <a:r>
              <a:rPr lang="en-US" altLang="ko-KR" dirty="0"/>
              <a:t>(105 - 50)</a:t>
            </a:r>
            <a:r>
              <a:rPr lang="ko-KR" altLang="en-US" dirty="0"/>
              <a:t>이 첫 번째로 출력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이제 첫 페이지가 아니므로 </a:t>
            </a:r>
            <a:r>
              <a:rPr lang="en-US" altLang="ko-KR" dirty="0"/>
              <a:t>③ </a:t>
            </a:r>
            <a:r>
              <a:rPr lang="ko-KR" altLang="en-US" dirty="0"/>
              <a:t>이전 페이지 블록도 출력되는 걸 확인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5964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게시판의 설정값은 </a:t>
            </a:r>
            <a:r>
              <a:rPr lang="en-US" altLang="ko-KR" dirty="0"/>
              <a:t>web.xml</a:t>
            </a:r>
            <a:r>
              <a:rPr lang="ko-KR" altLang="en-US" dirty="0"/>
              <a:t>에 컨텍스트 초기화 매개변수로 저장해 사용하면 소스 코드 수정 없이 값을 변경할 수 있음</a:t>
            </a:r>
            <a:endParaRPr lang="en-US" altLang="ko-KR" dirty="0"/>
          </a:p>
          <a:p>
            <a:pPr lvl="1"/>
            <a:r>
              <a:rPr lang="ko-KR" altLang="en-US" dirty="0"/>
              <a:t>해당 설정값과 테이블에 저장된 레코드의 개수를 통해 페이지 수를 계산</a:t>
            </a:r>
            <a:endParaRPr lang="en-US" altLang="ko-KR" dirty="0"/>
          </a:p>
          <a:p>
            <a:pPr lvl="1"/>
            <a:r>
              <a:rPr lang="ko-KR" altLang="en-US" dirty="0"/>
              <a:t>페이지 번호를 출력하는 코드는 </a:t>
            </a:r>
            <a:r>
              <a:rPr lang="en-US" altLang="ko-KR" dirty="0"/>
              <a:t>14</a:t>
            </a:r>
            <a:r>
              <a:rPr lang="ko-KR" altLang="en-US" dirty="0"/>
              <a:t>장에서 제작할 모델</a:t>
            </a:r>
            <a:r>
              <a:rPr lang="en-US" altLang="ko-KR" dirty="0"/>
              <a:t>2 </a:t>
            </a:r>
            <a:r>
              <a:rPr lang="ko-KR" altLang="en-US" dirty="0"/>
              <a:t>방식 게시판에서도 동일하게 사용하게 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이처럼 공통적으로 쓰이는 기능은 별도의 유틸리티 클래스로 만들어두면 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재사용성이 높아짐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09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chemeClr val="lt1"/>
                </a:solidFill>
              </a:rPr>
              <a:t>Project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</a:rPr>
              <a:t>게시판에 페이징 기능 넣기</a:t>
            </a:r>
            <a:endParaRPr sz="32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B1323-F834-42E6-8FCA-A7BC9442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85117"/>
            <a:ext cx="5886171" cy="41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C7BC1-07C0-4DB5-AEA5-0B424E0A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1" y="801273"/>
            <a:ext cx="7084869" cy="41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장에서 만든 게시판에 페이징 기능을 추가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페이징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목록이 길 때 페이지별로 나눠 보여주는 기능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페이징은 게시판뿐 아니라 쇼핑몰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검색 엔진 등 보여줄 콘텐츠가 여러 개인 서비스에서는 거의 필수로 이용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화면 맨 아래까지 스크롤하면 다음 콘텐츠를 추가로 로딩해 보여주는 기능 역시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만 다를 뿐 페이징의 응용 기술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AA9F1-4910-4902-A82E-F5DB2453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62" y="1019175"/>
            <a:ext cx="5783868" cy="25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8</a:t>
            </a:r>
            <a:r>
              <a:rPr lang="ko-KR" altLang="en-US" dirty="0"/>
              <a:t>장에서 페이지 처리가 없는 게시판을 제작</a:t>
            </a:r>
            <a:endParaRPr lang="en-US" altLang="ko-KR" dirty="0"/>
          </a:p>
          <a:p>
            <a:pPr lvl="1"/>
            <a:r>
              <a:rPr lang="ko-KR" altLang="en-US" dirty="0"/>
              <a:t>게시물이 </a:t>
            </a:r>
            <a:r>
              <a:rPr lang="en-US" altLang="ko-KR" dirty="0"/>
              <a:t>1</a:t>
            </a:r>
            <a:r>
              <a:rPr lang="ko-KR" altLang="en-US" dirty="0"/>
              <a:t>만 개가 되었다고 가정해보면 다음과 같은 문제가 발생</a:t>
            </a:r>
            <a:endParaRPr lang="en-US" altLang="ko-KR" dirty="0"/>
          </a:p>
          <a:p>
            <a:pPr lvl="2"/>
            <a:r>
              <a:rPr lang="ko-KR" altLang="en-US" dirty="0"/>
              <a:t>스크롤이 길어져서 사용자가 목록에서 원하는 게시글을 찾기 어려움</a:t>
            </a:r>
            <a:r>
              <a:rPr lang="en-US" altLang="ko-KR" dirty="0"/>
              <a:t>(</a:t>
            </a:r>
            <a:r>
              <a:rPr lang="ko-KR" altLang="en-US" dirty="0"/>
              <a:t>가독성 저하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전송해야 할 데이터가 많아지므로 페이지 로딩 속도가 느려짐</a:t>
            </a:r>
            <a:endParaRPr lang="en-US" altLang="ko-KR" dirty="0"/>
          </a:p>
          <a:p>
            <a:pPr lvl="2"/>
            <a:r>
              <a:rPr lang="ko-KR" altLang="en-US" dirty="0"/>
              <a:t>한꺼번에 많은 데이터를 처리해야 하므로 데이터베이스에도 과부하가 걸림</a:t>
            </a:r>
            <a:endParaRPr lang="en-US" altLang="ko-KR" dirty="0"/>
          </a:p>
          <a:p>
            <a:pPr lvl="1"/>
            <a:r>
              <a:rPr lang="ko-KR" altLang="en-US" dirty="0"/>
              <a:t>페이징</a:t>
            </a:r>
            <a:r>
              <a:rPr lang="en-US" altLang="ko-KR" dirty="0"/>
              <a:t>(paging)</a:t>
            </a:r>
            <a:endParaRPr lang="ko-KR" altLang="en-US" dirty="0"/>
          </a:p>
          <a:p>
            <a:pPr lvl="2"/>
            <a:r>
              <a:rPr lang="ko-KR" altLang="en-US" dirty="0"/>
              <a:t>게시판에서 목록을 보통 </a:t>
            </a:r>
            <a:r>
              <a:rPr lang="en-US" altLang="ko-KR" dirty="0"/>
              <a:t>10~20</a:t>
            </a:r>
            <a:r>
              <a:rPr lang="ko-KR" altLang="en-US" dirty="0"/>
              <a:t>개 정도씩 나눠 페이지별로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9.1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9.1.1 </a:t>
            </a:r>
            <a:r>
              <a:rPr lang="ko-KR" altLang="en-US" b="1" dirty="0"/>
              <a:t>페이징을 위한 설정</a:t>
            </a:r>
            <a:endParaRPr lang="en-US" altLang="ko-KR" b="1" dirty="0"/>
          </a:p>
          <a:p>
            <a:pPr lvl="1"/>
            <a:r>
              <a:rPr lang="ko-KR" altLang="en-US" dirty="0"/>
              <a:t>페이징 처리를 위해서는 두 가지 기본 설정값</a:t>
            </a:r>
            <a:endParaRPr lang="en-US" altLang="ko-KR" dirty="0"/>
          </a:p>
          <a:p>
            <a:pPr lvl="2"/>
            <a:r>
              <a:rPr lang="ko-KR" altLang="en-US" dirty="0"/>
              <a:t>한 페이지에 출력할 게시물의 개수</a:t>
            </a:r>
          </a:p>
          <a:p>
            <a:pPr lvl="3"/>
            <a:r>
              <a:rPr lang="en-US" altLang="ko-KR" dirty="0"/>
              <a:t>POSTS_PER_PAGE = 10</a:t>
            </a:r>
          </a:p>
          <a:p>
            <a:pPr lvl="2"/>
            <a:r>
              <a:rPr lang="ko-KR" altLang="en-US" dirty="0"/>
              <a:t>한 화면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에 출력할 페이지 번호의 개수</a:t>
            </a:r>
          </a:p>
          <a:p>
            <a:pPr lvl="3"/>
            <a:r>
              <a:rPr lang="en-US" altLang="ko-KR" dirty="0"/>
              <a:t>PAGES_PER_BLOCK = 5</a:t>
            </a:r>
          </a:p>
          <a:p>
            <a:pPr lvl="2"/>
            <a:r>
              <a:rPr lang="ko-KR" altLang="en-US" dirty="0"/>
              <a:t>이 설정값을 이용해 페이지 개수와 출력할 레코드의 범위를 계산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536930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33802</TotalTime>
  <Words>1807</Words>
  <Application>Microsoft Office PowerPoint</Application>
  <PresentationFormat>화면 슬라이드 쇼(16:9)</PresentationFormat>
  <Paragraphs>219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9.1 프로젝트 구상(1)</vt:lpstr>
      <vt:lpstr>9.1 프로젝트 구상(2)</vt:lpstr>
      <vt:lpstr>9.1 프로젝트 구상(3)</vt:lpstr>
      <vt:lpstr>9.1 프로젝트 구상(4)</vt:lpstr>
      <vt:lpstr>9.1 프로젝트 구상(5)</vt:lpstr>
      <vt:lpstr>9.2 8장 소스 코드 복사</vt:lpstr>
      <vt:lpstr>9.3 더미 데이터 입력</vt:lpstr>
      <vt:lpstr>9.4 페이징용 쿼리문 작성(1)</vt:lpstr>
      <vt:lpstr>9.4 페이징용 쿼리문 작성(2)</vt:lpstr>
      <vt:lpstr>9.4 페이징용 쿼리문 작성(3)</vt:lpstr>
      <vt:lpstr>9.5 DAO 수정</vt:lpstr>
      <vt:lpstr>9.6 List.jsp 수정(1)</vt:lpstr>
      <vt:lpstr>9.6 List.jsp 수정(2)</vt:lpstr>
      <vt:lpstr>9.6 List.jsp 수정(3)</vt:lpstr>
      <vt:lpstr>9.6 List.jsp 수정(4)</vt:lpstr>
      <vt:lpstr>9.7 동작 확인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68</cp:revision>
  <dcterms:modified xsi:type="dcterms:W3CDTF">2022-03-31T06:49:29Z</dcterms:modified>
</cp:coreProperties>
</file>