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86" r:id="rId6"/>
    <p:sldId id="260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84" r:id="rId24"/>
  </p:sldIdLst>
  <p:sldSz cx="9144000" cy="5143500" type="screen16x9"/>
  <p:notesSz cx="6858000" cy="9144000"/>
  <p:embeddedFontLst>
    <p:embeddedFont>
      <p:font typeface="나눔고딕코딩" panose="020D0009000000000000" pitchFamily="49" charset="-127"/>
      <p:regular r:id="rId26"/>
      <p:bold r:id="rId27"/>
    </p:embeddedFont>
    <p:embeddedFont>
      <p:font typeface="Batang" panose="02030600000101010101" pitchFamily="18" charset="-127"/>
      <p:regular r:id="rId28"/>
    </p:embeddedFont>
    <p:embeddedFont>
      <p:font typeface="맑은 고딕" panose="020B0503020000020004" pitchFamily="34" charset="-127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NanumGothicOTFExtraBold" panose="020D0604000000000000" pitchFamily="34" charset="-127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81" autoAdjust="0"/>
  </p:normalViewPr>
  <p:slideViewPr>
    <p:cSldViewPr snapToGrid="0">
      <p:cViewPr varScale="1">
        <p:scale>
          <a:sx n="175" d="100"/>
          <a:sy n="175" d="100"/>
        </p:scale>
        <p:origin x="384" y="168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99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57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6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84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201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930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237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38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943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6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54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316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03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96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50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1436688" lvl="4" indent="-269875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 err="1"/>
              <a:t>df</a:t>
            </a:r>
            <a:endParaRPr lang="en-US" dirty="0"/>
          </a:p>
          <a:p>
            <a:pPr lvl="4"/>
            <a:r>
              <a:rPr lang="en-US" dirty="0" err="1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18.3 </a:t>
            </a:r>
            <a:r>
              <a:rPr lang="ko-KR" altLang="en-US" b="1" dirty="0"/>
              <a:t>톰캣 시작하기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톰캣 웹 서버를 시작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포트 충돌이 나지 않도록 이클립스에서 구동된 웹 서버는 반드시 종료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이클립스에서 </a:t>
            </a:r>
            <a:r>
              <a:rPr lang="en-US" altLang="ko-KR" dirty="0"/>
              <a:t>[Servers] </a:t>
            </a:r>
            <a:r>
              <a:rPr lang="ko-KR" altLang="en-US" dirty="0"/>
              <a:t>뷰를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“</a:t>
            </a:r>
            <a:r>
              <a:rPr lang="en-US" altLang="ko-KR" dirty="0"/>
              <a:t>Started”</a:t>
            </a:r>
            <a:r>
              <a:rPr lang="ko-KR" altLang="en-US" dirty="0"/>
              <a:t>라고 적혀 있다면 웹 서버가 구동 중인 상태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오른쪽의 붉은 </a:t>
            </a:r>
            <a:r>
              <a:rPr lang="en-US" altLang="ko-KR" dirty="0"/>
              <a:t>[Stop the server] </a:t>
            </a:r>
            <a:r>
              <a:rPr lang="ko-KR" altLang="en-US" dirty="0"/>
              <a:t>버튼을 눌러서 웹 서버를 종료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상태가 곧 “</a:t>
            </a:r>
            <a:r>
              <a:rPr lang="en-US" altLang="ko-KR" dirty="0"/>
              <a:t>Stopped”</a:t>
            </a:r>
            <a:r>
              <a:rPr lang="ko-KR" altLang="en-US" dirty="0"/>
              <a:t>로 바뀜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로컬에서 톰캣을 구동하기 위해서는 명령 프롬프트가 필요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[Windows]+ [R] </a:t>
            </a:r>
            <a:r>
              <a:rPr lang="ko-KR" altLang="en-US" dirty="0"/>
              <a:t>을 눌러 실행창이 뜨면 “</a:t>
            </a:r>
            <a:r>
              <a:rPr lang="en-US" altLang="ko-KR" dirty="0" err="1"/>
              <a:t>cmd</a:t>
            </a:r>
            <a:r>
              <a:rPr lang="en-US" altLang="ko-KR" dirty="0"/>
              <a:t>”</a:t>
            </a:r>
            <a:r>
              <a:rPr lang="ko-KR" altLang="en-US" dirty="0"/>
              <a:t>를 입력한 후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명령 프롬프트에서 </a:t>
            </a:r>
            <a:r>
              <a:rPr lang="en-US" altLang="ko-KR" dirty="0"/>
              <a:t>cd </a:t>
            </a:r>
            <a:r>
              <a:rPr lang="ko-KR" altLang="en-US" dirty="0"/>
              <a:t>명령으로 톰캣 설치 폴더 하위의 </a:t>
            </a:r>
            <a:r>
              <a:rPr lang="en-US" altLang="ko-KR" dirty="0"/>
              <a:t>bin </a:t>
            </a:r>
            <a:r>
              <a:rPr lang="ko-KR" altLang="en-US" dirty="0"/>
              <a:t>폴더로 이동</a:t>
            </a:r>
            <a:br>
              <a:rPr lang="en-US" altLang="ko-KR" dirty="0"/>
            </a:br>
            <a:r>
              <a:rPr lang="en-US" altLang="ko-KR" dirty="0"/>
              <a:t>    - C:\01DevelopKits\apache-tomcat-9.0.52\bin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startup.bat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로컬에서 처음으로 실행할 때 보안 경고창이 뜨면 </a:t>
            </a:r>
            <a:r>
              <a:rPr lang="en-US" altLang="ko-KR" dirty="0"/>
              <a:t>[</a:t>
            </a:r>
            <a:r>
              <a:rPr lang="ko-KR" altLang="en-US" dirty="0"/>
              <a:t>액세스 허용</a:t>
            </a:r>
            <a:r>
              <a:rPr lang="en-US" altLang="ko-KR" dirty="0"/>
              <a:t>]</a:t>
            </a:r>
            <a:r>
              <a:rPr lang="ko-KR" altLang="en-US" dirty="0"/>
              <a:t>을 클릭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7125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18.3 </a:t>
            </a:r>
            <a:r>
              <a:rPr lang="ko-KR" altLang="en-US" b="1" dirty="0"/>
              <a:t>톰캣 시작하기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배포 후 </a:t>
            </a:r>
            <a:r>
              <a:rPr lang="en-US" altLang="ko-KR" dirty="0"/>
              <a:t>webapps </a:t>
            </a:r>
            <a:r>
              <a:rPr lang="ko-KR" altLang="en-US" dirty="0"/>
              <a:t>폴더 모습</a:t>
            </a:r>
            <a:br>
              <a:rPr lang="en-US" altLang="ko-KR" dirty="0"/>
            </a:br>
            <a:r>
              <a:rPr lang="en-US" altLang="ko-KR" dirty="0"/>
              <a:t>- WAR </a:t>
            </a:r>
            <a:r>
              <a:rPr lang="ko-KR" altLang="en-US" dirty="0"/>
              <a:t>파일을 옮겨놓은 </a:t>
            </a:r>
            <a:br>
              <a:rPr lang="en-US" altLang="ko-KR" dirty="0"/>
            </a:br>
            <a:r>
              <a:rPr lang="en-US" altLang="ko-KR" dirty="0"/>
              <a:t>webapps </a:t>
            </a:r>
            <a:r>
              <a:rPr lang="ko-KR" altLang="en-US" dirty="0"/>
              <a:t>폴더를 윈도우 탐색기에서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807C0-608A-44A8-9F7E-0863D5D8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160" y="639422"/>
            <a:ext cx="3493478" cy="40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5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18.3 </a:t>
            </a:r>
            <a:r>
              <a:rPr lang="ko-KR" altLang="en-US" b="1" dirty="0"/>
              <a:t>톰캣 시작하기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하위에 작성한 </a:t>
            </a:r>
            <a:r>
              <a:rPr lang="en-US" altLang="ko-KR" dirty="0"/>
              <a:t>.java </a:t>
            </a:r>
            <a:r>
              <a:rPr lang="ko-KR" altLang="en-US" dirty="0"/>
              <a:t>파일들은 </a:t>
            </a:r>
            <a:r>
              <a:rPr lang="en-US" altLang="ko-KR" dirty="0"/>
              <a:t>WEB_INF </a:t>
            </a:r>
            <a:r>
              <a:rPr lang="ko-KR" altLang="en-US" dirty="0"/>
              <a:t>하위로 이동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E1674-57CD-42D7-9080-3AD642C0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498080"/>
            <a:ext cx="69532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18.3 </a:t>
            </a:r>
            <a:r>
              <a:rPr lang="ko-KR" altLang="en-US" b="1" dirty="0"/>
              <a:t>톰캣 시작하기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br>
              <a:rPr lang="en-US" altLang="ko-KR" dirty="0"/>
            </a:br>
            <a:r>
              <a:rPr lang="en-US" altLang="ko-KR" dirty="0"/>
              <a:t>- .java </a:t>
            </a:r>
            <a:r>
              <a:rPr lang="ko-KR" altLang="en-US" dirty="0"/>
              <a:t>파일과 컴파일된 결과인 </a:t>
            </a:r>
            <a:r>
              <a:rPr lang="en-US" altLang="ko-KR" dirty="0"/>
              <a:t>.class </a:t>
            </a:r>
            <a:r>
              <a:rPr lang="ko-KR" altLang="en-US" dirty="0"/>
              <a:t>파일이 같이 있음을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이처럼 </a:t>
            </a:r>
            <a:r>
              <a:rPr lang="en-US" altLang="ko-KR" dirty="0"/>
              <a:t>.java </a:t>
            </a:r>
            <a:r>
              <a:rPr lang="ko-KR" altLang="en-US" dirty="0"/>
              <a:t>파일은 원본 그대로 실행되는 것이 아니라 컴파일된 후 </a:t>
            </a:r>
            <a:r>
              <a:rPr lang="en-US" altLang="ko-KR" dirty="0"/>
              <a:t>.class </a:t>
            </a:r>
            <a:r>
              <a:rPr lang="ko-KR" altLang="en-US" dirty="0"/>
              <a:t>파일이 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D662F-174F-4ECD-B1E4-B4217D49E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1933575"/>
            <a:ext cx="6838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18.4 </a:t>
            </a:r>
            <a:r>
              <a:rPr lang="ko-KR" altLang="en-US" b="1" dirty="0"/>
              <a:t>동작 확인 </a:t>
            </a:r>
            <a:r>
              <a:rPr lang="en-US" altLang="ko-KR" b="1" dirty="0"/>
              <a:t>1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웹 브라우저에서</a:t>
            </a:r>
            <a:r>
              <a:rPr lang="en-US" altLang="ko-KR" dirty="0"/>
              <a:t> </a:t>
            </a:r>
            <a:r>
              <a:rPr lang="en-US" altLang="ko-KR" dirty="0" err="1"/>
              <a:t>HelloJSP.jsp</a:t>
            </a:r>
            <a:r>
              <a:rPr lang="ko-KR" altLang="en-US" dirty="0"/>
              <a:t>와 모델</a:t>
            </a:r>
            <a:r>
              <a:rPr lang="en-US" altLang="ko-KR" dirty="0"/>
              <a:t>1 </a:t>
            </a:r>
            <a:r>
              <a:rPr lang="ko-KR" altLang="en-US" dirty="0"/>
              <a:t>방식 게시판의 동작을 확인</a:t>
            </a:r>
            <a:endParaRPr lang="en-US" altLang="ko-KR" dirty="0"/>
          </a:p>
          <a:p>
            <a:pPr lvl="2"/>
            <a:r>
              <a:rPr lang="en-US" altLang="ko-KR" dirty="0" err="1"/>
              <a:t>HelloJSP.jsp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브라우저에서 다음 주소에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 http://localhost:8081/MustHaveJSP/HelloJSP.jsp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모델</a:t>
            </a:r>
            <a:r>
              <a:rPr lang="en-US" altLang="ko-KR" dirty="0"/>
              <a:t>1 </a:t>
            </a:r>
            <a:r>
              <a:rPr lang="ko-KR" altLang="en-US" dirty="0"/>
              <a:t>방식 게시판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브라우저에서 다음 주소에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 http://localhost:8081/MustHaveJSP/08Board/List.jsp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7693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18.5 </a:t>
            </a:r>
            <a:r>
              <a:rPr lang="ko-KR" altLang="en-US" b="1" dirty="0"/>
              <a:t>접속 </a:t>
            </a:r>
            <a:r>
              <a:rPr lang="en-US" altLang="ko-KR" b="1" dirty="0"/>
              <a:t>URL</a:t>
            </a:r>
            <a:r>
              <a:rPr lang="ko-KR" altLang="en-US" b="1" dirty="0"/>
              <a:t>에서 컨텍스트 루트 없애기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컨텍스트 루트 경로 제거하는 방법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톰캣 실행창을 닫아 톰캣 웹 서버를 종료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윈도우 탐색기를 띄운 후 </a:t>
            </a:r>
            <a:r>
              <a:rPr lang="en-US" altLang="ko-KR" dirty="0"/>
              <a:t>{</a:t>
            </a:r>
            <a:r>
              <a:rPr lang="ko-KR" altLang="en-US" dirty="0"/>
              <a:t>톰캣 설치 폴더</a:t>
            </a:r>
            <a:r>
              <a:rPr lang="en-US" altLang="ko-KR" dirty="0"/>
              <a:t>}/webapps/ROOT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ROOT </a:t>
            </a:r>
            <a:r>
              <a:rPr lang="ko-KR" altLang="en-US" dirty="0"/>
              <a:t>폴더에 있는 모든 파일을 삭제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톰캣 웹 서버를 실행한 후 처음 </a:t>
            </a:r>
            <a:r>
              <a:rPr lang="en-US" altLang="ko-KR" dirty="0"/>
              <a:t>http://localhost:8081</a:t>
            </a:r>
            <a:r>
              <a:rPr lang="ko-KR" altLang="en-US" dirty="0"/>
              <a:t>로 접속했을 때 보여지는 폴더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webapps/</a:t>
            </a:r>
            <a:r>
              <a:rPr lang="en-US" altLang="ko-KR" dirty="0" err="1"/>
              <a:t>MustHaveJSP</a:t>
            </a:r>
            <a:r>
              <a:rPr lang="en-US" altLang="ko-KR" dirty="0"/>
              <a:t> </a:t>
            </a:r>
            <a:r>
              <a:rPr lang="ko-KR" altLang="en-US" dirty="0"/>
              <a:t>안의 모든 폴더와 파일을 </a:t>
            </a:r>
            <a:r>
              <a:rPr lang="en-US" altLang="ko-KR" dirty="0"/>
              <a:t>ROOT </a:t>
            </a:r>
            <a:r>
              <a:rPr lang="ko-KR" altLang="en-US" dirty="0"/>
              <a:t>폴더로 이동시키고</a:t>
            </a:r>
            <a:r>
              <a:rPr lang="en-US" altLang="ko-KR" dirty="0"/>
              <a:t>,</a:t>
            </a:r>
          </a:p>
          <a:p>
            <a:pPr marL="627063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MustHaveJSP</a:t>
            </a:r>
            <a:r>
              <a:rPr lang="en-US" altLang="ko-KR" dirty="0"/>
              <a:t> </a:t>
            </a:r>
            <a:r>
              <a:rPr lang="ko-KR" altLang="en-US" dirty="0"/>
              <a:t>폴더는 삭제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모든 작업이 끝났으니 톰캣을 다시 시작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명령 프롬프트에서 </a:t>
            </a:r>
            <a:r>
              <a:rPr lang="en-US" altLang="ko-KR" dirty="0"/>
              <a:t>bin </a:t>
            </a:r>
            <a:r>
              <a:rPr lang="ko-KR" altLang="en-US" dirty="0"/>
              <a:t>폴더의 </a:t>
            </a:r>
            <a:r>
              <a:rPr lang="en-US" altLang="ko-KR" dirty="0"/>
              <a:t>startup.bat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8244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18.6 </a:t>
            </a:r>
            <a:r>
              <a:rPr lang="ko-KR" altLang="en-US" b="1" dirty="0"/>
              <a:t>동작 확인 </a:t>
            </a:r>
            <a:r>
              <a:rPr lang="en-US" altLang="ko-KR" b="1" dirty="0"/>
              <a:t>2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 err="1"/>
              <a:t>HelloJSP.jsp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브라우저에서 다음 주소에 접속 </a:t>
            </a:r>
            <a:r>
              <a:rPr lang="en-US" altLang="ko-KR" dirty="0"/>
              <a:t>- </a:t>
            </a:r>
            <a:r>
              <a:rPr lang="ko-KR" altLang="en-US" dirty="0"/>
              <a:t>컨텍스트 루트를 제거한 주소</a:t>
            </a: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http://localhost:8081/HelloJSP.jsp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파일 업로드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웹 브라우저에서 다음 주소에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 http://localhost:8081/12FileUpload/FileUploadMain.jsp</a:t>
            </a:r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제목을 입력하고 첨부할 이미지를 선택한 후 </a:t>
            </a:r>
            <a:r>
              <a:rPr lang="en-US" altLang="ko-KR" dirty="0"/>
              <a:t>[</a:t>
            </a:r>
            <a:r>
              <a:rPr lang="ko-KR" altLang="en-US" dirty="0"/>
              <a:t>전송하기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파일 목록에서 등록이 완료된 것을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윈도우 탐색기에서 </a:t>
            </a:r>
            <a:r>
              <a:rPr lang="en-US" altLang="ko-KR" dirty="0"/>
              <a:t>{</a:t>
            </a:r>
            <a:r>
              <a:rPr lang="ko-KR" altLang="en-US" dirty="0"/>
              <a:t>톰캣 설치 경로</a:t>
            </a:r>
            <a:r>
              <a:rPr lang="en-US" altLang="ko-KR" dirty="0"/>
              <a:t>}\webapps\ROOT\Uploads </a:t>
            </a:r>
            <a:r>
              <a:rPr lang="ko-KR" altLang="en-US" dirty="0"/>
              <a:t>폴더로 이동</a:t>
            </a:r>
            <a:br>
              <a:rPr lang="en-US" altLang="ko-KR" dirty="0"/>
            </a:br>
            <a:r>
              <a:rPr lang="en-US" altLang="ko-KR" dirty="0"/>
              <a:t>     - </a:t>
            </a:r>
            <a:r>
              <a:rPr lang="ko-KR" altLang="en-US" dirty="0"/>
              <a:t>파일이 제대로 업로드되었는지 확인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6872-339C-43F6-8AC0-9A64E2B139D0}"/>
              </a:ext>
            </a:extLst>
          </p:cNvPr>
          <p:cNvSpPr txBox="1"/>
          <p:nvPr/>
        </p:nvSpPr>
        <p:spPr>
          <a:xfrm>
            <a:off x="1362807" y="3844354"/>
            <a:ext cx="6625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12</a:t>
            </a:r>
            <a:r>
              <a:rPr lang="ko-KR" altLang="en-US" sz="1200" dirty="0">
                <a:latin typeface="+mn-ea"/>
                <a:ea typeface="+mn-ea"/>
              </a:rPr>
              <a:t>장에서 파일을 업로드하면 </a:t>
            </a:r>
            <a:r>
              <a:rPr lang="en-US" altLang="ko-KR" sz="1200" dirty="0">
                <a:latin typeface="+mn-ea"/>
                <a:ea typeface="+mn-ea"/>
              </a:rPr>
              <a:t>{</a:t>
            </a:r>
            <a:r>
              <a:rPr lang="ko-KR" altLang="en-US" sz="1200" dirty="0">
                <a:latin typeface="+mn-ea"/>
                <a:ea typeface="+mn-ea"/>
              </a:rPr>
              <a:t>프로젝트 루트</a:t>
            </a:r>
            <a:r>
              <a:rPr lang="en-US" altLang="ko-KR" sz="1200" dirty="0">
                <a:latin typeface="+mn-ea"/>
                <a:ea typeface="+mn-ea"/>
              </a:rPr>
              <a:t>} </a:t>
            </a:r>
            <a:r>
              <a:rPr lang="ko-KR" altLang="en-US" sz="1200" dirty="0">
                <a:latin typeface="+mn-ea"/>
                <a:ea typeface="+mn-ea"/>
              </a:rPr>
              <a:t>밑의 </a:t>
            </a:r>
            <a:r>
              <a:rPr lang="en-US" altLang="ko-KR" sz="1200" dirty="0">
                <a:latin typeface="+mn-ea"/>
                <a:ea typeface="+mn-ea"/>
              </a:rPr>
              <a:t>Uploads </a:t>
            </a:r>
            <a:r>
              <a:rPr lang="ko-KR" altLang="en-US" sz="1200" dirty="0">
                <a:latin typeface="+mn-ea"/>
                <a:ea typeface="+mn-ea"/>
              </a:rPr>
              <a:t>폴더가 아닌 다음 경로에 저장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  C:\02Workspaces\eclipse-workspace\.metadata\.plugins\org.eclipse.wst.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</a:t>
            </a:r>
            <a:r>
              <a:rPr lang="en-US" altLang="ko-KR" sz="1200" dirty="0" err="1">
                <a:latin typeface="+mn-ea"/>
                <a:ea typeface="+mn-ea"/>
              </a:rPr>
              <a:t>server.core</a:t>
            </a:r>
            <a:r>
              <a:rPr lang="en-US" altLang="ko-KR" sz="1200" dirty="0">
                <a:latin typeface="+mn-ea"/>
                <a:ea typeface="+mn-ea"/>
              </a:rPr>
              <a:t>\tmp0\</a:t>
            </a:r>
            <a:r>
              <a:rPr lang="en-US" altLang="ko-KR" sz="1200" dirty="0" err="1">
                <a:latin typeface="+mn-ea"/>
                <a:ea typeface="+mn-ea"/>
              </a:rPr>
              <a:t>wtpwebapps</a:t>
            </a:r>
            <a:r>
              <a:rPr lang="en-US" altLang="ko-KR" sz="1200" dirty="0">
                <a:latin typeface="+mn-ea"/>
                <a:ea typeface="+mn-ea"/>
              </a:rPr>
              <a:t>\</a:t>
            </a:r>
            <a:r>
              <a:rPr lang="en-US" altLang="ko-KR" sz="1200" dirty="0" err="1">
                <a:latin typeface="+mn-ea"/>
                <a:ea typeface="+mn-ea"/>
              </a:rPr>
              <a:t>MustHaveJSP</a:t>
            </a:r>
            <a:r>
              <a:rPr lang="en-US" altLang="ko-KR" sz="1200" dirty="0">
                <a:latin typeface="+mn-ea"/>
                <a:ea typeface="+mn-ea"/>
              </a:rPr>
              <a:t>\Uploads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웹 서버에 배포하게 되면 지정한 </a:t>
            </a:r>
            <a:r>
              <a:rPr lang="en-US" altLang="ko-KR" sz="1200" dirty="0">
                <a:latin typeface="+mn-ea"/>
                <a:ea typeface="+mn-ea"/>
              </a:rPr>
              <a:t>Uploads </a:t>
            </a:r>
            <a:r>
              <a:rPr lang="ko-KR" altLang="en-US" sz="1200" dirty="0">
                <a:latin typeface="+mn-ea"/>
                <a:ea typeface="+mn-ea"/>
              </a:rPr>
              <a:t>폴더에 저장</a:t>
            </a:r>
          </a:p>
        </p:txBody>
      </p:sp>
    </p:spTree>
    <p:extLst>
      <p:ext uri="{BB962C8B-B14F-4D97-AF65-F5344CB8AC3E}">
        <p14:creationId xmlns:p14="http://schemas.microsoft.com/office/powerpoint/2010/main" val="369312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18.7 </a:t>
            </a:r>
            <a:r>
              <a:rPr lang="ko-KR" altLang="en-US" b="1" dirty="0"/>
              <a:t>문제 해결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18.7.1 </a:t>
            </a:r>
            <a:r>
              <a:rPr lang="ko-KR" altLang="en-US" b="1" dirty="0"/>
              <a:t>톰캣 실행창에서 한글 깨짐</a:t>
            </a:r>
            <a:endParaRPr lang="en-US" altLang="ko-KR" b="1" dirty="0"/>
          </a:p>
          <a:p>
            <a:pPr lvl="1"/>
            <a:r>
              <a:rPr lang="ko-KR" altLang="en-US" dirty="0"/>
              <a:t>톰캣 실행창 인코딩 방식 변경</a:t>
            </a:r>
            <a:endParaRPr lang="en-US" altLang="ko-KR" dirty="0"/>
          </a:p>
          <a:p>
            <a:pPr lvl="2"/>
            <a:r>
              <a:rPr lang="ko-KR" altLang="en-US" dirty="0"/>
              <a:t>명령 프롬프트에서 </a:t>
            </a:r>
            <a:r>
              <a:rPr lang="en-US" altLang="ko-KR" dirty="0"/>
              <a:t>startup.bat</a:t>
            </a:r>
            <a:r>
              <a:rPr lang="ko-KR" altLang="en-US" dirty="0"/>
              <a:t>를 실행해 톰캣 웹 서버를 띄우면 한글이 깨져서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톰캣의 인코딩 방식</a:t>
            </a:r>
            <a:r>
              <a:rPr lang="en-US" altLang="ko-KR" dirty="0"/>
              <a:t>(UTF-8)</a:t>
            </a:r>
            <a:r>
              <a:rPr lang="ko-KR" altLang="en-US" dirty="0"/>
              <a:t>과 윈도우 명령 프롬프트의 인코딩 방식</a:t>
            </a:r>
            <a:r>
              <a:rPr lang="en-US" altLang="ko-KR" dirty="0"/>
              <a:t>(ANSI/OEM - </a:t>
            </a:r>
            <a:r>
              <a:rPr lang="ko-KR" altLang="en-US" dirty="0"/>
              <a:t>한국어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다르기 때문</a:t>
            </a:r>
            <a:endParaRPr lang="en-US" altLang="ko-KR" dirty="0"/>
          </a:p>
          <a:p>
            <a:pPr lvl="2"/>
            <a:r>
              <a:rPr lang="ko-KR" altLang="en-US" dirty="0"/>
              <a:t>해결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① </a:t>
            </a:r>
            <a:r>
              <a:rPr lang="ko-KR" altLang="en-US" dirty="0"/>
              <a:t>톰캣 실행창 왼쪽 상단 아이콘 클릭한 후 </a:t>
            </a:r>
            <a:r>
              <a:rPr lang="en-US" altLang="ko-KR" dirty="0"/>
              <a:t>② [</a:t>
            </a:r>
            <a:r>
              <a:rPr lang="ko-KR" altLang="en-US" dirty="0"/>
              <a:t>속성</a:t>
            </a:r>
            <a:r>
              <a:rPr lang="en-US" altLang="ko-KR" dirty="0"/>
              <a:t>] </a:t>
            </a:r>
            <a:r>
              <a:rPr lang="ko-KR" altLang="en-US" dirty="0"/>
              <a:t>메뉴를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속성 창 아래쪽의 “현재 코드 페이지” 항목 → “</a:t>
            </a:r>
            <a:r>
              <a:rPr lang="en-US" altLang="ko-KR" dirty="0"/>
              <a:t>949 (ANSI/OEM - </a:t>
            </a:r>
            <a:r>
              <a:rPr lang="ko-KR" altLang="en-US" dirty="0"/>
              <a:t>한국어</a:t>
            </a:r>
            <a:r>
              <a:rPr lang="en-US" altLang="ko-KR" dirty="0"/>
              <a:t>)” →</a:t>
            </a:r>
            <a:r>
              <a:rPr lang="ko-KR" altLang="en-US" dirty="0"/>
              <a:t> </a:t>
            </a:r>
            <a:r>
              <a:rPr lang="en-US" altLang="ko-KR" dirty="0"/>
              <a:t>UTF-8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속성 창 닫기 → 톰캣 실행창 닫기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[Windows] + [R] → “regedit” →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클릭하여 레지스트리 편집기를 실행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D7F59-B674-4C74-B7C7-2F3D533DC4F8}"/>
              </a:ext>
            </a:extLst>
          </p:cNvPr>
          <p:cNvSpPr txBox="1"/>
          <p:nvPr/>
        </p:nvSpPr>
        <p:spPr>
          <a:xfrm>
            <a:off x="6386882" y="3753286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276046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18.7 </a:t>
            </a:r>
            <a:r>
              <a:rPr lang="ko-KR" altLang="en-US" b="1" dirty="0"/>
              <a:t>문제 해결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7063" lvl="2" indent="0">
              <a:buNone/>
            </a:pPr>
            <a:r>
              <a:rPr lang="en-US" altLang="ko-KR" dirty="0"/>
              <a:t>04 ① HKEY_CURRENT_USER → ② Console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③ [</a:t>
            </a:r>
            <a:r>
              <a:rPr lang="ko-KR" altLang="en-US" dirty="0"/>
              <a:t>새로 만들기</a:t>
            </a:r>
            <a:r>
              <a:rPr lang="en-US" altLang="ko-KR" dirty="0"/>
              <a:t>] →</a:t>
            </a:r>
          </a:p>
          <a:p>
            <a:pPr marL="627063" lvl="2" indent="0">
              <a:buNone/>
            </a:pPr>
            <a:r>
              <a:rPr lang="en-US" altLang="ko-KR" dirty="0"/>
              <a:t>    ④ [</a:t>
            </a:r>
            <a:r>
              <a:rPr lang="ko-KR" altLang="en-US" dirty="0"/>
              <a:t>키</a:t>
            </a:r>
            <a:r>
              <a:rPr lang="en-US" altLang="ko-KR" dirty="0"/>
              <a:t>] </a:t>
            </a:r>
            <a:r>
              <a:rPr lang="ko-KR" altLang="en-US" dirty="0"/>
              <a:t>메뉴를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키 이름은 “</a:t>
            </a:r>
            <a:r>
              <a:rPr lang="en-US" altLang="ko-KR" dirty="0"/>
              <a:t>Tomcat”</a:t>
            </a:r>
            <a:r>
              <a:rPr lang="ko-KR" altLang="en-US" dirty="0"/>
              <a:t>으로 입력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① </a:t>
            </a:r>
            <a:r>
              <a:rPr lang="ko-KR" altLang="en-US" dirty="0"/>
              <a:t>오른쪽 창 여백에서 마우스 우클릭 → </a:t>
            </a:r>
            <a:r>
              <a:rPr lang="en-US" altLang="ko-KR" dirty="0"/>
              <a:t>② [</a:t>
            </a:r>
            <a:r>
              <a:rPr lang="ko-KR" altLang="en-US" dirty="0"/>
              <a:t>새로 만들기</a:t>
            </a:r>
            <a:r>
              <a:rPr lang="en-US" altLang="ko-KR" dirty="0"/>
              <a:t>] → ③ [DWORD(32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① </a:t>
            </a:r>
            <a:r>
              <a:rPr lang="ko-KR" altLang="en-US" dirty="0"/>
              <a:t>이름을 “</a:t>
            </a:r>
            <a:r>
              <a:rPr lang="en-US" altLang="ko-KR" dirty="0" err="1"/>
              <a:t>CodePage</a:t>
            </a:r>
            <a:r>
              <a:rPr lang="en-US" altLang="ko-KR" dirty="0"/>
              <a:t>”</a:t>
            </a:r>
            <a:r>
              <a:rPr lang="ko-KR" altLang="en-US" dirty="0"/>
              <a:t>라고 입력한 후 </a:t>
            </a:r>
            <a:r>
              <a:rPr lang="en-US" altLang="ko-KR" dirty="0"/>
              <a:t>② </a:t>
            </a:r>
            <a:r>
              <a:rPr lang="ko-KR" altLang="en-US" dirty="0"/>
              <a:t>이름을 더블클릭하면 값 편집창이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08 ① </a:t>
            </a:r>
            <a:r>
              <a:rPr lang="ko-KR" altLang="en-US" dirty="0"/>
              <a:t>단위를 ‘</a:t>
            </a:r>
            <a:r>
              <a:rPr lang="en-US" altLang="ko-KR" dirty="0"/>
              <a:t>10</a:t>
            </a:r>
            <a:r>
              <a:rPr lang="ko-KR" altLang="en-US" dirty="0"/>
              <a:t>진수’로 바꾸고 </a:t>
            </a:r>
            <a:r>
              <a:rPr lang="en-US" altLang="ko-KR" dirty="0"/>
              <a:t>② </a:t>
            </a:r>
            <a:r>
              <a:rPr lang="ko-KR" altLang="en-US" dirty="0"/>
              <a:t>값에 </a:t>
            </a:r>
            <a:r>
              <a:rPr lang="en-US" altLang="ko-KR" dirty="0"/>
              <a:t>65001</a:t>
            </a:r>
            <a:r>
              <a:rPr lang="ko-KR" altLang="en-US" dirty="0"/>
              <a:t>을 입력한 다음 </a:t>
            </a:r>
            <a:r>
              <a:rPr lang="en-US" altLang="ko-KR" dirty="0"/>
              <a:t>③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클릭해 적용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09 </a:t>
            </a:r>
            <a:r>
              <a:rPr lang="ko-KR" altLang="en-US" dirty="0"/>
              <a:t>명령 프롬프트에서 </a:t>
            </a:r>
            <a:r>
              <a:rPr lang="en-US" altLang="ko-KR" dirty="0"/>
              <a:t>startup.bat</a:t>
            </a:r>
            <a:r>
              <a:rPr lang="ko-KR" altLang="en-US" dirty="0"/>
              <a:t>를 다시 실행해 톰캣을 실행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이제 한글이 깨지지 않음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다시 </a:t>
            </a:r>
            <a:r>
              <a:rPr lang="en-US" altLang="ko-KR" dirty="0"/>
              <a:t>① </a:t>
            </a:r>
            <a:r>
              <a:rPr lang="ko-KR" altLang="en-US" dirty="0"/>
              <a:t>톰캣 실행창 왼쪽 상단 아이콘 클릭한 후 </a:t>
            </a:r>
            <a:r>
              <a:rPr lang="en-US" altLang="ko-KR" dirty="0"/>
              <a:t>② [</a:t>
            </a:r>
            <a:r>
              <a:rPr lang="ko-KR" altLang="en-US" dirty="0"/>
              <a:t>속성</a:t>
            </a:r>
            <a:r>
              <a:rPr lang="en-US" altLang="ko-KR" dirty="0"/>
              <a:t>] </a:t>
            </a:r>
            <a:r>
              <a:rPr lang="ko-KR" altLang="en-US" dirty="0"/>
              <a:t>메뉴를 클릭 “현재 코드 페이지”가 “</a:t>
            </a:r>
            <a:r>
              <a:rPr lang="en-US" altLang="ko-KR" dirty="0"/>
              <a:t>65001 (UTF-8)”</a:t>
            </a:r>
            <a:r>
              <a:rPr lang="ko-KR" altLang="en-US" dirty="0"/>
              <a:t>로 변경되었음을 확인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4987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18.7 </a:t>
            </a:r>
            <a:r>
              <a:rPr lang="ko-KR" altLang="en-US" b="1" dirty="0"/>
              <a:t>문제 해결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자바 로깅 매니저의 파일 인코딩 방식 변경</a:t>
            </a:r>
            <a:endParaRPr lang="en-US" altLang="ko-KR" dirty="0"/>
          </a:p>
          <a:p>
            <a:pPr lvl="2"/>
            <a:r>
              <a:rPr lang="ko-KR" altLang="en-US" dirty="0"/>
              <a:t>직접 출력한 로그에서 한글이 깨짐</a:t>
            </a:r>
            <a:endParaRPr lang="en-US" altLang="ko-KR" dirty="0"/>
          </a:p>
          <a:p>
            <a:pPr lvl="2"/>
            <a:r>
              <a:rPr lang="ko-KR" altLang="en-US" dirty="0"/>
              <a:t>해결 </a:t>
            </a:r>
            <a:r>
              <a:rPr lang="en-US" altLang="ko-KR" dirty="0"/>
              <a:t>- </a:t>
            </a:r>
            <a:r>
              <a:rPr lang="ko-KR" altLang="en-US" dirty="0"/>
              <a:t>톰캣 시작 스크립트 수정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{</a:t>
            </a:r>
            <a:r>
              <a:rPr lang="ko-KR" altLang="en-US" dirty="0"/>
              <a:t>톰캣 설치 폴더</a:t>
            </a:r>
            <a:r>
              <a:rPr lang="en-US" altLang="ko-KR" dirty="0"/>
              <a:t>}\bin\catalina.bat </a:t>
            </a:r>
            <a:r>
              <a:rPr lang="ko-KR" altLang="en-US" dirty="0"/>
              <a:t>파일을 메모장으로 오픈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다음 음영 표시한 설정을 추가한 후 저장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48FE24-DDCA-4423-B101-4281C53E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19996"/>
              </p:ext>
            </p:extLst>
          </p:nvPr>
        </p:nvGraphicFramePr>
        <p:xfrm>
          <a:off x="1295400" y="2380755"/>
          <a:ext cx="62801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 not "%JSSE_OPTS%" == ""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goto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gotJsseOpts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set "JSSE_OPTS=-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Djdk.tls.ephemeralDHKeySize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=2048"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gotJsseOpts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set "JAVA_OPTS=%JAVA_OPTS% %JSSE_OPTS%"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set JAVA_OPTS=%JAVA_OPTS% %LOGGING_MANAGER% "-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Dfile.encoding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=utf-8"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  <a:endParaRPr lang="ko-KR" altLang="en-US" sz="1200" b="0" dirty="0">
                        <a:solidFill>
                          <a:srgbClr val="0070C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18.7 </a:t>
            </a:r>
            <a:r>
              <a:rPr lang="ko-KR" altLang="en-US" b="1" dirty="0"/>
              <a:t>문제 해결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18.7.2 </a:t>
            </a:r>
            <a:r>
              <a:rPr lang="ko-KR" altLang="en-US" b="1" dirty="0"/>
              <a:t>게시판 실행 시 </a:t>
            </a:r>
            <a:r>
              <a:rPr lang="en-US" altLang="ko-KR" b="1" dirty="0"/>
              <a:t>500 </a:t>
            </a:r>
            <a:r>
              <a:rPr lang="ko-KR" altLang="en-US" b="1" dirty="0"/>
              <a:t>내부 서버 오류</a:t>
            </a:r>
            <a:endParaRPr lang="en-US" altLang="ko-KR" b="1" dirty="0"/>
          </a:p>
          <a:p>
            <a:pPr lvl="2"/>
            <a:r>
              <a:rPr lang="ko-KR" altLang="en-US" dirty="0"/>
              <a:t>배포 후 예제를 실행 시 나타날 수 있는 </a:t>
            </a:r>
            <a:r>
              <a:rPr lang="en-US" altLang="ko-KR" dirty="0"/>
              <a:t>‘500 </a:t>
            </a:r>
            <a:r>
              <a:rPr lang="ko-KR" altLang="en-US" dirty="0"/>
              <a:t>내부 서버 오류</a:t>
            </a:r>
            <a:r>
              <a:rPr lang="en-US" altLang="ko-KR" dirty="0"/>
              <a:t>’</a:t>
            </a:r>
          </a:p>
          <a:p>
            <a:pPr lvl="2"/>
            <a:r>
              <a:rPr lang="ko-KR" altLang="en-US" dirty="0"/>
              <a:t>이클립스의 기본 설정 수정으로 대부분 해결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07D1C-151B-43A5-9E3E-20D84FDF2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28" y="1996516"/>
            <a:ext cx="6656143" cy="19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18.7 </a:t>
            </a:r>
            <a:r>
              <a:rPr lang="ko-KR" altLang="en-US" b="1" dirty="0"/>
              <a:t>문제 해결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해결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탐색기에서 프로젝트 선택 후 마우스 우클릭 → </a:t>
            </a:r>
            <a:r>
              <a:rPr lang="en-US" altLang="ko-KR" dirty="0"/>
              <a:t>[Properties]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속성창이 뜨면 </a:t>
            </a:r>
            <a:r>
              <a:rPr lang="en-US" altLang="ko-KR" dirty="0"/>
              <a:t>[Java Compiler]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lvl="3"/>
            <a:r>
              <a:rPr lang="ko-KR" altLang="en-US" dirty="0"/>
              <a:t>학습에서는 </a:t>
            </a:r>
            <a:r>
              <a:rPr lang="en-US" altLang="ko-KR" dirty="0"/>
              <a:t>OpenJDK 11</a:t>
            </a:r>
            <a:r>
              <a:rPr lang="ko-KR" altLang="en-US" dirty="0"/>
              <a:t>을 사용하고 있지만</a:t>
            </a:r>
            <a:r>
              <a:rPr lang="en-US" altLang="ko-KR" dirty="0"/>
              <a:t>, “Compiler compliance level:” </a:t>
            </a:r>
            <a:r>
              <a:rPr lang="ko-KR" altLang="en-US" dirty="0"/>
              <a:t>항목을 보면 </a:t>
            </a:r>
            <a:r>
              <a:rPr lang="en-US" altLang="ko-KR" dirty="0"/>
              <a:t>15</a:t>
            </a:r>
            <a:r>
              <a:rPr lang="ko-KR" altLang="en-US" dirty="0"/>
              <a:t>라고 설정되어 있음</a:t>
            </a:r>
            <a:endParaRPr lang="en-US" altLang="ko-KR" dirty="0"/>
          </a:p>
          <a:p>
            <a:pPr lvl="3"/>
            <a:r>
              <a:rPr lang="ko-KR" altLang="en-US" dirty="0"/>
              <a:t>이클립스에서 프로젝트 생성 시 컴파일러 레벨이 높은 수준으로 설정되어 배포 시 문제가 발생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컴파일러를 학습에서 사용하는 </a:t>
            </a:r>
            <a:r>
              <a:rPr lang="en-US" altLang="ko-KR" dirty="0"/>
              <a:t>11</a:t>
            </a:r>
            <a:r>
              <a:rPr lang="ko-KR" altLang="en-US" dirty="0"/>
              <a:t>로 조정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① [Project Facets]</a:t>
            </a:r>
            <a:r>
              <a:rPr lang="ko-KR" altLang="en-US" dirty="0"/>
              <a:t>를 클릭 </a:t>
            </a:r>
            <a:r>
              <a:rPr lang="en-US" altLang="ko-KR" dirty="0"/>
              <a:t>② 15</a:t>
            </a:r>
            <a:r>
              <a:rPr lang="ko-KR" altLang="en-US" dirty="0"/>
              <a:t>로 설정된 </a:t>
            </a:r>
            <a:r>
              <a:rPr lang="en-US" altLang="ko-KR" dirty="0"/>
              <a:t>Java </a:t>
            </a:r>
            <a:r>
              <a:rPr lang="ko-KR" altLang="en-US" dirty="0"/>
              <a:t>항목을</a:t>
            </a:r>
            <a:r>
              <a:rPr lang="en-US" altLang="ko-KR" dirty="0"/>
              <a:t> </a:t>
            </a:r>
            <a:r>
              <a:rPr lang="ko-KR" altLang="en-US" dirty="0"/>
              <a:t>동일하게 </a:t>
            </a:r>
            <a:r>
              <a:rPr lang="en-US" altLang="ko-KR" dirty="0"/>
              <a:t>11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[Apply and Close]</a:t>
            </a:r>
            <a:r>
              <a:rPr lang="ko-KR" altLang="en-US" dirty="0"/>
              <a:t>를 눌러서 변경사항을 적용하고 창을 닫음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프로젝트를 다시 빌드할지 묻는 창이 뜨면 </a:t>
            </a:r>
            <a:r>
              <a:rPr lang="en-US" altLang="ko-KR" dirty="0"/>
              <a:t>[Yes]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417C9-F961-45D0-B9AB-9DAEFA715015}"/>
              </a:ext>
            </a:extLst>
          </p:cNvPr>
          <p:cNvSpPr txBox="1"/>
          <p:nvPr/>
        </p:nvSpPr>
        <p:spPr>
          <a:xfrm>
            <a:off x="5534029" y="3542271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115819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18.7 </a:t>
            </a:r>
            <a:r>
              <a:rPr lang="ko-KR" altLang="en-US" b="1" dirty="0"/>
              <a:t>문제 해결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앞의 변경은 이클립스 자체에만 적용된 것이므로 웹 서버에 적용하려면 다시 배포해야 함 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톰캣 실행창을 닫아서 실행 중인 웹 서버를 중지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08 18.2</a:t>
            </a:r>
            <a:r>
              <a:rPr lang="ko-KR" altLang="en-US" dirty="0"/>
              <a:t>절 ‘</a:t>
            </a:r>
            <a:r>
              <a:rPr lang="en-US" altLang="ko-KR" dirty="0"/>
              <a:t>WAR </a:t>
            </a:r>
            <a:r>
              <a:rPr lang="ko-KR" altLang="en-US" dirty="0"/>
              <a:t>파일 생성 및 배포’에서 설명한 과정을 따라 이클립스에서 프로젝트를 </a:t>
            </a:r>
            <a:br>
              <a:rPr lang="en-US" altLang="ko-KR" dirty="0"/>
            </a:br>
            <a:r>
              <a:rPr lang="en-US" altLang="ko-KR" dirty="0"/>
              <a:t>    WAR 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br>
              <a:rPr lang="en-US" altLang="ko-KR" dirty="0"/>
            </a:br>
            <a:r>
              <a:rPr lang="en-US" altLang="ko-KR" dirty="0"/>
              <a:t>    - WAR Export </a:t>
            </a:r>
            <a:r>
              <a:rPr lang="ko-KR" altLang="en-US" dirty="0"/>
              <a:t>창에서 “</a:t>
            </a:r>
            <a:r>
              <a:rPr lang="en-US" altLang="ko-KR" dirty="0"/>
              <a:t>Overwrite existing file”</a:t>
            </a:r>
            <a:r>
              <a:rPr lang="ko-KR" altLang="en-US" dirty="0"/>
              <a:t>이 체크된 상태이므로 기존 파일을 덮어써짐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09 </a:t>
            </a:r>
            <a:r>
              <a:rPr lang="ko-KR" altLang="en-US" dirty="0"/>
              <a:t>명령 프롬프트에서 톰캣의 </a:t>
            </a:r>
            <a:r>
              <a:rPr lang="en-US" altLang="ko-KR" dirty="0"/>
              <a:t>startup.bat</a:t>
            </a:r>
            <a:r>
              <a:rPr lang="ko-KR" altLang="en-US" dirty="0"/>
              <a:t>를 다시 한번 실행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톰캣 실행창이 뜨면서 배포된 </a:t>
            </a:r>
            <a:r>
              <a:rPr lang="en-US" altLang="ko-KR" dirty="0"/>
              <a:t>WAR </a:t>
            </a:r>
            <a:r>
              <a:rPr lang="ko-KR" altLang="en-US" dirty="0"/>
              <a:t>파일의 압축이 해제됨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10 </a:t>
            </a:r>
            <a:r>
              <a:rPr lang="ko-KR" altLang="en-US" dirty="0"/>
              <a:t>다시 한번 회원제 게시판을 실행하여 문제가 해결되었음을 확인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6334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자바 웹 애플리케이션은 보통 </a:t>
            </a:r>
            <a:r>
              <a:rPr lang="en-US" altLang="ko-KR" dirty="0"/>
              <a:t>WAR </a:t>
            </a:r>
            <a:r>
              <a:rPr lang="ko-KR" altLang="en-US" dirty="0"/>
              <a:t>파일로 만들어 배포</a:t>
            </a:r>
            <a:endParaRPr lang="en-US" altLang="ko-KR" dirty="0"/>
          </a:p>
          <a:p>
            <a:pPr lvl="1"/>
            <a:r>
              <a:rPr lang="ko-KR" altLang="en-US" dirty="0"/>
              <a:t>이클립스에서는 완성된 웹 애플리케이션을 </a:t>
            </a:r>
            <a:r>
              <a:rPr lang="en-US" altLang="ko-KR" dirty="0"/>
              <a:t>Export</a:t>
            </a:r>
            <a:r>
              <a:rPr lang="ko-KR" altLang="en-US" dirty="0"/>
              <a:t>하여 </a:t>
            </a:r>
            <a:r>
              <a:rPr lang="en-US" altLang="ko-KR" dirty="0"/>
              <a:t>WAR </a:t>
            </a:r>
            <a:r>
              <a:rPr lang="ko-KR" altLang="en-US" dirty="0"/>
              <a:t>파일로 작성</a:t>
            </a:r>
            <a:endParaRPr lang="en-US" altLang="ko-KR" dirty="0"/>
          </a:p>
          <a:p>
            <a:pPr lvl="1"/>
            <a:r>
              <a:rPr lang="en-US" altLang="ko-KR" dirty="0"/>
              <a:t>WAR </a:t>
            </a:r>
            <a:r>
              <a:rPr lang="ko-KR" altLang="en-US" dirty="0"/>
              <a:t>파일을 톰캣 하위의 </a:t>
            </a:r>
            <a:r>
              <a:rPr lang="en-US" altLang="ko-KR" dirty="0"/>
              <a:t>webapps </a:t>
            </a:r>
            <a:r>
              <a:rPr lang="ko-KR" altLang="en-US" dirty="0"/>
              <a:t>폴더로 복사하는 것으로 배포</a:t>
            </a:r>
            <a:endParaRPr lang="en-US" altLang="ko-KR" dirty="0"/>
          </a:p>
          <a:p>
            <a:pPr lvl="1"/>
            <a:r>
              <a:rPr lang="en-US" altLang="ko-KR" dirty="0"/>
              <a:t>bin </a:t>
            </a:r>
            <a:r>
              <a:rPr lang="ko-KR" altLang="en-US" dirty="0"/>
              <a:t>폴더의 </a:t>
            </a:r>
            <a:r>
              <a:rPr lang="en-US" altLang="ko-KR" dirty="0"/>
              <a:t>startup.bat </a:t>
            </a:r>
            <a:r>
              <a:rPr lang="ko-KR" altLang="en-US" dirty="0"/>
              <a:t>파일을 실행해서 톰캣 웹 서버를 구동하면 </a:t>
            </a:r>
            <a:r>
              <a:rPr lang="en-US" altLang="ko-KR" dirty="0"/>
              <a:t>WAR </a:t>
            </a:r>
            <a:r>
              <a:rPr lang="ko-KR" altLang="en-US" dirty="0"/>
              <a:t>파일의 압축이 자동으로 풀림</a:t>
            </a:r>
            <a:endParaRPr lang="en-US" altLang="ko-KR" dirty="0"/>
          </a:p>
          <a:p>
            <a:pPr lvl="1"/>
            <a:r>
              <a:rPr lang="ko-KR" altLang="en-US" dirty="0"/>
              <a:t>컨텍스트 루트 경로 없이 접속하고 싶다면 웹 애플리케이션의 모든 폴더를 </a:t>
            </a:r>
            <a:br>
              <a:rPr lang="en-US" altLang="ko-KR" dirty="0"/>
            </a:br>
            <a:r>
              <a:rPr lang="en-US" altLang="ko-KR" dirty="0"/>
              <a:t>ROOT </a:t>
            </a:r>
            <a:r>
              <a:rPr lang="ko-KR" altLang="en-US" dirty="0"/>
              <a:t>폴더로 이동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18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</a:rPr>
              <a:t>배포하기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5999" y="268787"/>
            <a:ext cx="5750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latin typeface="NanumGothicOTFExtraBold" panose="020D0904000000000000" pitchFamily="34" charset="-127"/>
                <a:ea typeface="NanumGothicOTFExtraBold" panose="020D0904000000000000" pitchFamily="34" charset="-127"/>
              </a:rPr>
              <a:t>배포하기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4232B-683D-48A5-9D3A-637392E6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24566"/>
            <a:ext cx="4740153" cy="10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개발이 완료된 웹 애플리케이션을 실제로 서비스하려면 웹 서버에 업로드 작업이 배포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로컬 웹 서버에 배포하는 과정을 학습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84AC8-1620-4EFE-B341-E569FC972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20" y="1521068"/>
            <a:ext cx="5336022" cy="2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모든 예제와 프로젝트는 </a:t>
            </a:r>
            <a:r>
              <a:rPr lang="en-US" altLang="ko-KR" dirty="0" err="1"/>
              <a:t>MustHaveJSP</a:t>
            </a:r>
            <a:r>
              <a:rPr lang="ko-KR" altLang="en-US" dirty="0"/>
              <a:t>라는 큰 프로젝트 안에 장</a:t>
            </a:r>
            <a:r>
              <a:rPr lang="en-US" altLang="ko-KR" dirty="0"/>
              <a:t>(chapter)</a:t>
            </a:r>
            <a:r>
              <a:rPr lang="ko-KR" altLang="en-US" dirty="0"/>
              <a:t>별로 작성</a:t>
            </a:r>
            <a:endParaRPr lang="en-US" altLang="ko-KR" dirty="0"/>
          </a:p>
          <a:p>
            <a:pPr lvl="2"/>
            <a:r>
              <a:rPr lang="ko-KR" altLang="en-US" dirty="0"/>
              <a:t>이번 장에서는 이 </a:t>
            </a:r>
            <a:r>
              <a:rPr lang="en-US" altLang="ko-KR" dirty="0" err="1"/>
              <a:t>MustHaveJSP</a:t>
            </a:r>
            <a:r>
              <a:rPr lang="en-US" altLang="ko-KR" dirty="0"/>
              <a:t> </a:t>
            </a:r>
            <a:r>
              <a:rPr lang="ko-KR" altLang="en-US" dirty="0"/>
              <a:t>프로젝트를 통째로 로컬 웹서버</a:t>
            </a:r>
            <a:r>
              <a:rPr lang="en-US" altLang="ko-KR" dirty="0"/>
              <a:t>(</a:t>
            </a:r>
            <a:r>
              <a:rPr lang="ko-KR" altLang="en-US" dirty="0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로 배포</a:t>
            </a:r>
            <a:endParaRPr lang="en-US" altLang="ko-KR" dirty="0"/>
          </a:p>
          <a:p>
            <a:pPr lvl="2"/>
            <a:r>
              <a:rPr lang="ko-KR" altLang="en-US" dirty="0"/>
              <a:t>톰캣은 이클립스에서 연동해 실행하는 방법 외에 단독으로도 실행 가능</a:t>
            </a:r>
            <a:endParaRPr lang="en-US" altLang="ko-KR" dirty="0"/>
          </a:p>
          <a:p>
            <a:pPr lvl="2"/>
            <a:r>
              <a:rPr lang="ko-KR" altLang="en-US" dirty="0"/>
              <a:t>톰캣은 웹 애플리케이션들을 </a:t>
            </a:r>
            <a:r>
              <a:rPr lang="en-US" altLang="ko-KR" dirty="0"/>
              <a:t>{</a:t>
            </a:r>
            <a:r>
              <a:rPr lang="ko-KR" altLang="en-US" dirty="0"/>
              <a:t>톰캣 설치 경로</a:t>
            </a:r>
            <a:r>
              <a:rPr lang="en-US" altLang="ko-KR" dirty="0"/>
              <a:t>}/webapps/ </a:t>
            </a:r>
            <a:r>
              <a:rPr lang="ko-KR" altLang="en-US" dirty="0"/>
              <a:t>폴더 안에 배치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톰캣 구동 시 이 폴더에 담긴 웹 애플리케이션들을 읽어 들여 서비스하는 구조</a:t>
            </a:r>
          </a:p>
          <a:p>
            <a:pPr lvl="2"/>
            <a:r>
              <a:rPr lang="en-US" altLang="ko-KR" dirty="0" err="1"/>
              <a:t>MustHaveJSP</a:t>
            </a:r>
            <a:r>
              <a:rPr lang="en-US" altLang="ko-KR" dirty="0"/>
              <a:t> </a:t>
            </a:r>
            <a:r>
              <a:rPr lang="ko-KR" altLang="en-US" dirty="0"/>
              <a:t>프로젝트를 웹 애플리케이션 형태에 맞게 </a:t>
            </a:r>
            <a:r>
              <a:rPr lang="en-US" altLang="ko-KR" dirty="0"/>
              <a:t>webapps </a:t>
            </a:r>
            <a:r>
              <a:rPr lang="ko-KR" altLang="en-US" dirty="0"/>
              <a:t>폴더에 배포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18.1 </a:t>
            </a:r>
            <a:r>
              <a:rPr lang="ko-KR" altLang="en-US" b="1" dirty="0"/>
              <a:t>프로젝트 구상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웹 애플리케이션 배포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5A1AC-A510-4122-94C0-B56E966B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1495425"/>
            <a:ext cx="5848717" cy="19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18.2 WAR </a:t>
            </a:r>
            <a:r>
              <a:rPr lang="ko-KR" altLang="en-US" b="1" dirty="0"/>
              <a:t>파일 생성 및 배포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배포하기 위해 이클립스에서 작업을 완료한 프로젝트를 </a:t>
            </a:r>
            <a:r>
              <a:rPr lang="en-US" altLang="ko-KR" dirty="0"/>
              <a:t>WAR </a:t>
            </a:r>
            <a:r>
              <a:rPr lang="ko-KR" altLang="en-US" dirty="0"/>
              <a:t>파일로 생성</a:t>
            </a:r>
            <a:br>
              <a:rPr lang="en-US" altLang="ko-KR" dirty="0"/>
            </a:br>
            <a:r>
              <a:rPr lang="en-US" altLang="ko-KR" dirty="0"/>
              <a:t>WAR:</a:t>
            </a:r>
            <a:r>
              <a:rPr lang="ko-KR" altLang="en-US" dirty="0"/>
              <a:t> </a:t>
            </a:r>
            <a:r>
              <a:rPr lang="en-US" altLang="ko-KR" dirty="0"/>
              <a:t>Web application </a:t>
            </a:r>
            <a:r>
              <a:rPr lang="en-US" altLang="ko-KR" dirty="0" err="1"/>
              <a:t>ARchive</a:t>
            </a:r>
            <a:r>
              <a:rPr lang="en-US" altLang="ko-KR" dirty="0"/>
              <a:t>(</a:t>
            </a:r>
            <a:r>
              <a:rPr lang="ko-KR" altLang="en-US" dirty="0"/>
              <a:t>웹 애플리케이션 아카이브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프로젝트를 </a:t>
            </a:r>
            <a:r>
              <a:rPr lang="en-US" altLang="ko-KR" dirty="0"/>
              <a:t>WAR </a:t>
            </a:r>
            <a:r>
              <a:rPr lang="ko-KR" altLang="en-US" dirty="0"/>
              <a:t>파일로 내보내는 방법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탐색기에서 </a:t>
            </a:r>
            <a:r>
              <a:rPr lang="en-US" altLang="ko-KR" dirty="0"/>
              <a:t>① </a:t>
            </a:r>
            <a:r>
              <a:rPr lang="ko-KR" altLang="en-US" dirty="0"/>
              <a:t>프로젝트명 선택 후 마우스 우클릭 → </a:t>
            </a:r>
            <a:r>
              <a:rPr lang="en-US" altLang="ko-KR" dirty="0"/>
              <a:t>② [Export] </a:t>
            </a:r>
            <a:br>
              <a:rPr lang="en-US" altLang="ko-KR" dirty="0"/>
            </a:br>
            <a:r>
              <a:rPr lang="en-US" altLang="ko-KR" dirty="0"/>
              <a:t>    → ③ [WAR file]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[Export] </a:t>
            </a:r>
            <a:r>
              <a:rPr lang="ko-KR" altLang="en-US" dirty="0"/>
              <a:t>창이 뜨면 </a:t>
            </a:r>
            <a:r>
              <a:rPr lang="en-US" altLang="ko-KR" dirty="0"/>
              <a:t>① </a:t>
            </a:r>
            <a:r>
              <a:rPr lang="ko-KR" altLang="en-US" dirty="0"/>
              <a:t>오른쪽의 </a:t>
            </a:r>
            <a:r>
              <a:rPr lang="en-US" altLang="ko-KR" dirty="0"/>
              <a:t>[Browse] </a:t>
            </a:r>
            <a:r>
              <a:rPr lang="ko-KR" altLang="en-US" dirty="0"/>
              <a:t>버튼을 눌러 톰캣이 설치된 폴더 하위의 </a:t>
            </a:r>
            <a:br>
              <a:rPr lang="en-US" altLang="ko-KR" dirty="0"/>
            </a:br>
            <a:r>
              <a:rPr lang="en-US" altLang="ko-KR" dirty="0"/>
              <a:t>     webapps </a:t>
            </a:r>
            <a:r>
              <a:rPr lang="ko-KR" altLang="en-US" dirty="0"/>
              <a:t>폴더를 선택 </a:t>
            </a:r>
            <a:r>
              <a:rPr lang="en-US" altLang="ko-KR" dirty="0"/>
              <a:t>- </a:t>
            </a:r>
            <a:r>
              <a:rPr lang="ko-KR" altLang="en-US" dirty="0"/>
              <a:t>파일명은 자동으로 프로젝트명인 </a:t>
            </a:r>
            <a:r>
              <a:rPr lang="en-US" altLang="ko-KR" dirty="0" err="1"/>
              <a:t>MustHaveJSP.war</a:t>
            </a:r>
            <a:r>
              <a:rPr lang="ko-KR" altLang="en-US" dirty="0"/>
              <a:t>로 지정됨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② </a:t>
            </a:r>
            <a:r>
              <a:rPr lang="ko-KR" altLang="en-US" dirty="0"/>
              <a:t>체크박스를 모두 체크한 후 </a:t>
            </a:r>
            <a:r>
              <a:rPr lang="en-US" altLang="ko-KR" dirty="0"/>
              <a:t>③ [Finish] </a:t>
            </a:r>
            <a:r>
              <a:rPr lang="ko-KR" altLang="en-US" dirty="0"/>
              <a:t>버튼을 클릭</a:t>
            </a:r>
            <a:br>
              <a:rPr lang="en-US" altLang="ko-KR" dirty="0"/>
            </a:br>
            <a:r>
              <a:rPr lang="en-US" altLang="ko-KR" dirty="0"/>
              <a:t>     - </a:t>
            </a:r>
            <a:r>
              <a:rPr lang="ko-KR" altLang="en-US" dirty="0"/>
              <a:t>지정한 폴더에 </a:t>
            </a:r>
            <a:r>
              <a:rPr lang="en-US" altLang="ko-KR" dirty="0" err="1"/>
              <a:t>MustHaveJSP.war</a:t>
            </a:r>
            <a:r>
              <a:rPr lang="en-US" altLang="ko-KR" dirty="0"/>
              <a:t> </a:t>
            </a:r>
            <a:r>
              <a:rPr lang="ko-KR" altLang="en-US" dirty="0"/>
              <a:t>파일이 생성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428706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63664</TotalTime>
  <Words>1619</Words>
  <Application>Microsoft Macintosh PowerPoint</Application>
  <PresentationFormat>화면 슬라이드 쇼(16:9)</PresentationFormat>
  <Paragraphs>183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나눔고딕코딩</vt:lpstr>
      <vt:lpstr>NanumGothicOTFExtraBold</vt:lpstr>
      <vt:lpstr>Calibri</vt:lpstr>
      <vt:lpstr>Arial</vt:lpstr>
      <vt:lpstr>맑은 고딕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18.1 프로젝트 구상(1)</vt:lpstr>
      <vt:lpstr>18.1 프로젝트 구상(2)</vt:lpstr>
      <vt:lpstr>18.2 WAR 파일 생성 및 배포</vt:lpstr>
      <vt:lpstr>18.3 톰캣 시작하기(1)</vt:lpstr>
      <vt:lpstr>18.3 톰캣 시작하기(3)</vt:lpstr>
      <vt:lpstr>18.3 톰캣 시작하기(4)</vt:lpstr>
      <vt:lpstr>18.3 톰캣 시작하기(5)</vt:lpstr>
      <vt:lpstr>18.4 동작 확인 1</vt:lpstr>
      <vt:lpstr>18.5 접속 URL에서 컨텍스트 루트 없애기</vt:lpstr>
      <vt:lpstr>18.6 동작 확인 2</vt:lpstr>
      <vt:lpstr>18.7 문제 해결(1)</vt:lpstr>
      <vt:lpstr>18.7 문제 해결(2)</vt:lpstr>
      <vt:lpstr>18.7 문제 해결(3)</vt:lpstr>
      <vt:lpstr>18.7 문제 해결(4)</vt:lpstr>
      <vt:lpstr>18.7 문제 해결(5)</vt:lpstr>
      <vt:lpstr>18.7 문제 해결(6)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Microsoft Office User</cp:lastModifiedBy>
  <cp:revision>115</cp:revision>
  <dcterms:modified xsi:type="dcterms:W3CDTF">2022-04-21T04:09:24Z</dcterms:modified>
</cp:coreProperties>
</file>