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3e625256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3e625256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e625256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e625256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3e6252569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3e6252569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e6252569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3e625256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44175"/>
            <a:ext cx="5783400" cy="16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Blue Team -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4" name="Google Shape;64;p13"/>
          <p:cNvSpPr txBox="1"/>
          <p:nvPr/>
        </p:nvSpPr>
        <p:spPr>
          <a:xfrm>
            <a:off x="1826500" y="3254050"/>
            <a:ext cx="45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Luis Acevedo, David Lago, Susana Correia, 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Zarneisha Browning, Maurice Beckford.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 Analysis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group project we choose to analyse Covid-19 data. After cleaning and analysing the data used right from CDC website, the group have decided to answer the following question: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Based on age, how likely are you to survive Covid-19?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from Data.CDC.gov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74" y="1403025"/>
            <a:ext cx="5962875" cy="334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as a Team - Roles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90">
                <a:latin typeface="Roboto Slab"/>
                <a:ea typeface="Roboto Slab"/>
                <a:cs typeface="Roboto Slab"/>
                <a:sym typeface="Roboto Slab"/>
              </a:rPr>
              <a:t>The group have been discussing together which technologies will be used for each step of the project. </a:t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-31686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>
                <a:latin typeface="Roboto Slab"/>
                <a:ea typeface="Roboto Slab"/>
                <a:cs typeface="Roboto Slab"/>
                <a:sym typeface="Roboto Slab"/>
              </a:rPr>
              <a:t>Zarneisha suggested the Covid-19 topic, and the group decided to get the data from CDC website;</a:t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-31686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>
                <a:latin typeface="Roboto Slab"/>
                <a:ea typeface="Roboto Slab"/>
                <a:cs typeface="Roboto Slab"/>
                <a:sym typeface="Roboto Slab"/>
              </a:rPr>
              <a:t>Luis cleaned the data which started with xx columns and more than 26 million rows down to two columns and xx rows.</a:t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-31686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>
                <a:latin typeface="Roboto Slab"/>
                <a:ea typeface="Roboto Slab"/>
                <a:cs typeface="Roboto Slab"/>
                <a:sym typeface="Roboto Slab"/>
              </a:rPr>
              <a:t>David created the Github Repository, and started writing on the Readme file.</a:t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-31686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>
                <a:latin typeface="Roboto Slab"/>
                <a:ea typeface="Roboto Slab"/>
                <a:cs typeface="Roboto Slab"/>
                <a:sym typeface="Roboto Slab"/>
              </a:rPr>
              <a:t>Maurice  added more to the Readme file;</a:t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-31686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>
                <a:latin typeface="Roboto Slab"/>
                <a:ea typeface="Roboto Slab"/>
                <a:cs typeface="Roboto Slab"/>
                <a:sym typeface="Roboto Slab"/>
              </a:rPr>
              <a:t>Zarneisha created the machine learning model;</a:t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-31686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>
                <a:latin typeface="Roboto Slab"/>
                <a:ea typeface="Roboto Slab"/>
                <a:cs typeface="Roboto Slab"/>
                <a:sym typeface="Roboto Slab"/>
              </a:rPr>
              <a:t>Susana has been putting the presentation together;</a:t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1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Groups X Covid-19 Death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601" y="1940362"/>
            <a:ext cx="2687401" cy="16545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71800" y="1753000"/>
            <a:ext cx="21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039200" y="1936500"/>
            <a:ext cx="2687400" cy="1662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0 - 17 years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18 - 49 years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50 - 64 years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65 + years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359025" y="4555675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188300" y="2372300"/>
            <a:ext cx="38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