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Slab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3e6252569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3e6252569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3e6252569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3e6252569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3e6252569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3e6252569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3e6252569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3e6252569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0" y="1144175"/>
            <a:ext cx="5783400" cy="167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Blue Team -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3"/>
          <p:cNvSpPr txBox="1"/>
          <p:nvPr/>
        </p:nvSpPr>
        <p:spPr>
          <a:xfrm>
            <a:off x="1826500" y="3254050"/>
            <a:ext cx="4555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Luis Acevedo, David Lago, Susana Correia, </a:t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Zarneisha Browning, Maurice Beckford.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the Analysis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group project we choose to analyse Covid-19 data. After cleaning and analysing the data used right from CDC website, the group have decided to answer the following question: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 b="1"/>
              <a:t>Based on age, how likely are you to survive Covid-19?</a:t>
            </a:r>
            <a:endParaRPr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 from Data.CDC.gov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574" y="1403025"/>
            <a:ext cx="5962875" cy="334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as a Team - Roles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317808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90" dirty="0">
                <a:latin typeface="Roboto Slab"/>
                <a:ea typeface="Roboto Slab"/>
                <a:cs typeface="Roboto Slab"/>
                <a:sym typeface="Roboto Slab"/>
              </a:rPr>
              <a:t>The group have been discussing together which technologies will be used for each step of the project. </a:t>
            </a:r>
            <a:endParaRPr sz="139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9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9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686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"/>
              <a:buFont typeface="Roboto Slab"/>
              <a:buChar char="-"/>
            </a:pPr>
            <a:r>
              <a:rPr lang="en" sz="1390" dirty="0" err="1">
                <a:latin typeface="Roboto Slab"/>
                <a:ea typeface="Roboto Slab"/>
                <a:cs typeface="Roboto Slab"/>
                <a:sym typeface="Roboto Slab"/>
              </a:rPr>
              <a:t>Zarneisha</a:t>
            </a:r>
            <a:r>
              <a:rPr lang="en" sz="1390" dirty="0">
                <a:latin typeface="Roboto Slab"/>
                <a:ea typeface="Roboto Slab"/>
                <a:cs typeface="Roboto Slab"/>
                <a:sym typeface="Roboto Slab"/>
              </a:rPr>
              <a:t> suggested the Covid-19 topic, and the group decided to get the data from CDC website;</a:t>
            </a:r>
            <a:endParaRPr sz="139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9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686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"/>
              <a:buFont typeface="Roboto Slab"/>
              <a:buChar char="-"/>
            </a:pPr>
            <a:r>
              <a:rPr lang="en" sz="1390" dirty="0">
                <a:latin typeface="Roboto Slab"/>
                <a:ea typeface="Roboto Slab"/>
                <a:cs typeface="Roboto Slab"/>
                <a:sym typeface="Roboto Slab"/>
              </a:rPr>
              <a:t>Luis cleaned the data which started with xx columns and more than 26 million rows down to two columns and xx rows.</a:t>
            </a:r>
            <a:endParaRPr sz="139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9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686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"/>
              <a:buFont typeface="Roboto Slab"/>
              <a:buChar char="-"/>
            </a:pPr>
            <a:r>
              <a:rPr lang="en" sz="1390" dirty="0">
                <a:latin typeface="Roboto Slab"/>
                <a:ea typeface="Roboto Slab"/>
                <a:cs typeface="Roboto Slab"/>
                <a:sym typeface="Roboto Slab"/>
              </a:rPr>
              <a:t>David created the </a:t>
            </a:r>
            <a:r>
              <a:rPr lang="en" sz="1390" dirty="0" err="1">
                <a:latin typeface="Roboto Slab"/>
                <a:ea typeface="Roboto Slab"/>
                <a:cs typeface="Roboto Slab"/>
                <a:sym typeface="Roboto Slab"/>
              </a:rPr>
              <a:t>Github</a:t>
            </a:r>
            <a:r>
              <a:rPr lang="en" sz="1390" dirty="0">
                <a:latin typeface="Roboto Slab"/>
                <a:ea typeface="Roboto Slab"/>
                <a:cs typeface="Roboto Slab"/>
                <a:sym typeface="Roboto Slab"/>
              </a:rPr>
              <a:t> Repository, and started writing on the Readme file.</a:t>
            </a:r>
            <a:endParaRPr sz="139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137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9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686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"/>
              <a:buFont typeface="Roboto Slab"/>
              <a:buChar char="-"/>
            </a:pPr>
            <a:r>
              <a:rPr lang="en" sz="1390" dirty="0">
                <a:latin typeface="Roboto Slab"/>
                <a:ea typeface="Roboto Slab"/>
                <a:cs typeface="Roboto Slab"/>
                <a:sym typeface="Roboto Slab"/>
              </a:rPr>
              <a:t>Maurice  added more to the Readme file;</a:t>
            </a:r>
            <a:endParaRPr sz="139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137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9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686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"/>
              <a:buFont typeface="Roboto Slab"/>
              <a:buChar char="-"/>
            </a:pPr>
            <a:r>
              <a:rPr lang="en" sz="1390" dirty="0" err="1">
                <a:latin typeface="Roboto Slab"/>
                <a:ea typeface="Roboto Slab"/>
                <a:cs typeface="Roboto Slab"/>
                <a:sym typeface="Roboto Slab"/>
              </a:rPr>
              <a:t>Zarneisha</a:t>
            </a:r>
            <a:r>
              <a:rPr lang="en" sz="1390" dirty="0">
                <a:latin typeface="Roboto Slab"/>
                <a:ea typeface="Roboto Slab"/>
                <a:cs typeface="Roboto Slab"/>
                <a:sym typeface="Roboto Slab"/>
              </a:rPr>
              <a:t> created the machine learning model;</a:t>
            </a:r>
          </a:p>
          <a:p>
            <a:pPr marL="457200" lvl="0" indent="-31686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"/>
              <a:buFont typeface="Roboto Slab"/>
              <a:buChar char="-"/>
            </a:pPr>
            <a:endParaRPr lang="en" sz="139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686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"/>
              <a:buFont typeface="Roboto Slab"/>
              <a:buChar char="-"/>
            </a:pPr>
            <a:r>
              <a:rPr lang="en" sz="1390" dirty="0">
                <a:latin typeface="Roboto Slab"/>
                <a:ea typeface="Roboto Slab"/>
                <a:cs typeface="Roboto Slab"/>
                <a:sym typeface="Roboto Slab"/>
              </a:rPr>
              <a:t>David has also created a machine learning model for us to compare results;</a:t>
            </a:r>
            <a:endParaRPr sz="139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137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9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686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"/>
              <a:buFont typeface="Roboto Slab"/>
              <a:buChar char="-"/>
            </a:pPr>
            <a:r>
              <a:rPr lang="en" sz="1390" dirty="0">
                <a:latin typeface="Roboto Slab"/>
                <a:ea typeface="Roboto Slab"/>
                <a:cs typeface="Roboto Slab"/>
                <a:sym typeface="Roboto Slab"/>
              </a:rPr>
              <a:t>Susana has been putting the presentation together, and worked with Tableau to have the data visualization.</a:t>
            </a:r>
            <a:endParaRPr sz="139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137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9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9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11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endParaRPr sz="14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Groups X Covid-19 Death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601" y="1940362"/>
            <a:ext cx="2687401" cy="16545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71800" y="1753000"/>
            <a:ext cx="213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039200" y="1936500"/>
            <a:ext cx="2687400" cy="16623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0 - 17 years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18 - 49 years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50 - 64 years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65 + years</a:t>
            </a:r>
            <a:endParaRPr sz="24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359025" y="4555675"/>
            <a:ext cx="6046200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4188300" y="2372300"/>
            <a:ext cx="383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Macintosh PowerPoint</Application>
  <PresentationFormat>On-screen Show 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Roboto Slab</vt:lpstr>
      <vt:lpstr>Roboto</vt:lpstr>
      <vt:lpstr>Arial</vt:lpstr>
      <vt:lpstr>Marina</vt:lpstr>
      <vt:lpstr>Final Project Blue Team - </vt:lpstr>
      <vt:lpstr>The Purpose of the Analysis</vt:lpstr>
      <vt:lpstr>Raw Data from Data.CDC.gov</vt:lpstr>
      <vt:lpstr>Work as a Team - Roles</vt:lpstr>
      <vt:lpstr>Age Groups X Covid-19 Death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Blue Team - </dc:title>
  <cp:lastModifiedBy>Susana Correia</cp:lastModifiedBy>
  <cp:revision>1</cp:revision>
  <dcterms:modified xsi:type="dcterms:W3CDTF">2021-07-16T00:28:47Z</dcterms:modified>
</cp:coreProperties>
</file>