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56ab5c8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56ab5c8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56ab5c8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d56ab5c8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56ab5c8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d56ab5c8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3488" y="1020300"/>
            <a:ext cx="1636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753900" y="1020300"/>
            <a:ext cx="1636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954288" y="1020300"/>
            <a:ext cx="1636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411450" y="519800"/>
            <a:ext cx="23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D001C"/>
                </a:solidFill>
              </a:rPr>
              <a:t>Alternative news</a:t>
            </a:r>
            <a:endParaRPr sz="1800">
              <a:solidFill>
                <a:srgbClr val="ED001C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411450" y="4419475"/>
            <a:ext cx="23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3FE"/>
                </a:solidFill>
              </a:rPr>
              <a:t>Mainstream news</a:t>
            </a:r>
            <a:endParaRPr sz="1800">
              <a:solidFill>
                <a:srgbClr val="4453FE"/>
              </a:solidFill>
            </a:endParaRPr>
          </a:p>
        </p:txBody>
      </p:sp>
      <p:pic>
        <p:nvPicPr>
          <p:cNvPr id="7" name="Grafik 6" descr="Ein Bild, das Text, Schrift, Diagramm, Design enthält.&#10;&#10;Automatisch generierte Beschreibung">
            <a:extLst>
              <a:ext uri="{FF2B5EF4-FFF2-40B4-BE49-F238E27FC236}">
                <a16:creationId xmlns:a16="http://schemas.microsoft.com/office/drawing/2014/main" id="{A07082A3-45CB-B71E-5BAF-5C7D5146E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4" t="22256" r="51042" b="30319"/>
          <a:stretch/>
        </p:blipFill>
        <p:spPr>
          <a:xfrm>
            <a:off x="135513" y="1433137"/>
            <a:ext cx="3067416" cy="2480499"/>
          </a:xfrm>
          <a:prstGeom prst="rect">
            <a:avLst/>
          </a:prstGeom>
        </p:spPr>
      </p:pic>
      <p:pic>
        <p:nvPicPr>
          <p:cNvPr id="9" name="Grafik 8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9FE7F560-F97D-5E9B-DADB-05E88498C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62" t="25887" r="53866" b="28006"/>
          <a:stretch/>
        </p:blipFill>
        <p:spPr>
          <a:xfrm>
            <a:off x="2909913" y="1622342"/>
            <a:ext cx="3324173" cy="2371501"/>
          </a:xfrm>
          <a:prstGeom prst="rect">
            <a:avLst/>
          </a:prstGeom>
        </p:spPr>
      </p:pic>
      <p:pic>
        <p:nvPicPr>
          <p:cNvPr id="11" name="Grafik 10" descr="Ein Bild, das Text, Schrift, Screenshot, Handschrift enthält.&#10;&#10;Automatisch generierte Beschreibung">
            <a:extLst>
              <a:ext uri="{FF2B5EF4-FFF2-40B4-BE49-F238E27FC236}">
                <a16:creationId xmlns:a16="http://schemas.microsoft.com/office/drawing/2014/main" id="{28D77D37-6797-A707-CD89-98926DA13E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28" t="27863" r="56348" b="17692"/>
          <a:stretch/>
        </p:blipFill>
        <p:spPr>
          <a:xfrm>
            <a:off x="6244189" y="1433137"/>
            <a:ext cx="2899811" cy="2800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411450" y="519800"/>
            <a:ext cx="23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D001C"/>
                </a:solidFill>
              </a:rPr>
              <a:t>Alternative news</a:t>
            </a:r>
            <a:endParaRPr sz="1800">
              <a:solidFill>
                <a:srgbClr val="ED001C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411450" y="4419475"/>
            <a:ext cx="23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3FE"/>
                </a:solidFill>
              </a:rPr>
              <a:t>Mainstream news</a:t>
            </a:r>
            <a:endParaRPr sz="1800">
              <a:solidFill>
                <a:srgbClr val="4453FE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753900" y="1020300"/>
            <a:ext cx="1636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</a:t>
            </a:r>
            <a:endParaRPr/>
          </a:p>
        </p:txBody>
      </p:sp>
      <p:pic>
        <p:nvPicPr>
          <p:cNvPr id="3" name="Grafik 2" descr="Ein Bild, das Text, Schrift, Screenshot, Handschrift enthält.&#10;&#10;Automatisch generierte Beschreibung">
            <a:extLst>
              <a:ext uri="{FF2B5EF4-FFF2-40B4-BE49-F238E27FC236}">
                <a16:creationId xmlns:a16="http://schemas.microsoft.com/office/drawing/2014/main" id="{3550309A-70B1-7CAA-FD99-9B4BF701F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6" t="29568" r="57271" b="25549"/>
          <a:stretch/>
        </p:blipFill>
        <p:spPr>
          <a:xfrm>
            <a:off x="3197874" y="1610409"/>
            <a:ext cx="2748252" cy="23085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553488" y="1020300"/>
            <a:ext cx="1636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753900" y="1020300"/>
            <a:ext cx="1636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Organisations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954288" y="1020300"/>
            <a:ext cx="1636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411450" y="529425"/>
            <a:ext cx="23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D001C"/>
                </a:solidFill>
              </a:rPr>
              <a:t>Opinion news</a:t>
            </a:r>
            <a:endParaRPr sz="1800">
              <a:solidFill>
                <a:srgbClr val="ED001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411450" y="4400225"/>
            <a:ext cx="23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3FE"/>
                </a:solidFill>
              </a:rPr>
              <a:t>Descriptive news</a:t>
            </a:r>
            <a:endParaRPr sz="1800">
              <a:solidFill>
                <a:srgbClr val="4453FE"/>
              </a:solidFill>
            </a:endParaRPr>
          </a:p>
        </p:txBody>
      </p:sp>
      <p:pic>
        <p:nvPicPr>
          <p:cNvPr id="3" name="Grafik 2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FA166747-010C-CF1E-2382-68D5A7941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5" t="30612" r="56085" b="26947"/>
          <a:stretch/>
        </p:blipFill>
        <p:spPr>
          <a:xfrm>
            <a:off x="53776" y="1645925"/>
            <a:ext cx="2635623" cy="2182973"/>
          </a:xfrm>
          <a:prstGeom prst="rect">
            <a:avLst/>
          </a:prstGeom>
        </p:spPr>
      </p:pic>
      <p:pic>
        <p:nvPicPr>
          <p:cNvPr id="5" name="Grafik 4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34DA3C70-1FF5-CF60-0DB9-AD36BF0C9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4" t="30517" r="54853" b="28319"/>
          <a:stretch/>
        </p:blipFill>
        <p:spPr>
          <a:xfrm>
            <a:off x="3151501" y="1678760"/>
            <a:ext cx="2840997" cy="2117301"/>
          </a:xfrm>
          <a:prstGeom prst="rect">
            <a:avLst/>
          </a:prstGeom>
        </p:spPr>
      </p:pic>
      <p:pic>
        <p:nvPicPr>
          <p:cNvPr id="7" name="Grafik 6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E4EE48D0-DB6F-41C7-4AEC-53362D39E9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71" t="26947" r="53187" b="24611"/>
          <a:stretch/>
        </p:blipFill>
        <p:spPr>
          <a:xfrm>
            <a:off x="6149535" y="1491588"/>
            <a:ext cx="2919234" cy="24916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3753900" y="1020300"/>
            <a:ext cx="1636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411450" y="529425"/>
            <a:ext cx="23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D001C"/>
                </a:solidFill>
              </a:rPr>
              <a:t>Opinion news</a:t>
            </a:r>
            <a:endParaRPr sz="1800">
              <a:solidFill>
                <a:srgbClr val="ED001C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411450" y="4400225"/>
            <a:ext cx="23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3FE"/>
                </a:solidFill>
              </a:rPr>
              <a:t>Descriptive news</a:t>
            </a:r>
            <a:endParaRPr sz="1800">
              <a:solidFill>
                <a:srgbClr val="4453FE"/>
              </a:solidFill>
            </a:endParaRPr>
          </a:p>
        </p:txBody>
      </p:sp>
      <p:pic>
        <p:nvPicPr>
          <p:cNvPr id="3" name="Grafik 2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1336BF97-849F-B585-FB1D-B40BB6C04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2" t="29381" r="57823" b="28794"/>
          <a:stretch/>
        </p:blipFill>
        <p:spPr>
          <a:xfrm>
            <a:off x="3320201" y="1606185"/>
            <a:ext cx="2503598" cy="215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deanl</dc:creator>
  <cp:lastModifiedBy>Dean L</cp:lastModifiedBy>
  <cp:revision>2</cp:revision>
  <dcterms:modified xsi:type="dcterms:W3CDTF">2023-12-17T16:35:55Z</dcterms:modified>
</cp:coreProperties>
</file>