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505B-B195-0104-27C1-7F94794D8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B0514-6615-F067-40F4-6EF161AAE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84DCA-61F8-ED5D-8569-5329EE51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C037-431D-4126-A4E8-FAB7C71C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4430-D770-D261-246E-B80E4BEC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F872-53BE-6311-850D-03B616BB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82739-0C47-2995-D6F8-E4A0FF997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6837-236D-D041-88AC-A5710404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66B7-71ED-5740-92AF-24A88AC7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B02A0-E6EA-8F24-BE7B-E2E78B95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33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CA862-4334-59A7-1A23-F14DCFB3F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992CD-4437-498F-01D0-B6B2A05BA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283BF-FDDD-B943-2FA9-08772EA9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2CBA3-9799-7F55-E7C6-4BC2B200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1EB3-8B44-FC46-799C-47F4924D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1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D15C-99B7-0940-31C7-900E0373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E1FFF-E469-5AA9-1EDA-F8B0633A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07AA-2657-EA68-636F-5B5C58F4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C7D5-7BB7-45EF-5BD2-5DF7FD5C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9163-1016-F222-B308-DA292741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6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B81F-EB5A-2343-713D-D6189741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BBCB6-6343-C0D7-970C-1F9CE2E2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F469-07FE-D0AA-8BD4-69605350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14B2-15B0-1912-9E99-DC4A1E0C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169B-39A9-3297-7708-98C8C5FF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21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2AF1-6DEA-D9D1-2981-97F71AA0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7032-4D0E-032A-5FC8-048E8E087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FB34A-551E-5B1A-2B24-A7B4BACA0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57E30-F3AC-8895-A173-965D21DC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DEAC1-76E7-A7D3-66C0-D3A57CF6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321AC-22FB-F1E5-6C7A-B611D444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58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B984-69E2-97B3-F3DB-ACEEC715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615E0-ADF9-891C-4AF0-8079C893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7FD4B-BCDB-4FF6-CD24-38C584B9A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210DC-284A-968B-32BF-B40345E2E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5FC87-423A-B443-9F9F-51D1512E8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17734-46D9-732B-5373-94B6B958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BCD06-2054-ECB9-81A4-3F29DB93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4751A-7567-A8AB-B438-A26DC6D3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29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0B2B-6300-9EAE-274E-FF352655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C07FC-6BFD-A7FD-B80E-E19234FD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D3ACE-28B3-C795-548A-B585A327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4D788-9452-C14E-7FAE-C67B5C44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7FC6A-59D0-9DE7-EC5D-A93DD0C0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379AF-9245-45B0-8AE2-C659E3A9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E2F1B-19D6-90F0-7FC9-AE95ABC6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8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8C1E-4B9A-9AD6-0E1E-A9E2F553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6487-F299-6A32-7253-3A873016D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A71F5-3E78-8384-4062-1179C4134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917E1-837E-6057-EFC8-D3BEE69D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DAB2A-219D-5D7E-637A-3CE46DE7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8F4FC-00AB-7E8F-B8D3-388E33E1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89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063F-9121-5AD6-FFF8-3C395ECC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FF492-60CF-4BD8-5CC4-654F56E56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BC69B-408F-EBC2-7B06-9C2ECEE8E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48B02-6702-EFB7-4BE8-21600280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23E9-C496-F3FC-5C76-99039899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359C5-6ED7-F1A7-8A56-2BE07504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06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5CCB1-7706-7D81-8D67-99933EC4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690F-28D5-3C3F-2934-23D84767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F201D-6599-CCC3-96A8-25344BF43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5885D-066F-4EB1-8666-DB0FEC3F3B11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A8-E294-2DBD-C33F-7E752FE67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B0A94-7FBE-43EC-3DAA-11CAB34E1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E95D-2507-42C0-BD7A-D2B67A81A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ED7929-92FE-6222-AA23-1BD7662F3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630973"/>
              </p:ext>
            </p:extLst>
          </p:nvPr>
        </p:nvGraphicFramePr>
        <p:xfrm>
          <a:off x="1120477" y="1385747"/>
          <a:ext cx="9951043" cy="4080364"/>
        </p:xfrm>
        <a:graphic>
          <a:graphicData uri="http://schemas.openxmlformats.org/drawingml/2006/table">
            <a:tbl>
              <a:tblPr/>
              <a:tblGrid>
                <a:gridCol w="1215455">
                  <a:extLst>
                    <a:ext uri="{9D8B030D-6E8A-4147-A177-3AD203B41FA5}">
                      <a16:colId xmlns:a16="http://schemas.microsoft.com/office/drawing/2014/main" val="2552393206"/>
                    </a:ext>
                  </a:extLst>
                </a:gridCol>
                <a:gridCol w="1964668">
                  <a:extLst>
                    <a:ext uri="{9D8B030D-6E8A-4147-A177-3AD203B41FA5}">
                      <a16:colId xmlns:a16="http://schemas.microsoft.com/office/drawing/2014/main" val="860205446"/>
                    </a:ext>
                  </a:extLst>
                </a:gridCol>
                <a:gridCol w="2051807">
                  <a:extLst>
                    <a:ext uri="{9D8B030D-6E8A-4147-A177-3AD203B41FA5}">
                      <a16:colId xmlns:a16="http://schemas.microsoft.com/office/drawing/2014/main" val="1162389129"/>
                    </a:ext>
                  </a:extLst>
                </a:gridCol>
                <a:gridCol w="4719113">
                  <a:extLst>
                    <a:ext uri="{9D8B030D-6E8A-4147-A177-3AD203B41FA5}">
                      <a16:colId xmlns:a16="http://schemas.microsoft.com/office/drawing/2014/main" val="766157464"/>
                    </a:ext>
                  </a:extLst>
                </a:gridCol>
              </a:tblGrid>
              <a:tr h="406465">
                <a:tc gridSpan="4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Evolution of GPT Models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711" marR="125711" marT="62855" marB="6285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15161"/>
                  </a:ext>
                </a:extLst>
              </a:tr>
              <a:tr h="29384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released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Parameters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data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958720"/>
                  </a:ext>
                </a:extLst>
              </a:tr>
              <a:tr h="29384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GPT-1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 million parameters 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of approximately 8 million web pages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607598"/>
                  </a:ext>
                </a:extLst>
              </a:tr>
              <a:tr h="29384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GPT-2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 billion parameters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approximately 40 GB of text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085388"/>
                  </a:ext>
                </a:extLst>
              </a:tr>
              <a:tr h="29384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GPT-3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 billion parameters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approximately 570 GB of text 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281083"/>
                  </a:ext>
                </a:extLst>
              </a:tr>
              <a:tr h="52431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OpenAI’s Codex 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billion parameters 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trained on code 800 million lines of code powers GitHub Copilot, an AI-powered code completion tool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231609"/>
                  </a:ext>
                </a:extLst>
              </a:tr>
              <a:tr h="40646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ChatGPT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 updated version of GPT-3, referred to as GPT-3.5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711" marR="125711" marT="62855" marB="6285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43892"/>
                  </a:ext>
                </a:extLst>
              </a:tr>
              <a:tr h="52431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Mar-23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GPT-3.5-Turbo model API to the public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available to everyone for use in services like ChatGPT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711" marR="125711" marT="62855" marB="6285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127"/>
                  </a:ext>
                </a:extLst>
              </a:tr>
              <a:tr h="63693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Mar-23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OpenAI announced the release of GPT-4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OpenAI is slowly giving developers access to the GPT-4 API. They're starting with a waitlist, and people who help OpenAI evaluate the model get access first.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711" marR="125711" marT="62855" marB="6285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6823"/>
                  </a:ext>
                </a:extLst>
              </a:tr>
              <a:tr h="40646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Sep-23</a:t>
                      </a:r>
                      <a:endParaRPr lang="en-IN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095" marR="13095" marT="130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voice and image capabilities in ChatGPT 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711" marR="125711" marT="62855" marB="6285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8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88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Prasasthy Kumarankunnath Balasubramanian</dc:creator>
  <cp:lastModifiedBy>Prasasthy Kumarankunnath Balasubramanian</cp:lastModifiedBy>
  <cp:revision>2</cp:revision>
  <dcterms:created xsi:type="dcterms:W3CDTF">2023-10-22T23:30:21Z</dcterms:created>
  <dcterms:modified xsi:type="dcterms:W3CDTF">2023-10-22T23:50:55Z</dcterms:modified>
</cp:coreProperties>
</file>