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CE6800-64C6-4E9A-AE62-926319F343F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CF3622-7E1E-458E-AF1F-8F6238D385E3}">
      <dgm:prSet/>
      <dgm:spPr/>
      <dgm:t>
        <a:bodyPr/>
        <a:lstStyle/>
        <a:p>
          <a:r>
            <a:rPr lang="en-US" b="1" i="0" dirty="0"/>
            <a:t>Key Points:</a:t>
          </a:r>
          <a:endParaRPr lang="en-US" dirty="0"/>
        </a:p>
      </dgm:t>
    </dgm:pt>
    <dgm:pt modelId="{541D42FB-9CE9-46AD-B68E-A40265DB2D5B}" type="parTrans" cxnId="{4A8726F5-1C0A-4B60-9BFF-85748DCE4718}">
      <dgm:prSet/>
      <dgm:spPr/>
      <dgm:t>
        <a:bodyPr/>
        <a:lstStyle/>
        <a:p>
          <a:endParaRPr lang="en-US"/>
        </a:p>
      </dgm:t>
    </dgm:pt>
    <dgm:pt modelId="{786E899D-57ED-47CF-96BF-506399895889}" type="sibTrans" cxnId="{4A8726F5-1C0A-4B60-9BFF-85748DCE4718}">
      <dgm:prSet/>
      <dgm:spPr/>
      <dgm:t>
        <a:bodyPr/>
        <a:lstStyle/>
        <a:p>
          <a:endParaRPr lang="en-US"/>
        </a:p>
      </dgm:t>
    </dgm:pt>
    <dgm:pt modelId="{D0518112-A81F-45AF-8063-99A64739356C}">
      <dgm:prSet/>
      <dgm:spPr/>
      <dgm:t>
        <a:bodyPr/>
        <a:lstStyle/>
        <a:p>
          <a:r>
            <a:rPr lang="en-US" b="0" i="0" dirty="0"/>
            <a:t>"24/7 Support": the round-the-clock availability and responsiveness of conversational agents.</a:t>
          </a:r>
          <a:endParaRPr lang="en-US" dirty="0"/>
        </a:p>
      </dgm:t>
    </dgm:pt>
    <dgm:pt modelId="{65D9ABFC-4775-41F8-9F91-10AEA653E8D7}" type="parTrans" cxnId="{E1CAF922-E7A6-44AC-A0A9-012ADCD73861}">
      <dgm:prSet/>
      <dgm:spPr/>
      <dgm:t>
        <a:bodyPr/>
        <a:lstStyle/>
        <a:p>
          <a:endParaRPr lang="en-US"/>
        </a:p>
      </dgm:t>
    </dgm:pt>
    <dgm:pt modelId="{3714614E-CBA0-4DB4-860B-FBDE57AEF23B}" type="sibTrans" cxnId="{E1CAF922-E7A6-44AC-A0A9-012ADCD73861}">
      <dgm:prSet/>
      <dgm:spPr/>
      <dgm:t>
        <a:bodyPr/>
        <a:lstStyle/>
        <a:p>
          <a:endParaRPr lang="en-US"/>
        </a:p>
      </dgm:t>
    </dgm:pt>
    <dgm:pt modelId="{9CD0EC92-2A57-4632-9D00-0A17C19FB6FB}">
      <dgm:prSet/>
      <dgm:spPr/>
      <dgm:t>
        <a:bodyPr/>
        <a:lstStyle/>
        <a:p>
          <a:r>
            <a:rPr lang="en-US" b="0" i="0" dirty="0"/>
            <a:t>"Cost Efficiency": cost savings through automation.</a:t>
          </a:r>
          <a:endParaRPr lang="en-US" dirty="0"/>
        </a:p>
      </dgm:t>
    </dgm:pt>
    <dgm:pt modelId="{D57192F1-59C5-484D-B437-C95059685954}" type="parTrans" cxnId="{D570FB44-CF2A-4D91-9ADD-39D0F5878AA0}">
      <dgm:prSet/>
      <dgm:spPr/>
      <dgm:t>
        <a:bodyPr/>
        <a:lstStyle/>
        <a:p>
          <a:endParaRPr lang="en-US"/>
        </a:p>
      </dgm:t>
    </dgm:pt>
    <dgm:pt modelId="{9AC1C4A4-6F7C-4778-8206-3994485CAEA8}" type="sibTrans" cxnId="{D570FB44-CF2A-4D91-9ADD-39D0F5878AA0}">
      <dgm:prSet/>
      <dgm:spPr/>
      <dgm:t>
        <a:bodyPr/>
        <a:lstStyle/>
        <a:p>
          <a:endParaRPr lang="en-US"/>
        </a:p>
      </dgm:t>
    </dgm:pt>
    <dgm:pt modelId="{EE08E0CA-489B-4A0B-975C-66E339EA9A50}">
      <dgm:prSet/>
      <dgm:spPr/>
      <dgm:t>
        <a:bodyPr/>
        <a:lstStyle/>
        <a:p>
          <a:r>
            <a:rPr lang="en-US" b="0" i="0" dirty="0"/>
            <a:t>"Personalization": the ability to provide tailored experiences.</a:t>
          </a:r>
          <a:endParaRPr lang="en-US" dirty="0"/>
        </a:p>
      </dgm:t>
    </dgm:pt>
    <dgm:pt modelId="{F158A87A-F9DC-4508-B11A-849B7487FA7D}" type="parTrans" cxnId="{E8C40EF8-74F7-41E6-ADA0-1FA0F1628BFF}">
      <dgm:prSet/>
      <dgm:spPr/>
      <dgm:t>
        <a:bodyPr/>
        <a:lstStyle/>
        <a:p>
          <a:endParaRPr lang="en-US"/>
        </a:p>
      </dgm:t>
    </dgm:pt>
    <dgm:pt modelId="{317DC211-8502-486C-B493-84E015F173BA}" type="sibTrans" cxnId="{E8C40EF8-74F7-41E6-ADA0-1FA0F1628BFF}">
      <dgm:prSet/>
      <dgm:spPr/>
      <dgm:t>
        <a:bodyPr/>
        <a:lstStyle/>
        <a:p>
          <a:endParaRPr lang="en-US"/>
        </a:p>
      </dgm:t>
    </dgm:pt>
    <dgm:pt modelId="{8DBFD7AC-6054-4DE5-B343-AD50BF7B8C40}">
      <dgm:prSet/>
      <dgm:spPr/>
      <dgm:t>
        <a:bodyPr/>
        <a:lstStyle/>
        <a:p>
          <a:r>
            <a:rPr lang="en-US" b="0" i="0" dirty="0"/>
            <a:t>"Data Insights": conversational agents collect valuable data.</a:t>
          </a:r>
          <a:endParaRPr lang="en-US" dirty="0"/>
        </a:p>
      </dgm:t>
    </dgm:pt>
    <dgm:pt modelId="{2D613140-086B-42F3-89B5-DAE5F8972D65}" type="parTrans" cxnId="{B34A26A5-4579-43A6-A390-72E5B884F586}">
      <dgm:prSet/>
      <dgm:spPr/>
      <dgm:t>
        <a:bodyPr/>
        <a:lstStyle/>
        <a:p>
          <a:endParaRPr lang="en-US"/>
        </a:p>
      </dgm:t>
    </dgm:pt>
    <dgm:pt modelId="{8CFD09D3-5971-425F-8210-924BC54EAF8F}" type="sibTrans" cxnId="{B34A26A5-4579-43A6-A390-72E5B884F586}">
      <dgm:prSet/>
      <dgm:spPr/>
      <dgm:t>
        <a:bodyPr/>
        <a:lstStyle/>
        <a:p>
          <a:endParaRPr lang="en-US"/>
        </a:p>
      </dgm:t>
    </dgm:pt>
    <dgm:pt modelId="{1C59C323-4CBD-4FBE-9FFF-53B7D97F3729}">
      <dgm:prSet/>
      <dgm:spPr/>
      <dgm:t>
        <a:bodyPr/>
        <a:lstStyle/>
        <a:p>
          <a:r>
            <a:rPr lang="en-US" b="0" i="0" dirty="0"/>
            <a:t>"Scalability": the ease of scaling support and services.</a:t>
          </a:r>
          <a:endParaRPr lang="en-US" dirty="0"/>
        </a:p>
      </dgm:t>
    </dgm:pt>
    <dgm:pt modelId="{1AE291E4-8636-4136-A307-8DDC42EF0A68}" type="parTrans" cxnId="{9CFA4690-9090-4A7E-9673-327625D8F679}">
      <dgm:prSet/>
      <dgm:spPr/>
      <dgm:t>
        <a:bodyPr/>
        <a:lstStyle/>
        <a:p>
          <a:endParaRPr lang="en-US"/>
        </a:p>
      </dgm:t>
    </dgm:pt>
    <dgm:pt modelId="{066513F0-1DBB-44F9-8CA8-C3A59B70DE89}" type="sibTrans" cxnId="{9CFA4690-9090-4A7E-9673-327625D8F679}">
      <dgm:prSet/>
      <dgm:spPr/>
      <dgm:t>
        <a:bodyPr/>
        <a:lstStyle/>
        <a:p>
          <a:endParaRPr lang="en-US"/>
        </a:p>
      </dgm:t>
    </dgm:pt>
    <dgm:pt modelId="{6B3E2743-27E7-4BDF-9703-6A0388223C7D}">
      <dgm:prSet/>
      <dgm:spPr/>
      <dgm:t>
        <a:bodyPr/>
        <a:lstStyle/>
        <a:p>
          <a:r>
            <a:rPr lang="en-US" b="0" i="0" dirty="0"/>
            <a:t>"Multilingual Support": ability to assist in multiple languages.</a:t>
          </a:r>
          <a:endParaRPr lang="en-US" dirty="0"/>
        </a:p>
      </dgm:t>
    </dgm:pt>
    <dgm:pt modelId="{889AFEF0-8F18-4B91-80CB-18249E53BA8F}" type="parTrans" cxnId="{F7ADF4DB-D996-4702-869F-AFD340AE7916}">
      <dgm:prSet/>
      <dgm:spPr/>
      <dgm:t>
        <a:bodyPr/>
        <a:lstStyle/>
        <a:p>
          <a:endParaRPr lang="en-US"/>
        </a:p>
      </dgm:t>
    </dgm:pt>
    <dgm:pt modelId="{859B44A1-2E4C-4D16-9ED9-0E108F08FA95}" type="sibTrans" cxnId="{F7ADF4DB-D996-4702-869F-AFD340AE7916}">
      <dgm:prSet/>
      <dgm:spPr/>
      <dgm:t>
        <a:bodyPr/>
        <a:lstStyle/>
        <a:p>
          <a:endParaRPr lang="en-US"/>
        </a:p>
      </dgm:t>
    </dgm:pt>
    <dgm:pt modelId="{76C8A65E-0201-4D49-BCE3-A1CE0ABB9D99}">
      <dgm:prSet/>
      <dgm:spPr/>
      <dgm:t>
        <a:bodyPr/>
        <a:lstStyle/>
        <a:p>
          <a:r>
            <a:rPr lang="en-US" b="0" i="0"/>
            <a:t>"Accessibility": Note how they can make services more accessible.</a:t>
          </a:r>
          <a:endParaRPr lang="en-US"/>
        </a:p>
      </dgm:t>
    </dgm:pt>
    <dgm:pt modelId="{F3821A2A-97BD-4F38-84F5-2A69C2E42979}" type="parTrans" cxnId="{E759ECC0-E00C-47F5-AEA9-12968A019D69}">
      <dgm:prSet/>
      <dgm:spPr/>
      <dgm:t>
        <a:bodyPr/>
        <a:lstStyle/>
        <a:p>
          <a:endParaRPr lang="en-US"/>
        </a:p>
      </dgm:t>
    </dgm:pt>
    <dgm:pt modelId="{6E12F36F-7A2B-48A3-A0DA-133249B76849}" type="sibTrans" cxnId="{E759ECC0-E00C-47F5-AEA9-12968A019D69}">
      <dgm:prSet/>
      <dgm:spPr/>
      <dgm:t>
        <a:bodyPr/>
        <a:lstStyle/>
        <a:p>
          <a:endParaRPr lang="en-US"/>
        </a:p>
      </dgm:t>
    </dgm:pt>
    <dgm:pt modelId="{B6650BB1-E49E-4D3C-8424-1096A54F25C0}">
      <dgm:prSet/>
      <dgm:spPr/>
      <dgm:t>
        <a:bodyPr/>
        <a:lstStyle/>
        <a:p>
          <a:r>
            <a:rPr lang="en-US" b="0" i="0"/>
            <a:t>"Consistency": Emphasize the reliability of responses.</a:t>
          </a:r>
          <a:endParaRPr lang="en-US"/>
        </a:p>
      </dgm:t>
    </dgm:pt>
    <dgm:pt modelId="{E35D726A-0412-4060-8EE0-AF3F73A45740}" type="parTrans" cxnId="{9E696780-F17B-4BCF-A571-ABDF52F6345E}">
      <dgm:prSet/>
      <dgm:spPr/>
      <dgm:t>
        <a:bodyPr/>
        <a:lstStyle/>
        <a:p>
          <a:endParaRPr lang="en-US"/>
        </a:p>
      </dgm:t>
    </dgm:pt>
    <dgm:pt modelId="{E473CAF4-FCE7-4D5E-A24C-89AF295BFBB8}" type="sibTrans" cxnId="{9E696780-F17B-4BCF-A571-ABDF52F6345E}">
      <dgm:prSet/>
      <dgm:spPr/>
      <dgm:t>
        <a:bodyPr/>
        <a:lstStyle/>
        <a:p>
          <a:endParaRPr lang="en-US"/>
        </a:p>
      </dgm:t>
    </dgm:pt>
    <dgm:pt modelId="{823D99DB-B138-4137-972D-96219F5236AC}">
      <dgm:prSet/>
      <dgm:spPr/>
      <dgm:t>
        <a:bodyPr/>
        <a:lstStyle/>
        <a:p>
          <a:r>
            <a:rPr lang="en-US" b="0" i="0" dirty="0"/>
            <a:t>"Various Applications": healthcare, education, and marketing.</a:t>
          </a:r>
          <a:endParaRPr lang="en-US" dirty="0"/>
        </a:p>
      </dgm:t>
    </dgm:pt>
    <dgm:pt modelId="{5936313E-14BE-4B71-8FEA-A341BDD64E3A}" type="parTrans" cxnId="{B800546D-B38F-4F6A-8908-32F72D69DC4D}">
      <dgm:prSet/>
      <dgm:spPr/>
      <dgm:t>
        <a:bodyPr/>
        <a:lstStyle/>
        <a:p>
          <a:endParaRPr lang="en-US"/>
        </a:p>
      </dgm:t>
    </dgm:pt>
    <dgm:pt modelId="{70F4D639-CB8B-4C3B-9148-A9B2958EFF24}" type="sibTrans" cxnId="{B800546D-B38F-4F6A-8908-32F72D69DC4D}">
      <dgm:prSet/>
      <dgm:spPr/>
      <dgm:t>
        <a:bodyPr/>
        <a:lstStyle/>
        <a:p>
          <a:endParaRPr lang="en-US"/>
        </a:p>
      </dgm:t>
    </dgm:pt>
    <dgm:pt modelId="{0562B204-F671-4AA9-9D82-BC97D9A602F6}">
      <dgm:prSet/>
      <dgm:spPr/>
      <dgm:t>
        <a:bodyPr/>
        <a:lstStyle/>
        <a:p>
          <a:r>
            <a:rPr lang="en-US" b="0" i="0" dirty="0"/>
            <a:t>"Human-Machine Interaction": improved natural interaction with technology.</a:t>
          </a:r>
          <a:endParaRPr lang="en-US" dirty="0"/>
        </a:p>
      </dgm:t>
    </dgm:pt>
    <dgm:pt modelId="{3D5172C6-D089-439A-9111-8BC458CF7427}" type="parTrans" cxnId="{9FBC0A37-084E-4284-8648-5754041463C3}">
      <dgm:prSet/>
      <dgm:spPr/>
      <dgm:t>
        <a:bodyPr/>
        <a:lstStyle/>
        <a:p>
          <a:endParaRPr lang="en-US"/>
        </a:p>
      </dgm:t>
    </dgm:pt>
    <dgm:pt modelId="{F3D33A72-D7B9-4E92-97BB-A5F11E86A9F6}" type="sibTrans" cxnId="{9FBC0A37-084E-4284-8648-5754041463C3}">
      <dgm:prSet/>
      <dgm:spPr/>
      <dgm:t>
        <a:bodyPr/>
        <a:lstStyle/>
        <a:p>
          <a:endParaRPr lang="en-US"/>
        </a:p>
      </dgm:t>
    </dgm:pt>
    <dgm:pt modelId="{E71A00FF-8567-4547-83BD-92B4C6ECCAB3}" type="pres">
      <dgm:prSet presAssocID="{DECE6800-64C6-4E9A-AE62-926319F343FD}" presName="vert0" presStyleCnt="0">
        <dgm:presLayoutVars>
          <dgm:dir/>
          <dgm:animOne val="branch"/>
          <dgm:animLvl val="lvl"/>
        </dgm:presLayoutVars>
      </dgm:prSet>
      <dgm:spPr/>
    </dgm:pt>
    <dgm:pt modelId="{8C6E7446-D4E8-4838-BB67-4F2EF87570C1}" type="pres">
      <dgm:prSet presAssocID="{3CCF3622-7E1E-458E-AF1F-8F6238D385E3}" presName="thickLine" presStyleLbl="alignNode1" presStyleIdx="0" presStyleCnt="11"/>
      <dgm:spPr/>
    </dgm:pt>
    <dgm:pt modelId="{8ADD5B1F-9417-40EA-89B6-024892981AA4}" type="pres">
      <dgm:prSet presAssocID="{3CCF3622-7E1E-458E-AF1F-8F6238D385E3}" presName="horz1" presStyleCnt="0"/>
      <dgm:spPr/>
    </dgm:pt>
    <dgm:pt modelId="{286E4828-A97E-44D4-9F46-F3FB91340495}" type="pres">
      <dgm:prSet presAssocID="{3CCF3622-7E1E-458E-AF1F-8F6238D385E3}" presName="tx1" presStyleLbl="revTx" presStyleIdx="0" presStyleCnt="11"/>
      <dgm:spPr/>
    </dgm:pt>
    <dgm:pt modelId="{43231C73-3DF8-409F-A14A-8577747BE53B}" type="pres">
      <dgm:prSet presAssocID="{3CCF3622-7E1E-458E-AF1F-8F6238D385E3}" presName="vert1" presStyleCnt="0"/>
      <dgm:spPr/>
    </dgm:pt>
    <dgm:pt modelId="{226869FF-65CA-43D3-ABEE-634BC2C3FF45}" type="pres">
      <dgm:prSet presAssocID="{D0518112-A81F-45AF-8063-99A64739356C}" presName="thickLine" presStyleLbl="alignNode1" presStyleIdx="1" presStyleCnt="11"/>
      <dgm:spPr/>
    </dgm:pt>
    <dgm:pt modelId="{A6A423FB-2EB0-4DFE-BE46-B786316A409B}" type="pres">
      <dgm:prSet presAssocID="{D0518112-A81F-45AF-8063-99A64739356C}" presName="horz1" presStyleCnt="0"/>
      <dgm:spPr/>
    </dgm:pt>
    <dgm:pt modelId="{4B73F31E-DD4F-421B-B2F1-18BA8442B607}" type="pres">
      <dgm:prSet presAssocID="{D0518112-A81F-45AF-8063-99A64739356C}" presName="tx1" presStyleLbl="revTx" presStyleIdx="1" presStyleCnt="11"/>
      <dgm:spPr/>
    </dgm:pt>
    <dgm:pt modelId="{379C6B76-33F6-4032-9473-E20599C975BC}" type="pres">
      <dgm:prSet presAssocID="{D0518112-A81F-45AF-8063-99A64739356C}" presName="vert1" presStyleCnt="0"/>
      <dgm:spPr/>
    </dgm:pt>
    <dgm:pt modelId="{D1B6387D-B263-48F7-B215-86B39A11B701}" type="pres">
      <dgm:prSet presAssocID="{9CD0EC92-2A57-4632-9D00-0A17C19FB6FB}" presName="thickLine" presStyleLbl="alignNode1" presStyleIdx="2" presStyleCnt="11"/>
      <dgm:spPr/>
    </dgm:pt>
    <dgm:pt modelId="{F313ACA1-4234-4C4C-B923-E462EFBC7E1C}" type="pres">
      <dgm:prSet presAssocID="{9CD0EC92-2A57-4632-9D00-0A17C19FB6FB}" presName="horz1" presStyleCnt="0"/>
      <dgm:spPr/>
    </dgm:pt>
    <dgm:pt modelId="{C1F9FC95-EB24-4084-8F62-9AE36C805892}" type="pres">
      <dgm:prSet presAssocID="{9CD0EC92-2A57-4632-9D00-0A17C19FB6FB}" presName="tx1" presStyleLbl="revTx" presStyleIdx="2" presStyleCnt="11"/>
      <dgm:spPr/>
    </dgm:pt>
    <dgm:pt modelId="{345F74C5-4B52-4726-BDF1-B4DE01E59D69}" type="pres">
      <dgm:prSet presAssocID="{9CD0EC92-2A57-4632-9D00-0A17C19FB6FB}" presName="vert1" presStyleCnt="0"/>
      <dgm:spPr/>
    </dgm:pt>
    <dgm:pt modelId="{366D05AE-2654-40AE-B4A1-F0CED6AFB36D}" type="pres">
      <dgm:prSet presAssocID="{EE08E0CA-489B-4A0B-975C-66E339EA9A50}" presName="thickLine" presStyleLbl="alignNode1" presStyleIdx="3" presStyleCnt="11"/>
      <dgm:spPr/>
    </dgm:pt>
    <dgm:pt modelId="{B8B892F8-D46A-4DCB-832A-5762711CE0B0}" type="pres">
      <dgm:prSet presAssocID="{EE08E0CA-489B-4A0B-975C-66E339EA9A50}" presName="horz1" presStyleCnt="0"/>
      <dgm:spPr/>
    </dgm:pt>
    <dgm:pt modelId="{F41B3C12-01C5-46F6-AC38-C673D63598EA}" type="pres">
      <dgm:prSet presAssocID="{EE08E0CA-489B-4A0B-975C-66E339EA9A50}" presName="tx1" presStyleLbl="revTx" presStyleIdx="3" presStyleCnt="11"/>
      <dgm:spPr/>
    </dgm:pt>
    <dgm:pt modelId="{741F6E8C-271C-4AA3-B3D3-65B3F67BB0BB}" type="pres">
      <dgm:prSet presAssocID="{EE08E0CA-489B-4A0B-975C-66E339EA9A50}" presName="vert1" presStyleCnt="0"/>
      <dgm:spPr/>
    </dgm:pt>
    <dgm:pt modelId="{78B86CA8-3F5D-46A2-B2FC-3FF7A5D25EE1}" type="pres">
      <dgm:prSet presAssocID="{8DBFD7AC-6054-4DE5-B343-AD50BF7B8C40}" presName="thickLine" presStyleLbl="alignNode1" presStyleIdx="4" presStyleCnt="11"/>
      <dgm:spPr/>
    </dgm:pt>
    <dgm:pt modelId="{9760600D-C9FA-466F-8D4F-D9307A6CC419}" type="pres">
      <dgm:prSet presAssocID="{8DBFD7AC-6054-4DE5-B343-AD50BF7B8C40}" presName="horz1" presStyleCnt="0"/>
      <dgm:spPr/>
    </dgm:pt>
    <dgm:pt modelId="{591A139C-115B-4A3B-98E0-0121C15147AD}" type="pres">
      <dgm:prSet presAssocID="{8DBFD7AC-6054-4DE5-B343-AD50BF7B8C40}" presName="tx1" presStyleLbl="revTx" presStyleIdx="4" presStyleCnt="11"/>
      <dgm:spPr/>
    </dgm:pt>
    <dgm:pt modelId="{A457B8FA-FBBE-424C-BAED-12D9B54A7830}" type="pres">
      <dgm:prSet presAssocID="{8DBFD7AC-6054-4DE5-B343-AD50BF7B8C40}" presName="vert1" presStyleCnt="0"/>
      <dgm:spPr/>
    </dgm:pt>
    <dgm:pt modelId="{F776F01C-12C8-448D-922B-D5CCD29D3576}" type="pres">
      <dgm:prSet presAssocID="{1C59C323-4CBD-4FBE-9FFF-53B7D97F3729}" presName="thickLine" presStyleLbl="alignNode1" presStyleIdx="5" presStyleCnt="11"/>
      <dgm:spPr/>
    </dgm:pt>
    <dgm:pt modelId="{68FB3BB9-6252-437D-88BF-81A049509300}" type="pres">
      <dgm:prSet presAssocID="{1C59C323-4CBD-4FBE-9FFF-53B7D97F3729}" presName="horz1" presStyleCnt="0"/>
      <dgm:spPr/>
    </dgm:pt>
    <dgm:pt modelId="{7AE6848E-534F-4C1E-86DC-F6AE6C2AD889}" type="pres">
      <dgm:prSet presAssocID="{1C59C323-4CBD-4FBE-9FFF-53B7D97F3729}" presName="tx1" presStyleLbl="revTx" presStyleIdx="5" presStyleCnt="11"/>
      <dgm:spPr/>
    </dgm:pt>
    <dgm:pt modelId="{B1E67E6A-BB92-42CB-9DED-FEEAF4E0015B}" type="pres">
      <dgm:prSet presAssocID="{1C59C323-4CBD-4FBE-9FFF-53B7D97F3729}" presName="vert1" presStyleCnt="0"/>
      <dgm:spPr/>
    </dgm:pt>
    <dgm:pt modelId="{FEB4EA1C-588F-4EDD-96A9-E66EE97938FD}" type="pres">
      <dgm:prSet presAssocID="{6B3E2743-27E7-4BDF-9703-6A0388223C7D}" presName="thickLine" presStyleLbl="alignNode1" presStyleIdx="6" presStyleCnt="11"/>
      <dgm:spPr/>
    </dgm:pt>
    <dgm:pt modelId="{10673083-2050-4872-A9EE-BDC2ACF5B986}" type="pres">
      <dgm:prSet presAssocID="{6B3E2743-27E7-4BDF-9703-6A0388223C7D}" presName="horz1" presStyleCnt="0"/>
      <dgm:spPr/>
    </dgm:pt>
    <dgm:pt modelId="{A19B2900-4DFD-4A56-AA1E-A0D8011D5639}" type="pres">
      <dgm:prSet presAssocID="{6B3E2743-27E7-4BDF-9703-6A0388223C7D}" presName="tx1" presStyleLbl="revTx" presStyleIdx="6" presStyleCnt="11"/>
      <dgm:spPr/>
    </dgm:pt>
    <dgm:pt modelId="{8C6F03D5-7FC9-4C54-BDE5-0DA2850C295B}" type="pres">
      <dgm:prSet presAssocID="{6B3E2743-27E7-4BDF-9703-6A0388223C7D}" presName="vert1" presStyleCnt="0"/>
      <dgm:spPr/>
    </dgm:pt>
    <dgm:pt modelId="{A946CD30-BCA2-499B-B9C7-05E4D52EBF37}" type="pres">
      <dgm:prSet presAssocID="{76C8A65E-0201-4D49-BCE3-A1CE0ABB9D99}" presName="thickLine" presStyleLbl="alignNode1" presStyleIdx="7" presStyleCnt="11"/>
      <dgm:spPr/>
    </dgm:pt>
    <dgm:pt modelId="{8BF4A4FC-FA76-49F6-869C-F9E89B301B43}" type="pres">
      <dgm:prSet presAssocID="{76C8A65E-0201-4D49-BCE3-A1CE0ABB9D99}" presName="horz1" presStyleCnt="0"/>
      <dgm:spPr/>
    </dgm:pt>
    <dgm:pt modelId="{D3E00D8A-5428-4CFA-B53F-6895A1F6B7CB}" type="pres">
      <dgm:prSet presAssocID="{76C8A65E-0201-4D49-BCE3-A1CE0ABB9D99}" presName="tx1" presStyleLbl="revTx" presStyleIdx="7" presStyleCnt="11"/>
      <dgm:spPr/>
    </dgm:pt>
    <dgm:pt modelId="{982B9696-3153-4755-8C68-05659B484842}" type="pres">
      <dgm:prSet presAssocID="{76C8A65E-0201-4D49-BCE3-A1CE0ABB9D99}" presName="vert1" presStyleCnt="0"/>
      <dgm:spPr/>
    </dgm:pt>
    <dgm:pt modelId="{9A61DA2B-2D05-4E00-8985-3D95C0E76F8D}" type="pres">
      <dgm:prSet presAssocID="{B6650BB1-E49E-4D3C-8424-1096A54F25C0}" presName="thickLine" presStyleLbl="alignNode1" presStyleIdx="8" presStyleCnt="11"/>
      <dgm:spPr/>
    </dgm:pt>
    <dgm:pt modelId="{E4F9AFCF-812B-412F-BA11-CF22B2CD0883}" type="pres">
      <dgm:prSet presAssocID="{B6650BB1-E49E-4D3C-8424-1096A54F25C0}" presName="horz1" presStyleCnt="0"/>
      <dgm:spPr/>
    </dgm:pt>
    <dgm:pt modelId="{A582FBBD-B838-4122-B7BC-2E4DA4DC0DEB}" type="pres">
      <dgm:prSet presAssocID="{B6650BB1-E49E-4D3C-8424-1096A54F25C0}" presName="tx1" presStyleLbl="revTx" presStyleIdx="8" presStyleCnt="11"/>
      <dgm:spPr/>
    </dgm:pt>
    <dgm:pt modelId="{54910951-3910-4DFD-AB57-866A03812A1F}" type="pres">
      <dgm:prSet presAssocID="{B6650BB1-E49E-4D3C-8424-1096A54F25C0}" presName="vert1" presStyleCnt="0"/>
      <dgm:spPr/>
    </dgm:pt>
    <dgm:pt modelId="{F1154946-2DBD-4BF6-B70B-EBE1C19D879B}" type="pres">
      <dgm:prSet presAssocID="{823D99DB-B138-4137-972D-96219F5236AC}" presName="thickLine" presStyleLbl="alignNode1" presStyleIdx="9" presStyleCnt="11"/>
      <dgm:spPr/>
    </dgm:pt>
    <dgm:pt modelId="{63731BC8-2528-4B5C-B986-FA0CA828AB89}" type="pres">
      <dgm:prSet presAssocID="{823D99DB-B138-4137-972D-96219F5236AC}" presName="horz1" presStyleCnt="0"/>
      <dgm:spPr/>
    </dgm:pt>
    <dgm:pt modelId="{4A4A4916-74A9-4198-87D8-28AA7AC21CFD}" type="pres">
      <dgm:prSet presAssocID="{823D99DB-B138-4137-972D-96219F5236AC}" presName="tx1" presStyleLbl="revTx" presStyleIdx="9" presStyleCnt="11"/>
      <dgm:spPr/>
    </dgm:pt>
    <dgm:pt modelId="{A2EB63A6-0DF3-447B-B0FC-C41236AF62F6}" type="pres">
      <dgm:prSet presAssocID="{823D99DB-B138-4137-972D-96219F5236AC}" presName="vert1" presStyleCnt="0"/>
      <dgm:spPr/>
    </dgm:pt>
    <dgm:pt modelId="{ED64FD6D-740B-4B42-91A3-1A8AA6FB7475}" type="pres">
      <dgm:prSet presAssocID="{0562B204-F671-4AA9-9D82-BC97D9A602F6}" presName="thickLine" presStyleLbl="alignNode1" presStyleIdx="10" presStyleCnt="11"/>
      <dgm:spPr/>
    </dgm:pt>
    <dgm:pt modelId="{9DFCA9D9-9AC5-4430-BBD2-7D93367AC7E9}" type="pres">
      <dgm:prSet presAssocID="{0562B204-F671-4AA9-9D82-BC97D9A602F6}" presName="horz1" presStyleCnt="0"/>
      <dgm:spPr/>
    </dgm:pt>
    <dgm:pt modelId="{9230B32D-C148-4723-A56D-6621D7AEC6F8}" type="pres">
      <dgm:prSet presAssocID="{0562B204-F671-4AA9-9D82-BC97D9A602F6}" presName="tx1" presStyleLbl="revTx" presStyleIdx="10" presStyleCnt="11"/>
      <dgm:spPr/>
    </dgm:pt>
    <dgm:pt modelId="{64A84494-AC47-41D8-8DEB-A4C54AB0E86C}" type="pres">
      <dgm:prSet presAssocID="{0562B204-F671-4AA9-9D82-BC97D9A602F6}" presName="vert1" presStyleCnt="0"/>
      <dgm:spPr/>
    </dgm:pt>
  </dgm:ptLst>
  <dgm:cxnLst>
    <dgm:cxn modelId="{AB109000-4C5B-44FC-A856-D7552217EC16}" type="presOf" srcId="{9CD0EC92-2A57-4632-9D00-0A17C19FB6FB}" destId="{C1F9FC95-EB24-4084-8F62-9AE36C805892}" srcOrd="0" destOrd="0" presId="urn:microsoft.com/office/officeart/2008/layout/LinedList"/>
    <dgm:cxn modelId="{8757C407-4D70-4D04-ABCE-CF32EC5575E4}" type="presOf" srcId="{76C8A65E-0201-4D49-BCE3-A1CE0ABB9D99}" destId="{D3E00D8A-5428-4CFA-B53F-6895A1F6B7CB}" srcOrd="0" destOrd="0" presId="urn:microsoft.com/office/officeart/2008/layout/LinedList"/>
    <dgm:cxn modelId="{4F69CC19-0BEF-4DD0-8CA2-721378902716}" type="presOf" srcId="{DECE6800-64C6-4E9A-AE62-926319F343FD}" destId="{E71A00FF-8567-4547-83BD-92B4C6ECCAB3}" srcOrd="0" destOrd="0" presId="urn:microsoft.com/office/officeart/2008/layout/LinedList"/>
    <dgm:cxn modelId="{E1CAF922-E7A6-44AC-A0A9-012ADCD73861}" srcId="{DECE6800-64C6-4E9A-AE62-926319F343FD}" destId="{D0518112-A81F-45AF-8063-99A64739356C}" srcOrd="1" destOrd="0" parTransId="{65D9ABFC-4775-41F8-9F91-10AEA653E8D7}" sibTransId="{3714614E-CBA0-4DB4-860B-FBDE57AEF23B}"/>
    <dgm:cxn modelId="{7EE47128-F3CA-414D-BA3F-9F3CFC15849F}" type="presOf" srcId="{1C59C323-4CBD-4FBE-9FFF-53B7D97F3729}" destId="{7AE6848E-534F-4C1E-86DC-F6AE6C2AD889}" srcOrd="0" destOrd="0" presId="urn:microsoft.com/office/officeart/2008/layout/LinedList"/>
    <dgm:cxn modelId="{9FBC0A37-084E-4284-8648-5754041463C3}" srcId="{DECE6800-64C6-4E9A-AE62-926319F343FD}" destId="{0562B204-F671-4AA9-9D82-BC97D9A602F6}" srcOrd="10" destOrd="0" parTransId="{3D5172C6-D089-439A-9111-8BC458CF7427}" sibTransId="{F3D33A72-D7B9-4E92-97BB-A5F11E86A9F6}"/>
    <dgm:cxn modelId="{DB3EB25C-5066-4243-8BDD-54BDC1585336}" type="presOf" srcId="{D0518112-A81F-45AF-8063-99A64739356C}" destId="{4B73F31E-DD4F-421B-B2F1-18BA8442B607}" srcOrd="0" destOrd="0" presId="urn:microsoft.com/office/officeart/2008/layout/LinedList"/>
    <dgm:cxn modelId="{20B19D63-645C-4788-AA76-1B121B9DB26A}" type="presOf" srcId="{0562B204-F671-4AA9-9D82-BC97D9A602F6}" destId="{9230B32D-C148-4723-A56D-6621D7AEC6F8}" srcOrd="0" destOrd="0" presId="urn:microsoft.com/office/officeart/2008/layout/LinedList"/>
    <dgm:cxn modelId="{74BDE944-8C2C-497B-ACC7-2ADA4D25E7DA}" type="presOf" srcId="{EE08E0CA-489B-4A0B-975C-66E339EA9A50}" destId="{F41B3C12-01C5-46F6-AC38-C673D63598EA}" srcOrd="0" destOrd="0" presId="urn:microsoft.com/office/officeart/2008/layout/LinedList"/>
    <dgm:cxn modelId="{D570FB44-CF2A-4D91-9ADD-39D0F5878AA0}" srcId="{DECE6800-64C6-4E9A-AE62-926319F343FD}" destId="{9CD0EC92-2A57-4632-9D00-0A17C19FB6FB}" srcOrd="2" destOrd="0" parTransId="{D57192F1-59C5-484D-B437-C95059685954}" sibTransId="{9AC1C4A4-6F7C-4778-8206-3994485CAEA8}"/>
    <dgm:cxn modelId="{B800546D-B38F-4F6A-8908-32F72D69DC4D}" srcId="{DECE6800-64C6-4E9A-AE62-926319F343FD}" destId="{823D99DB-B138-4137-972D-96219F5236AC}" srcOrd="9" destOrd="0" parTransId="{5936313E-14BE-4B71-8FEA-A341BDD64E3A}" sibTransId="{70F4D639-CB8B-4C3B-9148-A9B2958EFF24}"/>
    <dgm:cxn modelId="{C6ADCA74-F3DF-4692-973A-1BC7AD788F8C}" type="presOf" srcId="{6B3E2743-27E7-4BDF-9703-6A0388223C7D}" destId="{A19B2900-4DFD-4A56-AA1E-A0D8011D5639}" srcOrd="0" destOrd="0" presId="urn:microsoft.com/office/officeart/2008/layout/LinedList"/>
    <dgm:cxn modelId="{9E696780-F17B-4BCF-A571-ABDF52F6345E}" srcId="{DECE6800-64C6-4E9A-AE62-926319F343FD}" destId="{B6650BB1-E49E-4D3C-8424-1096A54F25C0}" srcOrd="8" destOrd="0" parTransId="{E35D726A-0412-4060-8EE0-AF3F73A45740}" sibTransId="{E473CAF4-FCE7-4D5E-A24C-89AF295BFBB8}"/>
    <dgm:cxn modelId="{CAC0DB81-4E1D-4292-9179-C653D546B309}" type="presOf" srcId="{B6650BB1-E49E-4D3C-8424-1096A54F25C0}" destId="{A582FBBD-B838-4122-B7BC-2E4DA4DC0DEB}" srcOrd="0" destOrd="0" presId="urn:microsoft.com/office/officeart/2008/layout/LinedList"/>
    <dgm:cxn modelId="{9CFA4690-9090-4A7E-9673-327625D8F679}" srcId="{DECE6800-64C6-4E9A-AE62-926319F343FD}" destId="{1C59C323-4CBD-4FBE-9FFF-53B7D97F3729}" srcOrd="5" destOrd="0" parTransId="{1AE291E4-8636-4136-A307-8DDC42EF0A68}" sibTransId="{066513F0-1DBB-44F9-8CA8-C3A59B70DE89}"/>
    <dgm:cxn modelId="{241CFF97-B20D-40BB-8D98-E718C173EDCD}" type="presOf" srcId="{8DBFD7AC-6054-4DE5-B343-AD50BF7B8C40}" destId="{591A139C-115B-4A3B-98E0-0121C15147AD}" srcOrd="0" destOrd="0" presId="urn:microsoft.com/office/officeart/2008/layout/LinedList"/>
    <dgm:cxn modelId="{B34A26A5-4579-43A6-A390-72E5B884F586}" srcId="{DECE6800-64C6-4E9A-AE62-926319F343FD}" destId="{8DBFD7AC-6054-4DE5-B343-AD50BF7B8C40}" srcOrd="4" destOrd="0" parTransId="{2D613140-086B-42F3-89B5-DAE5F8972D65}" sibTransId="{8CFD09D3-5971-425F-8210-924BC54EAF8F}"/>
    <dgm:cxn modelId="{8B2BD7B6-AE48-4723-BD57-9B1EEB41F88A}" type="presOf" srcId="{3CCF3622-7E1E-458E-AF1F-8F6238D385E3}" destId="{286E4828-A97E-44D4-9F46-F3FB91340495}" srcOrd="0" destOrd="0" presId="urn:microsoft.com/office/officeart/2008/layout/LinedList"/>
    <dgm:cxn modelId="{E759ECC0-E00C-47F5-AEA9-12968A019D69}" srcId="{DECE6800-64C6-4E9A-AE62-926319F343FD}" destId="{76C8A65E-0201-4D49-BCE3-A1CE0ABB9D99}" srcOrd="7" destOrd="0" parTransId="{F3821A2A-97BD-4F38-84F5-2A69C2E42979}" sibTransId="{6E12F36F-7A2B-48A3-A0DA-133249B76849}"/>
    <dgm:cxn modelId="{108E4CD6-36AD-4321-80C9-29FDB78A0103}" type="presOf" srcId="{823D99DB-B138-4137-972D-96219F5236AC}" destId="{4A4A4916-74A9-4198-87D8-28AA7AC21CFD}" srcOrd="0" destOrd="0" presId="urn:microsoft.com/office/officeart/2008/layout/LinedList"/>
    <dgm:cxn modelId="{F7ADF4DB-D996-4702-869F-AFD340AE7916}" srcId="{DECE6800-64C6-4E9A-AE62-926319F343FD}" destId="{6B3E2743-27E7-4BDF-9703-6A0388223C7D}" srcOrd="6" destOrd="0" parTransId="{889AFEF0-8F18-4B91-80CB-18249E53BA8F}" sibTransId="{859B44A1-2E4C-4D16-9ED9-0E108F08FA95}"/>
    <dgm:cxn modelId="{4A8726F5-1C0A-4B60-9BFF-85748DCE4718}" srcId="{DECE6800-64C6-4E9A-AE62-926319F343FD}" destId="{3CCF3622-7E1E-458E-AF1F-8F6238D385E3}" srcOrd="0" destOrd="0" parTransId="{541D42FB-9CE9-46AD-B68E-A40265DB2D5B}" sibTransId="{786E899D-57ED-47CF-96BF-506399895889}"/>
    <dgm:cxn modelId="{E8C40EF8-74F7-41E6-ADA0-1FA0F1628BFF}" srcId="{DECE6800-64C6-4E9A-AE62-926319F343FD}" destId="{EE08E0CA-489B-4A0B-975C-66E339EA9A50}" srcOrd="3" destOrd="0" parTransId="{F158A87A-F9DC-4508-B11A-849B7487FA7D}" sibTransId="{317DC211-8502-486C-B493-84E015F173BA}"/>
    <dgm:cxn modelId="{3D50C5C2-F1FB-4665-A742-0699A90D4543}" type="presParOf" srcId="{E71A00FF-8567-4547-83BD-92B4C6ECCAB3}" destId="{8C6E7446-D4E8-4838-BB67-4F2EF87570C1}" srcOrd="0" destOrd="0" presId="urn:microsoft.com/office/officeart/2008/layout/LinedList"/>
    <dgm:cxn modelId="{8811E305-3FF8-467A-A6BD-A7E8171AFA62}" type="presParOf" srcId="{E71A00FF-8567-4547-83BD-92B4C6ECCAB3}" destId="{8ADD5B1F-9417-40EA-89B6-024892981AA4}" srcOrd="1" destOrd="0" presId="urn:microsoft.com/office/officeart/2008/layout/LinedList"/>
    <dgm:cxn modelId="{262A5135-35EE-4066-8E03-728139ED2091}" type="presParOf" srcId="{8ADD5B1F-9417-40EA-89B6-024892981AA4}" destId="{286E4828-A97E-44D4-9F46-F3FB91340495}" srcOrd="0" destOrd="0" presId="urn:microsoft.com/office/officeart/2008/layout/LinedList"/>
    <dgm:cxn modelId="{82767249-A039-4ABC-8960-F43F13056685}" type="presParOf" srcId="{8ADD5B1F-9417-40EA-89B6-024892981AA4}" destId="{43231C73-3DF8-409F-A14A-8577747BE53B}" srcOrd="1" destOrd="0" presId="urn:microsoft.com/office/officeart/2008/layout/LinedList"/>
    <dgm:cxn modelId="{4DFBDF84-B0A1-4C7C-B9EC-C4503688FD9B}" type="presParOf" srcId="{E71A00FF-8567-4547-83BD-92B4C6ECCAB3}" destId="{226869FF-65CA-43D3-ABEE-634BC2C3FF45}" srcOrd="2" destOrd="0" presId="urn:microsoft.com/office/officeart/2008/layout/LinedList"/>
    <dgm:cxn modelId="{3B60EB77-BDDE-4030-AEB5-D33A9E1809C9}" type="presParOf" srcId="{E71A00FF-8567-4547-83BD-92B4C6ECCAB3}" destId="{A6A423FB-2EB0-4DFE-BE46-B786316A409B}" srcOrd="3" destOrd="0" presId="urn:microsoft.com/office/officeart/2008/layout/LinedList"/>
    <dgm:cxn modelId="{F421C599-338A-4D19-B396-0CE8FBBC5336}" type="presParOf" srcId="{A6A423FB-2EB0-4DFE-BE46-B786316A409B}" destId="{4B73F31E-DD4F-421B-B2F1-18BA8442B607}" srcOrd="0" destOrd="0" presId="urn:microsoft.com/office/officeart/2008/layout/LinedList"/>
    <dgm:cxn modelId="{250E4780-FD55-47A7-B17A-38FF3F8C261D}" type="presParOf" srcId="{A6A423FB-2EB0-4DFE-BE46-B786316A409B}" destId="{379C6B76-33F6-4032-9473-E20599C975BC}" srcOrd="1" destOrd="0" presId="urn:microsoft.com/office/officeart/2008/layout/LinedList"/>
    <dgm:cxn modelId="{C8B7B60E-675C-4E3B-96A8-31400FF4A22E}" type="presParOf" srcId="{E71A00FF-8567-4547-83BD-92B4C6ECCAB3}" destId="{D1B6387D-B263-48F7-B215-86B39A11B701}" srcOrd="4" destOrd="0" presId="urn:microsoft.com/office/officeart/2008/layout/LinedList"/>
    <dgm:cxn modelId="{5E0EDC34-23D5-4FCA-916A-B672A338D62F}" type="presParOf" srcId="{E71A00FF-8567-4547-83BD-92B4C6ECCAB3}" destId="{F313ACA1-4234-4C4C-B923-E462EFBC7E1C}" srcOrd="5" destOrd="0" presId="urn:microsoft.com/office/officeart/2008/layout/LinedList"/>
    <dgm:cxn modelId="{B0394975-804F-4F92-97F6-56107F94A309}" type="presParOf" srcId="{F313ACA1-4234-4C4C-B923-E462EFBC7E1C}" destId="{C1F9FC95-EB24-4084-8F62-9AE36C805892}" srcOrd="0" destOrd="0" presId="urn:microsoft.com/office/officeart/2008/layout/LinedList"/>
    <dgm:cxn modelId="{08DFD504-05B8-425C-B188-10B0CCCD98C6}" type="presParOf" srcId="{F313ACA1-4234-4C4C-B923-E462EFBC7E1C}" destId="{345F74C5-4B52-4726-BDF1-B4DE01E59D69}" srcOrd="1" destOrd="0" presId="urn:microsoft.com/office/officeart/2008/layout/LinedList"/>
    <dgm:cxn modelId="{509D6D5C-DB63-46D2-8106-5315A34AF969}" type="presParOf" srcId="{E71A00FF-8567-4547-83BD-92B4C6ECCAB3}" destId="{366D05AE-2654-40AE-B4A1-F0CED6AFB36D}" srcOrd="6" destOrd="0" presId="urn:microsoft.com/office/officeart/2008/layout/LinedList"/>
    <dgm:cxn modelId="{5814A590-7D0F-4891-AF22-C30AA62011B8}" type="presParOf" srcId="{E71A00FF-8567-4547-83BD-92B4C6ECCAB3}" destId="{B8B892F8-D46A-4DCB-832A-5762711CE0B0}" srcOrd="7" destOrd="0" presId="urn:microsoft.com/office/officeart/2008/layout/LinedList"/>
    <dgm:cxn modelId="{F3CAAE17-7BEB-4E34-BE46-E880A5D70CDE}" type="presParOf" srcId="{B8B892F8-D46A-4DCB-832A-5762711CE0B0}" destId="{F41B3C12-01C5-46F6-AC38-C673D63598EA}" srcOrd="0" destOrd="0" presId="urn:microsoft.com/office/officeart/2008/layout/LinedList"/>
    <dgm:cxn modelId="{D17E458A-A6AD-4528-A1DD-4C110DE57F55}" type="presParOf" srcId="{B8B892F8-D46A-4DCB-832A-5762711CE0B0}" destId="{741F6E8C-271C-4AA3-B3D3-65B3F67BB0BB}" srcOrd="1" destOrd="0" presId="urn:microsoft.com/office/officeart/2008/layout/LinedList"/>
    <dgm:cxn modelId="{BA7DFDAD-51F1-452B-86D1-112C123451A7}" type="presParOf" srcId="{E71A00FF-8567-4547-83BD-92B4C6ECCAB3}" destId="{78B86CA8-3F5D-46A2-B2FC-3FF7A5D25EE1}" srcOrd="8" destOrd="0" presId="urn:microsoft.com/office/officeart/2008/layout/LinedList"/>
    <dgm:cxn modelId="{3A5BF1F1-7D06-4DCC-99E8-289AC7684E1D}" type="presParOf" srcId="{E71A00FF-8567-4547-83BD-92B4C6ECCAB3}" destId="{9760600D-C9FA-466F-8D4F-D9307A6CC419}" srcOrd="9" destOrd="0" presId="urn:microsoft.com/office/officeart/2008/layout/LinedList"/>
    <dgm:cxn modelId="{D9227C06-1F56-4C04-9D2F-8585206B17CA}" type="presParOf" srcId="{9760600D-C9FA-466F-8D4F-D9307A6CC419}" destId="{591A139C-115B-4A3B-98E0-0121C15147AD}" srcOrd="0" destOrd="0" presId="urn:microsoft.com/office/officeart/2008/layout/LinedList"/>
    <dgm:cxn modelId="{91D1BEDB-89A8-415B-995A-FB6971D23203}" type="presParOf" srcId="{9760600D-C9FA-466F-8D4F-D9307A6CC419}" destId="{A457B8FA-FBBE-424C-BAED-12D9B54A7830}" srcOrd="1" destOrd="0" presId="urn:microsoft.com/office/officeart/2008/layout/LinedList"/>
    <dgm:cxn modelId="{71C00A81-151B-4CF5-AB8C-5B8EB7CBFA9F}" type="presParOf" srcId="{E71A00FF-8567-4547-83BD-92B4C6ECCAB3}" destId="{F776F01C-12C8-448D-922B-D5CCD29D3576}" srcOrd="10" destOrd="0" presId="urn:microsoft.com/office/officeart/2008/layout/LinedList"/>
    <dgm:cxn modelId="{924A22E5-CD66-4121-BCAC-A96E544EB734}" type="presParOf" srcId="{E71A00FF-8567-4547-83BD-92B4C6ECCAB3}" destId="{68FB3BB9-6252-437D-88BF-81A049509300}" srcOrd="11" destOrd="0" presId="urn:microsoft.com/office/officeart/2008/layout/LinedList"/>
    <dgm:cxn modelId="{2685ABC3-B111-4F0D-9B58-9DE148C05DC5}" type="presParOf" srcId="{68FB3BB9-6252-437D-88BF-81A049509300}" destId="{7AE6848E-534F-4C1E-86DC-F6AE6C2AD889}" srcOrd="0" destOrd="0" presId="urn:microsoft.com/office/officeart/2008/layout/LinedList"/>
    <dgm:cxn modelId="{3F40A4DA-2337-437C-889B-275DE3CFE105}" type="presParOf" srcId="{68FB3BB9-6252-437D-88BF-81A049509300}" destId="{B1E67E6A-BB92-42CB-9DED-FEEAF4E0015B}" srcOrd="1" destOrd="0" presId="urn:microsoft.com/office/officeart/2008/layout/LinedList"/>
    <dgm:cxn modelId="{C69005EB-6CD7-4A5C-9DBC-DA92930A3FEB}" type="presParOf" srcId="{E71A00FF-8567-4547-83BD-92B4C6ECCAB3}" destId="{FEB4EA1C-588F-4EDD-96A9-E66EE97938FD}" srcOrd="12" destOrd="0" presId="urn:microsoft.com/office/officeart/2008/layout/LinedList"/>
    <dgm:cxn modelId="{0DE575D6-5392-47B8-B656-53A43E07012E}" type="presParOf" srcId="{E71A00FF-8567-4547-83BD-92B4C6ECCAB3}" destId="{10673083-2050-4872-A9EE-BDC2ACF5B986}" srcOrd="13" destOrd="0" presId="urn:microsoft.com/office/officeart/2008/layout/LinedList"/>
    <dgm:cxn modelId="{4A65BA9D-9A80-400B-9148-04BB7CB134D2}" type="presParOf" srcId="{10673083-2050-4872-A9EE-BDC2ACF5B986}" destId="{A19B2900-4DFD-4A56-AA1E-A0D8011D5639}" srcOrd="0" destOrd="0" presId="urn:microsoft.com/office/officeart/2008/layout/LinedList"/>
    <dgm:cxn modelId="{373B6376-52CC-4912-9E95-A16A44D99B34}" type="presParOf" srcId="{10673083-2050-4872-A9EE-BDC2ACF5B986}" destId="{8C6F03D5-7FC9-4C54-BDE5-0DA2850C295B}" srcOrd="1" destOrd="0" presId="urn:microsoft.com/office/officeart/2008/layout/LinedList"/>
    <dgm:cxn modelId="{6152495B-03CE-4C27-BDD0-D855442EFC32}" type="presParOf" srcId="{E71A00FF-8567-4547-83BD-92B4C6ECCAB3}" destId="{A946CD30-BCA2-499B-B9C7-05E4D52EBF37}" srcOrd="14" destOrd="0" presId="urn:microsoft.com/office/officeart/2008/layout/LinedList"/>
    <dgm:cxn modelId="{6BFF954E-7329-4319-B388-F281A631052A}" type="presParOf" srcId="{E71A00FF-8567-4547-83BD-92B4C6ECCAB3}" destId="{8BF4A4FC-FA76-49F6-869C-F9E89B301B43}" srcOrd="15" destOrd="0" presId="urn:microsoft.com/office/officeart/2008/layout/LinedList"/>
    <dgm:cxn modelId="{A578BC2D-01C8-4DB7-84E1-FD281718BD57}" type="presParOf" srcId="{8BF4A4FC-FA76-49F6-869C-F9E89B301B43}" destId="{D3E00D8A-5428-4CFA-B53F-6895A1F6B7CB}" srcOrd="0" destOrd="0" presId="urn:microsoft.com/office/officeart/2008/layout/LinedList"/>
    <dgm:cxn modelId="{4A4DDA6F-881F-4B04-82F2-24F2817A730D}" type="presParOf" srcId="{8BF4A4FC-FA76-49F6-869C-F9E89B301B43}" destId="{982B9696-3153-4755-8C68-05659B484842}" srcOrd="1" destOrd="0" presId="urn:microsoft.com/office/officeart/2008/layout/LinedList"/>
    <dgm:cxn modelId="{D0A7C862-81B4-4AD9-9A69-B484ABAC14A2}" type="presParOf" srcId="{E71A00FF-8567-4547-83BD-92B4C6ECCAB3}" destId="{9A61DA2B-2D05-4E00-8985-3D95C0E76F8D}" srcOrd="16" destOrd="0" presId="urn:microsoft.com/office/officeart/2008/layout/LinedList"/>
    <dgm:cxn modelId="{CD590F5C-079A-44D4-BDCD-EC21BD5250AA}" type="presParOf" srcId="{E71A00FF-8567-4547-83BD-92B4C6ECCAB3}" destId="{E4F9AFCF-812B-412F-BA11-CF22B2CD0883}" srcOrd="17" destOrd="0" presId="urn:microsoft.com/office/officeart/2008/layout/LinedList"/>
    <dgm:cxn modelId="{0B865CD9-9D02-4DF6-AF52-BD847198C01F}" type="presParOf" srcId="{E4F9AFCF-812B-412F-BA11-CF22B2CD0883}" destId="{A582FBBD-B838-4122-B7BC-2E4DA4DC0DEB}" srcOrd="0" destOrd="0" presId="urn:microsoft.com/office/officeart/2008/layout/LinedList"/>
    <dgm:cxn modelId="{30380DF3-B26A-44FA-AF3F-A6AB058B8B32}" type="presParOf" srcId="{E4F9AFCF-812B-412F-BA11-CF22B2CD0883}" destId="{54910951-3910-4DFD-AB57-866A03812A1F}" srcOrd="1" destOrd="0" presId="urn:microsoft.com/office/officeart/2008/layout/LinedList"/>
    <dgm:cxn modelId="{90985B23-E4AE-4416-A883-0CC08C2947F3}" type="presParOf" srcId="{E71A00FF-8567-4547-83BD-92B4C6ECCAB3}" destId="{F1154946-2DBD-4BF6-B70B-EBE1C19D879B}" srcOrd="18" destOrd="0" presId="urn:microsoft.com/office/officeart/2008/layout/LinedList"/>
    <dgm:cxn modelId="{46D3A050-4745-43A9-BB95-394CD08800BA}" type="presParOf" srcId="{E71A00FF-8567-4547-83BD-92B4C6ECCAB3}" destId="{63731BC8-2528-4B5C-B986-FA0CA828AB89}" srcOrd="19" destOrd="0" presId="urn:microsoft.com/office/officeart/2008/layout/LinedList"/>
    <dgm:cxn modelId="{97A6E16E-6A70-46A3-9E76-CB9E6F4BFD02}" type="presParOf" srcId="{63731BC8-2528-4B5C-B986-FA0CA828AB89}" destId="{4A4A4916-74A9-4198-87D8-28AA7AC21CFD}" srcOrd="0" destOrd="0" presId="urn:microsoft.com/office/officeart/2008/layout/LinedList"/>
    <dgm:cxn modelId="{92E81933-4ED9-4FC0-9D67-8362C388DFC4}" type="presParOf" srcId="{63731BC8-2528-4B5C-B986-FA0CA828AB89}" destId="{A2EB63A6-0DF3-447B-B0FC-C41236AF62F6}" srcOrd="1" destOrd="0" presId="urn:microsoft.com/office/officeart/2008/layout/LinedList"/>
    <dgm:cxn modelId="{972B1F37-01D0-4204-AAE6-02B20A71AC9E}" type="presParOf" srcId="{E71A00FF-8567-4547-83BD-92B4C6ECCAB3}" destId="{ED64FD6D-740B-4B42-91A3-1A8AA6FB7475}" srcOrd="20" destOrd="0" presId="urn:microsoft.com/office/officeart/2008/layout/LinedList"/>
    <dgm:cxn modelId="{AA39726E-4D46-444C-A733-8E98FAB6F889}" type="presParOf" srcId="{E71A00FF-8567-4547-83BD-92B4C6ECCAB3}" destId="{9DFCA9D9-9AC5-4430-BBD2-7D93367AC7E9}" srcOrd="21" destOrd="0" presId="urn:microsoft.com/office/officeart/2008/layout/LinedList"/>
    <dgm:cxn modelId="{8BFE747A-9593-4C04-8963-321A9E93D2F1}" type="presParOf" srcId="{9DFCA9D9-9AC5-4430-BBD2-7D93367AC7E9}" destId="{9230B32D-C148-4723-A56D-6621D7AEC6F8}" srcOrd="0" destOrd="0" presId="urn:microsoft.com/office/officeart/2008/layout/LinedList"/>
    <dgm:cxn modelId="{4E35252F-8C7A-4A55-8AD7-03F908C9CEAC}" type="presParOf" srcId="{9DFCA9D9-9AC5-4430-BBD2-7D93367AC7E9}" destId="{64A84494-AC47-41D8-8DEB-A4C54AB0E86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6E7446-D4E8-4838-BB67-4F2EF87570C1}">
      <dsp:nvSpPr>
        <dsp:cNvPr id="0" name=""/>
        <dsp:cNvSpPr/>
      </dsp:nvSpPr>
      <dsp:spPr>
        <a:xfrm>
          <a:off x="0" y="2487"/>
          <a:ext cx="81692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6E4828-A97E-44D4-9F46-F3FB91340495}">
      <dsp:nvSpPr>
        <dsp:cNvPr id="0" name=""/>
        <dsp:cNvSpPr/>
      </dsp:nvSpPr>
      <dsp:spPr>
        <a:xfrm>
          <a:off x="0" y="2487"/>
          <a:ext cx="8169216" cy="462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Key Points:</a:t>
          </a:r>
          <a:endParaRPr lang="en-US" sz="1600" kern="1200" dirty="0"/>
        </a:p>
      </dsp:txBody>
      <dsp:txXfrm>
        <a:off x="0" y="2487"/>
        <a:ext cx="8169216" cy="462611"/>
      </dsp:txXfrm>
    </dsp:sp>
    <dsp:sp modelId="{226869FF-65CA-43D3-ABEE-634BC2C3FF45}">
      <dsp:nvSpPr>
        <dsp:cNvPr id="0" name=""/>
        <dsp:cNvSpPr/>
      </dsp:nvSpPr>
      <dsp:spPr>
        <a:xfrm>
          <a:off x="0" y="465098"/>
          <a:ext cx="81692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73F31E-DD4F-421B-B2F1-18BA8442B607}">
      <dsp:nvSpPr>
        <dsp:cNvPr id="0" name=""/>
        <dsp:cNvSpPr/>
      </dsp:nvSpPr>
      <dsp:spPr>
        <a:xfrm>
          <a:off x="0" y="465098"/>
          <a:ext cx="8169216" cy="462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"24/7 Support": the round-the-clock availability and responsiveness of conversational agents.</a:t>
          </a:r>
          <a:endParaRPr lang="en-US" sz="1600" kern="1200" dirty="0"/>
        </a:p>
      </dsp:txBody>
      <dsp:txXfrm>
        <a:off x="0" y="465098"/>
        <a:ext cx="8169216" cy="462611"/>
      </dsp:txXfrm>
    </dsp:sp>
    <dsp:sp modelId="{D1B6387D-B263-48F7-B215-86B39A11B701}">
      <dsp:nvSpPr>
        <dsp:cNvPr id="0" name=""/>
        <dsp:cNvSpPr/>
      </dsp:nvSpPr>
      <dsp:spPr>
        <a:xfrm>
          <a:off x="0" y="927710"/>
          <a:ext cx="81692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F9FC95-EB24-4084-8F62-9AE36C805892}">
      <dsp:nvSpPr>
        <dsp:cNvPr id="0" name=""/>
        <dsp:cNvSpPr/>
      </dsp:nvSpPr>
      <dsp:spPr>
        <a:xfrm>
          <a:off x="0" y="927710"/>
          <a:ext cx="8169216" cy="462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"Cost Efficiency": cost savings through automation.</a:t>
          </a:r>
          <a:endParaRPr lang="en-US" sz="1600" kern="1200" dirty="0"/>
        </a:p>
      </dsp:txBody>
      <dsp:txXfrm>
        <a:off x="0" y="927710"/>
        <a:ext cx="8169216" cy="462611"/>
      </dsp:txXfrm>
    </dsp:sp>
    <dsp:sp modelId="{366D05AE-2654-40AE-B4A1-F0CED6AFB36D}">
      <dsp:nvSpPr>
        <dsp:cNvPr id="0" name=""/>
        <dsp:cNvSpPr/>
      </dsp:nvSpPr>
      <dsp:spPr>
        <a:xfrm>
          <a:off x="0" y="1390321"/>
          <a:ext cx="81692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1B3C12-01C5-46F6-AC38-C673D63598EA}">
      <dsp:nvSpPr>
        <dsp:cNvPr id="0" name=""/>
        <dsp:cNvSpPr/>
      </dsp:nvSpPr>
      <dsp:spPr>
        <a:xfrm>
          <a:off x="0" y="1390321"/>
          <a:ext cx="8169216" cy="462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"Personalization": the ability to provide tailored experiences.</a:t>
          </a:r>
          <a:endParaRPr lang="en-US" sz="1600" kern="1200" dirty="0"/>
        </a:p>
      </dsp:txBody>
      <dsp:txXfrm>
        <a:off x="0" y="1390321"/>
        <a:ext cx="8169216" cy="462611"/>
      </dsp:txXfrm>
    </dsp:sp>
    <dsp:sp modelId="{78B86CA8-3F5D-46A2-B2FC-3FF7A5D25EE1}">
      <dsp:nvSpPr>
        <dsp:cNvPr id="0" name=""/>
        <dsp:cNvSpPr/>
      </dsp:nvSpPr>
      <dsp:spPr>
        <a:xfrm>
          <a:off x="0" y="1852933"/>
          <a:ext cx="81692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1A139C-115B-4A3B-98E0-0121C15147AD}">
      <dsp:nvSpPr>
        <dsp:cNvPr id="0" name=""/>
        <dsp:cNvSpPr/>
      </dsp:nvSpPr>
      <dsp:spPr>
        <a:xfrm>
          <a:off x="0" y="1852933"/>
          <a:ext cx="8169216" cy="462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"Data Insights": conversational agents collect valuable data.</a:t>
          </a:r>
          <a:endParaRPr lang="en-US" sz="1600" kern="1200" dirty="0"/>
        </a:p>
      </dsp:txBody>
      <dsp:txXfrm>
        <a:off x="0" y="1852933"/>
        <a:ext cx="8169216" cy="462611"/>
      </dsp:txXfrm>
    </dsp:sp>
    <dsp:sp modelId="{F776F01C-12C8-448D-922B-D5CCD29D3576}">
      <dsp:nvSpPr>
        <dsp:cNvPr id="0" name=""/>
        <dsp:cNvSpPr/>
      </dsp:nvSpPr>
      <dsp:spPr>
        <a:xfrm>
          <a:off x="0" y="2315545"/>
          <a:ext cx="81692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E6848E-534F-4C1E-86DC-F6AE6C2AD889}">
      <dsp:nvSpPr>
        <dsp:cNvPr id="0" name=""/>
        <dsp:cNvSpPr/>
      </dsp:nvSpPr>
      <dsp:spPr>
        <a:xfrm>
          <a:off x="0" y="2315545"/>
          <a:ext cx="8169216" cy="462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"Scalability": the ease of scaling support and services.</a:t>
          </a:r>
          <a:endParaRPr lang="en-US" sz="1600" kern="1200" dirty="0"/>
        </a:p>
      </dsp:txBody>
      <dsp:txXfrm>
        <a:off x="0" y="2315545"/>
        <a:ext cx="8169216" cy="462611"/>
      </dsp:txXfrm>
    </dsp:sp>
    <dsp:sp modelId="{FEB4EA1C-588F-4EDD-96A9-E66EE97938FD}">
      <dsp:nvSpPr>
        <dsp:cNvPr id="0" name=""/>
        <dsp:cNvSpPr/>
      </dsp:nvSpPr>
      <dsp:spPr>
        <a:xfrm>
          <a:off x="0" y="2778156"/>
          <a:ext cx="81692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9B2900-4DFD-4A56-AA1E-A0D8011D5639}">
      <dsp:nvSpPr>
        <dsp:cNvPr id="0" name=""/>
        <dsp:cNvSpPr/>
      </dsp:nvSpPr>
      <dsp:spPr>
        <a:xfrm>
          <a:off x="0" y="2778156"/>
          <a:ext cx="8169216" cy="462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"Multilingual Support": ability to assist in multiple languages.</a:t>
          </a:r>
          <a:endParaRPr lang="en-US" sz="1600" kern="1200" dirty="0"/>
        </a:p>
      </dsp:txBody>
      <dsp:txXfrm>
        <a:off x="0" y="2778156"/>
        <a:ext cx="8169216" cy="462611"/>
      </dsp:txXfrm>
    </dsp:sp>
    <dsp:sp modelId="{A946CD30-BCA2-499B-B9C7-05E4D52EBF37}">
      <dsp:nvSpPr>
        <dsp:cNvPr id="0" name=""/>
        <dsp:cNvSpPr/>
      </dsp:nvSpPr>
      <dsp:spPr>
        <a:xfrm>
          <a:off x="0" y="3240768"/>
          <a:ext cx="81692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E00D8A-5428-4CFA-B53F-6895A1F6B7CB}">
      <dsp:nvSpPr>
        <dsp:cNvPr id="0" name=""/>
        <dsp:cNvSpPr/>
      </dsp:nvSpPr>
      <dsp:spPr>
        <a:xfrm>
          <a:off x="0" y="3240768"/>
          <a:ext cx="8169216" cy="462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"Accessibility": Note how they can make services more accessible.</a:t>
          </a:r>
          <a:endParaRPr lang="en-US" sz="1600" kern="1200"/>
        </a:p>
      </dsp:txBody>
      <dsp:txXfrm>
        <a:off x="0" y="3240768"/>
        <a:ext cx="8169216" cy="462611"/>
      </dsp:txXfrm>
    </dsp:sp>
    <dsp:sp modelId="{9A61DA2B-2D05-4E00-8985-3D95C0E76F8D}">
      <dsp:nvSpPr>
        <dsp:cNvPr id="0" name=""/>
        <dsp:cNvSpPr/>
      </dsp:nvSpPr>
      <dsp:spPr>
        <a:xfrm>
          <a:off x="0" y="3703380"/>
          <a:ext cx="81692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82FBBD-B838-4122-B7BC-2E4DA4DC0DEB}">
      <dsp:nvSpPr>
        <dsp:cNvPr id="0" name=""/>
        <dsp:cNvSpPr/>
      </dsp:nvSpPr>
      <dsp:spPr>
        <a:xfrm>
          <a:off x="0" y="3703380"/>
          <a:ext cx="8169216" cy="462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"Consistency": Emphasize the reliability of responses.</a:t>
          </a:r>
          <a:endParaRPr lang="en-US" sz="1600" kern="1200"/>
        </a:p>
      </dsp:txBody>
      <dsp:txXfrm>
        <a:off x="0" y="3703380"/>
        <a:ext cx="8169216" cy="462611"/>
      </dsp:txXfrm>
    </dsp:sp>
    <dsp:sp modelId="{F1154946-2DBD-4BF6-B70B-EBE1C19D879B}">
      <dsp:nvSpPr>
        <dsp:cNvPr id="0" name=""/>
        <dsp:cNvSpPr/>
      </dsp:nvSpPr>
      <dsp:spPr>
        <a:xfrm>
          <a:off x="0" y="4165991"/>
          <a:ext cx="81692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4A4916-74A9-4198-87D8-28AA7AC21CFD}">
      <dsp:nvSpPr>
        <dsp:cNvPr id="0" name=""/>
        <dsp:cNvSpPr/>
      </dsp:nvSpPr>
      <dsp:spPr>
        <a:xfrm>
          <a:off x="0" y="4165991"/>
          <a:ext cx="8169216" cy="462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"Various Applications": healthcare, education, and marketing.</a:t>
          </a:r>
          <a:endParaRPr lang="en-US" sz="1600" kern="1200" dirty="0"/>
        </a:p>
      </dsp:txBody>
      <dsp:txXfrm>
        <a:off x="0" y="4165991"/>
        <a:ext cx="8169216" cy="462611"/>
      </dsp:txXfrm>
    </dsp:sp>
    <dsp:sp modelId="{ED64FD6D-740B-4B42-91A3-1A8AA6FB7475}">
      <dsp:nvSpPr>
        <dsp:cNvPr id="0" name=""/>
        <dsp:cNvSpPr/>
      </dsp:nvSpPr>
      <dsp:spPr>
        <a:xfrm>
          <a:off x="0" y="4628603"/>
          <a:ext cx="81692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30B32D-C148-4723-A56D-6621D7AEC6F8}">
      <dsp:nvSpPr>
        <dsp:cNvPr id="0" name=""/>
        <dsp:cNvSpPr/>
      </dsp:nvSpPr>
      <dsp:spPr>
        <a:xfrm>
          <a:off x="0" y="4628603"/>
          <a:ext cx="8169216" cy="462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"Human-Machine Interaction": improved natural interaction with technology.</a:t>
          </a:r>
          <a:endParaRPr lang="en-US" sz="1600" kern="1200" dirty="0"/>
        </a:p>
      </dsp:txBody>
      <dsp:txXfrm>
        <a:off x="0" y="4628603"/>
        <a:ext cx="8169216" cy="4626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7505B-B195-0104-27C1-7F94794D8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B0514-6615-F067-40F4-6EF161AAE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84DCA-61F8-ED5D-8569-5329EE518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885D-066F-4EB1-8666-DB0FEC3F3B11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7C037-431D-4126-A4E8-FAB7C71C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64430-D770-D261-246E-B80E4BEC8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E95D-2507-42C0-BD7A-D2B67A81A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13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8F872-53BE-6311-850D-03B616BBF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F82739-0C47-2995-D6F8-E4A0FF997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76837-236D-D041-88AC-A57104046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885D-066F-4EB1-8666-DB0FEC3F3B11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C66B7-71ED-5740-92AF-24A88AC77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B02A0-E6EA-8F24-BE7B-E2E78B95C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E95D-2507-42C0-BD7A-D2B67A81A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33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6CA862-4334-59A7-1A23-F14DCFB3F5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992CD-4437-498F-01D0-B6B2A05BA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283BF-FDDD-B943-2FA9-08772EA97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885D-066F-4EB1-8666-DB0FEC3F3B11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2CBA3-9799-7F55-E7C6-4BC2B200B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61EB3-8B44-FC46-799C-47F4924D9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E95D-2507-42C0-BD7A-D2B67A81A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611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5D15C-99B7-0940-31C7-900E03734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E1FFF-E469-5AA9-1EDA-F8B0633AE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F07AA-2657-EA68-636F-5B5C58F44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885D-066F-4EB1-8666-DB0FEC3F3B11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C7D5-7BB7-45EF-5BD2-5DF7FD5C3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79163-1016-F222-B308-DA292741F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E95D-2507-42C0-BD7A-D2B67A81A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969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CB81F-EB5A-2343-713D-D61897411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BBCB6-6343-C0D7-970C-1F9CE2E2B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AF469-07FE-D0AA-8BD4-696053500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885D-066F-4EB1-8666-DB0FEC3F3B11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214B2-15B0-1912-9E99-DC4A1E0C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6169B-39A9-3297-7708-98C8C5FF1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E95D-2507-42C0-BD7A-D2B67A81A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210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72AF1-6DEA-D9D1-2981-97F71AA02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E7032-4D0E-032A-5FC8-048E8E0872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FB34A-551E-5B1A-2B24-A7B4BACA0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57E30-F3AC-8895-A173-965D21DCA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885D-066F-4EB1-8666-DB0FEC3F3B11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DEAC1-76E7-A7D3-66C0-D3A57CF69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321AC-22FB-F1E5-6C7A-B611D4440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E95D-2507-42C0-BD7A-D2B67A81A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589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B984-69E2-97B3-F3DB-ACEEC7151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615E0-ADF9-891C-4AF0-8079C893E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17FD4B-BCDB-4FF6-CD24-38C584B9A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C210DC-284A-968B-32BF-B40345E2E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45FC87-423A-B443-9F9F-51D1512E84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817734-46D9-732B-5373-94B6B958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885D-066F-4EB1-8666-DB0FEC3F3B11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FBCD06-2054-ECB9-81A4-3F29DB93D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94751A-7567-A8AB-B438-A26DC6D34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E95D-2507-42C0-BD7A-D2B67A81A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29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E0B2B-6300-9EAE-274E-FF352655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6C07FC-6BFD-A7FD-B80E-E19234FD8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885D-066F-4EB1-8666-DB0FEC3F3B11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7D3ACE-28B3-C795-548A-B585A3273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04D788-9452-C14E-7FAE-C67B5C44E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E95D-2507-42C0-BD7A-D2B67A81A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44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F7FC6A-59D0-9DE7-EC5D-A93DD0C07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885D-066F-4EB1-8666-DB0FEC3F3B11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2379AF-9245-45B0-8AE2-C659E3A91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7E2F1B-19D6-90F0-7FC9-AE95ABC6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E95D-2507-42C0-BD7A-D2B67A81A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48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28C1E-4B9A-9AD6-0E1E-A9E2F553E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86487-F299-6A32-7253-3A873016D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A71F5-3E78-8384-4062-1179C4134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917E1-837E-6057-EFC8-D3BEE69D1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885D-066F-4EB1-8666-DB0FEC3F3B11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DAB2A-219D-5D7E-637A-3CE46DE76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8F4FC-00AB-7E8F-B8D3-388E33E17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E95D-2507-42C0-BD7A-D2B67A81A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899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2063F-9121-5AD6-FFF8-3C395ECC6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BFF492-60CF-4BD8-5CC4-654F56E560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BC69B-408F-EBC2-7B06-9C2ECEE8E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48B02-6702-EFB7-4BE8-21600280E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885D-066F-4EB1-8666-DB0FEC3F3B11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223E9-C496-F3FC-5C76-990398997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359C5-6ED7-F1A7-8A56-2BE075049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E95D-2507-42C0-BD7A-D2B67A81A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061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45CCB1-7706-7D81-8D67-99933EC4C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2690F-28D5-3C3F-2934-23D847679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F201D-6599-CCC3-96A8-25344BF43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5885D-066F-4EB1-8666-DB0FEC3F3B11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ADDA8-E294-2DBD-C33F-7E752FE67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B0A94-7FBE-43EC-3DAA-11CAB34E14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7E95D-2507-42C0-BD7A-D2B67A81A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2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2.svg"/><Relationship Id="rId7" Type="http://schemas.openxmlformats.org/officeDocument/2006/relationships/diagramLayout" Target="../diagrams/layou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image" Target="../media/image5.emf"/><Relationship Id="rId5" Type="http://schemas.openxmlformats.org/officeDocument/2006/relationships/image" Target="../media/image4.jpeg"/><Relationship Id="rId10" Type="http://schemas.microsoft.com/office/2007/relationships/diagramDrawing" Target="../diagrams/drawing1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0A0899-BBF6-1564-1FCD-33FB1D24A4A8}"/>
              </a:ext>
            </a:extLst>
          </p:cNvPr>
          <p:cNvSpPr txBox="1"/>
          <p:nvPr/>
        </p:nvSpPr>
        <p:spPr>
          <a:xfrm>
            <a:off x="1380942" y="430446"/>
            <a:ext cx="6624371" cy="8388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15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Conversational Agents (Chatbots/Virtual Assistants) : Enhancing Interactions</a:t>
            </a:r>
          </a:p>
        </p:txBody>
      </p:sp>
      <p:pic>
        <p:nvPicPr>
          <p:cNvPr id="26" name="Graphic 25" descr="Chat">
            <a:extLst>
              <a:ext uri="{FF2B5EF4-FFF2-40B4-BE49-F238E27FC236}">
                <a16:creationId xmlns:a16="http://schemas.microsoft.com/office/drawing/2014/main" id="{B6D45A24-8404-A34F-2F74-DAB80B0C4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3D5FF38-3CBC-AD12-0BE2-BCB9E05A3DAA}"/>
              </a:ext>
            </a:extLst>
          </p:cNvPr>
          <p:cNvSpPr txBox="1"/>
          <p:nvPr/>
        </p:nvSpPr>
        <p:spPr>
          <a:xfrm>
            <a:off x="3616624" y="360741"/>
            <a:ext cx="609456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5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The Significance of Conversational Agents</a:t>
            </a:r>
            <a:endParaRPr lang="en-IN" sz="15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</a:endParaRPr>
          </a:p>
        </p:txBody>
      </p:sp>
      <p:pic>
        <p:nvPicPr>
          <p:cNvPr id="2" name="Picture 2" descr="Hire Chatbot Developers | Hire Remote Chatbot Developers In India  -Prismetric">
            <a:extLst>
              <a:ext uri="{FF2B5EF4-FFF2-40B4-BE49-F238E27FC236}">
                <a16:creationId xmlns:a16="http://schemas.microsoft.com/office/drawing/2014/main" id="{6FF3AFF9-D544-FD2A-392C-A035AAB7C1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" t="11466" r="8102" b="10456"/>
          <a:stretch/>
        </p:blipFill>
        <p:spPr bwMode="auto">
          <a:xfrm>
            <a:off x="207388" y="119847"/>
            <a:ext cx="1186654" cy="111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8" descr="A robot using a laptop sitting on a blue chair">
            <a:extLst>
              <a:ext uri="{FF2B5EF4-FFF2-40B4-BE49-F238E27FC236}">
                <a16:creationId xmlns:a16="http://schemas.microsoft.com/office/drawing/2014/main" id="{DBA8E439-49A1-B3B4-A02E-4D6173826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56" r="17468"/>
          <a:stretch>
            <a:fillRect/>
          </a:stretch>
        </p:blipFill>
        <p:spPr bwMode="auto">
          <a:xfrm>
            <a:off x="8226622" y="1388030"/>
            <a:ext cx="3757990" cy="496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" name="TextBox 8">
            <a:extLst>
              <a:ext uri="{FF2B5EF4-FFF2-40B4-BE49-F238E27FC236}">
                <a16:creationId xmlns:a16="http://schemas.microsoft.com/office/drawing/2014/main" id="{95E9CE53-42C1-3E5A-B4D6-1396417EC2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9499781"/>
              </p:ext>
            </p:extLst>
          </p:nvPr>
        </p:nvGraphicFramePr>
        <p:xfrm>
          <a:off x="340470" y="1394008"/>
          <a:ext cx="8169216" cy="5093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E49886B-3AC6-F6BA-6ABD-496D38E6EC6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66285" y="68449"/>
            <a:ext cx="1425410" cy="127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226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14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Isosceles Triangle 15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Isosceles Triangle 15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B5F1E3-D51D-0924-75F1-5854A34EA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470" y="0"/>
            <a:ext cx="1431530" cy="1281220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CED7929-92FE-6222-AA23-1BD7662F31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304581"/>
              </p:ext>
            </p:extLst>
          </p:nvPr>
        </p:nvGraphicFramePr>
        <p:xfrm>
          <a:off x="643466" y="1315214"/>
          <a:ext cx="10905068" cy="5201409"/>
        </p:xfrm>
        <a:graphic>
          <a:graphicData uri="http://schemas.openxmlformats.org/drawingml/2006/table">
            <a:tbl>
              <a:tblPr firstRow="1" bandRow="1">
                <a:noFill/>
                <a:tableStyleId>{69012ECD-51FC-41F1-AA8D-1B2483CD663E}</a:tableStyleId>
              </a:tblPr>
              <a:tblGrid>
                <a:gridCol w="852825">
                  <a:extLst>
                    <a:ext uri="{9D8B030D-6E8A-4147-A177-3AD203B41FA5}">
                      <a16:colId xmlns:a16="http://schemas.microsoft.com/office/drawing/2014/main" val="2552393206"/>
                    </a:ext>
                  </a:extLst>
                </a:gridCol>
                <a:gridCol w="2430504">
                  <a:extLst>
                    <a:ext uri="{9D8B030D-6E8A-4147-A177-3AD203B41FA5}">
                      <a16:colId xmlns:a16="http://schemas.microsoft.com/office/drawing/2014/main" val="860205446"/>
                    </a:ext>
                  </a:extLst>
                </a:gridCol>
                <a:gridCol w="2136288">
                  <a:extLst>
                    <a:ext uri="{9D8B030D-6E8A-4147-A177-3AD203B41FA5}">
                      <a16:colId xmlns:a16="http://schemas.microsoft.com/office/drawing/2014/main" val="1162389129"/>
                    </a:ext>
                  </a:extLst>
                </a:gridCol>
                <a:gridCol w="5485451">
                  <a:extLst>
                    <a:ext uri="{9D8B030D-6E8A-4147-A177-3AD203B41FA5}">
                      <a16:colId xmlns:a16="http://schemas.microsoft.com/office/drawing/2014/main" val="766157464"/>
                    </a:ext>
                  </a:extLst>
                </a:gridCol>
              </a:tblGrid>
              <a:tr h="478884">
                <a:tc gridSpan="4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cap="none" spc="30">
                          <a:solidFill>
                            <a:schemeClr val="tx1"/>
                          </a:solidFill>
                          <a:effectLst/>
                        </a:rPr>
                        <a:t>The Evolution of GPT Models</a:t>
                      </a:r>
                      <a:endParaRPr lang="en-US" sz="1600" b="1" i="0" u="none" strike="noStrike" cap="none" spc="3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9107" marT="23483" marB="17612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815161"/>
                  </a:ext>
                </a:extLst>
              </a:tr>
              <a:tr h="41817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Year</a:t>
                      </a:r>
                      <a:endParaRPr lang="en-IN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58707" marT="23483" marB="17612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Model released</a:t>
                      </a:r>
                      <a:endParaRPr lang="en-IN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58707" marT="23483" marB="17612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Parameters</a:t>
                      </a:r>
                      <a:endParaRPr lang="en-IN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58707" marT="23483" marB="17612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Train data</a:t>
                      </a:r>
                      <a:endParaRPr lang="en-IN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58707" marT="23483" marB="17612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1958720"/>
                  </a:ext>
                </a:extLst>
              </a:tr>
              <a:tr h="41817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2018</a:t>
                      </a:r>
                      <a:endParaRPr lang="en-IN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535" marR="58707" marT="23483" marB="17612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GPT-1</a:t>
                      </a:r>
                      <a:endParaRPr lang="en-IN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535" marR="58707" marT="23483" marB="17612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117 million parameters </a:t>
                      </a:r>
                      <a:endParaRPr lang="en-IN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535" marR="58707" marT="23483" marB="17612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dataset of approximately 8 million web pages</a:t>
                      </a:r>
                      <a:endParaRPr lang="en-U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535" marR="58707" marT="23483" marB="17612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607598"/>
                  </a:ext>
                </a:extLst>
              </a:tr>
              <a:tr h="41817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2019</a:t>
                      </a:r>
                      <a:endParaRPr lang="en-IN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58707" marT="23483" marB="17612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GPT-2</a:t>
                      </a:r>
                      <a:endParaRPr lang="en-IN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58707" marT="23483" marB="17612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1.5 billion parameters</a:t>
                      </a:r>
                      <a:endParaRPr lang="en-IN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58707" marT="23483" marB="17612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approximately 40 GB of text</a:t>
                      </a:r>
                      <a:endParaRPr lang="en-U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58707" marT="23483" marB="17612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9085388"/>
                  </a:ext>
                </a:extLst>
              </a:tr>
              <a:tr h="41817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2020</a:t>
                      </a:r>
                      <a:endParaRPr lang="en-IN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535" marR="58707" marT="23483" marB="17612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GPT-3</a:t>
                      </a:r>
                      <a:endParaRPr lang="en-IN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535" marR="58707" marT="23483" marB="17612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175 billion parameters</a:t>
                      </a:r>
                      <a:endParaRPr lang="en-IN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535" marR="58707" marT="23483" marB="17612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approximately 570 GB of text 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535" marR="58707" marT="23483" marB="17612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281083"/>
                  </a:ext>
                </a:extLst>
              </a:tr>
              <a:tr h="600309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2021</a:t>
                      </a:r>
                      <a:endParaRPr lang="en-IN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58707" marT="23483" marB="17612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OpenAI’s Codex </a:t>
                      </a:r>
                      <a:endParaRPr lang="en-IN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58707" marT="23483" marB="17612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6 billion parameters </a:t>
                      </a:r>
                      <a:endParaRPr lang="en-IN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58707" marT="23483" marB="17612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trained on code 800 million lines of code powers GitHub Copilot, an AI-powered code completion tool</a:t>
                      </a:r>
                      <a:endParaRPr lang="en-U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58707" marT="23483" marB="17612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8231609"/>
                  </a:ext>
                </a:extLst>
              </a:tr>
              <a:tr h="41817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2022</a:t>
                      </a:r>
                      <a:endParaRPr lang="en-IN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535" marR="58707" marT="23483" marB="17612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ChatGPT</a:t>
                      </a:r>
                      <a:endParaRPr lang="en-IN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535" marR="58707" marT="23483" marB="17612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an updated version of GPT-3, referred to as GPT-3.5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535" marR="58707" marT="23483" marB="1761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543892"/>
                  </a:ext>
                </a:extLst>
              </a:tr>
              <a:tr h="600309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Mar-23</a:t>
                      </a:r>
                      <a:endParaRPr lang="en-IN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58707" marT="23483" marB="17612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GPT-3.5-Turbo model API to the public</a:t>
                      </a:r>
                      <a:endParaRPr lang="en-U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58707" marT="23483" marB="17612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available to everyone for use in services like ChatGPT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58707" marT="23483" marB="1761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5127"/>
                  </a:ext>
                </a:extLst>
              </a:tr>
              <a:tr h="600309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Mar-23</a:t>
                      </a:r>
                      <a:endParaRPr lang="en-IN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535" marR="58707" marT="23483" marB="17612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OpenAI announced the release of GPT-4</a:t>
                      </a:r>
                      <a:endParaRPr lang="en-U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535" marR="58707" marT="23483" marB="17612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OpenAI is slowly giving developers access to the GPT-4 API. They're starting with a waitlist, and people who help OpenAI evaluate the model get access first.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535" marR="58707" marT="23483" marB="1761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76823"/>
                  </a:ext>
                </a:extLst>
              </a:tr>
              <a:tr h="41817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Sep-23</a:t>
                      </a:r>
                      <a:endParaRPr lang="en-IN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58707" marT="23483" marB="17612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New voice and image capabilities in ChatGPT 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58707" marT="23483" marB="1761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680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883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transformer and gpt&#10;&#10;Description automatically generated">
            <a:extLst>
              <a:ext uri="{FF2B5EF4-FFF2-40B4-BE49-F238E27FC236}">
                <a16:creationId xmlns:a16="http://schemas.microsoft.com/office/drawing/2014/main" id="{30B84C9C-936A-45D4-FCB3-6D62D6F08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205" y="643467"/>
            <a:ext cx="7737590" cy="5571065"/>
          </a:xfrm>
          <a:prstGeom prst="rect">
            <a:avLst/>
          </a:prstGeom>
          <a:ln>
            <a:noFill/>
          </a:ln>
        </p:spPr>
      </p:pic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2FEA0F-146F-9D01-4558-6C248045C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6590" y="-4157"/>
            <a:ext cx="1425410" cy="127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602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FECA14-879C-2A10-6FBA-BABC1E4428CF}"/>
              </a:ext>
            </a:extLst>
          </p:cNvPr>
          <p:cNvSpPr txBox="1"/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Ethical</a:t>
            </a: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Considerations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9540BD-C926-2876-C0C9-E324D37A2E30}"/>
              </a:ext>
            </a:extLst>
          </p:cNvPr>
          <p:cNvSpPr txBox="1"/>
          <p:nvPr/>
        </p:nvSpPr>
        <p:spPr>
          <a:xfrm>
            <a:off x="4037826" y="135448"/>
            <a:ext cx="6940372" cy="6752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300" b="1" dirty="0"/>
              <a:t>Transparency</a:t>
            </a:r>
            <a:r>
              <a:rPr lang="en-US" sz="1300" dirty="0"/>
              <a:t>: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Clearly communicate that the user is interacting with a chatbot and not a human.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Disclose the bot's capabilities and limitations to users.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Avoid misleading users about the chatbot's purpose or intentions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300" b="1" dirty="0"/>
              <a:t>Privacy and Data Protection: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Implement secure data handling practices to protect user information.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Create a privacy policy that explains data collection, storage, and usage.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Obtain user consent for data collection and ensure the ability to delete user data upon request.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300" b="1" dirty="0"/>
              <a:t>Bias and Fairness: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Eliminate bias in chatbot responses to ensure fair and equal treatment of all users.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Regularly review and audit the chatbot's data and algorithms for bias.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Be cautious about using biased training data, which can perpetuate stereotypes.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300" b="1" dirty="0"/>
              <a:t>User Consent and Control: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Design user-friendly interfaces for opting in or out of interactions with the chatbot.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Allow users to customize the type and frequency of interactions.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Implement account deletion and data management features.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300" b="1" dirty="0"/>
              <a:t>Accountability</a:t>
            </a:r>
            <a:r>
              <a:rPr lang="en-US" sz="1300" dirty="0"/>
              <a:t>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Clearly define roles and responsibilities within your development team.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Establish protocols for addressing user complaints, issues, or harmful interactions.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Continuously monitor chatbot interactions for performance and ethical issues.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300" b="1" dirty="0"/>
              <a:t>User Well-being</a:t>
            </a:r>
            <a:r>
              <a:rPr lang="en-US" sz="1300" dirty="0"/>
              <a:t>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Ensure that the chatbot provides reliable and accurate information.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Implement content moderation for sensitive topics.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Provide resources and helplines for users in distress.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300" b="1" dirty="0"/>
              <a:t>Avoiding Harm: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Prevent the chatbot from engaging in harmful, malicious, or illegal activities.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Use robust content filtering to avoid promoting hate speech, violence, or discrimination.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Monitor for any harmful or inappropriate content generated by the chatbot.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300" b="1" dirty="0"/>
              <a:t>Continuous Improvement:</a:t>
            </a:r>
            <a:endParaRPr lang="en-US" sz="13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Act on user feedback to enhance the chatbot's performance and ethical behavior.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Stay up to date with ethical AI guidelines and best practices.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300" b="1" dirty="0"/>
              <a:t>Cultural Sensitivity: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 Adapt the chatbot's responses and behavior to respect cultural norms and sensitivities.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Consult experts or users from various cultural backgrounds to ensure appropriateness.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8A0EA9-42FA-F3F4-747E-964D8A819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6590" y="-4157"/>
            <a:ext cx="1425410" cy="127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570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6" name="Rectangle 2085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E8CF4F-8FC6-8543-3B63-756DC6AD3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4955" y="552182"/>
            <a:ext cx="5998840" cy="3343135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 dirty="0"/>
              <a:t>THANK YOU!</a:t>
            </a:r>
            <a:endParaRPr lang="en-IN" sz="5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2818C-55AC-7134-A531-BEA515AF1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4955" y="4067032"/>
            <a:ext cx="5998840" cy="2067068"/>
          </a:xfrm>
          <a:noFill/>
        </p:spPr>
        <p:txBody>
          <a:bodyPr>
            <a:normAutofit/>
          </a:bodyPr>
          <a:lstStyle/>
          <a:p>
            <a:pPr algn="l"/>
            <a:r>
              <a:rPr lang="en-US" dirty="0">
                <a:latin typeface="Forte" panose="03060902040502070203" pitchFamily="66" charset="0"/>
              </a:rPr>
              <a:t>ANY QUESTIONS?</a:t>
            </a:r>
            <a:endParaRPr lang="en-IN" dirty="0">
              <a:latin typeface="Forte" panose="03060902040502070203" pitchFamily="66" charset="0"/>
            </a:endParaRPr>
          </a:p>
        </p:txBody>
      </p:sp>
      <p:pic>
        <p:nvPicPr>
          <p:cNvPr id="2056" name="Picture 8" descr="Robot Images - Free Download on Freepik">
            <a:extLst>
              <a:ext uri="{FF2B5EF4-FFF2-40B4-BE49-F238E27FC236}">
                <a16:creationId xmlns:a16="http://schemas.microsoft.com/office/drawing/2014/main" id="{C58D8016-8BF8-0F8C-5E22-E56A15FFD6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5" r="12920"/>
          <a:stretch/>
        </p:blipFill>
        <p:spPr bwMode="auto">
          <a:xfrm>
            <a:off x="20" y="10"/>
            <a:ext cx="499298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5F946C-70AD-33AA-F012-1CB0E1751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6590" y="-4157"/>
            <a:ext cx="1425410" cy="127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635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1517</TotalTime>
  <Words>600</Words>
  <Application>Microsoft Office PowerPoint</Application>
  <PresentationFormat>Widescreen</PresentationFormat>
  <Paragraphs>82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Forte</vt:lpstr>
      <vt:lpstr>Office Theme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Prasasthy Kumarankunnath Balasubramanian</dc:creator>
  <cp:lastModifiedBy>Prasasthy Kumarankunnath Balasubramanian</cp:lastModifiedBy>
  <cp:revision>14</cp:revision>
  <dcterms:created xsi:type="dcterms:W3CDTF">2023-10-22T23:30:21Z</dcterms:created>
  <dcterms:modified xsi:type="dcterms:W3CDTF">2023-10-25T08:38:44Z</dcterms:modified>
</cp:coreProperties>
</file>