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D02D-8F25-4428-9897-E069A6404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31B1C-1BCE-48A9-922F-95FF00FE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24707-F95E-4398-9F50-869D8F8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5C9C2-F771-4310-9E9B-7D4318A1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5233-92C3-465B-BEBE-96EFE3C4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3DBE-0481-4CEC-83EC-F586AFD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6FD498-AA6F-46D9-B877-B8DF20FA1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FF5B-306D-46BA-A216-5CB02689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08320-E033-4157-8924-AA02750A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E1BC3-AEFC-4761-B10D-E5661F26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7D8693-276E-4B05-A47B-244F337FE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A19B4-E7AA-46A8-8409-79A9F374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DB8E-A009-4C9D-9FCE-7F9ACD5D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2D425-E585-4100-9649-6D423DB9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FC916-F73E-4C69-8949-4E71E88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C3145-D897-4151-9FA2-8920E9BE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BD744-D396-43D4-B0DD-FBF3A4C2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50DE4-ABE3-4B57-AAC3-D782C885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62434-75F9-4416-9774-09D851E6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9AAC4-3BC1-44A1-A9CB-A154381A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0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A2F7F-749D-4E73-8538-5D0CD725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ADF46-4CC2-4FFA-A2FE-EF563445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EE4EF-98D6-4837-831C-1C764F3E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6F2BC-EFB0-4017-BAB9-E34A4B2D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44B71-96ED-42C6-AE42-FC072320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1D7F4-45C8-4C1D-B5DB-64875612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C0CB-2BAE-4187-8C7A-7624BB12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29DAC-456F-4E55-9A88-324BF456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65CD7-43E6-4F10-9DEC-A9371408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80B4D-F224-4C22-8FB1-6D835D30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35362-1338-44DF-8166-7413B5F2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2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EA1F-EE34-40DC-9B5D-D0A948C9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21693-0FEA-4C28-B5EC-31C8D7D4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7A728-0CD5-4215-BEFD-BAF54C2E8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735E97-250D-45CA-A161-00F938DAC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6EA235-4C3F-4657-B83D-2DDCFE53A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07E66-B571-4E21-AB45-74F71717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C4607F-F57F-4448-AE09-9AF65ABC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816443-FE2A-4188-9143-53388B08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8FAE5-15DF-428A-9791-DA16DEF9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083CA9-DBE1-41C0-B72A-3491AEEA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131A0-A5DF-4AE3-965A-57962144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9CA28-933B-4257-A0C2-45C702EB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2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D92433-9F51-4166-B90B-4DCD28E4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9CBECE-CA92-41E3-ACD3-CED87E20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0130E-B8A2-4485-8499-761758FC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D951B-304A-4851-A7D8-10661EC0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A5EF6-AA2C-455C-A062-4D31E6CF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4D87A1-DAC7-4BE9-9858-9A9C68B8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EAB3C-6586-4DBA-9CA4-61122CAA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688D2-29E3-47DE-8B24-3DDDB3EE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91B3E-257C-477A-B0D9-16A92C9B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3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83A8-A809-4B88-9E0B-62EE927C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11080A-530A-486E-A63E-356F16BB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908AD-B39A-4CA9-B347-B71C3560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B1807-7130-43FF-A494-B3445D90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BA1B4-27BE-41C0-8662-BBC51869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CCB5A-D27C-4555-875E-ACE4A06C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BB2BFF-36B8-4BE2-8EB4-9FDBC581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09A5D-10ED-4A76-A4E6-97327DF8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0BED0-6089-468E-B1B7-18E23612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F582-1ECF-47B7-9135-766A3411FBE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08D41-1B93-444D-81EE-B5ECC07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68857-F1E1-4E60-A705-8FEDA0F28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B98B-6343-44F9-816C-4B4B7C5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2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E1F29-AA52-478B-8BE4-BFEAD42CE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3E21AE-5458-4224-B2C2-D77C8BB60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skshield</a:t>
            </a:r>
            <a:endParaRPr lang="en-US" altLang="ko-KR" dirty="0"/>
          </a:p>
          <a:p>
            <a:r>
              <a:rPr lang="en-US" altLang="ko-KR" dirty="0" err="1"/>
              <a:t>skshieldus</a:t>
            </a:r>
            <a:endParaRPr lang="en-US" altLang="ko-KR" dirty="0"/>
          </a:p>
          <a:p>
            <a:r>
              <a:rPr lang="en-US" altLang="ko-KR" dirty="0" err="1"/>
              <a:t>skshield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64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테스트용</dc:title>
  <dc:creator>이민석[ 학부졸업 / 수학과 ]</dc:creator>
  <cp:lastModifiedBy>이민석[ 학부졸업 / 수학과 ]</cp:lastModifiedBy>
  <cp:revision>1</cp:revision>
  <dcterms:created xsi:type="dcterms:W3CDTF">2022-01-27T20:48:07Z</dcterms:created>
  <dcterms:modified xsi:type="dcterms:W3CDTF">2022-01-27T20:48:52Z</dcterms:modified>
</cp:coreProperties>
</file>