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22"/>
  </p:notesMasterIdLst>
  <p:sldIdLst>
    <p:sldId id="352" r:id="rId4"/>
    <p:sldId id="388" r:id="rId5"/>
    <p:sldId id="384" r:id="rId6"/>
    <p:sldId id="369" r:id="rId7"/>
    <p:sldId id="381" r:id="rId8"/>
    <p:sldId id="383" r:id="rId9"/>
    <p:sldId id="373" r:id="rId10"/>
    <p:sldId id="377" r:id="rId11"/>
    <p:sldId id="392" r:id="rId12"/>
    <p:sldId id="387" r:id="rId13"/>
    <p:sldId id="265" r:id="rId14"/>
    <p:sldId id="389" r:id="rId15"/>
    <p:sldId id="396" r:id="rId16"/>
    <p:sldId id="390" r:id="rId17"/>
    <p:sldId id="393" r:id="rId18"/>
    <p:sldId id="394" r:id="rId19"/>
    <p:sldId id="395" r:id="rId20"/>
    <p:sldId id="39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00FF00"/>
        </p14:laserClr>
      </p:ext>
      <p:ext uri="{2FDB2607-1784-4EEB-B798-7EB5836EED8A}">
        <p14:showMediaCtrls xmlns:p14="http://schemas.microsoft.com/office/powerpoint/2010/main" val="1"/>
      </p:ext>
    </p:extLst>
  </p:showPr>
  <p:clrMru>
    <a:srgbClr val="84F897"/>
    <a:srgbClr val="FFCC99"/>
    <a:srgbClr val="BEF5F8"/>
    <a:srgbClr val="E4E8CE"/>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931" autoAdjust="0"/>
    <p:restoredTop sz="89638" autoAdjust="0"/>
  </p:normalViewPr>
  <p:slideViewPr>
    <p:cSldViewPr snapToGrid="0" showGuides="1">
      <p:cViewPr varScale="1">
        <p:scale>
          <a:sx n="76" d="100"/>
          <a:sy n="76" d="100"/>
        </p:scale>
        <p:origin x="442" y="82"/>
      </p:cViewPr>
      <p:guideLst>
        <p:guide orient="horz" pos="2160"/>
        <p:guide pos="3840"/>
      </p:guideLst>
    </p:cSldViewPr>
  </p:slideViewPr>
  <p:notesTextViewPr>
    <p:cViewPr>
      <p:scale>
        <a:sx n="1" d="1"/>
        <a:sy n="1" d="1"/>
      </p:scale>
      <p:origin x="0" y="-29"/>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5/12/2022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2</a:t>
            </a:fld>
            <a:endParaRPr lang="en-US"/>
          </a:p>
        </p:txBody>
      </p:sp>
    </p:spTree>
    <p:extLst>
      <p:ext uri="{BB962C8B-B14F-4D97-AF65-F5344CB8AC3E}">
        <p14:creationId xmlns:p14="http://schemas.microsoft.com/office/powerpoint/2010/main" val="22909633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11</a:t>
            </a:fld>
            <a:endParaRPr lang="en-US"/>
          </a:p>
        </p:txBody>
      </p:sp>
    </p:spTree>
    <p:extLst>
      <p:ext uri="{BB962C8B-B14F-4D97-AF65-F5344CB8AC3E}">
        <p14:creationId xmlns:p14="http://schemas.microsoft.com/office/powerpoint/2010/main" val="14958405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12</a:t>
            </a:fld>
            <a:endParaRPr lang="en-US"/>
          </a:p>
        </p:txBody>
      </p:sp>
    </p:spTree>
    <p:extLst>
      <p:ext uri="{BB962C8B-B14F-4D97-AF65-F5344CB8AC3E}">
        <p14:creationId xmlns:p14="http://schemas.microsoft.com/office/powerpoint/2010/main" val="2129410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5D5D5"/>
                </a:solidFill>
                <a:effectLst/>
                <a:latin typeface="Roboto" panose="02000000000000000000" pitchFamily="2" charset="0"/>
              </a:rPr>
              <a:t>We will separate out 5% of the samples (rows) in a random fashion for later testing purposes.</a:t>
            </a:r>
          </a:p>
          <a:p>
            <a:pPr algn="l"/>
            <a:r>
              <a:rPr lang="en-US" b="0" i="0" dirty="0">
                <a:solidFill>
                  <a:srgbClr val="D5D5D5"/>
                </a:solidFill>
                <a:effectLst/>
                <a:latin typeface="Roboto" panose="02000000000000000000" pitchFamily="2" charset="0"/>
              </a:rPr>
              <a:t>The remaining 95 % is again split randomly. Some 5% of it is used as validation set and the remaining as training set.</a:t>
            </a:r>
          </a:p>
          <a:p>
            <a:pPr algn="l"/>
            <a:r>
              <a:rPr lang="en-US" b="0" i="0" dirty="0">
                <a:solidFill>
                  <a:srgbClr val="D5D5D5"/>
                </a:solidFill>
                <a:effectLst/>
                <a:latin typeface="Roboto" panose="02000000000000000000" pitchFamily="2" charset="0"/>
              </a:rPr>
              <a:t>All this splitting happens row wise.</a:t>
            </a:r>
          </a:p>
          <a:p>
            <a:pPr algn="l"/>
            <a:r>
              <a:rPr lang="en-US" b="0" i="0" dirty="0">
                <a:solidFill>
                  <a:srgbClr val="D5D5D5"/>
                </a:solidFill>
                <a:effectLst/>
                <a:latin typeface="Roboto" panose="02000000000000000000" pitchFamily="2" charset="0"/>
              </a:rPr>
              <a:t>Note that we also need to split it column wise as well. The first column are our actual values (target). These aren't fed to the neural network. The remaining 15 columns (input regressors) are fed to it.</a:t>
            </a:r>
          </a:p>
          <a:p>
            <a:pPr algn="l"/>
            <a:r>
              <a:rPr lang="en-US" b="0" i="0" dirty="0">
                <a:solidFill>
                  <a:srgbClr val="D5D5D5"/>
                </a:solidFill>
                <a:effectLst/>
                <a:latin typeface="Roboto" panose="02000000000000000000" pitchFamily="2" charset="0"/>
              </a:rPr>
              <a:t>So, the slicing of data happens both row wise and column wise. The sliced </a:t>
            </a:r>
            <a:r>
              <a:rPr lang="en-US" b="0" i="0" dirty="0" err="1">
                <a:solidFill>
                  <a:srgbClr val="D5D5D5"/>
                </a:solidFill>
                <a:effectLst/>
                <a:latin typeface="Roboto" panose="02000000000000000000" pitchFamily="2" charset="0"/>
              </a:rPr>
              <a:t>dataframes</a:t>
            </a:r>
            <a:r>
              <a:rPr lang="en-US" b="0" i="0" dirty="0">
                <a:solidFill>
                  <a:srgbClr val="D5D5D5"/>
                </a:solidFill>
                <a:effectLst/>
                <a:latin typeface="Roboto" panose="02000000000000000000" pitchFamily="2" charset="0"/>
              </a:rPr>
              <a:t> having only the regressor input columns typically have a "X" in the names we assign them, and the sliced </a:t>
            </a:r>
            <a:r>
              <a:rPr lang="en-US" b="0" i="0" dirty="0" err="1">
                <a:solidFill>
                  <a:srgbClr val="D5D5D5"/>
                </a:solidFill>
                <a:effectLst/>
                <a:latin typeface="Roboto" panose="02000000000000000000" pitchFamily="2" charset="0"/>
              </a:rPr>
              <a:t>dataframes</a:t>
            </a:r>
            <a:r>
              <a:rPr lang="en-US" b="0" i="0" dirty="0">
                <a:solidFill>
                  <a:srgbClr val="D5D5D5"/>
                </a:solidFill>
                <a:effectLst/>
                <a:latin typeface="Roboto" panose="02000000000000000000" pitchFamily="2" charset="0"/>
              </a:rPr>
              <a:t> (or series) with only the actual values (also called target values, as in being "targets" for the neural </a:t>
            </a:r>
            <a:r>
              <a:rPr lang="en-US" b="0" i="0" dirty="0" err="1">
                <a:solidFill>
                  <a:srgbClr val="D5D5D5"/>
                </a:solidFill>
                <a:effectLst/>
                <a:latin typeface="Roboto" panose="02000000000000000000" pitchFamily="2" charset="0"/>
              </a:rPr>
              <a:t>netwroks</a:t>
            </a:r>
            <a:r>
              <a:rPr lang="en-US" b="0" i="0" dirty="0">
                <a:solidFill>
                  <a:srgbClr val="D5D5D5"/>
                </a:solidFill>
                <a:effectLst/>
                <a:latin typeface="Roboto" panose="02000000000000000000" pitchFamily="2" charset="0"/>
              </a:rPr>
              <a:t> to accurately predict while training) have a "y" in the names we assign them.</a:t>
            </a:r>
          </a:p>
          <a:p>
            <a:pPr algn="l"/>
            <a:r>
              <a:rPr lang="en-US" b="0" i="0" dirty="0">
                <a:solidFill>
                  <a:srgbClr val="D5D5D5"/>
                </a:solidFill>
                <a:effectLst/>
                <a:latin typeface="Roboto" panose="02000000000000000000" pitchFamily="2" charset="0"/>
              </a:rPr>
              <a:t>Note that since this is time-series data, splitting the dataset randomly isn't a sensible thought. So, for time-series data, we will simply split in an orderly fashion.</a:t>
            </a:r>
          </a:p>
          <a:p>
            <a:r>
              <a:rPr lang="en-US" b="0" i="0" dirty="0">
                <a:solidFill>
                  <a:srgbClr val="D5D5D5"/>
                </a:solidFill>
                <a:effectLst/>
                <a:latin typeface="Roboto" panose="02000000000000000000" pitchFamily="2" charset="0"/>
              </a:rPr>
              <a:t>We will normalize our data in the range in the range (0.01, 0.99) before feeding it to the </a:t>
            </a:r>
            <a:r>
              <a:rPr lang="en-US" b="0" i="0" dirty="0" err="1">
                <a:solidFill>
                  <a:srgbClr val="D5D5D5"/>
                </a:solidFill>
                <a:effectLst/>
                <a:latin typeface="Roboto" panose="02000000000000000000" pitchFamily="2" charset="0"/>
              </a:rPr>
              <a:t>the</a:t>
            </a:r>
            <a:r>
              <a:rPr lang="en-US" b="0" i="0" dirty="0">
                <a:solidFill>
                  <a:srgbClr val="D5D5D5"/>
                </a:solidFill>
                <a:effectLst/>
                <a:latin typeface="Roboto" panose="02000000000000000000" pitchFamily="2" charset="0"/>
              </a:rPr>
              <a:t> neural network.</a:t>
            </a:r>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13</a:t>
            </a:fld>
            <a:endParaRPr lang="en-US"/>
          </a:p>
        </p:txBody>
      </p:sp>
    </p:spTree>
    <p:extLst>
      <p:ext uri="{BB962C8B-B14F-4D97-AF65-F5344CB8AC3E}">
        <p14:creationId xmlns:p14="http://schemas.microsoft.com/office/powerpoint/2010/main" val="15618713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14</a:t>
            </a:fld>
            <a:endParaRPr lang="en-US"/>
          </a:p>
        </p:txBody>
      </p:sp>
    </p:spTree>
    <p:extLst>
      <p:ext uri="{BB962C8B-B14F-4D97-AF65-F5344CB8AC3E}">
        <p14:creationId xmlns:p14="http://schemas.microsoft.com/office/powerpoint/2010/main" val="38857994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two ANN model as shown. </a:t>
            </a:r>
          </a:p>
        </p:txBody>
      </p:sp>
      <p:sp>
        <p:nvSpPr>
          <p:cNvPr id="4" name="Slide Number Placeholder 3"/>
          <p:cNvSpPr>
            <a:spLocks noGrp="1"/>
          </p:cNvSpPr>
          <p:nvPr>
            <p:ph type="sldNum" sz="quarter" idx="5"/>
          </p:nvPr>
        </p:nvSpPr>
        <p:spPr/>
        <p:txBody>
          <a:bodyPr/>
          <a:lstStyle/>
          <a:p>
            <a:fld id="{652F1279-6CE4-4169-83D3-4483097B6907}" type="slidenum">
              <a:rPr lang="en-US" smtClean="0"/>
              <a:t>15</a:t>
            </a:fld>
            <a:endParaRPr lang="en-US"/>
          </a:p>
        </p:txBody>
      </p:sp>
    </p:spTree>
    <p:extLst>
      <p:ext uri="{BB962C8B-B14F-4D97-AF65-F5344CB8AC3E}">
        <p14:creationId xmlns:p14="http://schemas.microsoft.com/office/powerpoint/2010/main" val="41713420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see, at the end, the training loss is very close to the validation-loss, so we can consider it is reliable, no significant overfitting.</a:t>
            </a:r>
          </a:p>
        </p:txBody>
      </p:sp>
      <p:sp>
        <p:nvSpPr>
          <p:cNvPr id="4" name="Slide Number Placeholder 3"/>
          <p:cNvSpPr>
            <a:spLocks noGrp="1"/>
          </p:cNvSpPr>
          <p:nvPr>
            <p:ph type="sldNum" sz="quarter" idx="5"/>
          </p:nvPr>
        </p:nvSpPr>
        <p:spPr/>
        <p:txBody>
          <a:bodyPr/>
          <a:lstStyle/>
          <a:p>
            <a:fld id="{652F1279-6CE4-4169-83D3-4483097B6907}" type="slidenum">
              <a:rPr lang="en-US" smtClean="0"/>
              <a:t>16</a:t>
            </a:fld>
            <a:endParaRPr lang="en-US"/>
          </a:p>
        </p:txBody>
      </p:sp>
    </p:spTree>
    <p:extLst>
      <p:ext uri="{BB962C8B-B14F-4D97-AF65-F5344CB8AC3E}">
        <p14:creationId xmlns:p14="http://schemas.microsoft.com/office/powerpoint/2010/main" val="37242471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5D5D5"/>
                </a:solidFill>
                <a:effectLst/>
                <a:latin typeface="Roboto" panose="02000000000000000000" pitchFamily="2" charset="0"/>
              </a:rPr>
              <a:t>the predictions are pretty reliable, at least for a forecasting horizon of one day.</a:t>
            </a:r>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17</a:t>
            </a:fld>
            <a:endParaRPr lang="en-US"/>
          </a:p>
        </p:txBody>
      </p:sp>
    </p:spTree>
    <p:extLst>
      <p:ext uri="{BB962C8B-B14F-4D97-AF65-F5344CB8AC3E}">
        <p14:creationId xmlns:p14="http://schemas.microsoft.com/office/powerpoint/2010/main" val="21708952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18</a:t>
            </a:fld>
            <a:endParaRPr lang="en-US"/>
          </a:p>
        </p:txBody>
      </p:sp>
    </p:spTree>
    <p:extLst>
      <p:ext uri="{BB962C8B-B14F-4D97-AF65-F5344CB8AC3E}">
        <p14:creationId xmlns:p14="http://schemas.microsoft.com/office/powerpoint/2010/main" val="752978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3</a:t>
            </a:fld>
            <a:endParaRPr lang="en-US"/>
          </a:p>
        </p:txBody>
      </p:sp>
    </p:spTree>
    <p:extLst>
      <p:ext uri="{BB962C8B-B14F-4D97-AF65-F5344CB8AC3E}">
        <p14:creationId xmlns:p14="http://schemas.microsoft.com/office/powerpoint/2010/main" val="282609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4</a:t>
            </a:fld>
            <a:endParaRPr lang="en-US"/>
          </a:p>
        </p:txBody>
      </p:sp>
    </p:spTree>
    <p:extLst>
      <p:ext uri="{BB962C8B-B14F-4D97-AF65-F5344CB8AC3E}">
        <p14:creationId xmlns:p14="http://schemas.microsoft.com/office/powerpoint/2010/main" val="410457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5</a:t>
            </a:fld>
            <a:endParaRPr lang="en-US"/>
          </a:p>
        </p:txBody>
      </p:sp>
    </p:spTree>
    <p:extLst>
      <p:ext uri="{BB962C8B-B14F-4D97-AF65-F5344CB8AC3E}">
        <p14:creationId xmlns:p14="http://schemas.microsoft.com/office/powerpoint/2010/main" val="622423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6</a:t>
            </a:fld>
            <a:endParaRPr lang="en-US"/>
          </a:p>
        </p:txBody>
      </p:sp>
    </p:spTree>
    <p:extLst>
      <p:ext uri="{BB962C8B-B14F-4D97-AF65-F5344CB8AC3E}">
        <p14:creationId xmlns:p14="http://schemas.microsoft.com/office/powerpoint/2010/main" val="3574490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7</a:t>
            </a:fld>
            <a:endParaRPr lang="en-US"/>
          </a:p>
        </p:txBody>
      </p:sp>
    </p:spTree>
    <p:extLst>
      <p:ext uri="{BB962C8B-B14F-4D97-AF65-F5344CB8AC3E}">
        <p14:creationId xmlns:p14="http://schemas.microsoft.com/office/powerpoint/2010/main" val="34563940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lnSpc>
                <a:spcPct val="115000"/>
              </a:lnSpc>
              <a:spcBef>
                <a:spcPts val="1200"/>
              </a:spcBef>
              <a:spcAft>
                <a:spcPts val="800"/>
              </a:spcAft>
              <a:buNone/>
            </a:pPr>
            <a:endParaRPr lang="en-US" sz="1200" dirty="0">
              <a:solidFill>
                <a:srgbClr val="990000"/>
              </a:solidFill>
              <a:latin typeface="Rockwell" panose="02060603020205020403" pitchFamily="18"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8</a:t>
            </a:fld>
            <a:endParaRPr lang="en-US"/>
          </a:p>
        </p:txBody>
      </p:sp>
    </p:spTree>
    <p:extLst>
      <p:ext uri="{BB962C8B-B14F-4D97-AF65-F5344CB8AC3E}">
        <p14:creationId xmlns:p14="http://schemas.microsoft.com/office/powerpoint/2010/main" val="673426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lnSpc>
                <a:spcPct val="115000"/>
              </a:lnSpc>
              <a:spcBef>
                <a:spcPts val="1200"/>
              </a:spcBef>
              <a:spcAft>
                <a:spcPts val="800"/>
              </a:spcAft>
              <a:buNone/>
            </a:pPr>
            <a:endParaRPr lang="en-US" sz="1200" dirty="0">
              <a:solidFill>
                <a:srgbClr val="990000"/>
              </a:solidFill>
              <a:latin typeface="Rockwell" panose="02060603020205020403" pitchFamily="18"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9</a:t>
            </a:fld>
            <a:endParaRPr lang="en-US"/>
          </a:p>
        </p:txBody>
      </p:sp>
    </p:spTree>
    <p:extLst>
      <p:ext uri="{BB962C8B-B14F-4D97-AF65-F5344CB8AC3E}">
        <p14:creationId xmlns:p14="http://schemas.microsoft.com/office/powerpoint/2010/main" val="2209264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10</a:t>
            </a:fld>
            <a:endParaRPr lang="en-US"/>
          </a:p>
        </p:txBody>
      </p:sp>
    </p:spTree>
    <p:extLst>
      <p:ext uri="{BB962C8B-B14F-4D97-AF65-F5344CB8AC3E}">
        <p14:creationId xmlns:p14="http://schemas.microsoft.com/office/powerpoint/2010/main" val="1749196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F5B1FC8F-505C-438D-B546-4584DDA9C33E}"/>
              </a:ext>
            </a:extLst>
          </p:cNvPr>
          <p:cNvSpPr>
            <a:spLocks noGrp="1"/>
          </p:cNvSpPr>
          <p:nvPr>
            <p:ph type="pic" sz="quarter" idx="11" hasCustomPrompt="1"/>
          </p:nvPr>
        </p:nvSpPr>
        <p:spPr>
          <a:xfrm>
            <a:off x="528638" y="551833"/>
            <a:ext cx="5317686" cy="4185537"/>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8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
        <p:nvSpPr>
          <p:cNvPr id="3" name="그림 개체 틀 2">
            <a:extLst>
              <a:ext uri="{FF2B5EF4-FFF2-40B4-BE49-F238E27FC236}">
                <a16:creationId xmlns:a16="http://schemas.microsoft.com/office/drawing/2014/main" id="{81BA5F9B-D73C-4081-995E-F63F43090FB0}"/>
              </a:ext>
            </a:extLst>
          </p:cNvPr>
          <p:cNvSpPr>
            <a:spLocks noGrp="1"/>
          </p:cNvSpPr>
          <p:nvPr>
            <p:ph type="pic" sz="quarter" idx="12" hasCustomPrompt="1"/>
          </p:nvPr>
        </p:nvSpPr>
        <p:spPr>
          <a:xfrm>
            <a:off x="6345676" y="2134199"/>
            <a:ext cx="5317686" cy="4185537"/>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8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1199585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A77CF608-275F-48BB-A94B-E816C0D054A7}"/>
              </a:ext>
            </a:extLst>
          </p:cNvPr>
          <p:cNvSpPr/>
          <p:nvPr userDrawn="1"/>
        </p:nvSpPr>
        <p:spPr>
          <a:xfrm>
            <a:off x="7897489" y="6134670"/>
            <a:ext cx="4431324" cy="448874"/>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2" name="Group 4">
            <a:extLst>
              <a:ext uri="{FF2B5EF4-FFF2-40B4-BE49-F238E27FC236}">
                <a16:creationId xmlns:a16="http://schemas.microsoft.com/office/drawing/2014/main" id="{6091F354-965C-4B57-BB1C-BA922210F231}"/>
              </a:ext>
            </a:extLst>
          </p:cNvPr>
          <p:cNvGrpSpPr/>
          <p:nvPr userDrawn="1"/>
        </p:nvGrpSpPr>
        <p:grpSpPr>
          <a:xfrm>
            <a:off x="8766546" y="1684865"/>
            <a:ext cx="2664296" cy="4683693"/>
            <a:chOff x="445712" y="1449040"/>
            <a:chExt cx="2113018" cy="3924176"/>
          </a:xfrm>
        </p:grpSpPr>
        <p:sp>
          <p:nvSpPr>
            <p:cNvPr id="3" name="Rounded Rectangle 5">
              <a:extLst>
                <a:ext uri="{FF2B5EF4-FFF2-40B4-BE49-F238E27FC236}">
                  <a16:creationId xmlns:a16="http://schemas.microsoft.com/office/drawing/2014/main" id="{FE53E446-9945-4527-AD88-DF2D3DC2D38A}"/>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4" name="Rectangle 6">
              <a:extLst>
                <a:ext uri="{FF2B5EF4-FFF2-40B4-BE49-F238E27FC236}">
                  <a16:creationId xmlns:a16="http://schemas.microsoft.com/office/drawing/2014/main" id="{3744F8E6-6050-431D-B669-9259E133DF59}"/>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oup 7">
              <a:extLst>
                <a:ext uri="{FF2B5EF4-FFF2-40B4-BE49-F238E27FC236}">
                  <a16:creationId xmlns:a16="http://schemas.microsoft.com/office/drawing/2014/main" id="{979314BF-EC24-4911-8759-330FE37B1C0B}"/>
                </a:ext>
              </a:extLst>
            </p:cNvPr>
            <p:cNvGrpSpPr/>
            <p:nvPr userDrawn="1"/>
          </p:nvGrpSpPr>
          <p:grpSpPr>
            <a:xfrm>
              <a:off x="1407705" y="5045834"/>
              <a:ext cx="211967" cy="211967"/>
              <a:chOff x="1549420" y="5712364"/>
              <a:chExt cx="312583" cy="312583"/>
            </a:xfrm>
          </p:grpSpPr>
          <p:sp>
            <p:nvSpPr>
              <p:cNvPr id="6" name="Oval 8">
                <a:extLst>
                  <a:ext uri="{FF2B5EF4-FFF2-40B4-BE49-F238E27FC236}">
                    <a16:creationId xmlns:a16="http://schemas.microsoft.com/office/drawing/2014/main" id="{26D1F8FB-DE5A-4CC6-9C06-48E10EB6B81F}"/>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Rounded Rectangle 10">
                <a:extLst>
                  <a:ext uri="{FF2B5EF4-FFF2-40B4-BE49-F238E27FC236}">
                    <a16:creationId xmlns:a16="http://schemas.microsoft.com/office/drawing/2014/main" id="{52BF8AC3-F21A-481B-ADC0-C37B1E80AB42}"/>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8" name="Picture Placeholder 2">
            <a:extLst>
              <a:ext uri="{FF2B5EF4-FFF2-40B4-BE49-F238E27FC236}">
                <a16:creationId xmlns:a16="http://schemas.microsoft.com/office/drawing/2014/main" id="{A6A50FDC-F051-4D70-A59E-DC8FD7773E6E}"/>
              </a:ext>
            </a:extLst>
          </p:cNvPr>
          <p:cNvSpPr>
            <a:spLocks noGrp="1"/>
          </p:cNvSpPr>
          <p:nvPr>
            <p:ph type="pic" idx="11" hasCustomPrompt="1"/>
          </p:nvPr>
        </p:nvSpPr>
        <p:spPr>
          <a:xfrm>
            <a:off x="8954464" y="2096435"/>
            <a:ext cx="2288460" cy="3753075"/>
          </a:xfrm>
          <a:prstGeom prst="rect">
            <a:avLst/>
          </a:prstGeom>
          <a:solidFill>
            <a:schemeClr val="bg1">
              <a:lumMod val="95000"/>
            </a:schemeClr>
          </a:solidFill>
          <a:ln w="12700">
            <a:noFill/>
          </a:ln>
        </p:spPr>
        <p:txBody>
          <a:bodyPr anchor="ctr"/>
          <a:lstStyle>
            <a:lvl1pPr marL="0" indent="0" algn="ctr">
              <a:buNone/>
              <a:defRPr sz="1600">
                <a:latin typeface="Arial" pitchFamily="34" charset="0"/>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9" name="Text Placeholder 9">
            <a:extLst>
              <a:ext uri="{FF2B5EF4-FFF2-40B4-BE49-F238E27FC236}">
                <a16:creationId xmlns:a16="http://schemas.microsoft.com/office/drawing/2014/main" id="{AE105A6A-BCEC-4E39-B32A-98F03D184940}"/>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4452834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91B60DD0-0E65-4A32-B6CD-28A27A202B16}"/>
              </a:ext>
            </a:extLst>
          </p:cNvPr>
          <p:cNvSpPr>
            <a:spLocks noGrp="1"/>
          </p:cNvSpPr>
          <p:nvPr>
            <p:ph type="pic" sz="quarter" idx="14" hasCustomPrompt="1"/>
          </p:nvPr>
        </p:nvSpPr>
        <p:spPr>
          <a:xfrm>
            <a:off x="3934982" y="0"/>
            <a:ext cx="4322036" cy="6858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800">
                <a:solidFill>
                  <a:schemeClr val="tx1">
                    <a:lumMod val="75000"/>
                    <a:lumOff val="2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 Send To Back</a:t>
            </a:r>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AE70B528-1203-418B-BC2B-23F3E7E26275}"/>
              </a:ext>
            </a:extLst>
          </p:cNvPr>
          <p:cNvSpPr/>
          <p:nvPr userDrawn="1"/>
        </p:nvSpPr>
        <p:spPr>
          <a:xfrm>
            <a:off x="6908167" y="5662484"/>
            <a:ext cx="4431324" cy="448874"/>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3" name="Graphic 14">
            <a:extLst>
              <a:ext uri="{FF2B5EF4-FFF2-40B4-BE49-F238E27FC236}">
                <a16:creationId xmlns:a16="http://schemas.microsoft.com/office/drawing/2014/main" id="{A82B4DBC-234E-49A5-9D3D-1CF1AC74160C}"/>
              </a:ext>
            </a:extLst>
          </p:cNvPr>
          <p:cNvGrpSpPr/>
          <p:nvPr userDrawn="1"/>
        </p:nvGrpSpPr>
        <p:grpSpPr>
          <a:xfrm>
            <a:off x="7079704" y="2354198"/>
            <a:ext cx="4354942" cy="3514972"/>
            <a:chOff x="2444748" y="555045"/>
            <a:chExt cx="7282048" cy="5727454"/>
          </a:xfrm>
        </p:grpSpPr>
        <p:sp>
          <p:nvSpPr>
            <p:cNvPr id="4" name="Freeform: Shape 3">
              <a:extLst>
                <a:ext uri="{FF2B5EF4-FFF2-40B4-BE49-F238E27FC236}">
                  <a16:creationId xmlns:a16="http://schemas.microsoft.com/office/drawing/2014/main" id="{56DDECBF-9EF1-442A-A69B-AAA313EBD0FC}"/>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108A28EF-CDD0-49DA-88E3-D988C164EC5B}"/>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6" name="Freeform: Shape 5">
              <a:extLst>
                <a:ext uri="{FF2B5EF4-FFF2-40B4-BE49-F238E27FC236}">
                  <a16:creationId xmlns:a16="http://schemas.microsoft.com/office/drawing/2014/main" id="{C9DC0540-D291-434D-8672-CC227FD8D4B5}"/>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E5900C7-E7C4-4DB2-8900-AD333CBFC47B}"/>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97EAEE1B-10F4-480F-976C-6A7EF82E5867}"/>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4F82C7D2-2875-4B22-A40C-8959B5EDB1C1}"/>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533DB30-EEA4-4161-B4A9-E712B1D614E3}"/>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3B06927-BB3F-48D0-AD4D-D4DEE64C2D21}"/>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2" name="그림 개체 틀 2">
            <a:extLst>
              <a:ext uri="{FF2B5EF4-FFF2-40B4-BE49-F238E27FC236}">
                <a16:creationId xmlns:a16="http://schemas.microsoft.com/office/drawing/2014/main" id="{A33F63B3-BB1B-4F2B-AAF2-014E02D83540}"/>
              </a:ext>
            </a:extLst>
          </p:cNvPr>
          <p:cNvSpPr>
            <a:spLocks noGrp="1"/>
          </p:cNvSpPr>
          <p:nvPr>
            <p:ph type="pic" sz="quarter" idx="14" hasCustomPrompt="1"/>
          </p:nvPr>
        </p:nvSpPr>
        <p:spPr>
          <a:xfrm>
            <a:off x="7200473" y="2541394"/>
            <a:ext cx="4108512" cy="2372307"/>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3" name="Text Placeholder 9">
            <a:extLst>
              <a:ext uri="{FF2B5EF4-FFF2-40B4-BE49-F238E27FC236}">
                <a16:creationId xmlns:a16="http://schemas.microsoft.com/office/drawing/2014/main" id="{3C11815E-2ED7-43C5-9755-34C5224EDA35}"/>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7509740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6B435DD-64D9-47C2-943E-8241CFFE6898}"/>
              </a:ext>
            </a:extLst>
          </p:cNvPr>
          <p:cNvSpPr/>
          <p:nvPr userDrawn="1"/>
        </p:nvSpPr>
        <p:spPr>
          <a:xfrm flipH="1">
            <a:off x="0" y="0"/>
            <a:ext cx="12192000" cy="11247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3" name="그림 개체 틀 2">
            <a:extLst>
              <a:ext uri="{FF2B5EF4-FFF2-40B4-BE49-F238E27FC236}">
                <a16:creationId xmlns:a16="http://schemas.microsoft.com/office/drawing/2014/main" id="{147BD54B-9781-48B5-AD0D-538576D55090}"/>
              </a:ext>
            </a:extLst>
          </p:cNvPr>
          <p:cNvSpPr>
            <a:spLocks noGrp="1"/>
          </p:cNvSpPr>
          <p:nvPr>
            <p:ph type="pic" sz="quarter" idx="14" hasCustomPrompt="1"/>
          </p:nvPr>
        </p:nvSpPr>
        <p:spPr>
          <a:xfrm>
            <a:off x="523" y="1124744"/>
            <a:ext cx="7055584" cy="4032448"/>
          </a:xfrm>
          <a:prstGeom prst="rect">
            <a:avLst/>
          </a:prstGeom>
          <a:solidFill>
            <a:schemeClr val="bg1">
              <a:lumMod val="95000"/>
            </a:schemeClr>
          </a:solidFill>
        </p:spPr>
        <p:txBody>
          <a:bodyPr anchor="ctr"/>
          <a:lstStyle>
            <a:lvl1pPr marL="0" indent="0" algn="ctr">
              <a:buNone/>
              <a:defRPr sz="1400">
                <a:solidFill>
                  <a:schemeClr val="tx1">
                    <a:lumMod val="85000"/>
                    <a:lumOff val="15000"/>
                  </a:schemeClr>
                </a:solidFill>
                <a:latin typeface="+mn-lt"/>
              </a:defRPr>
            </a:lvl1pPr>
          </a:lstStyle>
          <a:p>
            <a:r>
              <a:rPr lang="en-US" altLang="ko-KR" dirty="0"/>
              <a:t>Place Your Picture Here</a:t>
            </a:r>
            <a:endParaRPr lang="ko-KR" altLang="en-US" dirty="0"/>
          </a:p>
        </p:txBody>
      </p:sp>
      <p:sp>
        <p:nvSpPr>
          <p:cNvPr id="4" name="Rectangle 3">
            <a:extLst>
              <a:ext uri="{FF2B5EF4-FFF2-40B4-BE49-F238E27FC236}">
                <a16:creationId xmlns:a16="http://schemas.microsoft.com/office/drawing/2014/main" id="{8BB03A7D-6414-4B50-BA73-D3386F5A9CD6}"/>
              </a:ext>
            </a:extLst>
          </p:cNvPr>
          <p:cNvSpPr/>
          <p:nvPr userDrawn="1"/>
        </p:nvSpPr>
        <p:spPr>
          <a:xfrm>
            <a:off x="7056106" y="1124744"/>
            <a:ext cx="2112235" cy="57985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5" name="Rectangle 4">
            <a:extLst>
              <a:ext uri="{FF2B5EF4-FFF2-40B4-BE49-F238E27FC236}">
                <a16:creationId xmlns:a16="http://schemas.microsoft.com/office/drawing/2014/main" id="{7CF38F65-E0D0-4EC0-88A3-C434C13A7C92}"/>
              </a:ext>
            </a:extLst>
          </p:cNvPr>
          <p:cNvSpPr/>
          <p:nvPr userDrawn="1"/>
        </p:nvSpPr>
        <p:spPr>
          <a:xfrm>
            <a:off x="9168341" y="1124745"/>
            <a:ext cx="3023659" cy="163218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6" name="Text Placeholder 9">
            <a:extLst>
              <a:ext uri="{FF2B5EF4-FFF2-40B4-BE49-F238E27FC236}">
                <a16:creationId xmlns:a16="http://schemas.microsoft.com/office/drawing/2014/main" id="{15C36594-FE40-4E51-AF26-5E5F8DD9E409}"/>
              </a:ext>
            </a:extLst>
          </p:cNvPr>
          <p:cNvSpPr>
            <a:spLocks noGrp="1"/>
          </p:cNvSpPr>
          <p:nvPr>
            <p:ph type="body" sz="quarter" idx="10" hasCustomPrompt="1"/>
          </p:nvPr>
        </p:nvSpPr>
        <p:spPr>
          <a:xfrm>
            <a:off x="323529" y="201490"/>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649280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NG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gradFill>
            <a:gsLst>
              <a:gs pos="0">
                <a:schemeClr val="accent1">
                  <a:lumMod val="75000"/>
                </a:schemeClr>
              </a:gs>
              <a:gs pos="100000">
                <a:schemeClr val="accent5"/>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C8E8F8-CDB5-4FD6-8E41-F1F72C118911}"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A54ECD-EF4D-46FD-BCB4-A7F35273528E}" type="slidenum">
              <a:rPr lang="en-US" smtClean="0"/>
              <a:t>‹#›</a:t>
            </a:fld>
            <a:endParaRPr lang="en-US"/>
          </a:p>
        </p:txBody>
      </p:sp>
    </p:spTree>
    <p:extLst>
      <p:ext uri="{BB962C8B-B14F-4D97-AF65-F5344CB8AC3E}">
        <p14:creationId xmlns:p14="http://schemas.microsoft.com/office/powerpoint/2010/main" val="4218892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Agenda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Rectangle 3">
            <a:extLst>
              <a:ext uri="{FF2B5EF4-FFF2-40B4-BE49-F238E27FC236}">
                <a16:creationId xmlns:a16="http://schemas.microsoft.com/office/drawing/2014/main" id="{E00C6E6E-93EC-4356-8FAF-A93C45E047FA}"/>
              </a:ext>
            </a:extLst>
          </p:cNvPr>
          <p:cNvSpPr/>
          <p:nvPr userDrawn="1"/>
        </p:nvSpPr>
        <p:spPr>
          <a:xfrm>
            <a:off x="0" y="1955452"/>
            <a:ext cx="12192000" cy="2348880"/>
          </a:xfrm>
          <a:prstGeom prst="rect">
            <a:avLst/>
          </a:prstGeom>
          <a:gradFill>
            <a:gsLst>
              <a:gs pos="0">
                <a:schemeClr val="accent1"/>
              </a:gs>
              <a:gs pos="96000">
                <a:schemeClr val="accent5"/>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cs typeface="Arial" pitchFamily="34" charset="0"/>
            </a:endParaRPr>
          </a:p>
        </p:txBody>
      </p:sp>
      <p:sp>
        <p:nvSpPr>
          <p:cNvPr id="5" name="Picture Placeholder 2">
            <a:extLst>
              <a:ext uri="{FF2B5EF4-FFF2-40B4-BE49-F238E27FC236}">
                <a16:creationId xmlns:a16="http://schemas.microsoft.com/office/drawing/2014/main" id="{6CB39F88-860B-4407-AB0E-485CCFE8343E}"/>
              </a:ext>
            </a:extLst>
          </p:cNvPr>
          <p:cNvSpPr>
            <a:spLocks noGrp="1"/>
          </p:cNvSpPr>
          <p:nvPr>
            <p:ph type="pic" idx="11" hasCustomPrompt="1"/>
          </p:nvPr>
        </p:nvSpPr>
        <p:spPr>
          <a:xfrm>
            <a:off x="915027" y="2193892"/>
            <a:ext cx="1872000" cy="1872000"/>
          </a:xfrm>
          <a:prstGeom prst="ellipse">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6" name="Picture Placeholder 2">
            <a:extLst>
              <a:ext uri="{FF2B5EF4-FFF2-40B4-BE49-F238E27FC236}">
                <a16:creationId xmlns:a16="http://schemas.microsoft.com/office/drawing/2014/main" id="{5A005B08-725D-4702-8380-6FF7EBA8E6EA}"/>
              </a:ext>
            </a:extLst>
          </p:cNvPr>
          <p:cNvSpPr>
            <a:spLocks noGrp="1"/>
          </p:cNvSpPr>
          <p:nvPr>
            <p:ph type="pic" idx="12" hasCustomPrompt="1"/>
          </p:nvPr>
        </p:nvSpPr>
        <p:spPr>
          <a:xfrm>
            <a:off x="3795613" y="2193892"/>
            <a:ext cx="1872000" cy="1872000"/>
          </a:xfrm>
          <a:prstGeom prst="ellipse">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7" name="Picture Placeholder 2">
            <a:extLst>
              <a:ext uri="{FF2B5EF4-FFF2-40B4-BE49-F238E27FC236}">
                <a16:creationId xmlns:a16="http://schemas.microsoft.com/office/drawing/2014/main" id="{12A7F698-EAF2-4F2F-BD89-6F55D6A8FF29}"/>
              </a:ext>
            </a:extLst>
          </p:cNvPr>
          <p:cNvSpPr>
            <a:spLocks noGrp="1"/>
          </p:cNvSpPr>
          <p:nvPr>
            <p:ph type="pic" idx="13" hasCustomPrompt="1"/>
          </p:nvPr>
        </p:nvSpPr>
        <p:spPr>
          <a:xfrm>
            <a:off x="6676200" y="2193892"/>
            <a:ext cx="1872000" cy="1872000"/>
          </a:xfrm>
          <a:prstGeom prst="ellipse">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8" name="Picture Placeholder 2">
            <a:extLst>
              <a:ext uri="{FF2B5EF4-FFF2-40B4-BE49-F238E27FC236}">
                <a16:creationId xmlns:a16="http://schemas.microsoft.com/office/drawing/2014/main" id="{567D902B-C68D-4453-B318-B5209816FEAD}"/>
              </a:ext>
            </a:extLst>
          </p:cNvPr>
          <p:cNvSpPr>
            <a:spLocks noGrp="1"/>
          </p:cNvSpPr>
          <p:nvPr>
            <p:ph type="pic" idx="14" hasCustomPrompt="1"/>
          </p:nvPr>
        </p:nvSpPr>
        <p:spPr>
          <a:xfrm>
            <a:off x="9452281" y="2193892"/>
            <a:ext cx="1872000" cy="1872000"/>
          </a:xfrm>
          <a:prstGeom prst="ellipse">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자유형: 도형 98">
            <a:extLst>
              <a:ext uri="{FF2B5EF4-FFF2-40B4-BE49-F238E27FC236}">
                <a16:creationId xmlns:a16="http://schemas.microsoft.com/office/drawing/2014/main" id="{F7ABE30A-45F9-47E5-9D66-A27617FC13A7}"/>
              </a:ext>
            </a:extLst>
          </p:cNvPr>
          <p:cNvSpPr>
            <a:spLocks noGrp="1"/>
          </p:cNvSpPr>
          <p:nvPr>
            <p:ph type="pic" idx="16" hasCustomPrompt="1"/>
          </p:nvPr>
        </p:nvSpPr>
        <p:spPr>
          <a:xfrm>
            <a:off x="219464" y="182247"/>
            <a:ext cx="11855435" cy="3922026"/>
          </a:xfrm>
          <a:custGeom>
            <a:avLst/>
            <a:gdLst>
              <a:gd name="connsiteX0" fmla="*/ 6243358 w 11855435"/>
              <a:gd name="connsiteY0" fmla="*/ 3576829 h 3922026"/>
              <a:gd name="connsiteX1" fmla="*/ 6251037 w 11855435"/>
              <a:gd name="connsiteY1" fmla="*/ 3602459 h 3922026"/>
              <a:gd name="connsiteX2" fmla="*/ 6251033 w 11855435"/>
              <a:gd name="connsiteY2" fmla="*/ 3602462 h 3922026"/>
              <a:gd name="connsiteX3" fmla="*/ 6251308 w 11855435"/>
              <a:gd name="connsiteY3" fmla="*/ 3602684 h 3922026"/>
              <a:gd name="connsiteX4" fmla="*/ 6264042 w 11855435"/>
              <a:gd name="connsiteY4" fmla="*/ 3609951 h 3922026"/>
              <a:gd name="connsiteX5" fmla="*/ 6268882 w 11855435"/>
              <a:gd name="connsiteY5" fmla="*/ 3603328 h 3922026"/>
              <a:gd name="connsiteX6" fmla="*/ 6275688 w 11855435"/>
              <a:gd name="connsiteY6" fmla="*/ 3609645 h 3922026"/>
              <a:gd name="connsiteX7" fmla="*/ 6273077 w 11855435"/>
              <a:gd name="connsiteY7" fmla="*/ 3612272 h 3922026"/>
              <a:gd name="connsiteX8" fmla="*/ 6319107 w 11855435"/>
              <a:gd name="connsiteY8" fmla="*/ 3638809 h 3922026"/>
              <a:gd name="connsiteX9" fmla="*/ 6323556 w 11855435"/>
              <a:gd name="connsiteY9" fmla="*/ 3639687 h 3922026"/>
              <a:gd name="connsiteX10" fmla="*/ 6306654 w 11855435"/>
              <a:gd name="connsiteY10" fmla="*/ 3631053 h 3922026"/>
              <a:gd name="connsiteX11" fmla="*/ 6243358 w 11855435"/>
              <a:gd name="connsiteY11" fmla="*/ 3576829 h 3922026"/>
              <a:gd name="connsiteX12" fmla="*/ 6185871 w 11855435"/>
              <a:gd name="connsiteY12" fmla="*/ 3576465 h 3922026"/>
              <a:gd name="connsiteX13" fmla="*/ 6192060 w 11855435"/>
              <a:gd name="connsiteY13" fmla="*/ 3579700 h 3922026"/>
              <a:gd name="connsiteX14" fmla="*/ 6188983 w 11855435"/>
              <a:gd name="connsiteY14" fmla="*/ 3577771 h 3922026"/>
              <a:gd name="connsiteX15" fmla="*/ 6050189 w 11855435"/>
              <a:gd name="connsiteY15" fmla="*/ 3518445 h 3922026"/>
              <a:gd name="connsiteX16" fmla="*/ 6059740 w 11855435"/>
              <a:gd name="connsiteY16" fmla="*/ 3524753 h 3922026"/>
              <a:gd name="connsiteX17" fmla="*/ 6060488 w 11855435"/>
              <a:gd name="connsiteY17" fmla="*/ 3524620 h 3922026"/>
              <a:gd name="connsiteX18" fmla="*/ 6592793 w 11855435"/>
              <a:gd name="connsiteY18" fmla="*/ 3495054 h 3922026"/>
              <a:gd name="connsiteX19" fmla="*/ 6589360 w 11855435"/>
              <a:gd name="connsiteY19" fmla="*/ 3499432 h 3922026"/>
              <a:gd name="connsiteX20" fmla="*/ 6589638 w 11855435"/>
              <a:gd name="connsiteY20" fmla="*/ 3497718 h 3922026"/>
              <a:gd name="connsiteX21" fmla="*/ 7329456 w 11855435"/>
              <a:gd name="connsiteY21" fmla="*/ 3490159 h 3922026"/>
              <a:gd name="connsiteX22" fmla="*/ 7315012 w 11855435"/>
              <a:gd name="connsiteY22" fmla="*/ 3493970 h 3922026"/>
              <a:gd name="connsiteX23" fmla="*/ 7322324 w 11855435"/>
              <a:gd name="connsiteY23" fmla="*/ 3492846 h 3922026"/>
              <a:gd name="connsiteX24" fmla="*/ 6658310 w 11855435"/>
              <a:gd name="connsiteY24" fmla="*/ 3469410 h 3922026"/>
              <a:gd name="connsiteX25" fmla="*/ 6656575 w 11855435"/>
              <a:gd name="connsiteY25" fmla="*/ 3469754 h 3922026"/>
              <a:gd name="connsiteX26" fmla="*/ 6658098 w 11855435"/>
              <a:gd name="connsiteY26" fmla="*/ 3470451 h 3922026"/>
              <a:gd name="connsiteX27" fmla="*/ 2614447 w 11855435"/>
              <a:gd name="connsiteY27" fmla="*/ 3429966 h 3922026"/>
              <a:gd name="connsiteX28" fmla="*/ 2605099 w 11855435"/>
              <a:gd name="connsiteY28" fmla="*/ 3433127 h 3922026"/>
              <a:gd name="connsiteX29" fmla="*/ 2627052 w 11855435"/>
              <a:gd name="connsiteY29" fmla="*/ 3462972 h 3922026"/>
              <a:gd name="connsiteX30" fmla="*/ 2648647 w 11855435"/>
              <a:gd name="connsiteY30" fmla="*/ 3466455 h 3922026"/>
              <a:gd name="connsiteX31" fmla="*/ 2642655 w 11855435"/>
              <a:gd name="connsiteY31" fmla="*/ 3459608 h 3922026"/>
              <a:gd name="connsiteX32" fmla="*/ 2638473 w 11855435"/>
              <a:gd name="connsiteY32" fmla="*/ 3460872 h 3922026"/>
              <a:gd name="connsiteX33" fmla="*/ 7596709 w 11855435"/>
              <a:gd name="connsiteY33" fmla="*/ 3413878 h 3922026"/>
              <a:gd name="connsiteX34" fmla="*/ 7542710 w 11855435"/>
              <a:gd name="connsiteY34" fmla="*/ 3430176 h 3922026"/>
              <a:gd name="connsiteX35" fmla="*/ 7541903 w 11855435"/>
              <a:gd name="connsiteY35" fmla="*/ 3430726 h 3922026"/>
              <a:gd name="connsiteX36" fmla="*/ 7537304 w 11855435"/>
              <a:gd name="connsiteY36" fmla="*/ 3433018 h 3922026"/>
              <a:gd name="connsiteX37" fmla="*/ 7537138 w 11855435"/>
              <a:gd name="connsiteY37" fmla="*/ 3432979 h 3922026"/>
              <a:gd name="connsiteX38" fmla="*/ 7535704 w 11855435"/>
              <a:gd name="connsiteY38" fmla="*/ 3433816 h 3922026"/>
              <a:gd name="connsiteX39" fmla="*/ 7537304 w 11855435"/>
              <a:gd name="connsiteY39" fmla="*/ 3433018 h 3922026"/>
              <a:gd name="connsiteX40" fmla="*/ 7537873 w 11855435"/>
              <a:gd name="connsiteY40" fmla="*/ 3433152 h 3922026"/>
              <a:gd name="connsiteX41" fmla="*/ 7539190 w 11855435"/>
              <a:gd name="connsiteY41" fmla="*/ 3432483 h 3922026"/>
              <a:gd name="connsiteX42" fmla="*/ 7539154 w 11855435"/>
              <a:gd name="connsiteY42" fmla="*/ 3433067 h 3922026"/>
              <a:gd name="connsiteX43" fmla="*/ 7503988 w 11855435"/>
              <a:gd name="connsiteY43" fmla="*/ 3447112 h 3922026"/>
              <a:gd name="connsiteX44" fmla="*/ 7519350 w 11855435"/>
              <a:gd name="connsiteY44" fmla="*/ 3444756 h 3922026"/>
              <a:gd name="connsiteX45" fmla="*/ 7549405 w 11855435"/>
              <a:gd name="connsiteY45" fmla="*/ 3433433 h 3922026"/>
              <a:gd name="connsiteX46" fmla="*/ 7583161 w 11855435"/>
              <a:gd name="connsiteY46" fmla="*/ 3424147 h 3922026"/>
              <a:gd name="connsiteX47" fmla="*/ 7572021 w 11855435"/>
              <a:gd name="connsiteY47" fmla="*/ 3425447 h 3922026"/>
              <a:gd name="connsiteX48" fmla="*/ 7574820 w 11855435"/>
              <a:gd name="connsiteY48" fmla="*/ 3421418 h 3922026"/>
              <a:gd name="connsiteX49" fmla="*/ 7587677 w 11855435"/>
              <a:gd name="connsiteY49" fmla="*/ 3417346 h 3922026"/>
              <a:gd name="connsiteX50" fmla="*/ 3342796 w 11855435"/>
              <a:gd name="connsiteY50" fmla="*/ 3412981 h 3922026"/>
              <a:gd name="connsiteX51" fmla="*/ 3342939 w 11855435"/>
              <a:gd name="connsiteY51" fmla="*/ 3413947 h 3922026"/>
              <a:gd name="connsiteX52" fmla="*/ 3346613 w 11855435"/>
              <a:gd name="connsiteY52" fmla="*/ 3418435 h 3922026"/>
              <a:gd name="connsiteX53" fmla="*/ 3344771 w 11855435"/>
              <a:gd name="connsiteY53" fmla="*/ 3418428 h 3922026"/>
              <a:gd name="connsiteX54" fmla="*/ 3337179 w 11855435"/>
              <a:gd name="connsiteY54" fmla="*/ 3415713 h 3922026"/>
              <a:gd name="connsiteX55" fmla="*/ 3337576 w 11855435"/>
              <a:gd name="connsiteY55" fmla="*/ 3418398 h 3922026"/>
              <a:gd name="connsiteX56" fmla="*/ 3344771 w 11855435"/>
              <a:gd name="connsiteY56" fmla="*/ 3418428 h 3922026"/>
              <a:gd name="connsiteX57" fmla="*/ 3385259 w 11855435"/>
              <a:gd name="connsiteY57" fmla="*/ 3432907 h 3922026"/>
              <a:gd name="connsiteX58" fmla="*/ 3421350 w 11855435"/>
              <a:gd name="connsiteY58" fmla="*/ 3447909 h 3922026"/>
              <a:gd name="connsiteX59" fmla="*/ 3379902 w 11855435"/>
              <a:gd name="connsiteY59" fmla="*/ 3421114 h 3922026"/>
              <a:gd name="connsiteX60" fmla="*/ 3365143 w 11855435"/>
              <a:gd name="connsiteY60" fmla="*/ 3417223 h 3922026"/>
              <a:gd name="connsiteX61" fmla="*/ 7681112 w 11855435"/>
              <a:gd name="connsiteY61" fmla="*/ 3394659 h 3922026"/>
              <a:gd name="connsiteX62" fmla="*/ 7666917 w 11855435"/>
              <a:gd name="connsiteY62" fmla="*/ 3395821 h 3922026"/>
              <a:gd name="connsiteX63" fmla="*/ 7603296 w 11855435"/>
              <a:gd name="connsiteY63" fmla="*/ 3411890 h 3922026"/>
              <a:gd name="connsiteX64" fmla="*/ 7600131 w 11855435"/>
              <a:gd name="connsiteY64" fmla="*/ 3412848 h 3922026"/>
              <a:gd name="connsiteX65" fmla="*/ 7604242 w 11855435"/>
              <a:gd name="connsiteY65" fmla="*/ 3413460 h 3922026"/>
              <a:gd name="connsiteX66" fmla="*/ 7602975 w 11855435"/>
              <a:gd name="connsiteY66" fmla="*/ 3420192 h 3922026"/>
              <a:gd name="connsiteX67" fmla="*/ 7633028 w 11855435"/>
              <a:gd name="connsiteY67" fmla="*/ 3408870 h 3922026"/>
              <a:gd name="connsiteX68" fmla="*/ 7667719 w 11855435"/>
              <a:gd name="connsiteY68" fmla="*/ 3398241 h 3922026"/>
              <a:gd name="connsiteX69" fmla="*/ 7670188 w 11855435"/>
              <a:gd name="connsiteY69" fmla="*/ 3399600 h 3922026"/>
              <a:gd name="connsiteX70" fmla="*/ 7681075 w 11855435"/>
              <a:gd name="connsiteY70" fmla="*/ 3394678 h 3922026"/>
              <a:gd name="connsiteX71" fmla="*/ 6526862 w 11855435"/>
              <a:gd name="connsiteY71" fmla="*/ 3361881 h 3922026"/>
              <a:gd name="connsiteX72" fmla="*/ 6511898 w 11855435"/>
              <a:gd name="connsiteY72" fmla="*/ 3367235 h 3922026"/>
              <a:gd name="connsiteX73" fmla="*/ 6514764 w 11855435"/>
              <a:gd name="connsiteY73" fmla="*/ 3381053 h 3922026"/>
              <a:gd name="connsiteX74" fmla="*/ 6623339 w 11855435"/>
              <a:gd name="connsiteY74" fmla="*/ 3454554 h 3922026"/>
              <a:gd name="connsiteX75" fmla="*/ 6624372 w 11855435"/>
              <a:gd name="connsiteY75" fmla="*/ 3455026 h 3922026"/>
              <a:gd name="connsiteX76" fmla="*/ 6636453 w 11855435"/>
              <a:gd name="connsiteY76" fmla="*/ 3439752 h 3922026"/>
              <a:gd name="connsiteX77" fmla="*/ 6653031 w 11855435"/>
              <a:gd name="connsiteY77" fmla="*/ 3420131 h 3922026"/>
              <a:gd name="connsiteX78" fmla="*/ 6655286 w 11855435"/>
              <a:gd name="connsiteY78" fmla="*/ 3417883 h 3922026"/>
              <a:gd name="connsiteX79" fmla="*/ 6546431 w 11855435"/>
              <a:gd name="connsiteY79" fmla="*/ 3371906 h 3922026"/>
              <a:gd name="connsiteX80" fmla="*/ 6526862 w 11855435"/>
              <a:gd name="connsiteY80" fmla="*/ 3361881 h 3922026"/>
              <a:gd name="connsiteX81" fmla="*/ 6686539 w 11855435"/>
              <a:gd name="connsiteY81" fmla="*/ 3345146 h 3922026"/>
              <a:gd name="connsiteX82" fmla="*/ 6694871 w 11855435"/>
              <a:gd name="connsiteY82" fmla="*/ 3353289 h 3922026"/>
              <a:gd name="connsiteX83" fmla="*/ 6696193 w 11855435"/>
              <a:gd name="connsiteY83" fmla="*/ 3354298 h 3922026"/>
              <a:gd name="connsiteX84" fmla="*/ 6700935 w 11855435"/>
              <a:gd name="connsiteY84" fmla="*/ 3348404 h 3922026"/>
              <a:gd name="connsiteX85" fmla="*/ 7418399 w 11855435"/>
              <a:gd name="connsiteY85" fmla="*/ 3325478 h 3922026"/>
              <a:gd name="connsiteX86" fmla="*/ 7407356 w 11855435"/>
              <a:gd name="connsiteY86" fmla="*/ 3326492 h 3922026"/>
              <a:gd name="connsiteX87" fmla="*/ 7404034 w 11855435"/>
              <a:gd name="connsiteY87" fmla="*/ 3327152 h 3922026"/>
              <a:gd name="connsiteX88" fmla="*/ 1300619 w 11855435"/>
              <a:gd name="connsiteY88" fmla="*/ 3181013 h 3922026"/>
              <a:gd name="connsiteX89" fmla="*/ 1265303 w 11855435"/>
              <a:gd name="connsiteY89" fmla="*/ 3186044 h 3922026"/>
              <a:gd name="connsiteX90" fmla="*/ 1258308 w 11855435"/>
              <a:gd name="connsiteY90" fmla="*/ 3186317 h 3922026"/>
              <a:gd name="connsiteX91" fmla="*/ 1274827 w 11855435"/>
              <a:gd name="connsiteY91" fmla="*/ 3187406 h 3922026"/>
              <a:gd name="connsiteX92" fmla="*/ 7992290 w 11855435"/>
              <a:gd name="connsiteY92" fmla="*/ 3175882 h 3922026"/>
              <a:gd name="connsiteX93" fmla="*/ 7991206 w 11855435"/>
              <a:gd name="connsiteY93" fmla="*/ 3176359 h 3922026"/>
              <a:gd name="connsiteX94" fmla="*/ 7992487 w 11855435"/>
              <a:gd name="connsiteY94" fmla="*/ 3176209 h 3922026"/>
              <a:gd name="connsiteX95" fmla="*/ 1377078 w 11855435"/>
              <a:gd name="connsiteY95" fmla="*/ 3170949 h 3922026"/>
              <a:gd name="connsiteX96" fmla="*/ 1345674 w 11855435"/>
              <a:gd name="connsiteY96" fmla="*/ 3174596 h 3922026"/>
              <a:gd name="connsiteX97" fmla="*/ 1303234 w 11855435"/>
              <a:gd name="connsiteY97" fmla="*/ 3180641 h 3922026"/>
              <a:gd name="connsiteX98" fmla="*/ 1332506 w 11855435"/>
              <a:gd name="connsiteY98" fmla="*/ 3178214 h 3922026"/>
              <a:gd name="connsiteX99" fmla="*/ 1395798 w 11855435"/>
              <a:gd name="connsiteY99" fmla="*/ 3174435 h 3922026"/>
              <a:gd name="connsiteX100" fmla="*/ 1375681 w 11855435"/>
              <a:gd name="connsiteY100" fmla="*/ 3172314 h 3922026"/>
              <a:gd name="connsiteX101" fmla="*/ 1432100 w 11855435"/>
              <a:gd name="connsiteY101" fmla="*/ 3168741 h 3922026"/>
              <a:gd name="connsiteX102" fmla="*/ 1430973 w 11855435"/>
              <a:gd name="connsiteY102" fmla="*/ 3170002 h 3922026"/>
              <a:gd name="connsiteX103" fmla="*/ 1432299 w 11855435"/>
              <a:gd name="connsiteY103" fmla="*/ 3175063 h 3922026"/>
              <a:gd name="connsiteX104" fmla="*/ 1445300 w 11855435"/>
              <a:gd name="connsiteY104" fmla="*/ 3172991 h 3922026"/>
              <a:gd name="connsiteX105" fmla="*/ 1445138 w 11855435"/>
              <a:gd name="connsiteY105" fmla="*/ 3172582 h 3922026"/>
              <a:gd name="connsiteX106" fmla="*/ 6753469 w 11855435"/>
              <a:gd name="connsiteY106" fmla="*/ 3135857 h 3922026"/>
              <a:gd name="connsiteX107" fmla="*/ 6674277 w 11855435"/>
              <a:gd name="connsiteY107" fmla="*/ 3156335 h 3922026"/>
              <a:gd name="connsiteX108" fmla="*/ 6484163 w 11855435"/>
              <a:gd name="connsiteY108" fmla="*/ 3244877 h 3922026"/>
              <a:gd name="connsiteX109" fmla="*/ 6457721 w 11855435"/>
              <a:gd name="connsiteY109" fmla="*/ 3258703 h 3922026"/>
              <a:gd name="connsiteX110" fmla="*/ 6525962 w 11855435"/>
              <a:gd name="connsiteY110" fmla="*/ 3282310 h 3922026"/>
              <a:gd name="connsiteX111" fmla="*/ 6555064 w 11855435"/>
              <a:gd name="connsiteY111" fmla="*/ 3285868 h 3922026"/>
              <a:gd name="connsiteX112" fmla="*/ 6588116 w 11855435"/>
              <a:gd name="connsiteY112" fmla="*/ 3312187 h 3922026"/>
              <a:gd name="connsiteX113" fmla="*/ 6610185 w 11855435"/>
              <a:gd name="connsiteY113" fmla="*/ 3325042 h 3922026"/>
              <a:gd name="connsiteX114" fmla="*/ 6607157 w 11855435"/>
              <a:gd name="connsiteY114" fmla="*/ 3273159 h 3922026"/>
              <a:gd name="connsiteX115" fmla="*/ 6620284 w 11855435"/>
              <a:gd name="connsiteY115" fmla="*/ 3270551 h 3922026"/>
              <a:gd name="connsiteX116" fmla="*/ 6639493 w 11855435"/>
              <a:gd name="connsiteY116" fmla="*/ 3260405 h 3922026"/>
              <a:gd name="connsiteX117" fmla="*/ 6638985 w 11855435"/>
              <a:gd name="connsiteY117" fmla="*/ 3241529 h 3922026"/>
              <a:gd name="connsiteX118" fmla="*/ 6714863 w 11855435"/>
              <a:gd name="connsiteY118" fmla="*/ 3171095 h 3922026"/>
              <a:gd name="connsiteX119" fmla="*/ 8260869 w 11855435"/>
              <a:gd name="connsiteY119" fmla="*/ 3095889 h 3922026"/>
              <a:gd name="connsiteX120" fmla="*/ 8254159 w 11855435"/>
              <a:gd name="connsiteY120" fmla="*/ 3097179 h 3922026"/>
              <a:gd name="connsiteX121" fmla="*/ 8206460 w 11855435"/>
              <a:gd name="connsiteY121" fmla="*/ 3105371 h 3922026"/>
              <a:gd name="connsiteX122" fmla="*/ 8004595 w 11855435"/>
              <a:gd name="connsiteY122" fmla="*/ 3170472 h 3922026"/>
              <a:gd name="connsiteX123" fmla="*/ 8002147 w 11855435"/>
              <a:gd name="connsiteY123" fmla="*/ 3171549 h 3922026"/>
              <a:gd name="connsiteX124" fmla="*/ 8002092 w 11855435"/>
              <a:gd name="connsiteY124" fmla="*/ 3172209 h 3922026"/>
              <a:gd name="connsiteX125" fmla="*/ 8060601 w 11855435"/>
              <a:gd name="connsiteY125" fmla="*/ 3161684 h 3922026"/>
              <a:gd name="connsiteX126" fmla="*/ 8090653 w 11855435"/>
              <a:gd name="connsiteY126" fmla="*/ 3150363 h 3922026"/>
              <a:gd name="connsiteX127" fmla="*/ 8124409 w 11855435"/>
              <a:gd name="connsiteY127" fmla="*/ 3141077 h 3922026"/>
              <a:gd name="connsiteX128" fmla="*/ 8113270 w 11855435"/>
              <a:gd name="connsiteY128" fmla="*/ 3142375 h 3922026"/>
              <a:gd name="connsiteX129" fmla="*/ 8116069 w 11855435"/>
              <a:gd name="connsiteY129" fmla="*/ 3138345 h 3922026"/>
              <a:gd name="connsiteX130" fmla="*/ 8140855 w 11855435"/>
              <a:gd name="connsiteY130" fmla="*/ 3129696 h 3922026"/>
              <a:gd name="connsiteX131" fmla="*/ 8145490 w 11855435"/>
              <a:gd name="connsiteY131" fmla="*/ 3130389 h 3922026"/>
              <a:gd name="connsiteX132" fmla="*/ 8144224 w 11855435"/>
              <a:gd name="connsiteY132" fmla="*/ 3137119 h 3922026"/>
              <a:gd name="connsiteX133" fmla="*/ 8174278 w 11855435"/>
              <a:gd name="connsiteY133" fmla="*/ 3125799 h 3922026"/>
              <a:gd name="connsiteX134" fmla="*/ 8208966 w 11855435"/>
              <a:gd name="connsiteY134" fmla="*/ 3115170 h 3922026"/>
              <a:gd name="connsiteX135" fmla="*/ 8211437 w 11855435"/>
              <a:gd name="connsiteY135" fmla="*/ 3116527 h 3922026"/>
              <a:gd name="connsiteX136" fmla="*/ 8231583 w 11855435"/>
              <a:gd name="connsiteY136" fmla="*/ 3107184 h 3922026"/>
              <a:gd name="connsiteX137" fmla="*/ 8246761 w 11855435"/>
              <a:gd name="connsiteY137" fmla="*/ 3102534 h 3922026"/>
              <a:gd name="connsiteX138" fmla="*/ 8882730 w 11855435"/>
              <a:gd name="connsiteY138" fmla="*/ 2981788 h 3922026"/>
              <a:gd name="connsiteX139" fmla="*/ 8869615 w 11855435"/>
              <a:gd name="connsiteY139" fmla="*/ 2985439 h 3922026"/>
              <a:gd name="connsiteX140" fmla="*/ 8874483 w 11855435"/>
              <a:gd name="connsiteY140" fmla="*/ 2985437 h 3922026"/>
              <a:gd name="connsiteX141" fmla="*/ 8881150 w 11855435"/>
              <a:gd name="connsiteY141" fmla="*/ 2984008 h 3922026"/>
              <a:gd name="connsiteX142" fmla="*/ 8928053 w 11855435"/>
              <a:gd name="connsiteY142" fmla="*/ 2972195 h 3922026"/>
              <a:gd name="connsiteX143" fmla="*/ 8927280 w 11855435"/>
              <a:gd name="connsiteY143" fmla="*/ 2972271 h 3922026"/>
              <a:gd name="connsiteX144" fmla="*/ 8926152 w 11855435"/>
              <a:gd name="connsiteY144" fmla="*/ 2972868 h 3922026"/>
              <a:gd name="connsiteX145" fmla="*/ 8913625 w 11855435"/>
              <a:gd name="connsiteY145" fmla="*/ 2977626 h 3922026"/>
              <a:gd name="connsiteX146" fmla="*/ 8924962 w 11855435"/>
              <a:gd name="connsiteY146" fmla="*/ 2975689 h 3922026"/>
              <a:gd name="connsiteX147" fmla="*/ 8928653 w 11855435"/>
              <a:gd name="connsiteY147" fmla="*/ 2976240 h 3922026"/>
              <a:gd name="connsiteX148" fmla="*/ 8929587 w 11855435"/>
              <a:gd name="connsiteY148" fmla="*/ 2974898 h 3922026"/>
              <a:gd name="connsiteX149" fmla="*/ 8924962 w 11855435"/>
              <a:gd name="connsiteY149" fmla="*/ 2975689 h 3922026"/>
              <a:gd name="connsiteX150" fmla="*/ 8924016 w 11855435"/>
              <a:gd name="connsiteY150" fmla="*/ 2975547 h 3922026"/>
              <a:gd name="connsiteX151" fmla="*/ 8927118 w 11855435"/>
              <a:gd name="connsiteY151" fmla="*/ 2973539 h 3922026"/>
              <a:gd name="connsiteX152" fmla="*/ 8928053 w 11855435"/>
              <a:gd name="connsiteY152" fmla="*/ 2972195 h 3922026"/>
              <a:gd name="connsiteX153" fmla="*/ 8972682 w 11855435"/>
              <a:gd name="connsiteY153" fmla="*/ 2956739 h 3922026"/>
              <a:gd name="connsiteX154" fmla="*/ 8962729 w 11855435"/>
              <a:gd name="connsiteY154" fmla="*/ 2959511 h 3922026"/>
              <a:gd name="connsiteX155" fmla="*/ 8973584 w 11855435"/>
              <a:gd name="connsiteY155" fmla="*/ 2958246 h 3922026"/>
              <a:gd name="connsiteX156" fmla="*/ 9095904 w 11855435"/>
              <a:gd name="connsiteY156" fmla="*/ 2922203 h 3922026"/>
              <a:gd name="connsiteX157" fmla="*/ 9070262 w 11855435"/>
              <a:gd name="connsiteY157" fmla="*/ 2929568 h 3922026"/>
              <a:gd name="connsiteX158" fmla="*/ 8983227 w 11855435"/>
              <a:gd name="connsiteY158" fmla="*/ 2953803 h 3922026"/>
              <a:gd name="connsiteX159" fmla="*/ 8983190 w 11855435"/>
              <a:gd name="connsiteY159" fmla="*/ 2954245 h 3922026"/>
              <a:gd name="connsiteX160" fmla="*/ 9041698 w 11855435"/>
              <a:gd name="connsiteY160" fmla="*/ 2943720 h 3922026"/>
              <a:gd name="connsiteX161" fmla="*/ 9071752 w 11855435"/>
              <a:gd name="connsiteY161" fmla="*/ 2932398 h 3922026"/>
              <a:gd name="connsiteX162" fmla="*/ 9105508 w 11855435"/>
              <a:gd name="connsiteY162" fmla="*/ 2923114 h 3922026"/>
              <a:gd name="connsiteX163" fmla="*/ 9094366 w 11855435"/>
              <a:gd name="connsiteY163" fmla="*/ 2924412 h 3922026"/>
              <a:gd name="connsiteX164" fmla="*/ 9243874 w 11855435"/>
              <a:gd name="connsiteY164" fmla="*/ 2877028 h 3922026"/>
              <a:gd name="connsiteX165" fmla="*/ 9172813 w 11855435"/>
              <a:gd name="connsiteY165" fmla="*/ 2900109 h 3922026"/>
              <a:gd name="connsiteX166" fmla="*/ 9125896 w 11855435"/>
              <a:gd name="connsiteY166" fmla="*/ 2913586 h 3922026"/>
              <a:gd name="connsiteX167" fmla="*/ 9123979 w 11855435"/>
              <a:gd name="connsiteY167" fmla="*/ 2916793 h 3922026"/>
              <a:gd name="connsiteX168" fmla="*/ 9125322 w 11855435"/>
              <a:gd name="connsiteY168" fmla="*/ 2919157 h 3922026"/>
              <a:gd name="connsiteX169" fmla="*/ 9155376 w 11855435"/>
              <a:gd name="connsiteY169" fmla="*/ 2907836 h 3922026"/>
              <a:gd name="connsiteX170" fmla="*/ 9190066 w 11855435"/>
              <a:gd name="connsiteY170" fmla="*/ 2897207 h 3922026"/>
              <a:gd name="connsiteX171" fmla="*/ 9192534 w 11855435"/>
              <a:gd name="connsiteY171" fmla="*/ 2898564 h 3922026"/>
              <a:gd name="connsiteX172" fmla="*/ 9212681 w 11855435"/>
              <a:gd name="connsiteY172" fmla="*/ 2889220 h 3922026"/>
              <a:gd name="connsiteX173" fmla="*/ 9227860 w 11855435"/>
              <a:gd name="connsiteY173" fmla="*/ 2884571 h 3922026"/>
              <a:gd name="connsiteX174" fmla="*/ 767155 w 11855435"/>
              <a:gd name="connsiteY174" fmla="*/ 2160576 h 3922026"/>
              <a:gd name="connsiteX175" fmla="*/ 722582 w 11855435"/>
              <a:gd name="connsiteY175" fmla="*/ 2164245 h 3922026"/>
              <a:gd name="connsiteX176" fmla="*/ 722470 w 11855435"/>
              <a:gd name="connsiteY176" fmla="*/ 2164218 h 3922026"/>
              <a:gd name="connsiteX177" fmla="*/ 718376 w 11855435"/>
              <a:gd name="connsiteY177" fmla="*/ 2164591 h 3922026"/>
              <a:gd name="connsiteX178" fmla="*/ 722582 w 11855435"/>
              <a:gd name="connsiteY178" fmla="*/ 2164245 h 3922026"/>
              <a:gd name="connsiteX179" fmla="*/ 728436 w 11855435"/>
              <a:gd name="connsiteY179" fmla="*/ 2165650 h 3922026"/>
              <a:gd name="connsiteX180" fmla="*/ 718021 w 11855435"/>
              <a:gd name="connsiteY180" fmla="*/ 2168570 h 3922026"/>
              <a:gd name="connsiteX181" fmla="*/ 713925 w 11855435"/>
              <a:gd name="connsiteY181" fmla="*/ 2168944 h 3922026"/>
              <a:gd name="connsiteX182" fmla="*/ 715797 w 11855435"/>
              <a:gd name="connsiteY182" fmla="*/ 2170748 h 3922026"/>
              <a:gd name="connsiteX183" fmla="*/ 766438 w 11855435"/>
              <a:gd name="connsiteY183" fmla="*/ 2169353 h 3922026"/>
              <a:gd name="connsiteX184" fmla="*/ 790324 w 11855435"/>
              <a:gd name="connsiteY184" fmla="*/ 2169214 h 3922026"/>
              <a:gd name="connsiteX185" fmla="*/ 781379 w 11855435"/>
              <a:gd name="connsiteY185" fmla="*/ 2167186 h 3922026"/>
              <a:gd name="connsiteX186" fmla="*/ 585934 w 11855435"/>
              <a:gd name="connsiteY186" fmla="*/ 2137394 h 3922026"/>
              <a:gd name="connsiteX187" fmla="*/ 596852 w 11855435"/>
              <a:gd name="connsiteY187" fmla="*/ 2138130 h 3922026"/>
              <a:gd name="connsiteX188" fmla="*/ 627600 w 11855435"/>
              <a:gd name="connsiteY188" fmla="*/ 2143477 h 3922026"/>
              <a:gd name="connsiteX189" fmla="*/ 654416 w 11855435"/>
              <a:gd name="connsiteY189" fmla="*/ 2144391 h 3922026"/>
              <a:gd name="connsiteX190" fmla="*/ 646928 w 11855435"/>
              <a:gd name="connsiteY190" fmla="*/ 2143409 h 3922026"/>
              <a:gd name="connsiteX191" fmla="*/ 598307 w 11855435"/>
              <a:gd name="connsiteY191" fmla="*/ 2137660 h 3922026"/>
              <a:gd name="connsiteX192" fmla="*/ 10279644 w 11855435"/>
              <a:gd name="connsiteY192" fmla="*/ 1989721 h 3922026"/>
              <a:gd name="connsiteX193" fmla="*/ 10220638 w 11855435"/>
              <a:gd name="connsiteY193" fmla="*/ 2003503 h 3922026"/>
              <a:gd name="connsiteX194" fmla="*/ 10216712 w 11855435"/>
              <a:gd name="connsiteY194" fmla="*/ 1998406 h 3922026"/>
              <a:gd name="connsiteX195" fmla="*/ 10186050 w 11855435"/>
              <a:gd name="connsiteY195" fmla="*/ 2005009 h 3922026"/>
              <a:gd name="connsiteX196" fmla="*/ 10172652 w 11855435"/>
              <a:gd name="connsiteY196" fmla="*/ 2029852 h 3922026"/>
              <a:gd name="connsiteX197" fmla="*/ 10209341 w 11855435"/>
              <a:gd name="connsiteY197" fmla="*/ 2020115 h 3922026"/>
              <a:gd name="connsiteX198" fmla="*/ 10283234 w 11855435"/>
              <a:gd name="connsiteY198" fmla="*/ 2001085 h 3922026"/>
              <a:gd name="connsiteX199" fmla="*/ 10283083 w 11855435"/>
              <a:gd name="connsiteY199" fmla="*/ 1999660 h 3922026"/>
              <a:gd name="connsiteX200" fmla="*/ 549655 w 11855435"/>
              <a:gd name="connsiteY200" fmla="*/ 1827360 h 3922026"/>
              <a:gd name="connsiteX201" fmla="*/ 542621 w 11855435"/>
              <a:gd name="connsiteY201" fmla="*/ 1829333 h 3922026"/>
              <a:gd name="connsiteX202" fmla="*/ 538528 w 11855435"/>
              <a:gd name="connsiteY202" fmla="*/ 1829705 h 3922026"/>
              <a:gd name="connsiteX203" fmla="*/ 540395 w 11855435"/>
              <a:gd name="connsiteY203" fmla="*/ 1831508 h 3922026"/>
              <a:gd name="connsiteX204" fmla="*/ 575136 w 11855435"/>
              <a:gd name="connsiteY204" fmla="*/ 1830551 h 3922026"/>
              <a:gd name="connsiteX205" fmla="*/ 572921 w 11855435"/>
              <a:gd name="connsiteY205" fmla="*/ 1830260 h 3922026"/>
              <a:gd name="connsiteX206" fmla="*/ 10179428 w 11855435"/>
              <a:gd name="connsiteY206" fmla="*/ 1798865 h 3922026"/>
              <a:gd name="connsiteX207" fmla="*/ 10177622 w 11855435"/>
              <a:gd name="connsiteY207" fmla="*/ 1799260 h 3922026"/>
              <a:gd name="connsiteX208" fmla="*/ 10167277 w 11855435"/>
              <a:gd name="connsiteY208" fmla="*/ 1800965 h 3922026"/>
              <a:gd name="connsiteX209" fmla="*/ 10167401 w 11855435"/>
              <a:gd name="connsiteY209" fmla="*/ 1802298 h 3922026"/>
              <a:gd name="connsiteX210" fmla="*/ 10186538 w 11855435"/>
              <a:gd name="connsiteY210" fmla="*/ 1759320 h 3922026"/>
              <a:gd name="connsiteX211" fmla="*/ 10140792 w 11855435"/>
              <a:gd name="connsiteY211" fmla="*/ 1770978 h 3922026"/>
              <a:gd name="connsiteX212" fmla="*/ 10140935 w 11855435"/>
              <a:gd name="connsiteY212" fmla="*/ 1776263 h 3922026"/>
              <a:gd name="connsiteX213" fmla="*/ 10160313 w 11855435"/>
              <a:gd name="connsiteY213" fmla="*/ 1772411 h 3922026"/>
              <a:gd name="connsiteX214" fmla="*/ 10160389 w 11855435"/>
              <a:gd name="connsiteY214" fmla="*/ 1775234 h 3922026"/>
              <a:gd name="connsiteX215" fmla="*/ 10179605 w 11855435"/>
              <a:gd name="connsiteY215" fmla="*/ 1769288 h 3922026"/>
              <a:gd name="connsiteX216" fmla="*/ 10179760 w 11855435"/>
              <a:gd name="connsiteY216" fmla="*/ 1769288 h 3922026"/>
              <a:gd name="connsiteX217" fmla="*/ 10185080 w 11855435"/>
              <a:gd name="connsiteY217" fmla="*/ 1767596 h 3922026"/>
              <a:gd name="connsiteX218" fmla="*/ 10179605 w 11855435"/>
              <a:gd name="connsiteY218" fmla="*/ 1769288 h 3922026"/>
              <a:gd name="connsiteX219" fmla="*/ 10171376 w 11855435"/>
              <a:gd name="connsiteY219" fmla="*/ 1769351 h 3922026"/>
              <a:gd name="connsiteX220" fmla="*/ 10184279 w 11855435"/>
              <a:gd name="connsiteY220" fmla="*/ 1762643 h 3922026"/>
              <a:gd name="connsiteX221" fmla="*/ 10189601 w 11855435"/>
              <a:gd name="connsiteY221" fmla="*/ 1760951 h 3922026"/>
              <a:gd name="connsiteX222" fmla="*/ 10186538 w 11855435"/>
              <a:gd name="connsiteY222" fmla="*/ 1759320 h 3922026"/>
              <a:gd name="connsiteX223" fmla="*/ 10449585 w 11855435"/>
              <a:gd name="connsiteY223" fmla="*/ 1718827 h 3922026"/>
              <a:gd name="connsiteX224" fmla="*/ 10423710 w 11855435"/>
              <a:gd name="connsiteY224" fmla="*/ 1723551 h 3922026"/>
              <a:gd name="connsiteX225" fmla="*/ 10434016 w 11855435"/>
              <a:gd name="connsiteY225" fmla="*/ 1723334 h 3922026"/>
              <a:gd name="connsiteX226" fmla="*/ 10554924 w 11855435"/>
              <a:gd name="connsiteY226" fmla="*/ 1701141 h 3922026"/>
              <a:gd name="connsiteX227" fmla="*/ 10414963 w 11855435"/>
              <a:gd name="connsiteY227" fmla="*/ 1735254 h 3922026"/>
              <a:gd name="connsiteX228" fmla="*/ 10410535 w 11855435"/>
              <a:gd name="connsiteY228" fmla="*/ 1729503 h 3922026"/>
              <a:gd name="connsiteX229" fmla="*/ 10417163 w 11855435"/>
              <a:gd name="connsiteY229" fmla="*/ 1724747 h 3922026"/>
              <a:gd name="connsiteX230" fmla="*/ 10392031 w 11855435"/>
              <a:gd name="connsiteY230" fmla="*/ 1729335 h 3922026"/>
              <a:gd name="connsiteX231" fmla="*/ 10382919 w 11855435"/>
              <a:gd name="connsiteY231" fmla="*/ 1728088 h 3922026"/>
              <a:gd name="connsiteX232" fmla="*/ 10380660 w 11855435"/>
              <a:gd name="connsiteY232" fmla="*/ 1731410 h 3922026"/>
              <a:gd name="connsiteX233" fmla="*/ 10392031 w 11855435"/>
              <a:gd name="connsiteY233" fmla="*/ 1729335 h 3922026"/>
              <a:gd name="connsiteX234" fmla="*/ 10394365 w 11855435"/>
              <a:gd name="connsiteY234" fmla="*/ 1729653 h 3922026"/>
              <a:gd name="connsiteX235" fmla="*/ 10386784 w 11855435"/>
              <a:gd name="connsiteY235" fmla="*/ 1734669 h 3922026"/>
              <a:gd name="connsiteX236" fmla="*/ 10384524 w 11855435"/>
              <a:gd name="connsiteY236" fmla="*/ 1737992 h 3922026"/>
              <a:gd name="connsiteX237" fmla="*/ 10454762 w 11855435"/>
              <a:gd name="connsiteY237" fmla="*/ 1732859 h 3922026"/>
              <a:gd name="connsiteX238" fmla="*/ 10457166 w 11855435"/>
              <a:gd name="connsiteY238" fmla="*/ 1732379 h 3922026"/>
              <a:gd name="connsiteX239" fmla="*/ 10463276 w 11855435"/>
              <a:gd name="connsiteY239" fmla="*/ 1732022 h 3922026"/>
              <a:gd name="connsiteX240" fmla="*/ 10495278 w 11855435"/>
              <a:gd name="connsiteY240" fmla="*/ 1727420 h 3922026"/>
              <a:gd name="connsiteX241" fmla="*/ 10547989 w 11855435"/>
              <a:gd name="connsiteY241" fmla="*/ 1711110 h 3922026"/>
              <a:gd name="connsiteX242" fmla="*/ 10548144 w 11855435"/>
              <a:gd name="connsiteY242" fmla="*/ 1711109 h 3922026"/>
              <a:gd name="connsiteX243" fmla="*/ 10553466 w 11855435"/>
              <a:gd name="connsiteY243" fmla="*/ 1709415 h 3922026"/>
              <a:gd name="connsiteX244" fmla="*/ 10547989 w 11855435"/>
              <a:gd name="connsiteY244" fmla="*/ 1711110 h 3922026"/>
              <a:gd name="connsiteX245" fmla="*/ 10539763 w 11855435"/>
              <a:gd name="connsiteY245" fmla="*/ 1711172 h 3922026"/>
              <a:gd name="connsiteX246" fmla="*/ 10552664 w 11855435"/>
              <a:gd name="connsiteY246" fmla="*/ 1704465 h 3922026"/>
              <a:gd name="connsiteX247" fmla="*/ 10557985 w 11855435"/>
              <a:gd name="connsiteY247" fmla="*/ 1702772 h 3922026"/>
              <a:gd name="connsiteX248" fmla="*/ 10554924 w 11855435"/>
              <a:gd name="connsiteY248" fmla="*/ 1701141 h 3922026"/>
              <a:gd name="connsiteX249" fmla="*/ 125645 w 11855435"/>
              <a:gd name="connsiteY249" fmla="*/ 1667285 h 3922026"/>
              <a:gd name="connsiteX250" fmla="*/ 125933 w 11855435"/>
              <a:gd name="connsiteY250" fmla="*/ 1667630 h 3922026"/>
              <a:gd name="connsiteX251" fmla="*/ 126626 w 11855435"/>
              <a:gd name="connsiteY251" fmla="*/ 1667532 h 3922026"/>
              <a:gd name="connsiteX252" fmla="*/ 405314 w 11855435"/>
              <a:gd name="connsiteY252" fmla="*/ 1654950 h 3922026"/>
              <a:gd name="connsiteX253" fmla="*/ 398629 w 11855435"/>
              <a:gd name="connsiteY253" fmla="*/ 1655401 h 3922026"/>
              <a:gd name="connsiteX254" fmla="*/ 408078 w 11855435"/>
              <a:gd name="connsiteY254" fmla="*/ 1655131 h 3922026"/>
              <a:gd name="connsiteX255" fmla="*/ 450282 w 11855435"/>
              <a:gd name="connsiteY255" fmla="*/ 1653104 h 3922026"/>
              <a:gd name="connsiteX256" fmla="*/ 446351 w 11855435"/>
              <a:gd name="connsiteY256" fmla="*/ 1654039 h 3922026"/>
              <a:gd name="connsiteX257" fmla="*/ 466140 w 11855435"/>
              <a:gd name="connsiteY257" fmla="*/ 1653475 h 3922026"/>
              <a:gd name="connsiteX258" fmla="*/ 468757 w 11855435"/>
              <a:gd name="connsiteY258" fmla="*/ 1653274 h 3922026"/>
              <a:gd name="connsiteX259" fmla="*/ 173072 w 11855435"/>
              <a:gd name="connsiteY259" fmla="*/ 1638239 h 3922026"/>
              <a:gd name="connsiteX260" fmla="*/ 179922 w 11855435"/>
              <a:gd name="connsiteY260" fmla="*/ 1640047 h 3922026"/>
              <a:gd name="connsiteX261" fmla="*/ 173441 w 11855435"/>
              <a:gd name="connsiteY261" fmla="*/ 1638308 h 3922026"/>
              <a:gd name="connsiteX262" fmla="*/ 549041 w 11855435"/>
              <a:gd name="connsiteY262" fmla="*/ 1627506 h 3922026"/>
              <a:gd name="connsiteX263" fmla="*/ 494070 w 11855435"/>
              <a:gd name="connsiteY263" fmla="*/ 1633686 h 3922026"/>
              <a:gd name="connsiteX264" fmla="*/ 436760 w 11855435"/>
              <a:gd name="connsiteY264" fmla="*/ 1637614 h 3922026"/>
              <a:gd name="connsiteX265" fmla="*/ 383523 w 11855435"/>
              <a:gd name="connsiteY265" fmla="*/ 1644009 h 3922026"/>
              <a:gd name="connsiteX266" fmla="*/ 383410 w 11855435"/>
              <a:gd name="connsiteY266" fmla="*/ 1643986 h 3922026"/>
              <a:gd name="connsiteX267" fmla="*/ 379304 w 11855435"/>
              <a:gd name="connsiteY267" fmla="*/ 1644515 h 3922026"/>
              <a:gd name="connsiteX268" fmla="*/ 383523 w 11855435"/>
              <a:gd name="connsiteY268" fmla="*/ 1644009 h 3922026"/>
              <a:gd name="connsiteX269" fmla="*/ 389472 w 11855435"/>
              <a:gd name="connsiteY269" fmla="*/ 1645176 h 3922026"/>
              <a:gd name="connsiteX270" fmla="*/ 379111 w 11855435"/>
              <a:gd name="connsiteY270" fmla="*/ 1648477 h 3922026"/>
              <a:gd name="connsiteX271" fmla="*/ 375005 w 11855435"/>
              <a:gd name="connsiteY271" fmla="*/ 1649006 h 3922026"/>
              <a:gd name="connsiteX272" fmla="*/ 376960 w 11855435"/>
              <a:gd name="connsiteY272" fmla="*/ 1650723 h 3922026"/>
              <a:gd name="connsiteX273" fmla="*/ 483322 w 11855435"/>
              <a:gd name="connsiteY273" fmla="*/ 1644914 h 3922026"/>
              <a:gd name="connsiteX274" fmla="*/ 485622 w 11855435"/>
              <a:gd name="connsiteY274" fmla="*/ 1650031 h 3922026"/>
              <a:gd name="connsiteX275" fmla="*/ 480922 w 11855435"/>
              <a:gd name="connsiteY275" fmla="*/ 1652340 h 3922026"/>
              <a:gd name="connsiteX276" fmla="*/ 514358 w 11855435"/>
              <a:gd name="connsiteY276" fmla="*/ 1649771 h 3922026"/>
              <a:gd name="connsiteX277" fmla="*/ 537203 w 11855435"/>
              <a:gd name="connsiteY277" fmla="*/ 1638987 h 3922026"/>
              <a:gd name="connsiteX278" fmla="*/ 9823551 w 11855435"/>
              <a:gd name="connsiteY278" fmla="*/ 1627213 h 3922026"/>
              <a:gd name="connsiteX279" fmla="*/ 9793067 w 11855435"/>
              <a:gd name="connsiteY279" fmla="*/ 1634981 h 3922026"/>
              <a:gd name="connsiteX280" fmla="*/ 9820263 w 11855435"/>
              <a:gd name="connsiteY280" fmla="*/ 1631072 h 3922026"/>
              <a:gd name="connsiteX281" fmla="*/ 9821294 w 11855435"/>
              <a:gd name="connsiteY281" fmla="*/ 1630536 h 3922026"/>
              <a:gd name="connsiteX282" fmla="*/ 9826614 w 11855435"/>
              <a:gd name="connsiteY282" fmla="*/ 1628842 h 3922026"/>
              <a:gd name="connsiteX283" fmla="*/ 9823551 w 11855435"/>
              <a:gd name="connsiteY283" fmla="*/ 1627213 h 3922026"/>
              <a:gd name="connsiteX284" fmla="*/ 9762853 w 11855435"/>
              <a:gd name="connsiteY284" fmla="*/ 1624132 h 3922026"/>
              <a:gd name="connsiteX285" fmla="*/ 9704528 w 11855435"/>
              <a:gd name="connsiteY285" fmla="*/ 1634780 h 3922026"/>
              <a:gd name="connsiteX286" fmla="*/ 9695418 w 11855435"/>
              <a:gd name="connsiteY286" fmla="*/ 1633534 h 3922026"/>
              <a:gd name="connsiteX287" fmla="*/ 9693158 w 11855435"/>
              <a:gd name="connsiteY287" fmla="*/ 1636855 h 3922026"/>
              <a:gd name="connsiteX288" fmla="*/ 9704528 w 11855435"/>
              <a:gd name="connsiteY288" fmla="*/ 1634780 h 3922026"/>
              <a:gd name="connsiteX289" fmla="*/ 9706863 w 11855435"/>
              <a:gd name="connsiteY289" fmla="*/ 1635099 h 3922026"/>
              <a:gd name="connsiteX290" fmla="*/ 9699281 w 11855435"/>
              <a:gd name="connsiteY290" fmla="*/ 1640115 h 3922026"/>
              <a:gd name="connsiteX291" fmla="*/ 9698184 w 11855435"/>
              <a:gd name="connsiteY291" fmla="*/ 1641728 h 3922026"/>
              <a:gd name="connsiteX292" fmla="*/ 9699841 w 11855435"/>
              <a:gd name="connsiteY292" fmla="*/ 1643232 h 3922026"/>
              <a:gd name="connsiteX293" fmla="*/ 9710282 w 11855435"/>
              <a:gd name="connsiteY293" fmla="*/ 1642468 h 3922026"/>
              <a:gd name="connsiteX294" fmla="*/ 9735678 w 11855435"/>
              <a:gd name="connsiteY294" fmla="*/ 1633845 h 3922026"/>
              <a:gd name="connsiteX295" fmla="*/ 10019933 w 11855435"/>
              <a:gd name="connsiteY295" fmla="*/ 1595979 h 3922026"/>
              <a:gd name="connsiteX296" fmla="*/ 10017674 w 11855435"/>
              <a:gd name="connsiteY296" fmla="*/ 1599301 h 3922026"/>
              <a:gd name="connsiteX297" fmla="*/ 10024481 w 11855435"/>
              <a:gd name="connsiteY297" fmla="*/ 1598059 h 3922026"/>
              <a:gd name="connsiteX298" fmla="*/ 10025495 w 11855435"/>
              <a:gd name="connsiteY298" fmla="*/ 1596740 h 3922026"/>
              <a:gd name="connsiteX299" fmla="*/ 605290 w 11855435"/>
              <a:gd name="connsiteY299" fmla="*/ 1592862 h 3922026"/>
              <a:gd name="connsiteX300" fmla="*/ 600050 w 11855435"/>
              <a:gd name="connsiteY300" fmla="*/ 1599128 h 3922026"/>
              <a:gd name="connsiteX301" fmla="*/ 600109 w 11855435"/>
              <a:gd name="connsiteY301" fmla="*/ 1599319 h 3922026"/>
              <a:gd name="connsiteX302" fmla="*/ 609905 w 11855435"/>
              <a:gd name="connsiteY302" fmla="*/ 1599263 h 3922026"/>
              <a:gd name="connsiteX303" fmla="*/ 601919 w 11855435"/>
              <a:gd name="connsiteY303" fmla="*/ 1590101 h 3922026"/>
              <a:gd name="connsiteX304" fmla="*/ 603786 w 11855435"/>
              <a:gd name="connsiteY304" fmla="*/ 1590777 h 3922026"/>
              <a:gd name="connsiteX305" fmla="*/ 603324 w 11855435"/>
              <a:gd name="connsiteY305" fmla="*/ 1590137 h 3922026"/>
              <a:gd name="connsiteX306" fmla="*/ 584974 w 11855435"/>
              <a:gd name="connsiteY306" fmla="*/ 1589667 h 3922026"/>
              <a:gd name="connsiteX307" fmla="*/ 571950 w 11855435"/>
              <a:gd name="connsiteY307" fmla="*/ 1590062 h 3922026"/>
              <a:gd name="connsiteX308" fmla="*/ 518871 w 11855435"/>
              <a:gd name="connsiteY308" fmla="*/ 1594430 h 3922026"/>
              <a:gd name="connsiteX309" fmla="*/ 518760 w 11855435"/>
              <a:gd name="connsiteY309" fmla="*/ 1594405 h 3922026"/>
              <a:gd name="connsiteX310" fmla="*/ 514665 w 11855435"/>
              <a:gd name="connsiteY310" fmla="*/ 1594776 h 3922026"/>
              <a:gd name="connsiteX311" fmla="*/ 518871 w 11855435"/>
              <a:gd name="connsiteY311" fmla="*/ 1594430 h 3922026"/>
              <a:gd name="connsiteX312" fmla="*/ 524726 w 11855435"/>
              <a:gd name="connsiteY312" fmla="*/ 1595835 h 3922026"/>
              <a:gd name="connsiteX313" fmla="*/ 514310 w 11855435"/>
              <a:gd name="connsiteY313" fmla="*/ 1598757 h 3922026"/>
              <a:gd name="connsiteX314" fmla="*/ 510215 w 11855435"/>
              <a:gd name="connsiteY314" fmla="*/ 1599130 h 3922026"/>
              <a:gd name="connsiteX315" fmla="*/ 512087 w 11855435"/>
              <a:gd name="connsiteY315" fmla="*/ 1600934 h 3922026"/>
              <a:gd name="connsiteX316" fmla="*/ 547968 w 11855435"/>
              <a:gd name="connsiteY316" fmla="*/ 1599944 h 3922026"/>
              <a:gd name="connsiteX317" fmla="*/ 550949 w 11855435"/>
              <a:gd name="connsiteY317" fmla="*/ 1596832 h 3922026"/>
              <a:gd name="connsiteX318" fmla="*/ 575337 w 11855435"/>
              <a:gd name="connsiteY318" fmla="*/ 1593447 h 3922026"/>
              <a:gd name="connsiteX319" fmla="*/ 592883 w 11855435"/>
              <a:gd name="connsiteY319" fmla="*/ 1589870 h 3922026"/>
              <a:gd name="connsiteX320" fmla="*/ 363590 w 11855435"/>
              <a:gd name="connsiteY320" fmla="*/ 1589123 h 3922026"/>
              <a:gd name="connsiteX321" fmla="*/ 366803 w 11855435"/>
              <a:gd name="connsiteY321" fmla="*/ 1590451 h 3922026"/>
              <a:gd name="connsiteX322" fmla="*/ 367905 w 11855435"/>
              <a:gd name="connsiteY322" fmla="*/ 1589372 h 3922026"/>
              <a:gd name="connsiteX323" fmla="*/ 9895796 w 11855435"/>
              <a:gd name="connsiteY323" fmla="*/ 1583287 h 3922026"/>
              <a:gd name="connsiteX324" fmla="*/ 9845723 w 11855435"/>
              <a:gd name="connsiteY324" fmla="*/ 1599811 h 3922026"/>
              <a:gd name="connsiteX325" fmla="*/ 9841654 w 11855435"/>
              <a:gd name="connsiteY325" fmla="*/ 1601578 h 3922026"/>
              <a:gd name="connsiteX326" fmla="*/ 9845390 w 11855435"/>
              <a:gd name="connsiteY326" fmla="*/ 1609180 h 3922026"/>
              <a:gd name="connsiteX327" fmla="*/ 9828599 w 11855435"/>
              <a:gd name="connsiteY327" fmla="*/ 1609387 h 3922026"/>
              <a:gd name="connsiteX328" fmla="*/ 9818269 w 11855435"/>
              <a:gd name="connsiteY328" fmla="*/ 1611719 h 3922026"/>
              <a:gd name="connsiteX329" fmla="*/ 9816092 w 11855435"/>
              <a:gd name="connsiteY329" fmla="*/ 1612665 h 3922026"/>
              <a:gd name="connsiteX330" fmla="*/ 9793587 w 11855435"/>
              <a:gd name="connsiteY330" fmla="*/ 1621791 h 3922026"/>
              <a:gd name="connsiteX331" fmla="*/ 9797133 w 11855435"/>
              <a:gd name="connsiteY331" fmla="*/ 1622489 h 3922026"/>
              <a:gd name="connsiteX332" fmla="*/ 9800681 w 11855435"/>
              <a:gd name="connsiteY332" fmla="*/ 1623184 h 3922026"/>
              <a:gd name="connsiteX333" fmla="*/ 9795760 w 11855435"/>
              <a:gd name="connsiteY333" fmla="*/ 1626124 h 3922026"/>
              <a:gd name="connsiteX334" fmla="*/ 9787291 w 11855435"/>
              <a:gd name="connsiteY334" fmla="*/ 1628365 h 3922026"/>
              <a:gd name="connsiteX335" fmla="*/ 9787576 w 11855435"/>
              <a:gd name="connsiteY335" fmla="*/ 1628420 h 3922026"/>
              <a:gd name="connsiteX336" fmla="*/ 9871875 w 11855435"/>
              <a:gd name="connsiteY336" fmla="*/ 1606829 h 3922026"/>
              <a:gd name="connsiteX337" fmla="*/ 9874833 w 11855435"/>
              <a:gd name="connsiteY337" fmla="*/ 1599673 h 3922026"/>
              <a:gd name="connsiteX338" fmla="*/ 9895796 w 11855435"/>
              <a:gd name="connsiteY338" fmla="*/ 1583287 h 3922026"/>
              <a:gd name="connsiteX339" fmla="*/ 10060097 w 11855435"/>
              <a:gd name="connsiteY339" fmla="*/ 1558209 h 3922026"/>
              <a:gd name="connsiteX340" fmla="*/ 10040235 w 11855435"/>
              <a:gd name="connsiteY340" fmla="*/ 1562846 h 3922026"/>
              <a:gd name="connsiteX341" fmla="*/ 9999818 w 11855435"/>
              <a:gd name="connsiteY341" fmla="*/ 1580293 h 3922026"/>
              <a:gd name="connsiteX342" fmla="*/ 9987840 w 11855435"/>
              <a:gd name="connsiteY342" fmla="*/ 1583065 h 3922026"/>
              <a:gd name="connsiteX343" fmla="*/ 10006884 w 11855435"/>
              <a:gd name="connsiteY343" fmla="*/ 1584508 h 3922026"/>
              <a:gd name="connsiteX344" fmla="*/ 10041305 w 11855435"/>
              <a:gd name="connsiteY344" fmla="*/ 1578911 h 3922026"/>
              <a:gd name="connsiteX345" fmla="*/ 10043193 w 11855435"/>
              <a:gd name="connsiteY345" fmla="*/ 1576959 h 3922026"/>
              <a:gd name="connsiteX346" fmla="*/ 10055344 w 11855435"/>
              <a:gd name="connsiteY346" fmla="*/ 1564400 h 3922026"/>
              <a:gd name="connsiteX347" fmla="*/ 10347623 w 11855435"/>
              <a:gd name="connsiteY347" fmla="*/ 1510611 h 3922026"/>
              <a:gd name="connsiteX348" fmla="*/ 10342352 w 11855435"/>
              <a:gd name="connsiteY348" fmla="*/ 1510900 h 3922026"/>
              <a:gd name="connsiteX349" fmla="*/ 10336055 w 11855435"/>
              <a:gd name="connsiteY349" fmla="*/ 1517473 h 3922026"/>
              <a:gd name="connsiteX350" fmla="*/ 10226532 w 11855435"/>
              <a:gd name="connsiteY350" fmla="*/ 1535009 h 3922026"/>
              <a:gd name="connsiteX351" fmla="*/ 10165592 w 11855435"/>
              <a:gd name="connsiteY351" fmla="*/ 1545006 h 3922026"/>
              <a:gd name="connsiteX352" fmla="*/ 10124753 w 11855435"/>
              <a:gd name="connsiteY352" fmla="*/ 1553389 h 3922026"/>
              <a:gd name="connsiteX353" fmla="*/ 10133826 w 11855435"/>
              <a:gd name="connsiteY353" fmla="*/ 1555695 h 3922026"/>
              <a:gd name="connsiteX354" fmla="*/ 10193220 w 11855435"/>
              <a:gd name="connsiteY354" fmla="*/ 1547135 h 3922026"/>
              <a:gd name="connsiteX355" fmla="*/ 10193551 w 11855435"/>
              <a:gd name="connsiteY355" fmla="*/ 1559387 h 3922026"/>
              <a:gd name="connsiteX356" fmla="*/ 10180760 w 11855435"/>
              <a:gd name="connsiteY356" fmla="*/ 1574581 h 3922026"/>
              <a:gd name="connsiteX357" fmla="*/ 10226394 w 11855435"/>
              <a:gd name="connsiteY357" fmla="*/ 1565510 h 3922026"/>
              <a:gd name="connsiteX358" fmla="*/ 10321208 w 11855435"/>
              <a:gd name="connsiteY358" fmla="*/ 1528820 h 3922026"/>
              <a:gd name="connsiteX359" fmla="*/ 986828 w 11855435"/>
              <a:gd name="connsiteY359" fmla="*/ 1215065 h 3922026"/>
              <a:gd name="connsiteX360" fmla="*/ 972125 w 11855435"/>
              <a:gd name="connsiteY360" fmla="*/ 1220412 h 3922026"/>
              <a:gd name="connsiteX361" fmla="*/ 987502 w 11855435"/>
              <a:gd name="connsiteY361" fmla="*/ 1218625 h 3922026"/>
              <a:gd name="connsiteX362" fmla="*/ 1014037 w 11855435"/>
              <a:gd name="connsiteY362" fmla="*/ 1218515 h 3922026"/>
              <a:gd name="connsiteX363" fmla="*/ 1006033 w 11855435"/>
              <a:gd name="connsiteY363" fmla="*/ 1216578 h 3922026"/>
              <a:gd name="connsiteX364" fmla="*/ 986828 w 11855435"/>
              <a:gd name="connsiteY364" fmla="*/ 1215065 h 3922026"/>
              <a:gd name="connsiteX365" fmla="*/ 10692267 w 11855435"/>
              <a:gd name="connsiteY365" fmla="*/ 1107303 h 3922026"/>
              <a:gd name="connsiteX366" fmla="*/ 10651982 w 11855435"/>
              <a:gd name="connsiteY366" fmla="*/ 1112752 h 3922026"/>
              <a:gd name="connsiteX367" fmla="*/ 10650636 w 11855435"/>
              <a:gd name="connsiteY367" fmla="*/ 1114552 h 3922026"/>
              <a:gd name="connsiteX368" fmla="*/ 10651642 w 11855435"/>
              <a:gd name="connsiteY368" fmla="*/ 1117111 h 3922026"/>
              <a:gd name="connsiteX369" fmla="*/ 10682242 w 11855435"/>
              <a:gd name="connsiteY369" fmla="*/ 1109205 h 3922026"/>
              <a:gd name="connsiteX370" fmla="*/ 10723886 w 11855435"/>
              <a:gd name="connsiteY370" fmla="*/ 1102775 h 3922026"/>
              <a:gd name="connsiteX371" fmla="*/ 10718568 w 11855435"/>
              <a:gd name="connsiteY371" fmla="*/ 1103543 h 3922026"/>
              <a:gd name="connsiteX372" fmla="*/ 10719483 w 11855435"/>
              <a:gd name="connsiteY372" fmla="*/ 1104229 h 3922026"/>
              <a:gd name="connsiteX373" fmla="*/ 10723465 w 11855435"/>
              <a:gd name="connsiteY373" fmla="*/ 730421 h 3922026"/>
              <a:gd name="connsiteX374" fmla="*/ 10678082 w 11855435"/>
              <a:gd name="connsiteY374" fmla="*/ 740321 h 3922026"/>
              <a:gd name="connsiteX375" fmla="*/ 10612282 w 11855435"/>
              <a:gd name="connsiteY375" fmla="*/ 751172 h 3922026"/>
              <a:gd name="connsiteX376" fmla="*/ 10600535 w 11855435"/>
              <a:gd name="connsiteY376" fmla="*/ 754811 h 3922026"/>
              <a:gd name="connsiteX377" fmla="*/ 10572464 w 11855435"/>
              <a:gd name="connsiteY377" fmla="*/ 768390 h 3922026"/>
              <a:gd name="connsiteX378" fmla="*/ 10556519 w 11855435"/>
              <a:gd name="connsiteY378" fmla="*/ 773333 h 3922026"/>
              <a:gd name="connsiteX379" fmla="*/ 10533007 w 11855435"/>
              <a:gd name="connsiteY379" fmla="*/ 791409 h 3922026"/>
              <a:gd name="connsiteX380" fmla="*/ 10546312 w 11855435"/>
              <a:gd name="connsiteY380" fmla="*/ 795422 h 3922026"/>
              <a:gd name="connsiteX381" fmla="*/ 10631032 w 11855435"/>
              <a:gd name="connsiteY381" fmla="*/ 790899 h 3922026"/>
              <a:gd name="connsiteX382" fmla="*/ 10631530 w 11855435"/>
              <a:gd name="connsiteY382" fmla="*/ 809445 h 3922026"/>
              <a:gd name="connsiteX383" fmla="*/ 10664206 w 11855435"/>
              <a:gd name="connsiteY383" fmla="*/ 809274 h 3922026"/>
              <a:gd name="connsiteX384" fmla="*/ 10651586 w 11855435"/>
              <a:gd name="connsiteY384" fmla="*/ 830760 h 3922026"/>
              <a:gd name="connsiteX385" fmla="*/ 10680522 w 11855435"/>
              <a:gd name="connsiteY385" fmla="*/ 840488 h 3922026"/>
              <a:gd name="connsiteX386" fmla="*/ 10691312 w 11855435"/>
              <a:gd name="connsiteY386" fmla="*/ 845369 h 3922026"/>
              <a:gd name="connsiteX387" fmla="*/ 10722557 w 11855435"/>
              <a:gd name="connsiteY387" fmla="*/ 842547 h 3922026"/>
              <a:gd name="connsiteX388" fmla="*/ 10745885 w 11855435"/>
              <a:gd name="connsiteY388" fmla="*/ 845908 h 3922026"/>
              <a:gd name="connsiteX389" fmla="*/ 10858672 w 11855435"/>
              <a:gd name="connsiteY389" fmla="*/ 833684 h 3922026"/>
              <a:gd name="connsiteX390" fmla="*/ 10861542 w 11855435"/>
              <a:gd name="connsiteY390" fmla="*/ 830789 h 3922026"/>
              <a:gd name="connsiteX391" fmla="*/ 10864044 w 11855435"/>
              <a:gd name="connsiteY391" fmla="*/ 833101 h 3922026"/>
              <a:gd name="connsiteX392" fmla="*/ 10874786 w 11855435"/>
              <a:gd name="connsiteY392" fmla="*/ 831937 h 3922026"/>
              <a:gd name="connsiteX393" fmla="*/ 10871916 w 11855435"/>
              <a:gd name="connsiteY393" fmla="*/ 834829 h 3922026"/>
              <a:gd name="connsiteX394" fmla="*/ 10866546 w 11855435"/>
              <a:gd name="connsiteY394" fmla="*/ 835412 h 3922026"/>
              <a:gd name="connsiteX395" fmla="*/ 10900903 w 11855435"/>
              <a:gd name="connsiteY395" fmla="*/ 839433 h 3922026"/>
              <a:gd name="connsiteX396" fmla="*/ 10792384 w 11855435"/>
              <a:gd name="connsiteY396" fmla="*/ 866689 h 3922026"/>
              <a:gd name="connsiteX397" fmla="*/ 10803861 w 11855435"/>
              <a:gd name="connsiteY397" fmla="*/ 855116 h 3922026"/>
              <a:gd name="connsiteX398" fmla="*/ 10791755 w 11855435"/>
              <a:gd name="connsiteY398" fmla="*/ 855692 h 3922026"/>
              <a:gd name="connsiteX399" fmla="*/ 10789591 w 11855435"/>
              <a:gd name="connsiteY399" fmla="*/ 856262 h 3922026"/>
              <a:gd name="connsiteX400" fmla="*/ 10737482 w 11855435"/>
              <a:gd name="connsiteY400" fmla="*/ 869950 h 3922026"/>
              <a:gd name="connsiteX401" fmla="*/ 10725183 w 11855435"/>
              <a:gd name="connsiteY401" fmla="*/ 903358 h 3922026"/>
              <a:gd name="connsiteX402" fmla="*/ 10759862 w 11855435"/>
              <a:gd name="connsiteY402" fmla="*/ 921091 h 3922026"/>
              <a:gd name="connsiteX403" fmla="*/ 10760470 w 11855435"/>
              <a:gd name="connsiteY403" fmla="*/ 922938 h 3922026"/>
              <a:gd name="connsiteX404" fmla="*/ 10805268 w 11855435"/>
              <a:gd name="connsiteY404" fmla="*/ 925104 h 3922026"/>
              <a:gd name="connsiteX405" fmla="*/ 10811223 w 11855435"/>
              <a:gd name="connsiteY405" fmla="*/ 924572 h 3922026"/>
              <a:gd name="connsiteX406" fmla="*/ 10811206 w 11855435"/>
              <a:gd name="connsiteY406" fmla="*/ 923878 h 3922026"/>
              <a:gd name="connsiteX407" fmla="*/ 10817582 w 11855435"/>
              <a:gd name="connsiteY407" fmla="*/ 903967 h 3922026"/>
              <a:gd name="connsiteX408" fmla="*/ 10830372 w 11855435"/>
              <a:gd name="connsiteY408" fmla="*/ 888772 h 3922026"/>
              <a:gd name="connsiteX409" fmla="*/ 10901304 w 11855435"/>
              <a:gd name="connsiteY409" fmla="*/ 862351 h 3922026"/>
              <a:gd name="connsiteX410" fmla="*/ 10906212 w 11855435"/>
              <a:gd name="connsiteY410" fmla="*/ 811103 h 3922026"/>
              <a:gd name="connsiteX411" fmla="*/ 10893548 w 11855435"/>
              <a:gd name="connsiteY411" fmla="*/ 807628 h 3922026"/>
              <a:gd name="connsiteX412" fmla="*/ 10747928 w 11855435"/>
              <a:gd name="connsiteY412" fmla="*/ 767660 h 3922026"/>
              <a:gd name="connsiteX413" fmla="*/ 10728551 w 11855435"/>
              <a:gd name="connsiteY413" fmla="*/ 771512 h 3922026"/>
              <a:gd name="connsiteX414" fmla="*/ 10686996 w 11855435"/>
              <a:gd name="connsiteY414" fmla="*/ 700382 h 3922026"/>
              <a:gd name="connsiteX415" fmla="*/ 10620161 w 11855435"/>
              <a:gd name="connsiteY415" fmla="*/ 717415 h 3922026"/>
              <a:gd name="connsiteX416" fmla="*/ 10611004 w 11855435"/>
              <a:gd name="connsiteY416" fmla="*/ 719552 h 3922026"/>
              <a:gd name="connsiteX417" fmla="*/ 10612754 w 11855435"/>
              <a:gd name="connsiteY417" fmla="*/ 721702 h 3922026"/>
              <a:gd name="connsiteX418" fmla="*/ 10620900 w 11855435"/>
              <a:gd name="connsiteY418" fmla="*/ 728657 h 3922026"/>
              <a:gd name="connsiteX419" fmla="*/ 10680064 w 11855435"/>
              <a:gd name="connsiteY419" fmla="*/ 710351 h 3922026"/>
              <a:gd name="connsiteX420" fmla="*/ 10680218 w 11855435"/>
              <a:gd name="connsiteY420" fmla="*/ 710350 h 3922026"/>
              <a:gd name="connsiteX421" fmla="*/ 10685539 w 11855435"/>
              <a:gd name="connsiteY421" fmla="*/ 708656 h 3922026"/>
              <a:gd name="connsiteX422" fmla="*/ 10680064 w 11855435"/>
              <a:gd name="connsiteY422" fmla="*/ 710351 h 3922026"/>
              <a:gd name="connsiteX423" fmla="*/ 10671834 w 11855435"/>
              <a:gd name="connsiteY423" fmla="*/ 710413 h 3922026"/>
              <a:gd name="connsiteX424" fmla="*/ 10684735 w 11855435"/>
              <a:gd name="connsiteY424" fmla="*/ 703705 h 3922026"/>
              <a:gd name="connsiteX425" fmla="*/ 10690059 w 11855435"/>
              <a:gd name="connsiteY425" fmla="*/ 702011 h 3922026"/>
              <a:gd name="connsiteX426" fmla="*/ 10686996 w 11855435"/>
              <a:gd name="connsiteY426" fmla="*/ 700382 h 3922026"/>
              <a:gd name="connsiteX427" fmla="*/ 10665113 w 11855435"/>
              <a:gd name="connsiteY427" fmla="*/ 605865 h 3922026"/>
              <a:gd name="connsiteX428" fmla="*/ 10556295 w 11855435"/>
              <a:gd name="connsiteY428" fmla="*/ 699217 h 3922026"/>
              <a:gd name="connsiteX429" fmla="*/ 10556803 w 11855435"/>
              <a:gd name="connsiteY429" fmla="*/ 718095 h 3922026"/>
              <a:gd name="connsiteX430" fmla="*/ 10593640 w 11855435"/>
              <a:gd name="connsiteY430" fmla="*/ 710772 h 3922026"/>
              <a:gd name="connsiteX431" fmla="*/ 10593975 w 11855435"/>
              <a:gd name="connsiteY431" fmla="*/ 710409 h 3922026"/>
              <a:gd name="connsiteX432" fmla="*/ 10648141 w 11855435"/>
              <a:gd name="connsiteY432" fmla="*/ 702329 h 3922026"/>
              <a:gd name="connsiteX433" fmla="*/ 10713244 w 11855435"/>
              <a:gd name="connsiteY433" fmla="*/ 685653 h 3922026"/>
              <a:gd name="connsiteX434" fmla="*/ 10710277 w 11855435"/>
              <a:gd name="connsiteY434" fmla="*/ 673310 h 3922026"/>
              <a:gd name="connsiteX435" fmla="*/ 10678224 w 11855435"/>
              <a:gd name="connsiteY435" fmla="*/ 606060 h 3922026"/>
              <a:gd name="connsiteX436" fmla="*/ 10665113 w 11855435"/>
              <a:gd name="connsiteY436" fmla="*/ 605865 h 3922026"/>
              <a:gd name="connsiteX437" fmla="*/ 7316183 w 11855435"/>
              <a:gd name="connsiteY437" fmla="*/ 572292 h 3922026"/>
              <a:gd name="connsiteX438" fmla="*/ 7287524 w 11855435"/>
              <a:gd name="connsiteY438" fmla="*/ 577897 h 3922026"/>
              <a:gd name="connsiteX439" fmla="*/ 7224041 w 11855435"/>
              <a:gd name="connsiteY439" fmla="*/ 601233 h 3922026"/>
              <a:gd name="connsiteX440" fmla="*/ 7199129 w 11855435"/>
              <a:gd name="connsiteY440" fmla="*/ 619522 h 3922026"/>
              <a:gd name="connsiteX441" fmla="*/ 7221896 w 11855435"/>
              <a:gd name="connsiteY441" fmla="*/ 646074 h 3922026"/>
              <a:gd name="connsiteX442" fmla="*/ 7246865 w 11855435"/>
              <a:gd name="connsiteY442" fmla="*/ 646479 h 3922026"/>
              <a:gd name="connsiteX443" fmla="*/ 7264660 w 11855435"/>
              <a:gd name="connsiteY443" fmla="*/ 619725 h 3922026"/>
              <a:gd name="connsiteX444" fmla="*/ 7281083 w 11855435"/>
              <a:gd name="connsiteY444" fmla="*/ 593572 h 3922026"/>
              <a:gd name="connsiteX445" fmla="*/ 9532383 w 11855435"/>
              <a:gd name="connsiteY445" fmla="*/ 551708 h 3922026"/>
              <a:gd name="connsiteX446" fmla="*/ 9510602 w 11855435"/>
              <a:gd name="connsiteY446" fmla="*/ 553016 h 3922026"/>
              <a:gd name="connsiteX447" fmla="*/ 9498512 w 11855435"/>
              <a:gd name="connsiteY447" fmla="*/ 562045 h 3922026"/>
              <a:gd name="connsiteX448" fmla="*/ 9483428 w 11855435"/>
              <a:gd name="connsiteY448" fmla="*/ 568643 h 3922026"/>
              <a:gd name="connsiteX449" fmla="*/ 9507761 w 11855435"/>
              <a:gd name="connsiteY449" fmla="*/ 564981 h 3922026"/>
              <a:gd name="connsiteX450" fmla="*/ 9518101 w 11855435"/>
              <a:gd name="connsiteY450" fmla="*/ 559204 h 3922026"/>
              <a:gd name="connsiteX451" fmla="*/ 9542838 w 11855435"/>
              <a:gd name="connsiteY451" fmla="*/ 552679 h 3922026"/>
              <a:gd name="connsiteX452" fmla="*/ 9604918 w 11855435"/>
              <a:gd name="connsiteY452" fmla="*/ 535599 h 3922026"/>
              <a:gd name="connsiteX453" fmla="*/ 9584727 w 11855435"/>
              <a:gd name="connsiteY453" fmla="*/ 539223 h 3922026"/>
              <a:gd name="connsiteX454" fmla="*/ 9558650 w 11855435"/>
              <a:gd name="connsiteY454" fmla="*/ 549127 h 3922026"/>
              <a:gd name="connsiteX455" fmla="*/ 9578594 w 11855435"/>
              <a:gd name="connsiteY455" fmla="*/ 545344 h 3922026"/>
              <a:gd name="connsiteX456" fmla="*/ 9598929 w 11855435"/>
              <a:gd name="connsiteY456" fmla="*/ 539675 h 3922026"/>
              <a:gd name="connsiteX457" fmla="*/ 9603002 w 11855435"/>
              <a:gd name="connsiteY457" fmla="*/ 538486 h 3922026"/>
              <a:gd name="connsiteX458" fmla="*/ 8977884 w 11855435"/>
              <a:gd name="connsiteY458" fmla="*/ 516074 h 3922026"/>
              <a:gd name="connsiteX459" fmla="*/ 8949515 w 11855435"/>
              <a:gd name="connsiteY459" fmla="*/ 517419 h 3922026"/>
              <a:gd name="connsiteX460" fmla="*/ 8932379 w 11855435"/>
              <a:gd name="connsiteY460" fmla="*/ 517076 h 3922026"/>
              <a:gd name="connsiteX461" fmla="*/ 8935122 w 11855435"/>
              <a:gd name="connsiteY461" fmla="*/ 521441 h 3922026"/>
              <a:gd name="connsiteX462" fmla="*/ 9024937 w 11855435"/>
              <a:gd name="connsiteY462" fmla="*/ 508050 h 3922026"/>
              <a:gd name="connsiteX463" fmla="*/ 8999719 w 11855435"/>
              <a:gd name="connsiteY463" fmla="*/ 513410 h 3922026"/>
              <a:gd name="connsiteX464" fmla="*/ 9059392 w 11855435"/>
              <a:gd name="connsiteY464" fmla="*/ 515378 h 3922026"/>
              <a:gd name="connsiteX465" fmla="*/ 9076608 w 11855435"/>
              <a:gd name="connsiteY465" fmla="*/ 513402 h 3922026"/>
              <a:gd name="connsiteX466" fmla="*/ 9849353 w 11855435"/>
              <a:gd name="connsiteY466" fmla="*/ 491811 h 3922026"/>
              <a:gd name="connsiteX467" fmla="*/ 9770354 w 11855435"/>
              <a:gd name="connsiteY467" fmla="*/ 497607 h 3922026"/>
              <a:gd name="connsiteX468" fmla="*/ 9680849 w 11855435"/>
              <a:gd name="connsiteY468" fmla="*/ 512169 h 3922026"/>
              <a:gd name="connsiteX469" fmla="*/ 9680852 w 11855435"/>
              <a:gd name="connsiteY469" fmla="*/ 512231 h 3922026"/>
              <a:gd name="connsiteX470" fmla="*/ 9682991 w 11855435"/>
              <a:gd name="connsiteY470" fmla="*/ 516073 h 3922026"/>
              <a:gd name="connsiteX471" fmla="*/ 9681003 w 11855435"/>
              <a:gd name="connsiteY471" fmla="*/ 517860 h 3922026"/>
              <a:gd name="connsiteX472" fmla="*/ 9681082 w 11855435"/>
              <a:gd name="connsiteY472" fmla="*/ 520840 h 3922026"/>
              <a:gd name="connsiteX473" fmla="*/ 9710559 w 11855435"/>
              <a:gd name="connsiteY473" fmla="*/ 514262 h 3922026"/>
              <a:gd name="connsiteX474" fmla="*/ 9730502 w 11855435"/>
              <a:gd name="connsiteY474" fmla="*/ 515302 h 3922026"/>
              <a:gd name="connsiteX475" fmla="*/ 9774460 w 11855435"/>
              <a:gd name="connsiteY475" fmla="*/ 507171 h 3922026"/>
              <a:gd name="connsiteX476" fmla="*/ 9805986 w 11855435"/>
              <a:gd name="connsiteY476" fmla="*/ 503673 h 3922026"/>
              <a:gd name="connsiteX477" fmla="*/ 9808150 w 11855435"/>
              <a:gd name="connsiteY477" fmla="*/ 502120 h 3922026"/>
              <a:gd name="connsiteX478" fmla="*/ 9813067 w 11855435"/>
              <a:gd name="connsiteY478" fmla="*/ 502017 h 3922026"/>
              <a:gd name="connsiteX479" fmla="*/ 9814526 w 11855435"/>
              <a:gd name="connsiteY479" fmla="*/ 497101 h 3922026"/>
              <a:gd name="connsiteX480" fmla="*/ 9825590 w 11855435"/>
              <a:gd name="connsiteY480" fmla="*/ 495942 h 3922026"/>
              <a:gd name="connsiteX481" fmla="*/ 9846238 w 11855435"/>
              <a:gd name="connsiteY481" fmla="*/ 495108 h 3922026"/>
              <a:gd name="connsiteX482" fmla="*/ 9846315 w 11855435"/>
              <a:gd name="connsiteY482" fmla="*/ 495098 h 3922026"/>
              <a:gd name="connsiteX483" fmla="*/ 7540260 w 11855435"/>
              <a:gd name="connsiteY483" fmla="*/ 486115 h 3922026"/>
              <a:gd name="connsiteX484" fmla="*/ 7436025 w 11855435"/>
              <a:gd name="connsiteY484" fmla="*/ 512829 h 3922026"/>
              <a:gd name="connsiteX485" fmla="*/ 7436194 w 11855435"/>
              <a:gd name="connsiteY485" fmla="*/ 519120 h 3922026"/>
              <a:gd name="connsiteX486" fmla="*/ 7449661 w 11855435"/>
              <a:gd name="connsiteY486" fmla="*/ 529095 h 3922026"/>
              <a:gd name="connsiteX487" fmla="*/ 7436533 w 11855435"/>
              <a:gd name="connsiteY487" fmla="*/ 531704 h 3922026"/>
              <a:gd name="connsiteX488" fmla="*/ 7404189 w 11855435"/>
              <a:gd name="connsiteY488" fmla="*/ 544128 h 3922026"/>
              <a:gd name="connsiteX489" fmla="*/ 7397912 w 11855435"/>
              <a:gd name="connsiteY489" fmla="*/ 526089 h 3922026"/>
              <a:gd name="connsiteX490" fmla="*/ 7390460 w 11855435"/>
              <a:gd name="connsiteY490" fmla="*/ 537628 h 3922026"/>
              <a:gd name="connsiteX491" fmla="*/ 7351916 w 11855435"/>
              <a:gd name="connsiteY491" fmla="*/ 565303 h 3922026"/>
              <a:gd name="connsiteX492" fmla="*/ 7326959 w 11855435"/>
              <a:gd name="connsiteY492" fmla="*/ 570184 h 3922026"/>
              <a:gd name="connsiteX493" fmla="*/ 7327509 w 11855435"/>
              <a:gd name="connsiteY493" fmla="*/ 590668 h 3922026"/>
              <a:gd name="connsiteX494" fmla="*/ 7387121 w 11855435"/>
              <a:gd name="connsiteY494" fmla="*/ 595625 h 3922026"/>
              <a:gd name="connsiteX495" fmla="*/ 7405364 w 11855435"/>
              <a:gd name="connsiteY495" fmla="*/ 587842 h 3922026"/>
              <a:gd name="connsiteX496" fmla="*/ 7457036 w 11855435"/>
              <a:gd name="connsiteY496" fmla="*/ 546273 h 3922026"/>
              <a:gd name="connsiteX497" fmla="*/ 7515004 w 11855435"/>
              <a:gd name="connsiteY497" fmla="*/ 528423 h 3922026"/>
              <a:gd name="connsiteX498" fmla="*/ 7514503 w 11855435"/>
              <a:gd name="connsiteY498" fmla="*/ 509880 h 3922026"/>
              <a:gd name="connsiteX499" fmla="*/ 7553718 w 11855435"/>
              <a:gd name="connsiteY499" fmla="*/ 495758 h 3922026"/>
              <a:gd name="connsiteX500" fmla="*/ 7540260 w 11855435"/>
              <a:gd name="connsiteY500" fmla="*/ 486115 h 3922026"/>
              <a:gd name="connsiteX501" fmla="*/ 10091656 w 11855435"/>
              <a:gd name="connsiteY501" fmla="*/ 484685 h 3922026"/>
              <a:gd name="connsiteX502" fmla="*/ 10070297 w 11855435"/>
              <a:gd name="connsiteY502" fmla="*/ 486090 h 3922026"/>
              <a:gd name="connsiteX503" fmla="*/ 10030633 w 11855435"/>
              <a:gd name="connsiteY503" fmla="*/ 493827 h 3922026"/>
              <a:gd name="connsiteX504" fmla="*/ 10030781 w 11855435"/>
              <a:gd name="connsiteY504" fmla="*/ 512006 h 3922026"/>
              <a:gd name="connsiteX505" fmla="*/ 10005631 w 11855435"/>
              <a:gd name="connsiteY505" fmla="*/ 512196 h 3922026"/>
              <a:gd name="connsiteX506" fmla="*/ 10007088 w 11855435"/>
              <a:gd name="connsiteY506" fmla="*/ 503922 h 3922026"/>
              <a:gd name="connsiteX507" fmla="*/ 9935478 w 11855435"/>
              <a:gd name="connsiteY507" fmla="*/ 519543 h 3922026"/>
              <a:gd name="connsiteX508" fmla="*/ 9907261 w 11855435"/>
              <a:gd name="connsiteY508" fmla="*/ 524197 h 3922026"/>
              <a:gd name="connsiteX509" fmla="*/ 9911513 w 11855435"/>
              <a:gd name="connsiteY509" fmla="*/ 532281 h 3922026"/>
              <a:gd name="connsiteX510" fmla="*/ 9848655 w 11855435"/>
              <a:gd name="connsiteY510" fmla="*/ 538520 h 3922026"/>
              <a:gd name="connsiteX511" fmla="*/ 9829861 w 11855435"/>
              <a:gd name="connsiteY511" fmla="*/ 547612 h 3922026"/>
              <a:gd name="connsiteX512" fmla="*/ 9789569 w 11855435"/>
              <a:gd name="connsiteY512" fmla="*/ 560104 h 3922026"/>
              <a:gd name="connsiteX513" fmla="*/ 9775966 w 11855435"/>
              <a:gd name="connsiteY513" fmla="*/ 564005 h 3922026"/>
              <a:gd name="connsiteX514" fmla="*/ 9779987 w 11855435"/>
              <a:gd name="connsiteY514" fmla="*/ 567516 h 3922026"/>
              <a:gd name="connsiteX515" fmla="*/ 9794424 w 11855435"/>
              <a:gd name="connsiteY515" fmla="*/ 575673 h 3922026"/>
              <a:gd name="connsiteX516" fmla="*/ 9858927 w 11855435"/>
              <a:gd name="connsiteY516" fmla="*/ 543873 h 3922026"/>
              <a:gd name="connsiteX517" fmla="*/ 10008499 w 11855435"/>
              <a:gd name="connsiteY517" fmla="*/ 520464 h 3922026"/>
              <a:gd name="connsiteX518" fmla="*/ 10085685 w 11855435"/>
              <a:gd name="connsiteY518" fmla="*/ 492799 h 3922026"/>
              <a:gd name="connsiteX519" fmla="*/ 9944392 w 11855435"/>
              <a:gd name="connsiteY519" fmla="*/ 479606 h 3922026"/>
              <a:gd name="connsiteX520" fmla="*/ 9909840 w 11855435"/>
              <a:gd name="connsiteY520" fmla="*/ 488409 h 3922026"/>
              <a:gd name="connsiteX521" fmla="*/ 9900283 w 11855435"/>
              <a:gd name="connsiteY521" fmla="*/ 491811 h 3922026"/>
              <a:gd name="connsiteX522" fmla="*/ 9891769 w 11855435"/>
              <a:gd name="connsiteY522" fmla="*/ 494745 h 3922026"/>
              <a:gd name="connsiteX523" fmla="*/ 9893861 w 11855435"/>
              <a:gd name="connsiteY523" fmla="*/ 498721 h 3922026"/>
              <a:gd name="connsiteX524" fmla="*/ 9878679 w 11855435"/>
              <a:gd name="connsiteY524" fmla="*/ 499257 h 3922026"/>
              <a:gd name="connsiteX525" fmla="*/ 9876194 w 11855435"/>
              <a:gd name="connsiteY525" fmla="*/ 500112 h 3922026"/>
              <a:gd name="connsiteX526" fmla="*/ 9872279 w 11855435"/>
              <a:gd name="connsiteY526" fmla="*/ 500489 h 3922026"/>
              <a:gd name="connsiteX527" fmla="*/ 9813676 w 11855435"/>
              <a:gd name="connsiteY527" fmla="*/ 515032 h 3922026"/>
              <a:gd name="connsiteX528" fmla="*/ 9753061 w 11855435"/>
              <a:gd name="connsiteY528" fmla="*/ 527451 h 3922026"/>
              <a:gd name="connsiteX529" fmla="*/ 9743883 w 11855435"/>
              <a:gd name="connsiteY529" fmla="*/ 526419 h 3922026"/>
              <a:gd name="connsiteX530" fmla="*/ 9741697 w 11855435"/>
              <a:gd name="connsiteY530" fmla="*/ 529779 h 3922026"/>
              <a:gd name="connsiteX531" fmla="*/ 9753061 w 11855435"/>
              <a:gd name="connsiteY531" fmla="*/ 527451 h 3922026"/>
              <a:gd name="connsiteX532" fmla="*/ 9755412 w 11855435"/>
              <a:gd name="connsiteY532" fmla="*/ 527715 h 3922026"/>
              <a:gd name="connsiteX533" fmla="*/ 9747924 w 11855435"/>
              <a:gd name="connsiteY533" fmla="*/ 532881 h 3922026"/>
              <a:gd name="connsiteX534" fmla="*/ 9745738 w 11855435"/>
              <a:gd name="connsiteY534" fmla="*/ 536241 h 3922026"/>
              <a:gd name="connsiteX535" fmla="*/ 9784995 w 11855435"/>
              <a:gd name="connsiteY535" fmla="*/ 532491 h 3922026"/>
              <a:gd name="connsiteX536" fmla="*/ 9793136 w 11855435"/>
              <a:gd name="connsiteY536" fmla="*/ 530331 h 3922026"/>
              <a:gd name="connsiteX537" fmla="*/ 9868335 w 11855435"/>
              <a:gd name="connsiteY537" fmla="*/ 510963 h 3922026"/>
              <a:gd name="connsiteX538" fmla="*/ 9937459 w 11855435"/>
              <a:gd name="connsiteY538" fmla="*/ 489573 h 3922026"/>
              <a:gd name="connsiteX539" fmla="*/ 9937615 w 11855435"/>
              <a:gd name="connsiteY539" fmla="*/ 489573 h 3922026"/>
              <a:gd name="connsiteX540" fmla="*/ 9942936 w 11855435"/>
              <a:gd name="connsiteY540" fmla="*/ 487880 h 3922026"/>
              <a:gd name="connsiteX541" fmla="*/ 9937459 w 11855435"/>
              <a:gd name="connsiteY541" fmla="*/ 489573 h 3922026"/>
              <a:gd name="connsiteX542" fmla="*/ 9929231 w 11855435"/>
              <a:gd name="connsiteY542" fmla="*/ 489636 h 3922026"/>
              <a:gd name="connsiteX543" fmla="*/ 9942133 w 11855435"/>
              <a:gd name="connsiteY543" fmla="*/ 482929 h 3922026"/>
              <a:gd name="connsiteX544" fmla="*/ 9947454 w 11855435"/>
              <a:gd name="connsiteY544" fmla="*/ 481235 h 3922026"/>
              <a:gd name="connsiteX545" fmla="*/ 9944392 w 11855435"/>
              <a:gd name="connsiteY545" fmla="*/ 479606 h 3922026"/>
              <a:gd name="connsiteX546" fmla="*/ 8693798 w 11855435"/>
              <a:gd name="connsiteY546" fmla="*/ 448015 h 3922026"/>
              <a:gd name="connsiteX547" fmla="*/ 8678573 w 11855435"/>
              <a:gd name="connsiteY547" fmla="*/ 451252 h 3922026"/>
              <a:gd name="connsiteX548" fmla="*/ 8720048 w 11855435"/>
              <a:gd name="connsiteY548" fmla="*/ 457824 h 3922026"/>
              <a:gd name="connsiteX549" fmla="*/ 8816547 w 11855435"/>
              <a:gd name="connsiteY549" fmla="*/ 482421 h 3922026"/>
              <a:gd name="connsiteX550" fmla="*/ 8889989 w 11855435"/>
              <a:gd name="connsiteY550" fmla="*/ 484883 h 3922026"/>
              <a:gd name="connsiteX551" fmla="*/ 8900786 w 11855435"/>
              <a:gd name="connsiteY551" fmla="*/ 488367 h 3922026"/>
              <a:gd name="connsiteX552" fmla="*/ 8961159 w 11855435"/>
              <a:gd name="connsiteY552" fmla="*/ 488235 h 3922026"/>
              <a:gd name="connsiteX553" fmla="*/ 9035340 w 11855435"/>
              <a:gd name="connsiteY553" fmla="*/ 488663 h 3922026"/>
              <a:gd name="connsiteX554" fmla="*/ 9090500 w 11855435"/>
              <a:gd name="connsiteY554" fmla="*/ 486084 h 3922026"/>
              <a:gd name="connsiteX555" fmla="*/ 9048641 w 11855435"/>
              <a:gd name="connsiteY555" fmla="*/ 477644 h 3922026"/>
              <a:gd name="connsiteX556" fmla="*/ 9035246 w 11855435"/>
              <a:gd name="connsiteY556" fmla="*/ 476237 h 3922026"/>
              <a:gd name="connsiteX557" fmla="*/ 8976158 w 11855435"/>
              <a:gd name="connsiteY557" fmla="*/ 474430 h 3922026"/>
              <a:gd name="connsiteX558" fmla="*/ 8974574 w 11855435"/>
              <a:gd name="connsiteY558" fmla="*/ 469863 h 3922026"/>
              <a:gd name="connsiteX559" fmla="*/ 8935477 w 11855435"/>
              <a:gd name="connsiteY559" fmla="*/ 465754 h 3922026"/>
              <a:gd name="connsiteX560" fmla="*/ 8857355 w 11855435"/>
              <a:gd name="connsiteY560" fmla="*/ 454517 h 3922026"/>
              <a:gd name="connsiteX561" fmla="*/ 8852374 w 11855435"/>
              <a:gd name="connsiteY561" fmla="*/ 472955 h 3922026"/>
              <a:gd name="connsiteX562" fmla="*/ 8829336 w 11855435"/>
              <a:gd name="connsiteY562" fmla="*/ 466448 h 3922026"/>
              <a:gd name="connsiteX563" fmla="*/ 8832999 w 11855435"/>
              <a:gd name="connsiteY563" fmla="*/ 458460 h 3922026"/>
              <a:gd name="connsiteX564" fmla="*/ 8693798 w 11855435"/>
              <a:gd name="connsiteY564" fmla="*/ 448015 h 3922026"/>
              <a:gd name="connsiteX565" fmla="*/ 8657018 w 11855435"/>
              <a:gd name="connsiteY565" fmla="*/ 414762 h 3922026"/>
              <a:gd name="connsiteX566" fmla="*/ 8637797 w 11855435"/>
              <a:gd name="connsiteY566" fmla="*/ 425774 h 3922026"/>
              <a:gd name="connsiteX567" fmla="*/ 8634800 w 11855435"/>
              <a:gd name="connsiteY567" fmla="*/ 428226 h 3922026"/>
              <a:gd name="connsiteX568" fmla="*/ 8704200 w 11855435"/>
              <a:gd name="connsiteY568" fmla="*/ 428628 h 3922026"/>
              <a:gd name="connsiteX569" fmla="*/ 8773396 w 11855435"/>
              <a:gd name="connsiteY569" fmla="*/ 425393 h 3922026"/>
              <a:gd name="connsiteX570" fmla="*/ 8773538 w 11855435"/>
              <a:gd name="connsiteY570" fmla="*/ 425433 h 3922026"/>
              <a:gd name="connsiteX571" fmla="*/ 8778880 w 11855435"/>
              <a:gd name="connsiteY571" fmla="*/ 425137 h 3922026"/>
              <a:gd name="connsiteX572" fmla="*/ 8773396 w 11855435"/>
              <a:gd name="connsiteY572" fmla="*/ 425393 h 3922026"/>
              <a:gd name="connsiteX573" fmla="*/ 8765859 w 11855435"/>
              <a:gd name="connsiteY573" fmla="*/ 423265 h 3922026"/>
              <a:gd name="connsiteX574" fmla="*/ 8779539 w 11855435"/>
              <a:gd name="connsiteY574" fmla="*/ 419913 h 3922026"/>
              <a:gd name="connsiteX575" fmla="*/ 8784880 w 11855435"/>
              <a:gd name="connsiteY575" fmla="*/ 419617 h 3922026"/>
              <a:gd name="connsiteX576" fmla="*/ 8782540 w 11855435"/>
              <a:gd name="connsiteY576" fmla="*/ 417150 h 3922026"/>
              <a:gd name="connsiteX577" fmla="*/ 8716659 w 11855435"/>
              <a:gd name="connsiteY577" fmla="*/ 416586 h 3922026"/>
              <a:gd name="connsiteX578" fmla="*/ 8449743 w 11855435"/>
              <a:gd name="connsiteY578" fmla="*/ 381156 h 3922026"/>
              <a:gd name="connsiteX579" fmla="*/ 8466478 w 11855435"/>
              <a:gd name="connsiteY579" fmla="*/ 383228 h 3922026"/>
              <a:gd name="connsiteX580" fmla="*/ 8519189 w 11855435"/>
              <a:gd name="connsiteY580" fmla="*/ 385056 h 3922026"/>
              <a:gd name="connsiteX581" fmla="*/ 8532041 w 11855435"/>
              <a:gd name="connsiteY581" fmla="*/ 384423 h 3922026"/>
              <a:gd name="connsiteX582" fmla="*/ 8497916 w 11855435"/>
              <a:gd name="connsiteY582" fmla="*/ 381195 h 3922026"/>
              <a:gd name="connsiteX583" fmla="*/ 10822559 w 11855435"/>
              <a:gd name="connsiteY583" fmla="*/ 364505 h 3922026"/>
              <a:gd name="connsiteX584" fmla="*/ 10820788 w 11855435"/>
              <a:gd name="connsiteY584" fmla="*/ 365425 h 3922026"/>
              <a:gd name="connsiteX585" fmla="*/ 10822581 w 11855435"/>
              <a:gd name="connsiteY585" fmla="*/ 365283 h 3922026"/>
              <a:gd name="connsiteX586" fmla="*/ 8321347 w 11855435"/>
              <a:gd name="connsiteY586" fmla="*/ 359134 h 3922026"/>
              <a:gd name="connsiteX587" fmla="*/ 8293192 w 11855435"/>
              <a:gd name="connsiteY587" fmla="*/ 363492 h 3922026"/>
              <a:gd name="connsiteX588" fmla="*/ 8315604 w 11855435"/>
              <a:gd name="connsiteY588" fmla="*/ 362938 h 3922026"/>
              <a:gd name="connsiteX589" fmla="*/ 8348020 w 11855435"/>
              <a:gd name="connsiteY589" fmla="*/ 367475 h 3922026"/>
              <a:gd name="connsiteX590" fmla="*/ 8362643 w 11855435"/>
              <a:gd name="connsiteY590" fmla="*/ 366504 h 3922026"/>
              <a:gd name="connsiteX591" fmla="*/ 8406825 w 11855435"/>
              <a:gd name="connsiteY591" fmla="*/ 370494 h 3922026"/>
              <a:gd name="connsiteX592" fmla="*/ 8401090 w 11855435"/>
              <a:gd name="connsiteY592" fmla="*/ 366368 h 3922026"/>
              <a:gd name="connsiteX593" fmla="*/ 8409136 w 11855435"/>
              <a:gd name="connsiteY593" fmla="*/ 363453 h 3922026"/>
              <a:gd name="connsiteX594" fmla="*/ 8374651 w 11855435"/>
              <a:gd name="connsiteY594" fmla="*/ 363518 h 3922026"/>
              <a:gd name="connsiteX595" fmla="*/ 8348919 w 11855435"/>
              <a:gd name="connsiteY595" fmla="*/ 360410 h 3922026"/>
              <a:gd name="connsiteX596" fmla="*/ 8321347 w 11855435"/>
              <a:gd name="connsiteY596" fmla="*/ 359134 h 3922026"/>
              <a:gd name="connsiteX597" fmla="*/ 8248996 w 11855435"/>
              <a:gd name="connsiteY597" fmla="*/ 356291 h 3922026"/>
              <a:gd name="connsiteX598" fmla="*/ 8216853 w 11855435"/>
              <a:gd name="connsiteY598" fmla="*/ 366624 h 3922026"/>
              <a:gd name="connsiteX599" fmla="*/ 8187211 w 11855435"/>
              <a:gd name="connsiteY599" fmla="*/ 365785 h 3922026"/>
              <a:gd name="connsiteX600" fmla="*/ 8191332 w 11855435"/>
              <a:gd name="connsiteY600" fmla="*/ 368998 h 3922026"/>
              <a:gd name="connsiteX601" fmla="*/ 8219090 w 11855435"/>
              <a:gd name="connsiteY601" fmla="*/ 372528 h 3922026"/>
              <a:gd name="connsiteX602" fmla="*/ 8250952 w 11855435"/>
              <a:gd name="connsiteY602" fmla="*/ 368841 h 3922026"/>
              <a:gd name="connsiteX603" fmla="*/ 8281485 w 11855435"/>
              <a:gd name="connsiteY603" fmla="*/ 364117 h 3922026"/>
              <a:gd name="connsiteX604" fmla="*/ 8269595 w 11855435"/>
              <a:gd name="connsiteY604" fmla="*/ 359915 h 3922026"/>
              <a:gd name="connsiteX605" fmla="*/ 8248996 w 11855435"/>
              <a:gd name="connsiteY605" fmla="*/ 356291 h 3922026"/>
              <a:gd name="connsiteX606" fmla="*/ 8417339 w 11855435"/>
              <a:gd name="connsiteY606" fmla="*/ 353515 h 3922026"/>
              <a:gd name="connsiteX607" fmla="*/ 8418423 w 11855435"/>
              <a:gd name="connsiteY607" fmla="*/ 357966 h 3922026"/>
              <a:gd name="connsiteX608" fmla="*/ 8409416 w 11855435"/>
              <a:gd name="connsiteY608" fmla="*/ 363351 h 3922026"/>
              <a:gd name="connsiteX609" fmla="*/ 8411145 w 11855435"/>
              <a:gd name="connsiteY609" fmla="*/ 362724 h 3922026"/>
              <a:gd name="connsiteX610" fmla="*/ 8525825 w 11855435"/>
              <a:gd name="connsiteY610" fmla="*/ 371514 h 3922026"/>
              <a:gd name="connsiteX611" fmla="*/ 8560447 w 11855435"/>
              <a:gd name="connsiteY611" fmla="*/ 368127 h 3922026"/>
              <a:gd name="connsiteX612" fmla="*/ 8504226 w 11855435"/>
              <a:gd name="connsiteY612" fmla="*/ 359076 h 3922026"/>
              <a:gd name="connsiteX613" fmla="*/ 8417339 w 11855435"/>
              <a:gd name="connsiteY613" fmla="*/ 353515 h 3922026"/>
              <a:gd name="connsiteX614" fmla="*/ 10686688 w 11855435"/>
              <a:gd name="connsiteY614" fmla="*/ 353502 h 3922026"/>
              <a:gd name="connsiteX615" fmla="*/ 10666500 w 11855435"/>
              <a:gd name="connsiteY615" fmla="*/ 353688 h 3922026"/>
              <a:gd name="connsiteX616" fmla="*/ 10640328 w 11855435"/>
              <a:gd name="connsiteY616" fmla="*/ 364222 h 3922026"/>
              <a:gd name="connsiteX617" fmla="*/ 10611244 w 11855435"/>
              <a:gd name="connsiteY617" fmla="*/ 372217 h 3922026"/>
              <a:gd name="connsiteX618" fmla="*/ 10619821 w 11855435"/>
              <a:gd name="connsiteY618" fmla="*/ 373964 h 3922026"/>
              <a:gd name="connsiteX619" fmla="*/ 10587484 w 11855435"/>
              <a:gd name="connsiteY619" fmla="*/ 386717 h 3922026"/>
              <a:gd name="connsiteX620" fmla="*/ 10587653 w 11855435"/>
              <a:gd name="connsiteY620" fmla="*/ 393009 h 3922026"/>
              <a:gd name="connsiteX621" fmla="*/ 10620160 w 11855435"/>
              <a:gd name="connsiteY621" fmla="*/ 386547 h 3922026"/>
              <a:gd name="connsiteX622" fmla="*/ 10655829 w 11855435"/>
              <a:gd name="connsiteY622" fmla="*/ 380913 h 3922026"/>
              <a:gd name="connsiteX623" fmla="*/ 10690892 w 11855435"/>
              <a:gd name="connsiteY623" fmla="*/ 366240 h 3922026"/>
              <a:gd name="connsiteX624" fmla="*/ 10654535 w 11855435"/>
              <a:gd name="connsiteY624" fmla="*/ 374386 h 3922026"/>
              <a:gd name="connsiteX625" fmla="*/ 10686688 w 11855435"/>
              <a:gd name="connsiteY625" fmla="*/ 353502 h 3922026"/>
              <a:gd name="connsiteX626" fmla="*/ 10938589 w 11855435"/>
              <a:gd name="connsiteY626" fmla="*/ 344555 h 3922026"/>
              <a:gd name="connsiteX627" fmla="*/ 10923870 w 11855435"/>
              <a:gd name="connsiteY627" fmla="*/ 348323 h 3922026"/>
              <a:gd name="connsiteX628" fmla="*/ 10926509 w 11855435"/>
              <a:gd name="connsiteY628" fmla="*/ 350615 h 3922026"/>
              <a:gd name="connsiteX629" fmla="*/ 10607230 w 11855435"/>
              <a:gd name="connsiteY629" fmla="*/ 343499 h 3922026"/>
              <a:gd name="connsiteX630" fmla="*/ 10591911 w 11855435"/>
              <a:gd name="connsiteY630" fmla="*/ 344227 h 3922026"/>
              <a:gd name="connsiteX631" fmla="*/ 10502438 w 11855435"/>
              <a:gd name="connsiteY631" fmla="*/ 356508 h 3922026"/>
              <a:gd name="connsiteX632" fmla="*/ 10496333 w 11855435"/>
              <a:gd name="connsiteY632" fmla="*/ 367498 h 3922026"/>
              <a:gd name="connsiteX633" fmla="*/ 10495780 w 11855435"/>
              <a:gd name="connsiteY633" fmla="*/ 367608 h 3922026"/>
              <a:gd name="connsiteX634" fmla="*/ 10499493 w 11855435"/>
              <a:gd name="connsiteY634" fmla="*/ 369520 h 3922026"/>
              <a:gd name="connsiteX635" fmla="*/ 10503062 w 11855435"/>
              <a:gd name="connsiteY635" fmla="*/ 368417 h 3922026"/>
              <a:gd name="connsiteX636" fmla="*/ 10503682 w 11855435"/>
              <a:gd name="connsiteY636" fmla="*/ 369601 h 3922026"/>
              <a:gd name="connsiteX637" fmla="*/ 10500813 w 11855435"/>
              <a:gd name="connsiteY637" fmla="*/ 370200 h 3922026"/>
              <a:gd name="connsiteX638" fmla="*/ 10502131 w 11855435"/>
              <a:gd name="connsiteY638" fmla="*/ 370880 h 3922026"/>
              <a:gd name="connsiteX639" fmla="*/ 10511097 w 11855435"/>
              <a:gd name="connsiteY639" fmla="*/ 368930 h 3922026"/>
              <a:gd name="connsiteX640" fmla="*/ 10525677 w 11855435"/>
              <a:gd name="connsiteY640" fmla="*/ 368024 h 3922026"/>
              <a:gd name="connsiteX641" fmla="*/ 10600015 w 11855435"/>
              <a:gd name="connsiteY641" fmla="*/ 345378 h 3922026"/>
              <a:gd name="connsiteX642" fmla="*/ 2775438 w 11855435"/>
              <a:gd name="connsiteY642" fmla="*/ 319955 h 3922026"/>
              <a:gd name="connsiteX643" fmla="*/ 2773142 w 11855435"/>
              <a:gd name="connsiteY643" fmla="*/ 322057 h 3922026"/>
              <a:gd name="connsiteX644" fmla="*/ 2781517 w 11855435"/>
              <a:gd name="connsiteY644" fmla="*/ 322793 h 3922026"/>
              <a:gd name="connsiteX645" fmla="*/ 2783076 w 11855435"/>
              <a:gd name="connsiteY645" fmla="*/ 323521 h 3922026"/>
              <a:gd name="connsiteX646" fmla="*/ 2776702 w 11855435"/>
              <a:gd name="connsiteY646" fmla="*/ 325837 h 3922026"/>
              <a:gd name="connsiteX647" fmla="*/ 2774403 w 11855435"/>
              <a:gd name="connsiteY647" fmla="*/ 327940 h 3922026"/>
              <a:gd name="connsiteX648" fmla="*/ 2824184 w 11855435"/>
              <a:gd name="connsiteY648" fmla="*/ 338367 h 3922026"/>
              <a:gd name="connsiteX649" fmla="*/ 2835352 w 11855435"/>
              <a:gd name="connsiteY649" fmla="*/ 339125 h 3922026"/>
              <a:gd name="connsiteX650" fmla="*/ 2839153 w 11855435"/>
              <a:gd name="connsiteY650" fmla="*/ 340648 h 3922026"/>
              <a:gd name="connsiteX651" fmla="*/ 2865515 w 11855435"/>
              <a:gd name="connsiteY651" fmla="*/ 344075 h 3922026"/>
              <a:gd name="connsiteX652" fmla="*/ 2873719 w 11855435"/>
              <a:gd name="connsiteY652" fmla="*/ 337831 h 3922026"/>
              <a:gd name="connsiteX653" fmla="*/ 2880797 w 11855435"/>
              <a:gd name="connsiteY653" fmla="*/ 330746 h 3922026"/>
              <a:gd name="connsiteX654" fmla="*/ 2873520 w 11855435"/>
              <a:gd name="connsiteY654" fmla="*/ 328705 h 3922026"/>
              <a:gd name="connsiteX655" fmla="*/ 2826196 w 11855435"/>
              <a:gd name="connsiteY655" fmla="*/ 326719 h 3922026"/>
              <a:gd name="connsiteX656" fmla="*/ 2781517 w 11855435"/>
              <a:gd name="connsiteY656" fmla="*/ 322793 h 3922026"/>
              <a:gd name="connsiteX657" fmla="*/ 11085230 w 11855435"/>
              <a:gd name="connsiteY657" fmla="*/ 296299 h 3922026"/>
              <a:gd name="connsiteX658" fmla="*/ 11026503 w 11855435"/>
              <a:gd name="connsiteY658" fmla="*/ 299757 h 3922026"/>
              <a:gd name="connsiteX659" fmla="*/ 11003765 w 11855435"/>
              <a:gd name="connsiteY659" fmla="*/ 305483 h 3922026"/>
              <a:gd name="connsiteX660" fmla="*/ 11006822 w 11855435"/>
              <a:gd name="connsiteY660" fmla="*/ 308389 h 3922026"/>
              <a:gd name="connsiteX661" fmla="*/ 10950888 w 11855435"/>
              <a:gd name="connsiteY661" fmla="*/ 323091 h 3922026"/>
              <a:gd name="connsiteX662" fmla="*/ 10933384 w 11855435"/>
              <a:gd name="connsiteY662" fmla="*/ 319023 h 3922026"/>
              <a:gd name="connsiteX663" fmla="*/ 10936481 w 11855435"/>
              <a:gd name="connsiteY663" fmla="*/ 312110 h 3922026"/>
              <a:gd name="connsiteX664" fmla="*/ 10927459 w 11855435"/>
              <a:gd name="connsiteY664" fmla="*/ 312164 h 3922026"/>
              <a:gd name="connsiteX665" fmla="*/ 10926711 w 11855435"/>
              <a:gd name="connsiteY665" fmla="*/ 320407 h 3922026"/>
              <a:gd name="connsiteX666" fmla="*/ 10870630 w 11855435"/>
              <a:gd name="connsiteY666" fmla="*/ 327100 h 3922026"/>
              <a:gd name="connsiteX667" fmla="*/ 10869294 w 11855435"/>
              <a:gd name="connsiteY667" fmla="*/ 320992 h 3922026"/>
              <a:gd name="connsiteX668" fmla="*/ 10857934 w 11855435"/>
              <a:gd name="connsiteY668" fmla="*/ 325231 h 3922026"/>
              <a:gd name="connsiteX669" fmla="*/ 10861435 w 11855435"/>
              <a:gd name="connsiteY669" fmla="*/ 326045 h 3922026"/>
              <a:gd name="connsiteX670" fmla="*/ 10864934 w 11855435"/>
              <a:gd name="connsiteY670" fmla="*/ 326860 h 3922026"/>
              <a:gd name="connsiteX671" fmla="*/ 10859949 w 11855435"/>
              <a:gd name="connsiteY671" fmla="*/ 329658 h 3922026"/>
              <a:gd name="connsiteX672" fmla="*/ 10851458 w 11855435"/>
              <a:gd name="connsiteY672" fmla="*/ 331639 h 3922026"/>
              <a:gd name="connsiteX673" fmla="*/ 10854958 w 11855435"/>
              <a:gd name="connsiteY673" fmla="*/ 332455 h 3922026"/>
              <a:gd name="connsiteX674" fmla="*/ 10829486 w 11855435"/>
              <a:gd name="connsiteY674" fmla="*/ 338407 h 3922026"/>
              <a:gd name="connsiteX675" fmla="*/ 10827998 w 11855435"/>
              <a:gd name="connsiteY675" fmla="*/ 342018 h 3922026"/>
              <a:gd name="connsiteX676" fmla="*/ 10823007 w 11855435"/>
              <a:gd name="connsiteY676" fmla="*/ 344816 h 3922026"/>
              <a:gd name="connsiteX677" fmla="*/ 10819506 w 11855435"/>
              <a:gd name="connsiteY677" fmla="*/ 344003 h 3922026"/>
              <a:gd name="connsiteX678" fmla="*/ 10816005 w 11855435"/>
              <a:gd name="connsiteY678" fmla="*/ 343189 h 3922026"/>
              <a:gd name="connsiteX679" fmla="*/ 10820994 w 11855435"/>
              <a:gd name="connsiteY679" fmla="*/ 340392 h 3922026"/>
              <a:gd name="connsiteX680" fmla="*/ 10817494 w 11855435"/>
              <a:gd name="connsiteY680" fmla="*/ 339577 h 3922026"/>
              <a:gd name="connsiteX681" fmla="*/ 10813027 w 11855435"/>
              <a:gd name="connsiteY681" fmla="*/ 350412 h 3922026"/>
              <a:gd name="connsiteX682" fmla="*/ 10805061 w 11855435"/>
              <a:gd name="connsiteY682" fmla="*/ 360433 h 3922026"/>
              <a:gd name="connsiteX683" fmla="*/ 10820183 w 11855435"/>
              <a:gd name="connsiteY683" fmla="*/ 360979 h 3922026"/>
              <a:gd name="connsiteX684" fmla="*/ 10822462 w 11855435"/>
              <a:gd name="connsiteY684" fmla="*/ 360968 h 3922026"/>
              <a:gd name="connsiteX685" fmla="*/ 10822073 w 11855435"/>
              <a:gd name="connsiteY685" fmla="*/ 346407 h 3922026"/>
              <a:gd name="connsiteX686" fmla="*/ 10854738 w 11855435"/>
              <a:gd name="connsiteY686" fmla="*/ 345906 h 3922026"/>
              <a:gd name="connsiteX687" fmla="*/ 10855246 w 11855435"/>
              <a:gd name="connsiteY687" fmla="*/ 364782 h 3922026"/>
              <a:gd name="connsiteX688" fmla="*/ 10876235 w 11855435"/>
              <a:gd name="connsiteY688" fmla="*/ 359555 h 3922026"/>
              <a:gd name="connsiteX689" fmla="*/ 10872298 w 11855435"/>
              <a:gd name="connsiteY689" fmla="*/ 354727 h 3922026"/>
              <a:gd name="connsiteX690" fmla="*/ 10880333 w 11855435"/>
              <a:gd name="connsiteY690" fmla="*/ 348721 h 3922026"/>
              <a:gd name="connsiteX691" fmla="*/ 10895723 w 11855435"/>
              <a:gd name="connsiteY691" fmla="*/ 348045 h 3922026"/>
              <a:gd name="connsiteX692" fmla="*/ 10898190 w 11855435"/>
              <a:gd name="connsiteY692" fmla="*/ 347276 h 3922026"/>
              <a:gd name="connsiteX693" fmla="*/ 10913499 w 11855435"/>
              <a:gd name="connsiteY693" fmla="*/ 334224 h 3922026"/>
              <a:gd name="connsiteX694" fmla="*/ 10917730 w 11855435"/>
              <a:gd name="connsiteY694" fmla="*/ 341175 h 3922026"/>
              <a:gd name="connsiteX695" fmla="*/ 10918368 w 11855435"/>
              <a:gd name="connsiteY695" fmla="*/ 340976 h 3922026"/>
              <a:gd name="connsiteX696" fmla="*/ 10938175 w 11855435"/>
              <a:gd name="connsiteY696" fmla="*/ 331937 h 3922026"/>
              <a:gd name="connsiteX697" fmla="*/ 10974992 w 11855435"/>
              <a:gd name="connsiteY697" fmla="*/ 326395 h 3922026"/>
              <a:gd name="connsiteX698" fmla="*/ 11011623 w 11855435"/>
              <a:gd name="connsiteY698" fmla="*/ 311375 h 3922026"/>
              <a:gd name="connsiteX699" fmla="*/ 11058620 w 11855435"/>
              <a:gd name="connsiteY699" fmla="*/ 303428 h 3922026"/>
              <a:gd name="connsiteX700" fmla="*/ 11077112 w 11855435"/>
              <a:gd name="connsiteY700" fmla="*/ 298275 h 3922026"/>
              <a:gd name="connsiteX701" fmla="*/ 11085244 w 11855435"/>
              <a:gd name="connsiteY701" fmla="*/ 296460 h 3922026"/>
              <a:gd name="connsiteX702" fmla="*/ 10885337 w 11855435"/>
              <a:gd name="connsiteY702" fmla="*/ 294710 h 3922026"/>
              <a:gd name="connsiteX703" fmla="*/ 10780904 w 11855435"/>
              <a:gd name="connsiteY703" fmla="*/ 315574 h 3922026"/>
              <a:gd name="connsiteX704" fmla="*/ 10784145 w 11855435"/>
              <a:gd name="connsiteY704" fmla="*/ 316916 h 3922026"/>
              <a:gd name="connsiteX705" fmla="*/ 10787385 w 11855435"/>
              <a:gd name="connsiteY705" fmla="*/ 318260 h 3922026"/>
              <a:gd name="connsiteX706" fmla="*/ 10782151 w 11855435"/>
              <a:gd name="connsiteY706" fmla="*/ 320365 h 3922026"/>
              <a:gd name="connsiteX707" fmla="*/ 10773677 w 11855435"/>
              <a:gd name="connsiteY707" fmla="*/ 321130 h 3922026"/>
              <a:gd name="connsiteX708" fmla="*/ 10776917 w 11855435"/>
              <a:gd name="connsiteY708" fmla="*/ 322474 h 3922026"/>
              <a:gd name="connsiteX709" fmla="*/ 10772009 w 11855435"/>
              <a:gd name="connsiteY709" fmla="*/ 324073 h 3922026"/>
              <a:gd name="connsiteX710" fmla="*/ 10773850 w 11855435"/>
              <a:gd name="connsiteY710" fmla="*/ 324506 h 3922026"/>
              <a:gd name="connsiteX711" fmla="*/ 10731133 w 11855435"/>
              <a:gd name="connsiteY711" fmla="*/ 338586 h 3922026"/>
              <a:gd name="connsiteX712" fmla="*/ 10729651 w 11855435"/>
              <a:gd name="connsiteY712" fmla="*/ 340839 h 3922026"/>
              <a:gd name="connsiteX713" fmla="*/ 10724574 w 11855435"/>
              <a:gd name="connsiteY713" fmla="*/ 343545 h 3922026"/>
              <a:gd name="connsiteX714" fmla="*/ 10740773 w 11855435"/>
              <a:gd name="connsiteY714" fmla="*/ 350258 h 3922026"/>
              <a:gd name="connsiteX715" fmla="*/ 10706440 w 11855435"/>
              <a:gd name="connsiteY715" fmla="*/ 362755 h 3922026"/>
              <a:gd name="connsiteX716" fmla="*/ 10691366 w 11855435"/>
              <a:gd name="connsiteY716" fmla="*/ 366133 h 3922026"/>
              <a:gd name="connsiteX717" fmla="*/ 10702839 w 11855435"/>
              <a:gd name="connsiteY717" fmla="*/ 370748 h 3922026"/>
              <a:gd name="connsiteX718" fmla="*/ 10756047 w 11855435"/>
              <a:gd name="connsiteY718" fmla="*/ 349041 h 3922026"/>
              <a:gd name="connsiteX719" fmla="*/ 10799989 w 11855435"/>
              <a:gd name="connsiteY719" fmla="*/ 335509 h 3922026"/>
              <a:gd name="connsiteX720" fmla="*/ 10856448 w 11855435"/>
              <a:gd name="connsiteY720" fmla="*/ 317118 h 3922026"/>
              <a:gd name="connsiteX721" fmla="*/ 10862314 w 11855435"/>
              <a:gd name="connsiteY721" fmla="*/ 307619 h 3922026"/>
              <a:gd name="connsiteX722" fmla="*/ 10885337 w 11855435"/>
              <a:gd name="connsiteY722" fmla="*/ 294710 h 3922026"/>
              <a:gd name="connsiteX723" fmla="*/ 8592293 w 11855435"/>
              <a:gd name="connsiteY723" fmla="*/ 57269 h 3922026"/>
              <a:gd name="connsiteX724" fmla="*/ 8590961 w 11855435"/>
              <a:gd name="connsiteY724" fmla="*/ 58251 h 3922026"/>
              <a:gd name="connsiteX725" fmla="*/ 8595231 w 11855435"/>
              <a:gd name="connsiteY725" fmla="*/ 59211 h 3922026"/>
              <a:gd name="connsiteX726" fmla="*/ 8595985 w 11855435"/>
              <a:gd name="connsiteY726" fmla="*/ 59707 h 3922026"/>
              <a:gd name="connsiteX727" fmla="*/ 8592531 w 11855435"/>
              <a:gd name="connsiteY727" fmla="*/ 60533 h 3922026"/>
              <a:gd name="connsiteX728" fmla="*/ 8591196 w 11855435"/>
              <a:gd name="connsiteY728" fmla="*/ 61518 h 3922026"/>
              <a:gd name="connsiteX729" fmla="*/ 8600163 w 11855435"/>
              <a:gd name="connsiteY729" fmla="*/ 64343 h 3922026"/>
              <a:gd name="connsiteX730" fmla="*/ 8612290 w 11855435"/>
              <a:gd name="connsiteY730" fmla="*/ 63037 h 3922026"/>
              <a:gd name="connsiteX731" fmla="*/ 8595231 w 11855435"/>
              <a:gd name="connsiteY731" fmla="*/ 59211 h 3922026"/>
              <a:gd name="connsiteX732" fmla="*/ 8335730 w 11855435"/>
              <a:gd name="connsiteY732" fmla="*/ 34972 h 3922026"/>
              <a:gd name="connsiteX733" fmla="*/ 8314782 w 11855435"/>
              <a:gd name="connsiteY733" fmla="*/ 36660 h 3922026"/>
              <a:gd name="connsiteX734" fmla="*/ 8299953 w 11855435"/>
              <a:gd name="connsiteY734" fmla="*/ 35561 h 3922026"/>
              <a:gd name="connsiteX735" fmla="*/ 8293303 w 11855435"/>
              <a:gd name="connsiteY735" fmla="*/ 36139 h 3922026"/>
              <a:gd name="connsiteX736" fmla="*/ 8342786 w 11855435"/>
              <a:gd name="connsiteY736" fmla="*/ 39461 h 3922026"/>
              <a:gd name="connsiteX737" fmla="*/ 8425440 w 11855435"/>
              <a:gd name="connsiteY737" fmla="*/ 53780 h 3922026"/>
              <a:gd name="connsiteX738" fmla="*/ 8460017 w 11855435"/>
              <a:gd name="connsiteY738" fmla="*/ 46907 h 3922026"/>
              <a:gd name="connsiteX739" fmla="*/ 8452478 w 11855435"/>
              <a:gd name="connsiteY739" fmla="*/ 46886 h 3922026"/>
              <a:gd name="connsiteX740" fmla="*/ 8419918 w 11855435"/>
              <a:gd name="connsiteY740" fmla="*/ 43386 h 3922026"/>
              <a:gd name="connsiteX741" fmla="*/ 8429961 w 11855435"/>
              <a:gd name="connsiteY741" fmla="*/ 46296 h 3922026"/>
              <a:gd name="connsiteX742" fmla="*/ 8425960 w 11855435"/>
              <a:gd name="connsiteY742" fmla="*/ 49245 h 3922026"/>
              <a:gd name="connsiteX743" fmla="*/ 8401323 w 11855435"/>
              <a:gd name="connsiteY743" fmla="*/ 48497 h 3922026"/>
              <a:gd name="connsiteX744" fmla="*/ 8397635 w 11855435"/>
              <a:gd name="connsiteY744" fmla="*/ 46060 h 3922026"/>
              <a:gd name="connsiteX745" fmla="*/ 8401401 w 11855435"/>
              <a:gd name="connsiteY745" fmla="*/ 39848 h 3922026"/>
              <a:gd name="connsiteX746" fmla="*/ 8371194 w 11855435"/>
              <a:gd name="connsiteY746" fmla="*/ 39768 h 3922026"/>
              <a:gd name="connsiteX747" fmla="*/ 8337299 w 11855435"/>
              <a:gd name="connsiteY747" fmla="*/ 37252 h 3922026"/>
              <a:gd name="connsiteX748" fmla="*/ 8335730 w 11855435"/>
              <a:gd name="connsiteY748" fmla="*/ 34972 h 3922026"/>
              <a:gd name="connsiteX749" fmla="*/ 8238040 w 11855435"/>
              <a:gd name="connsiteY749" fmla="*/ 25375 h 3922026"/>
              <a:gd name="connsiteX750" fmla="*/ 8217001 w 11855435"/>
              <a:gd name="connsiteY750" fmla="*/ 29638 h 3922026"/>
              <a:gd name="connsiteX751" fmla="*/ 8201803 w 11855435"/>
              <a:gd name="connsiteY751" fmla="*/ 30431 h 3922026"/>
              <a:gd name="connsiteX752" fmla="*/ 8162320 w 11855435"/>
              <a:gd name="connsiteY752" fmla="*/ 38692 h 3922026"/>
              <a:gd name="connsiteX753" fmla="*/ 8155054 w 11855435"/>
              <a:gd name="connsiteY753" fmla="*/ 39976 h 3922026"/>
              <a:gd name="connsiteX754" fmla="*/ 8184770 w 11855435"/>
              <a:gd name="connsiteY754" fmla="*/ 35394 h 3922026"/>
              <a:gd name="connsiteX755" fmla="*/ 8240419 w 11855435"/>
              <a:gd name="connsiteY755" fmla="*/ 32590 h 3922026"/>
              <a:gd name="connsiteX756" fmla="*/ 8242549 w 11855435"/>
              <a:gd name="connsiteY756" fmla="*/ 32733 h 3922026"/>
              <a:gd name="connsiteX757" fmla="*/ 8242522 w 11855435"/>
              <a:gd name="connsiteY757" fmla="*/ 28029 h 3922026"/>
              <a:gd name="connsiteX758" fmla="*/ 8264254 w 11855435"/>
              <a:gd name="connsiteY758" fmla="*/ 27499 h 3922026"/>
              <a:gd name="connsiteX759" fmla="*/ 8270197 w 11855435"/>
              <a:gd name="connsiteY759" fmla="*/ 25911 h 3922026"/>
              <a:gd name="connsiteX760" fmla="*/ 8271869 w 11855435"/>
              <a:gd name="connsiteY760" fmla="*/ 25724 h 3922026"/>
              <a:gd name="connsiteX761" fmla="*/ 8239934 w 11855435"/>
              <a:gd name="connsiteY761" fmla="*/ 27388 h 3922026"/>
              <a:gd name="connsiteX762" fmla="*/ 8238040 w 11855435"/>
              <a:gd name="connsiteY762" fmla="*/ 25375 h 3922026"/>
              <a:gd name="connsiteX763" fmla="*/ 8305345 w 11855435"/>
              <a:gd name="connsiteY763" fmla="*/ 21868 h 3922026"/>
              <a:gd name="connsiteX764" fmla="*/ 8284324 w 11855435"/>
              <a:gd name="connsiteY764" fmla="*/ 24410 h 3922026"/>
              <a:gd name="connsiteX765" fmla="*/ 8305798 w 11855435"/>
              <a:gd name="connsiteY765" fmla="*/ 23988 h 3922026"/>
              <a:gd name="connsiteX766" fmla="*/ 8395058 w 11855435"/>
              <a:gd name="connsiteY766" fmla="*/ 430 h 3922026"/>
              <a:gd name="connsiteX767" fmla="*/ 8410265 w 11855435"/>
              <a:gd name="connsiteY767" fmla="*/ 2672 h 3922026"/>
              <a:gd name="connsiteX768" fmla="*/ 8490716 w 11855435"/>
              <a:gd name="connsiteY768" fmla="*/ 5870 h 3922026"/>
              <a:gd name="connsiteX769" fmla="*/ 8497899 w 11855435"/>
              <a:gd name="connsiteY769" fmla="*/ 8663 h 3922026"/>
              <a:gd name="connsiteX770" fmla="*/ 8529639 w 11855435"/>
              <a:gd name="connsiteY770" fmla="*/ 13344 h 3922026"/>
              <a:gd name="connsiteX771" fmla="*/ 8535204 w 11855435"/>
              <a:gd name="connsiteY771" fmla="*/ 11998 h 3922026"/>
              <a:gd name="connsiteX772" fmla="*/ 8549849 w 11855435"/>
              <a:gd name="connsiteY772" fmla="*/ 15456 h 3922026"/>
              <a:gd name="connsiteX773" fmla="*/ 8547952 w 11855435"/>
              <a:gd name="connsiteY773" fmla="*/ 13443 h 3922026"/>
              <a:gd name="connsiteX774" fmla="*/ 8559152 w 11855435"/>
              <a:gd name="connsiteY774" fmla="*/ 16051 h 3922026"/>
              <a:gd name="connsiteX775" fmla="*/ 8559893 w 11855435"/>
              <a:gd name="connsiteY775" fmla="*/ 21238 h 3922026"/>
              <a:gd name="connsiteX776" fmla="*/ 8553637 w 11855435"/>
              <a:gd name="connsiteY776" fmla="*/ 19482 h 3922026"/>
              <a:gd name="connsiteX777" fmla="*/ 8528440 w 11855435"/>
              <a:gd name="connsiteY777" fmla="*/ 18419 h 3922026"/>
              <a:gd name="connsiteX778" fmla="*/ 8504650 w 11855435"/>
              <a:gd name="connsiteY778" fmla="*/ 16327 h 3922026"/>
              <a:gd name="connsiteX779" fmla="*/ 8501414 w 11855435"/>
              <a:gd name="connsiteY779" fmla="*/ 14814 h 3922026"/>
              <a:gd name="connsiteX780" fmla="*/ 8500191 w 11855435"/>
              <a:gd name="connsiteY780" fmla="*/ 15933 h 3922026"/>
              <a:gd name="connsiteX781" fmla="*/ 8504650 w 11855435"/>
              <a:gd name="connsiteY781" fmla="*/ 16327 h 3922026"/>
              <a:gd name="connsiteX782" fmla="*/ 8505481 w 11855435"/>
              <a:gd name="connsiteY782" fmla="*/ 16714 h 3922026"/>
              <a:gd name="connsiteX783" fmla="*/ 8502086 w 11855435"/>
              <a:gd name="connsiteY783" fmla="*/ 17948 h 3922026"/>
              <a:gd name="connsiteX784" fmla="*/ 8500862 w 11855435"/>
              <a:gd name="connsiteY784" fmla="*/ 19065 h 3922026"/>
              <a:gd name="connsiteX785" fmla="*/ 8557822 w 11855435"/>
              <a:gd name="connsiteY785" fmla="*/ 28766 h 3922026"/>
              <a:gd name="connsiteX786" fmla="*/ 8561141 w 11855435"/>
              <a:gd name="connsiteY786" fmla="*/ 29965 h 3922026"/>
              <a:gd name="connsiteX787" fmla="*/ 8562160 w 11855435"/>
              <a:gd name="connsiteY787" fmla="*/ 37108 h 3922026"/>
              <a:gd name="connsiteX788" fmla="*/ 8532992 w 11855435"/>
              <a:gd name="connsiteY788" fmla="*/ 31117 h 3922026"/>
              <a:gd name="connsiteX789" fmla="*/ 8487008 w 11855435"/>
              <a:gd name="connsiteY789" fmla="*/ 26123 h 3922026"/>
              <a:gd name="connsiteX790" fmla="*/ 8455269 w 11855435"/>
              <a:gd name="connsiteY790" fmla="*/ 21444 h 3922026"/>
              <a:gd name="connsiteX791" fmla="*/ 8453218 w 11855435"/>
              <a:gd name="connsiteY791" fmla="*/ 28939 h 3922026"/>
              <a:gd name="connsiteX792" fmla="*/ 8443862 w 11855435"/>
              <a:gd name="connsiteY792" fmla="*/ 26260 h 3922026"/>
              <a:gd name="connsiteX793" fmla="*/ 8445362 w 11855435"/>
              <a:gd name="connsiteY793" fmla="*/ 23014 h 3922026"/>
              <a:gd name="connsiteX794" fmla="*/ 8388793 w 11855435"/>
              <a:gd name="connsiteY794" fmla="*/ 18573 h 3922026"/>
              <a:gd name="connsiteX795" fmla="*/ 8358122 w 11855435"/>
              <a:gd name="connsiteY795" fmla="*/ 22283 h 3922026"/>
              <a:gd name="connsiteX796" fmla="*/ 8324608 w 11855435"/>
              <a:gd name="connsiteY796" fmla="*/ 22974 h 3922026"/>
              <a:gd name="connsiteX797" fmla="*/ 8328464 w 11855435"/>
              <a:gd name="connsiteY797" fmla="*/ 23542 h 3922026"/>
              <a:gd name="connsiteX798" fmla="*/ 8336507 w 11855435"/>
              <a:gd name="connsiteY798" fmla="*/ 23385 h 3922026"/>
              <a:gd name="connsiteX799" fmla="*/ 8337143 w 11855435"/>
              <a:gd name="connsiteY799" fmla="*/ 25338 h 3922026"/>
              <a:gd name="connsiteX800" fmla="*/ 8384296 w 11855435"/>
              <a:gd name="connsiteY800" fmla="*/ 26674 h 3922026"/>
              <a:gd name="connsiteX801" fmla="*/ 8396457 w 11855435"/>
              <a:gd name="connsiteY801" fmla="*/ 29743 h 3922026"/>
              <a:gd name="connsiteX802" fmla="*/ 8458677 w 11855435"/>
              <a:gd name="connsiteY802" fmla="*/ 35443 h 3922026"/>
              <a:gd name="connsiteX803" fmla="*/ 8487854 w 11855435"/>
              <a:gd name="connsiteY803" fmla="*/ 39504 h 3922026"/>
              <a:gd name="connsiteX804" fmla="*/ 8494470 w 11855435"/>
              <a:gd name="connsiteY804" fmla="*/ 40057 h 3922026"/>
              <a:gd name="connsiteX805" fmla="*/ 8503581 w 11855435"/>
              <a:gd name="connsiteY805" fmla="*/ 38247 h 3922026"/>
              <a:gd name="connsiteX806" fmla="*/ 8515064 w 11855435"/>
              <a:gd name="connsiteY806" fmla="*/ 41774 h 3922026"/>
              <a:gd name="connsiteX807" fmla="*/ 8515272 w 11855435"/>
              <a:gd name="connsiteY807" fmla="*/ 41791 h 3922026"/>
              <a:gd name="connsiteX808" fmla="*/ 8515326 w 11855435"/>
              <a:gd name="connsiteY808" fmla="*/ 41816 h 3922026"/>
              <a:gd name="connsiteX809" fmla="*/ 8517446 w 11855435"/>
              <a:gd name="connsiteY809" fmla="*/ 41972 h 3922026"/>
              <a:gd name="connsiteX810" fmla="*/ 8515272 w 11855435"/>
              <a:gd name="connsiteY810" fmla="*/ 41791 h 3922026"/>
              <a:gd name="connsiteX811" fmla="*/ 8512422 w 11855435"/>
              <a:gd name="connsiteY811" fmla="*/ 40518 h 3922026"/>
              <a:gd name="connsiteX812" fmla="*/ 8517993 w 11855435"/>
              <a:gd name="connsiteY812" fmla="*/ 39850 h 3922026"/>
              <a:gd name="connsiteX813" fmla="*/ 8520111 w 11855435"/>
              <a:gd name="connsiteY813" fmla="*/ 40006 h 3922026"/>
              <a:gd name="connsiteX814" fmla="*/ 8519327 w 11855435"/>
              <a:gd name="connsiteY814" fmla="*/ 38866 h 3922026"/>
              <a:gd name="connsiteX815" fmla="*/ 8465347 w 11855435"/>
              <a:gd name="connsiteY815" fmla="*/ 30530 h 3922026"/>
              <a:gd name="connsiteX816" fmla="*/ 8468562 w 11855435"/>
              <a:gd name="connsiteY816" fmla="*/ 26440 h 3922026"/>
              <a:gd name="connsiteX817" fmla="*/ 8482842 w 11855435"/>
              <a:gd name="connsiteY817" fmla="*/ 29664 h 3922026"/>
              <a:gd name="connsiteX818" fmla="*/ 8505596 w 11855435"/>
              <a:gd name="connsiteY818" fmla="*/ 33519 h 3922026"/>
              <a:gd name="connsiteX819" fmla="*/ 8583113 w 11855435"/>
              <a:gd name="connsiteY819" fmla="*/ 46851 h 3922026"/>
              <a:gd name="connsiteX820" fmla="*/ 8589704 w 11855435"/>
              <a:gd name="connsiteY820" fmla="*/ 50586 h 3922026"/>
              <a:gd name="connsiteX821" fmla="*/ 8619835 w 11855435"/>
              <a:gd name="connsiteY821" fmla="*/ 59315 h 3922026"/>
              <a:gd name="connsiteX822" fmla="*/ 8625402 w 11855435"/>
              <a:gd name="connsiteY822" fmla="*/ 58647 h 3922026"/>
              <a:gd name="connsiteX823" fmla="*/ 8630913 w 11855435"/>
              <a:gd name="connsiteY823" fmla="*/ 61034 h 3922026"/>
              <a:gd name="connsiteX824" fmla="*/ 8647424 w 11855435"/>
              <a:gd name="connsiteY824" fmla="*/ 59256 h 3922026"/>
              <a:gd name="connsiteX825" fmla="*/ 8687984 w 11855435"/>
              <a:gd name="connsiteY825" fmla="*/ 95140 h 3922026"/>
              <a:gd name="connsiteX826" fmla="*/ 8688978 w 11855435"/>
              <a:gd name="connsiteY826" fmla="*/ 132230 h 3922026"/>
              <a:gd name="connsiteX827" fmla="*/ 8728871 w 11855435"/>
              <a:gd name="connsiteY827" fmla="*/ 143277 h 3922026"/>
              <a:gd name="connsiteX828" fmla="*/ 8625033 w 11855435"/>
              <a:gd name="connsiteY828" fmla="*/ 178902 h 3922026"/>
              <a:gd name="connsiteX829" fmla="*/ 8597678 w 11855435"/>
              <a:gd name="connsiteY829" fmla="*/ 195220 h 3922026"/>
              <a:gd name="connsiteX830" fmla="*/ 8605438 w 11855435"/>
              <a:gd name="connsiteY830" fmla="*/ 192517 h 3922026"/>
              <a:gd name="connsiteX831" fmla="*/ 8623402 w 11855435"/>
              <a:gd name="connsiteY831" fmla="*/ 186863 h 3922026"/>
              <a:gd name="connsiteX832" fmla="*/ 8626805 w 11855435"/>
              <a:gd name="connsiteY832" fmla="*/ 197775 h 3922026"/>
              <a:gd name="connsiteX833" fmla="*/ 8604953 w 11855435"/>
              <a:gd name="connsiteY833" fmla="*/ 204000 h 3922026"/>
              <a:gd name="connsiteX834" fmla="*/ 8599380 w 11855435"/>
              <a:gd name="connsiteY834" fmla="*/ 207022 h 3922026"/>
              <a:gd name="connsiteX835" fmla="*/ 8594628 w 11855435"/>
              <a:gd name="connsiteY835" fmla="*/ 208798 h 3922026"/>
              <a:gd name="connsiteX836" fmla="*/ 8594471 w 11855435"/>
              <a:gd name="connsiteY836" fmla="*/ 208741 h 3922026"/>
              <a:gd name="connsiteX837" fmla="*/ 8592973 w 11855435"/>
              <a:gd name="connsiteY837" fmla="*/ 209419 h 3922026"/>
              <a:gd name="connsiteX838" fmla="*/ 8594628 w 11855435"/>
              <a:gd name="connsiteY838" fmla="*/ 208798 h 3922026"/>
              <a:gd name="connsiteX839" fmla="*/ 8595162 w 11855435"/>
              <a:gd name="connsiteY839" fmla="*/ 209001 h 3922026"/>
              <a:gd name="connsiteX840" fmla="*/ 8596524 w 11855435"/>
              <a:gd name="connsiteY840" fmla="*/ 208480 h 3922026"/>
              <a:gd name="connsiteX841" fmla="*/ 8596417 w 11855435"/>
              <a:gd name="connsiteY841" fmla="*/ 209068 h 3922026"/>
              <a:gd name="connsiteX842" fmla="*/ 8541277 w 11855435"/>
              <a:gd name="connsiteY842" fmla="*/ 224516 h 3922026"/>
              <a:gd name="connsiteX843" fmla="*/ 8541265 w 11855435"/>
              <a:gd name="connsiteY843" fmla="*/ 224523 h 3922026"/>
              <a:gd name="connsiteX844" fmla="*/ 8470341 w 11855435"/>
              <a:gd name="connsiteY844" fmla="*/ 242409 h 3922026"/>
              <a:gd name="connsiteX845" fmla="*/ 8428757 w 11855435"/>
              <a:gd name="connsiteY845" fmla="*/ 244109 h 3922026"/>
              <a:gd name="connsiteX846" fmla="*/ 8405919 w 11855435"/>
              <a:gd name="connsiteY846" fmla="*/ 248075 h 3922026"/>
              <a:gd name="connsiteX847" fmla="*/ 8375250 w 11855435"/>
              <a:gd name="connsiteY847" fmla="*/ 252065 h 3922026"/>
              <a:gd name="connsiteX848" fmla="*/ 8346856 w 11855435"/>
              <a:gd name="connsiteY848" fmla="*/ 257214 h 3922026"/>
              <a:gd name="connsiteX849" fmla="*/ 8346794 w 11855435"/>
              <a:gd name="connsiteY849" fmla="*/ 257206 h 3922026"/>
              <a:gd name="connsiteX850" fmla="*/ 8344606 w 11855435"/>
              <a:gd name="connsiteY850" fmla="*/ 257622 h 3922026"/>
              <a:gd name="connsiteX851" fmla="*/ 8346856 w 11855435"/>
              <a:gd name="connsiteY851" fmla="*/ 257214 h 3922026"/>
              <a:gd name="connsiteX852" fmla="*/ 8350096 w 11855435"/>
              <a:gd name="connsiteY852" fmla="*/ 257626 h 3922026"/>
              <a:gd name="connsiteX853" fmla="*/ 8344644 w 11855435"/>
              <a:gd name="connsiteY853" fmla="*/ 259710 h 3922026"/>
              <a:gd name="connsiteX854" fmla="*/ 8342455 w 11855435"/>
              <a:gd name="connsiteY854" fmla="*/ 260125 h 3922026"/>
              <a:gd name="connsiteX855" fmla="*/ 8343567 w 11855435"/>
              <a:gd name="connsiteY855" fmla="*/ 260960 h 3922026"/>
              <a:gd name="connsiteX856" fmla="*/ 8400540 w 11855435"/>
              <a:gd name="connsiteY856" fmla="*/ 254333 h 3922026"/>
              <a:gd name="connsiteX857" fmla="*/ 8398424 w 11855435"/>
              <a:gd name="connsiteY857" fmla="*/ 258925 h 3922026"/>
              <a:gd name="connsiteX858" fmla="*/ 8383070 w 11855435"/>
              <a:gd name="connsiteY858" fmla="*/ 259746 h 3922026"/>
              <a:gd name="connsiteX859" fmla="*/ 8358960 w 11855435"/>
              <a:gd name="connsiteY859" fmla="*/ 262228 h 3922026"/>
              <a:gd name="connsiteX860" fmla="*/ 8276766 w 11855435"/>
              <a:gd name="connsiteY860" fmla="*/ 270501 h 3922026"/>
              <a:gd name="connsiteX861" fmla="*/ 8273930 w 11855435"/>
              <a:gd name="connsiteY861" fmla="*/ 269885 h 3922026"/>
              <a:gd name="connsiteX862" fmla="*/ 8183245 w 11855435"/>
              <a:gd name="connsiteY862" fmla="*/ 302022 h 3922026"/>
              <a:gd name="connsiteX863" fmla="*/ 8157820 w 11855435"/>
              <a:gd name="connsiteY863" fmla="*/ 338039 h 3922026"/>
              <a:gd name="connsiteX864" fmla="*/ 8171156 w 11855435"/>
              <a:gd name="connsiteY864" fmla="*/ 352906 h 3922026"/>
              <a:gd name="connsiteX865" fmla="*/ 8205591 w 11855435"/>
              <a:gd name="connsiteY865" fmla="*/ 352177 h 3922026"/>
              <a:gd name="connsiteX866" fmla="*/ 8255633 w 11855435"/>
              <a:gd name="connsiteY866" fmla="*/ 351568 h 3922026"/>
              <a:gd name="connsiteX867" fmla="*/ 8250042 w 11855435"/>
              <a:gd name="connsiteY867" fmla="*/ 343011 h 3922026"/>
              <a:gd name="connsiteX868" fmla="*/ 8308096 w 11855435"/>
              <a:gd name="connsiteY868" fmla="*/ 335132 h 3922026"/>
              <a:gd name="connsiteX869" fmla="*/ 8371743 w 11855435"/>
              <a:gd name="connsiteY869" fmla="*/ 335815 h 3922026"/>
              <a:gd name="connsiteX870" fmla="*/ 8415068 w 11855435"/>
              <a:gd name="connsiteY870" fmla="*/ 342597 h 3922026"/>
              <a:gd name="connsiteX871" fmla="*/ 8419841 w 11855435"/>
              <a:gd name="connsiteY871" fmla="*/ 335022 h 3922026"/>
              <a:gd name="connsiteX872" fmla="*/ 8532403 w 11855435"/>
              <a:gd name="connsiteY872" fmla="*/ 351043 h 3922026"/>
              <a:gd name="connsiteX873" fmla="*/ 8641234 w 11855435"/>
              <a:gd name="connsiteY873" fmla="*/ 361359 h 3922026"/>
              <a:gd name="connsiteX874" fmla="*/ 8644554 w 11855435"/>
              <a:gd name="connsiteY874" fmla="*/ 358996 h 3922026"/>
              <a:gd name="connsiteX875" fmla="*/ 8646417 w 11855435"/>
              <a:gd name="connsiteY875" fmla="*/ 361849 h 3922026"/>
              <a:gd name="connsiteX876" fmla="*/ 8656783 w 11855435"/>
              <a:gd name="connsiteY876" fmla="*/ 362831 h 3922026"/>
              <a:gd name="connsiteX877" fmla="*/ 8653462 w 11855435"/>
              <a:gd name="connsiteY877" fmla="*/ 365193 h 3922026"/>
              <a:gd name="connsiteX878" fmla="*/ 8648281 w 11855435"/>
              <a:gd name="connsiteY878" fmla="*/ 364702 h 3922026"/>
              <a:gd name="connsiteX879" fmla="*/ 8679785 w 11855435"/>
              <a:gd name="connsiteY879" fmla="*/ 375716 h 3922026"/>
              <a:gd name="connsiteX880" fmla="*/ 8650634 w 11855435"/>
              <a:gd name="connsiteY880" fmla="*/ 377719 h 3922026"/>
              <a:gd name="connsiteX881" fmla="*/ 8647267 w 11855435"/>
              <a:gd name="connsiteY881" fmla="*/ 378419 h 3922026"/>
              <a:gd name="connsiteX882" fmla="*/ 8663145 w 11855435"/>
              <a:gd name="connsiteY882" fmla="*/ 381328 h 3922026"/>
              <a:gd name="connsiteX883" fmla="*/ 8676238 w 11855435"/>
              <a:gd name="connsiteY883" fmla="*/ 386670 h 3922026"/>
              <a:gd name="connsiteX884" fmla="*/ 8666049 w 11855435"/>
              <a:gd name="connsiteY884" fmla="*/ 387989 h 3922026"/>
              <a:gd name="connsiteX885" fmla="*/ 8666374 w 11855435"/>
              <a:gd name="connsiteY885" fmla="*/ 388200 h 3922026"/>
              <a:gd name="connsiteX886" fmla="*/ 8676172 w 11855435"/>
              <a:gd name="connsiteY886" fmla="*/ 403788 h 3922026"/>
              <a:gd name="connsiteX887" fmla="*/ 8670058 w 11855435"/>
              <a:gd name="connsiteY887" fmla="*/ 407292 h 3922026"/>
              <a:gd name="connsiteX888" fmla="*/ 8688399 w 11855435"/>
              <a:gd name="connsiteY888" fmla="*/ 406801 h 3922026"/>
              <a:gd name="connsiteX889" fmla="*/ 8746480 w 11855435"/>
              <a:gd name="connsiteY889" fmla="*/ 408771 h 3922026"/>
              <a:gd name="connsiteX890" fmla="*/ 8944422 w 11855435"/>
              <a:gd name="connsiteY890" fmla="*/ 415963 h 3922026"/>
              <a:gd name="connsiteX891" fmla="*/ 8962120 w 11855435"/>
              <a:gd name="connsiteY891" fmla="*/ 422765 h 3922026"/>
              <a:gd name="connsiteX892" fmla="*/ 9040238 w 11855435"/>
              <a:gd name="connsiteY892" fmla="*/ 434001 h 3922026"/>
              <a:gd name="connsiteX893" fmla="*/ 9053918 w 11855435"/>
              <a:gd name="connsiteY893" fmla="*/ 430649 h 3922026"/>
              <a:gd name="connsiteX894" fmla="*/ 9089979 w 11855435"/>
              <a:gd name="connsiteY894" fmla="*/ 439027 h 3922026"/>
              <a:gd name="connsiteX895" fmla="*/ 9085299 w 11855435"/>
              <a:gd name="connsiteY895" fmla="*/ 434098 h 3922026"/>
              <a:gd name="connsiteX896" fmla="*/ 9112877 w 11855435"/>
              <a:gd name="connsiteY896" fmla="*/ 440412 h 3922026"/>
              <a:gd name="connsiteX897" fmla="*/ 9114746 w 11855435"/>
              <a:gd name="connsiteY897" fmla="*/ 453149 h 3922026"/>
              <a:gd name="connsiteX898" fmla="*/ 9099339 w 11855435"/>
              <a:gd name="connsiteY898" fmla="*/ 448888 h 3922026"/>
              <a:gd name="connsiteX899" fmla="*/ 9037336 w 11855435"/>
              <a:gd name="connsiteY899" fmla="*/ 446487 h 3922026"/>
              <a:gd name="connsiteX900" fmla="*/ 8978793 w 11855435"/>
              <a:gd name="connsiteY900" fmla="*/ 441540 h 3922026"/>
              <a:gd name="connsiteX901" fmla="*/ 8970818 w 11855435"/>
              <a:gd name="connsiteY901" fmla="*/ 437849 h 3922026"/>
              <a:gd name="connsiteX902" fmla="*/ 8967820 w 11855435"/>
              <a:gd name="connsiteY902" fmla="*/ 440611 h 3922026"/>
              <a:gd name="connsiteX903" fmla="*/ 8978793 w 11855435"/>
              <a:gd name="connsiteY903" fmla="*/ 441540 h 3922026"/>
              <a:gd name="connsiteX904" fmla="*/ 8980838 w 11855435"/>
              <a:gd name="connsiteY904" fmla="*/ 442484 h 3922026"/>
              <a:gd name="connsiteX905" fmla="*/ 8972498 w 11855435"/>
              <a:gd name="connsiteY905" fmla="*/ 445540 h 3922026"/>
              <a:gd name="connsiteX906" fmla="*/ 8969496 w 11855435"/>
              <a:gd name="connsiteY906" fmla="*/ 448302 h 3922026"/>
              <a:gd name="connsiteX907" fmla="*/ 9040236 w 11855435"/>
              <a:gd name="connsiteY907" fmla="*/ 462867 h 3922026"/>
              <a:gd name="connsiteX908" fmla="*/ 9087717 w 11855435"/>
              <a:gd name="connsiteY908" fmla="*/ 468878 h 3922026"/>
              <a:gd name="connsiteX909" fmla="*/ 9175962 w 11855435"/>
              <a:gd name="connsiteY909" fmla="*/ 469518 h 3922026"/>
              <a:gd name="connsiteX910" fmla="*/ 9275561 w 11855435"/>
              <a:gd name="connsiteY910" fmla="*/ 475996 h 3922026"/>
              <a:gd name="connsiteX911" fmla="*/ 9293261 w 11855435"/>
              <a:gd name="connsiteY911" fmla="*/ 482797 h 3922026"/>
              <a:gd name="connsiteX912" fmla="*/ 9371381 w 11855435"/>
              <a:gd name="connsiteY912" fmla="*/ 494036 h 3922026"/>
              <a:gd name="connsiteX913" fmla="*/ 9385059 w 11855435"/>
              <a:gd name="connsiteY913" fmla="*/ 490682 h 3922026"/>
              <a:gd name="connsiteX914" fmla="*/ 9421121 w 11855435"/>
              <a:gd name="connsiteY914" fmla="*/ 499062 h 3922026"/>
              <a:gd name="connsiteX915" fmla="*/ 9416439 w 11855435"/>
              <a:gd name="connsiteY915" fmla="*/ 494132 h 3922026"/>
              <a:gd name="connsiteX916" fmla="*/ 9444018 w 11855435"/>
              <a:gd name="connsiteY916" fmla="*/ 500446 h 3922026"/>
              <a:gd name="connsiteX917" fmla="*/ 9445884 w 11855435"/>
              <a:gd name="connsiteY917" fmla="*/ 513184 h 3922026"/>
              <a:gd name="connsiteX918" fmla="*/ 9430480 w 11855435"/>
              <a:gd name="connsiteY918" fmla="*/ 508923 h 3922026"/>
              <a:gd name="connsiteX919" fmla="*/ 9368475 w 11855435"/>
              <a:gd name="connsiteY919" fmla="*/ 506521 h 3922026"/>
              <a:gd name="connsiteX920" fmla="*/ 9309935 w 11855435"/>
              <a:gd name="connsiteY920" fmla="*/ 501574 h 3922026"/>
              <a:gd name="connsiteX921" fmla="*/ 9301958 w 11855435"/>
              <a:gd name="connsiteY921" fmla="*/ 497884 h 3922026"/>
              <a:gd name="connsiteX922" fmla="*/ 9298960 w 11855435"/>
              <a:gd name="connsiteY922" fmla="*/ 500644 h 3922026"/>
              <a:gd name="connsiteX923" fmla="*/ 9309935 w 11855435"/>
              <a:gd name="connsiteY923" fmla="*/ 501574 h 3922026"/>
              <a:gd name="connsiteX924" fmla="*/ 9311979 w 11855435"/>
              <a:gd name="connsiteY924" fmla="*/ 502519 h 3922026"/>
              <a:gd name="connsiteX925" fmla="*/ 9303639 w 11855435"/>
              <a:gd name="connsiteY925" fmla="*/ 505573 h 3922026"/>
              <a:gd name="connsiteX926" fmla="*/ 9300638 w 11855435"/>
              <a:gd name="connsiteY926" fmla="*/ 508336 h 3922026"/>
              <a:gd name="connsiteX927" fmla="*/ 9371376 w 11855435"/>
              <a:gd name="connsiteY927" fmla="*/ 522903 h 3922026"/>
              <a:gd name="connsiteX928" fmla="*/ 9380637 w 11855435"/>
              <a:gd name="connsiteY928" fmla="*/ 524074 h 3922026"/>
              <a:gd name="connsiteX929" fmla="*/ 9387589 w 11855435"/>
              <a:gd name="connsiteY929" fmla="*/ 523504 h 3922026"/>
              <a:gd name="connsiteX930" fmla="*/ 9445843 w 11855435"/>
              <a:gd name="connsiteY930" fmla="*/ 513462 h 3922026"/>
              <a:gd name="connsiteX931" fmla="*/ 9456195 w 11855435"/>
              <a:gd name="connsiteY931" fmla="*/ 542679 h 3922026"/>
              <a:gd name="connsiteX932" fmla="*/ 9465738 w 11855435"/>
              <a:gd name="connsiteY932" fmla="*/ 559004 h 3922026"/>
              <a:gd name="connsiteX933" fmla="*/ 9516206 w 11855435"/>
              <a:gd name="connsiteY933" fmla="*/ 547108 h 3922026"/>
              <a:gd name="connsiteX934" fmla="*/ 9508476 w 11855435"/>
              <a:gd name="connsiteY934" fmla="*/ 540407 h 3922026"/>
              <a:gd name="connsiteX935" fmla="*/ 9565514 w 11855435"/>
              <a:gd name="connsiteY935" fmla="*/ 519881 h 3922026"/>
              <a:gd name="connsiteX936" fmla="*/ 9630283 w 11855435"/>
              <a:gd name="connsiteY936" fmla="*/ 506050 h 3922026"/>
              <a:gd name="connsiteX937" fmla="*/ 9675892 w 11855435"/>
              <a:gd name="connsiteY937" fmla="*/ 502522 h 3922026"/>
              <a:gd name="connsiteX938" fmla="*/ 9678918 w 11855435"/>
              <a:gd name="connsiteY938" fmla="*/ 494381 h 3922026"/>
              <a:gd name="connsiteX939" fmla="*/ 9797025 w 11855435"/>
              <a:gd name="connsiteY939" fmla="*/ 483724 h 3922026"/>
              <a:gd name="connsiteX940" fmla="*/ 9909980 w 11855435"/>
              <a:gd name="connsiteY940" fmla="*/ 468597 h 3922026"/>
              <a:gd name="connsiteX941" fmla="*/ 9912781 w 11855435"/>
              <a:gd name="connsiteY941" fmla="*/ 465645 h 3922026"/>
              <a:gd name="connsiteX942" fmla="*/ 9915357 w 11855435"/>
              <a:gd name="connsiteY942" fmla="*/ 467879 h 3922026"/>
              <a:gd name="connsiteX943" fmla="*/ 9926115 w 11855435"/>
              <a:gd name="connsiteY943" fmla="*/ 466439 h 3922026"/>
              <a:gd name="connsiteX944" fmla="*/ 9923314 w 11855435"/>
              <a:gd name="connsiteY944" fmla="*/ 469390 h 3922026"/>
              <a:gd name="connsiteX945" fmla="*/ 9917934 w 11855435"/>
              <a:gd name="connsiteY945" fmla="*/ 470111 h 3922026"/>
              <a:gd name="connsiteX946" fmla="*/ 9938314 w 11855435"/>
              <a:gd name="connsiteY946" fmla="*/ 470282 h 3922026"/>
              <a:gd name="connsiteX947" fmla="*/ 9944540 w 11855435"/>
              <a:gd name="connsiteY947" fmla="*/ 471562 h 3922026"/>
              <a:gd name="connsiteX948" fmla="*/ 10005267 w 11855435"/>
              <a:gd name="connsiteY948" fmla="*/ 456007 h 3922026"/>
              <a:gd name="connsiteX949" fmla="*/ 10107896 w 11855435"/>
              <a:gd name="connsiteY949" fmla="*/ 435399 h 3922026"/>
              <a:gd name="connsiteX950" fmla="*/ 10127724 w 11855435"/>
              <a:gd name="connsiteY950" fmla="*/ 436901 h 3922026"/>
              <a:gd name="connsiteX951" fmla="*/ 10135086 w 11855435"/>
              <a:gd name="connsiteY951" fmla="*/ 435704 h 3922026"/>
              <a:gd name="connsiteX952" fmla="*/ 10131779 w 11855435"/>
              <a:gd name="connsiteY952" fmla="*/ 435417 h 3922026"/>
              <a:gd name="connsiteX953" fmla="*/ 10240297 w 11855435"/>
              <a:gd name="connsiteY953" fmla="*/ 408161 h 3922026"/>
              <a:gd name="connsiteX954" fmla="*/ 10245257 w 11855435"/>
              <a:gd name="connsiteY954" fmla="*/ 407076 h 3922026"/>
              <a:gd name="connsiteX955" fmla="*/ 10257102 w 11855435"/>
              <a:gd name="connsiteY955" fmla="*/ 393718 h 3922026"/>
              <a:gd name="connsiteX956" fmla="*/ 10273082 w 11855435"/>
              <a:gd name="connsiteY956" fmla="*/ 380304 h 3922026"/>
              <a:gd name="connsiteX957" fmla="*/ 10360840 w 11855435"/>
              <a:gd name="connsiteY957" fmla="*/ 366020 h 3922026"/>
              <a:gd name="connsiteX958" fmla="*/ 10383641 w 11855435"/>
              <a:gd name="connsiteY958" fmla="*/ 362300 h 3922026"/>
              <a:gd name="connsiteX959" fmla="*/ 10387515 w 11855435"/>
              <a:gd name="connsiteY959" fmla="*/ 361219 h 3922026"/>
              <a:gd name="connsiteX960" fmla="*/ 10452334 w 11855435"/>
              <a:gd name="connsiteY960" fmla="*/ 349030 h 3922026"/>
              <a:gd name="connsiteX961" fmla="*/ 10497802 w 11855435"/>
              <a:gd name="connsiteY961" fmla="*/ 346682 h 3922026"/>
              <a:gd name="connsiteX962" fmla="*/ 10501039 w 11855435"/>
              <a:gd name="connsiteY962" fmla="*/ 338585 h 3922026"/>
              <a:gd name="connsiteX963" fmla="*/ 10618830 w 11855435"/>
              <a:gd name="connsiteY963" fmla="*/ 330982 h 3922026"/>
              <a:gd name="connsiteX964" fmla="*/ 10672685 w 11855435"/>
              <a:gd name="connsiteY964" fmla="*/ 318365 h 3922026"/>
              <a:gd name="connsiteX965" fmla="*/ 10716380 w 11855435"/>
              <a:gd name="connsiteY965" fmla="*/ 318654 h 3922026"/>
              <a:gd name="connsiteX966" fmla="*/ 10723578 w 11855435"/>
              <a:gd name="connsiteY966" fmla="*/ 317475 h 3922026"/>
              <a:gd name="connsiteX967" fmla="*/ 10867143 w 11855435"/>
              <a:gd name="connsiteY967" fmla="*/ 291446 h 3922026"/>
              <a:gd name="connsiteX968" fmla="*/ 10955127 w 11855435"/>
              <a:gd name="connsiteY968" fmla="*/ 285145 h 3922026"/>
              <a:gd name="connsiteX969" fmla="*/ 10957120 w 11855435"/>
              <a:gd name="connsiteY969" fmla="*/ 281695 h 3922026"/>
              <a:gd name="connsiteX970" fmla="*/ 10962354 w 11855435"/>
              <a:gd name="connsiteY970" fmla="*/ 279588 h 3922026"/>
              <a:gd name="connsiteX971" fmla="*/ 10967549 w 11855435"/>
              <a:gd name="connsiteY971" fmla="*/ 281739 h 3922026"/>
              <a:gd name="connsiteX972" fmla="*/ 10999095 w 11855435"/>
              <a:gd name="connsiteY972" fmla="*/ 272460 h 3922026"/>
              <a:gd name="connsiteX973" fmla="*/ 11030199 w 11855435"/>
              <a:gd name="connsiteY973" fmla="*/ 270290 h 3922026"/>
              <a:gd name="connsiteX974" fmla="*/ 11031688 w 11855435"/>
              <a:gd name="connsiteY974" fmla="*/ 266678 h 3922026"/>
              <a:gd name="connsiteX975" fmla="*/ 11036678 w 11855435"/>
              <a:gd name="connsiteY975" fmla="*/ 263881 h 3922026"/>
              <a:gd name="connsiteX976" fmla="*/ 11047180 w 11855435"/>
              <a:gd name="connsiteY976" fmla="*/ 266322 h 3922026"/>
              <a:gd name="connsiteX977" fmla="*/ 11042191 w 11855435"/>
              <a:gd name="connsiteY977" fmla="*/ 269120 h 3922026"/>
              <a:gd name="connsiteX978" fmla="*/ 11037200 w 11855435"/>
              <a:gd name="connsiteY978" fmla="*/ 271917 h 3922026"/>
              <a:gd name="connsiteX979" fmla="*/ 11088146 w 11855435"/>
              <a:gd name="connsiteY979" fmla="*/ 260012 h 3922026"/>
              <a:gd name="connsiteX980" fmla="*/ 11099171 w 11855435"/>
              <a:gd name="connsiteY980" fmla="*/ 270491 h 3922026"/>
              <a:gd name="connsiteX981" fmla="*/ 11313448 w 11855435"/>
              <a:gd name="connsiteY981" fmla="*/ 225314 h 3922026"/>
              <a:gd name="connsiteX982" fmla="*/ 11457870 w 11855435"/>
              <a:gd name="connsiteY982" fmla="*/ 219304 h 3922026"/>
              <a:gd name="connsiteX983" fmla="*/ 11475375 w 11855435"/>
              <a:gd name="connsiteY983" fmla="*/ 223373 h 3922026"/>
              <a:gd name="connsiteX984" fmla="*/ 11562816 w 11855435"/>
              <a:gd name="connsiteY984" fmla="*/ 215995 h 3922026"/>
              <a:gd name="connsiteX985" fmla="*/ 11619799 w 11855435"/>
              <a:gd name="connsiteY985" fmla="*/ 217366 h 3922026"/>
              <a:gd name="connsiteX986" fmla="*/ 11637302 w 11855435"/>
              <a:gd name="connsiteY986" fmla="*/ 221433 h 3922026"/>
              <a:gd name="connsiteX987" fmla="*/ 11635813 w 11855435"/>
              <a:gd name="connsiteY987" fmla="*/ 225046 h 3922026"/>
              <a:gd name="connsiteX988" fmla="*/ 11592838 w 11855435"/>
              <a:gd name="connsiteY988" fmla="*/ 226929 h 3922026"/>
              <a:gd name="connsiteX989" fmla="*/ 11541369 w 11855435"/>
              <a:gd name="connsiteY989" fmla="*/ 230797 h 3922026"/>
              <a:gd name="connsiteX990" fmla="*/ 11513361 w 11855435"/>
              <a:gd name="connsiteY990" fmla="*/ 224287 h 3922026"/>
              <a:gd name="connsiteX991" fmla="*/ 11432922 w 11855435"/>
              <a:gd name="connsiteY991" fmla="*/ 233296 h 3922026"/>
              <a:gd name="connsiteX992" fmla="*/ 11406927 w 11855435"/>
              <a:gd name="connsiteY992" fmla="*/ 231210 h 3922026"/>
              <a:gd name="connsiteX993" fmla="*/ 11400448 w 11855435"/>
              <a:gd name="connsiteY993" fmla="*/ 237619 h 3922026"/>
              <a:gd name="connsiteX994" fmla="*/ 11291036 w 11855435"/>
              <a:gd name="connsiteY994" fmla="*/ 251765 h 3922026"/>
              <a:gd name="connsiteX995" fmla="*/ 11168143 w 11855435"/>
              <a:gd name="connsiteY995" fmla="*/ 270691 h 3922026"/>
              <a:gd name="connsiteX996" fmla="*/ 11164119 w 11855435"/>
              <a:gd name="connsiteY996" fmla="*/ 261841 h 3922026"/>
              <a:gd name="connsiteX997" fmla="*/ 11064245 w 11855435"/>
              <a:gd name="connsiteY997" fmla="*/ 290075 h 3922026"/>
              <a:gd name="connsiteX998" fmla="*/ 11044365 w 11855435"/>
              <a:gd name="connsiteY998" fmla="*/ 294063 h 3922026"/>
              <a:gd name="connsiteX999" fmla="*/ 11083952 w 11855435"/>
              <a:gd name="connsiteY999" fmla="*/ 291560 h 3922026"/>
              <a:gd name="connsiteX1000" fmla="*/ 11108139 w 11855435"/>
              <a:gd name="connsiteY1000" fmla="*/ 291351 h 3922026"/>
              <a:gd name="connsiteX1001" fmla="*/ 11179646 w 11855435"/>
              <a:gd name="connsiteY1001" fmla="*/ 275396 h 3922026"/>
              <a:gd name="connsiteX1002" fmla="*/ 11199590 w 11855435"/>
              <a:gd name="connsiteY1002" fmla="*/ 276435 h 3922026"/>
              <a:gd name="connsiteX1003" fmla="*/ 11281886 w 11855435"/>
              <a:gd name="connsiteY1003" fmla="*/ 264051 h 3922026"/>
              <a:gd name="connsiteX1004" fmla="*/ 11294676 w 11855435"/>
              <a:gd name="connsiteY1004" fmla="*/ 257075 h 3922026"/>
              <a:gd name="connsiteX1005" fmla="*/ 11333638 w 11855435"/>
              <a:gd name="connsiteY1005" fmla="*/ 254244 h 3922026"/>
              <a:gd name="connsiteX1006" fmla="*/ 11327410 w 11855435"/>
              <a:gd name="connsiteY1006" fmla="*/ 251140 h 3922026"/>
              <a:gd name="connsiteX1007" fmla="*/ 11357177 w 11855435"/>
              <a:gd name="connsiteY1007" fmla="*/ 248888 h 3922026"/>
              <a:gd name="connsiteX1008" fmla="*/ 11362945 w 11855435"/>
              <a:gd name="connsiteY1008" fmla="*/ 259856 h 3922026"/>
              <a:gd name="connsiteX1009" fmla="*/ 11346093 w 11855435"/>
              <a:gd name="connsiteY1009" fmla="*/ 260449 h 3922026"/>
              <a:gd name="connsiteX1010" fmla="*/ 11282761 w 11855435"/>
              <a:gd name="connsiteY1010" fmla="*/ 276166 h 3922026"/>
              <a:gd name="connsiteX1011" fmla="*/ 11247485 w 11855435"/>
              <a:gd name="connsiteY1011" fmla="*/ 283394 h 3922026"/>
              <a:gd name="connsiteX1012" fmla="*/ 11256431 w 11855435"/>
              <a:gd name="connsiteY1012" fmla="*/ 284911 h 3922026"/>
              <a:gd name="connsiteX1013" fmla="*/ 11265323 w 11855435"/>
              <a:gd name="connsiteY1013" fmla="*/ 283258 h 3922026"/>
              <a:gd name="connsiteX1014" fmla="*/ 11269499 w 11855435"/>
              <a:gd name="connsiteY1014" fmla="*/ 287127 h 3922026"/>
              <a:gd name="connsiteX1015" fmla="*/ 11288451 w 11855435"/>
              <a:gd name="connsiteY1015" fmla="*/ 290340 h 3922026"/>
              <a:gd name="connsiteX1016" fmla="*/ 11290684 w 11855435"/>
              <a:gd name="connsiteY1016" fmla="*/ 290126 h 3922026"/>
              <a:gd name="connsiteX1017" fmla="*/ 11363516 w 11855435"/>
              <a:gd name="connsiteY1017" fmla="*/ 278030 h 3922026"/>
              <a:gd name="connsiteX1018" fmla="*/ 11372652 w 11855435"/>
              <a:gd name="connsiteY1018" fmla="*/ 278307 h 3922026"/>
              <a:gd name="connsiteX1019" fmla="*/ 11373477 w 11855435"/>
              <a:gd name="connsiteY1019" fmla="*/ 279875 h 3922026"/>
              <a:gd name="connsiteX1020" fmla="*/ 11395854 w 11855435"/>
              <a:gd name="connsiteY1020" fmla="*/ 276286 h 3922026"/>
              <a:gd name="connsiteX1021" fmla="*/ 11415722 w 11855435"/>
              <a:gd name="connsiteY1021" fmla="*/ 290648 h 3922026"/>
              <a:gd name="connsiteX1022" fmla="*/ 11480572 w 11855435"/>
              <a:gd name="connsiteY1022" fmla="*/ 271763 h 3922026"/>
              <a:gd name="connsiteX1023" fmla="*/ 11494994 w 11855435"/>
              <a:gd name="connsiteY1023" fmla="*/ 293866 h 3922026"/>
              <a:gd name="connsiteX1024" fmla="*/ 11553130 w 11855435"/>
              <a:gd name="connsiteY1024" fmla="*/ 282308 h 3922026"/>
              <a:gd name="connsiteX1025" fmla="*/ 11638186 w 11855435"/>
              <a:gd name="connsiteY1025" fmla="*/ 290370 h 3922026"/>
              <a:gd name="connsiteX1026" fmla="*/ 11770033 w 11855435"/>
              <a:gd name="connsiteY1026" fmla="*/ 293186 h 3922026"/>
              <a:gd name="connsiteX1027" fmla="*/ 11789298 w 11855435"/>
              <a:gd name="connsiteY1027" fmla="*/ 298420 h 3922026"/>
              <a:gd name="connsiteX1028" fmla="*/ 11815114 w 11855435"/>
              <a:gd name="connsiteY1028" fmla="*/ 301699 h 3922026"/>
              <a:gd name="connsiteX1029" fmla="*/ 11818260 w 11855435"/>
              <a:gd name="connsiteY1029" fmla="*/ 299098 h 3922026"/>
              <a:gd name="connsiteX1030" fmla="*/ 11820405 w 11855435"/>
              <a:gd name="connsiteY1030" fmla="*/ 301736 h 3922026"/>
              <a:gd name="connsiteX1031" fmla="*/ 11830982 w 11855435"/>
              <a:gd name="connsiteY1031" fmla="*/ 301808 h 3922026"/>
              <a:gd name="connsiteX1032" fmla="*/ 11827840 w 11855435"/>
              <a:gd name="connsiteY1032" fmla="*/ 304407 h 3922026"/>
              <a:gd name="connsiteX1033" fmla="*/ 11822549 w 11855435"/>
              <a:gd name="connsiteY1033" fmla="*/ 304372 h 3922026"/>
              <a:gd name="connsiteX1034" fmla="*/ 11855435 w 11855435"/>
              <a:gd name="connsiteY1034" fmla="*/ 312460 h 3922026"/>
              <a:gd name="connsiteX1035" fmla="*/ 11746645 w 11855435"/>
              <a:gd name="connsiteY1035" fmla="*/ 327452 h 3922026"/>
              <a:gd name="connsiteX1036" fmla="*/ 11759221 w 11855435"/>
              <a:gd name="connsiteY1036" fmla="*/ 317051 h 3922026"/>
              <a:gd name="connsiteX1037" fmla="*/ 11737889 w 11855435"/>
              <a:gd name="connsiteY1037" fmla="*/ 315557 h 3922026"/>
              <a:gd name="connsiteX1038" fmla="*/ 11686985 w 11855435"/>
              <a:gd name="connsiteY1038" fmla="*/ 325947 h 3922026"/>
              <a:gd name="connsiteX1039" fmla="*/ 11567931 w 11855435"/>
              <a:gd name="connsiteY1039" fmla="*/ 341958 h 3922026"/>
              <a:gd name="connsiteX1040" fmla="*/ 11430692 w 11855435"/>
              <a:gd name="connsiteY1040" fmla="*/ 356588 h 3922026"/>
              <a:gd name="connsiteX1041" fmla="*/ 11316401 w 11855435"/>
              <a:gd name="connsiteY1041" fmla="*/ 359834 h 3922026"/>
              <a:gd name="connsiteX1042" fmla="*/ 11232235 w 11855435"/>
              <a:gd name="connsiteY1042" fmla="*/ 372508 h 3922026"/>
              <a:gd name="connsiteX1043" fmla="*/ 11232117 w 11855435"/>
              <a:gd name="connsiteY1043" fmla="*/ 373119 h 3922026"/>
              <a:gd name="connsiteX1044" fmla="*/ 11231991 w 11855435"/>
              <a:gd name="connsiteY1044" fmla="*/ 373774 h 3922026"/>
              <a:gd name="connsiteX1045" fmla="*/ 11221567 w 11855435"/>
              <a:gd name="connsiteY1045" fmla="*/ 374113 h 3922026"/>
              <a:gd name="connsiteX1046" fmla="*/ 11202483 w 11855435"/>
              <a:gd name="connsiteY1046" fmla="*/ 376987 h 3922026"/>
              <a:gd name="connsiteX1047" fmla="*/ 11202857 w 11855435"/>
              <a:gd name="connsiteY1047" fmla="*/ 380295 h 3922026"/>
              <a:gd name="connsiteX1048" fmla="*/ 11212222 w 11855435"/>
              <a:gd name="connsiteY1048" fmla="*/ 381882 h 3922026"/>
              <a:gd name="connsiteX1049" fmla="*/ 11250407 w 11855435"/>
              <a:gd name="connsiteY1049" fmla="*/ 375713 h 3922026"/>
              <a:gd name="connsiteX1050" fmla="*/ 11253159 w 11855435"/>
              <a:gd name="connsiteY1050" fmla="*/ 382940 h 3922026"/>
              <a:gd name="connsiteX1051" fmla="*/ 11298897 w 11855435"/>
              <a:gd name="connsiteY1051" fmla="*/ 372042 h 3922026"/>
              <a:gd name="connsiteX1052" fmla="*/ 11363539 w 11855435"/>
              <a:gd name="connsiteY1052" fmla="*/ 365436 h 3922026"/>
              <a:gd name="connsiteX1053" fmla="*/ 11420166 w 11855435"/>
              <a:gd name="connsiteY1053" fmla="*/ 368014 h 3922026"/>
              <a:gd name="connsiteX1054" fmla="*/ 11412151 w 11855435"/>
              <a:gd name="connsiteY1054" fmla="*/ 377201 h 3922026"/>
              <a:gd name="connsiteX1055" fmla="*/ 11509133 w 11855435"/>
              <a:gd name="connsiteY1055" fmla="*/ 369861 h 3922026"/>
              <a:gd name="connsiteX1056" fmla="*/ 11616924 w 11855435"/>
              <a:gd name="connsiteY1056" fmla="*/ 365708 h 3922026"/>
              <a:gd name="connsiteX1057" fmla="*/ 11614333 w 11855435"/>
              <a:gd name="connsiteY1057" fmla="*/ 379060 h 3922026"/>
              <a:gd name="connsiteX1058" fmla="*/ 11625141 w 11855435"/>
              <a:gd name="connsiteY1058" fmla="*/ 382246 h 3922026"/>
              <a:gd name="connsiteX1059" fmla="*/ 11617086 w 11855435"/>
              <a:gd name="connsiteY1059" fmla="*/ 386287 h 3922026"/>
              <a:gd name="connsiteX1060" fmla="*/ 11611703 w 11855435"/>
              <a:gd name="connsiteY1060" fmla="*/ 387266 h 3922026"/>
              <a:gd name="connsiteX1061" fmla="*/ 11598265 w 11855435"/>
              <a:gd name="connsiteY1061" fmla="*/ 392286 h 3922026"/>
              <a:gd name="connsiteX1062" fmla="*/ 11598224 w 11855435"/>
              <a:gd name="connsiteY1062" fmla="*/ 387142 h 3922026"/>
              <a:gd name="connsiteX1063" fmla="*/ 11590130 w 11855435"/>
              <a:gd name="connsiteY1063" fmla="*/ 386038 h 3922026"/>
              <a:gd name="connsiteX1064" fmla="*/ 11598183 w 11855435"/>
              <a:gd name="connsiteY1064" fmla="*/ 381997 h 3922026"/>
              <a:gd name="connsiteX1065" fmla="*/ 11603566 w 11855435"/>
              <a:gd name="connsiteY1065" fmla="*/ 381018 h 3922026"/>
              <a:gd name="connsiteX1066" fmla="*/ 11541598 w 11855435"/>
              <a:gd name="connsiteY1066" fmla="*/ 384563 h 3922026"/>
              <a:gd name="connsiteX1067" fmla="*/ 11447286 w 11855435"/>
              <a:gd name="connsiteY1067" fmla="*/ 388841 h 3922026"/>
              <a:gd name="connsiteX1068" fmla="*/ 11417575 w 11855435"/>
              <a:gd name="connsiteY1068" fmla="*/ 381366 h 3922026"/>
              <a:gd name="connsiteX1069" fmla="*/ 11379933 w 11855435"/>
              <a:gd name="connsiteY1069" fmla="*/ 393367 h 3922026"/>
              <a:gd name="connsiteX1070" fmla="*/ 11343524 w 11855435"/>
              <a:gd name="connsiteY1070" fmla="*/ 390973 h 3922026"/>
              <a:gd name="connsiteX1071" fmla="*/ 11323504 w 11855435"/>
              <a:gd name="connsiteY1071" fmla="*/ 393704 h 3922026"/>
              <a:gd name="connsiteX1072" fmla="*/ 11327668 w 11855435"/>
              <a:gd name="connsiteY1072" fmla="*/ 396335 h 3922026"/>
              <a:gd name="connsiteX1073" fmla="*/ 11336517 w 11855435"/>
              <a:gd name="connsiteY1073" fmla="*/ 398399 h 3922026"/>
              <a:gd name="connsiteX1074" fmla="*/ 11421756 w 11855435"/>
              <a:gd name="connsiteY1074" fmla="*/ 403789 h 3922026"/>
              <a:gd name="connsiteX1075" fmla="*/ 11476341 w 11855435"/>
              <a:gd name="connsiteY1075" fmla="*/ 413581 h 3922026"/>
              <a:gd name="connsiteX1076" fmla="*/ 11492539 w 11855435"/>
              <a:gd name="connsiteY1076" fmla="*/ 420295 h 3922026"/>
              <a:gd name="connsiteX1077" fmla="*/ 11490545 w 11855435"/>
              <a:gd name="connsiteY1077" fmla="*/ 423746 h 3922026"/>
              <a:gd name="connsiteX1078" fmla="*/ 11448923 w 11855435"/>
              <a:gd name="connsiteY1078" fmla="*/ 419325 h 3922026"/>
              <a:gd name="connsiteX1079" fmla="*/ 11398825 w 11855435"/>
              <a:gd name="connsiteY1079" fmla="*/ 415668 h 3922026"/>
              <a:gd name="connsiteX1080" fmla="*/ 11372906 w 11855435"/>
              <a:gd name="connsiteY1080" fmla="*/ 404927 h 3922026"/>
              <a:gd name="connsiteX1081" fmla="*/ 11294145 w 11855435"/>
              <a:gd name="connsiteY1081" fmla="*/ 402221 h 3922026"/>
              <a:gd name="connsiteX1082" fmla="*/ 11290332 w 11855435"/>
              <a:gd name="connsiteY1082" fmla="*/ 399960 h 3922026"/>
              <a:gd name="connsiteX1083" fmla="*/ 11288340 w 11855435"/>
              <a:gd name="connsiteY1083" fmla="*/ 400368 h 3922026"/>
              <a:gd name="connsiteX1084" fmla="*/ 11253321 w 11855435"/>
              <a:gd name="connsiteY1084" fmla="*/ 403519 h 3922026"/>
              <a:gd name="connsiteX1085" fmla="*/ 11251216 w 11855435"/>
              <a:gd name="connsiteY1085" fmla="*/ 402247 h 3922026"/>
              <a:gd name="connsiteX1086" fmla="*/ 11211428 w 11855435"/>
              <a:gd name="connsiteY1086" fmla="*/ 403754 h 3922026"/>
              <a:gd name="connsiteX1087" fmla="*/ 11197045 w 11855435"/>
              <a:gd name="connsiteY1087" fmla="*/ 402819 h 3922026"/>
              <a:gd name="connsiteX1088" fmla="*/ 11196899 w 11855435"/>
              <a:gd name="connsiteY1088" fmla="*/ 403068 h 3922026"/>
              <a:gd name="connsiteX1089" fmla="*/ 11236493 w 11855435"/>
              <a:gd name="connsiteY1089" fmla="*/ 426492 h 3922026"/>
              <a:gd name="connsiteX1090" fmla="*/ 11230242 w 11855435"/>
              <a:gd name="connsiteY1090" fmla="*/ 427735 h 3922026"/>
              <a:gd name="connsiteX1091" fmla="*/ 11230412 w 11855435"/>
              <a:gd name="connsiteY1091" fmla="*/ 434027 h 3922026"/>
              <a:gd name="connsiteX1092" fmla="*/ 11165071 w 11855435"/>
              <a:gd name="connsiteY1092" fmla="*/ 434699 h 3922026"/>
              <a:gd name="connsiteX1093" fmla="*/ 11165739 w 11855435"/>
              <a:gd name="connsiteY1093" fmla="*/ 459535 h 3922026"/>
              <a:gd name="connsiteX1094" fmla="*/ 11204655 w 11855435"/>
              <a:gd name="connsiteY1094" fmla="*/ 457790 h 3922026"/>
              <a:gd name="connsiteX1095" fmla="*/ 11205331 w 11855435"/>
              <a:gd name="connsiteY1095" fmla="*/ 482960 h 3922026"/>
              <a:gd name="connsiteX1096" fmla="*/ 11192205 w 11855435"/>
              <a:gd name="connsiteY1096" fmla="*/ 485570 h 3922026"/>
              <a:gd name="connsiteX1097" fmla="*/ 11159361 w 11855435"/>
              <a:gd name="connsiteY1097" fmla="*/ 479449 h 3922026"/>
              <a:gd name="connsiteX1098" fmla="*/ 11159699 w 11855435"/>
              <a:gd name="connsiteY1098" fmla="*/ 492031 h 3922026"/>
              <a:gd name="connsiteX1099" fmla="*/ 11075849 w 11855435"/>
              <a:gd name="connsiteY1099" fmla="*/ 552315 h 3922026"/>
              <a:gd name="connsiteX1100" fmla="*/ 10978670 w 11855435"/>
              <a:gd name="connsiteY1100" fmla="*/ 584287 h 3922026"/>
              <a:gd name="connsiteX1101" fmla="*/ 10978829 w 11855435"/>
              <a:gd name="connsiteY1101" fmla="*/ 590248 h 3922026"/>
              <a:gd name="connsiteX1102" fmla="*/ 11089475 w 11855435"/>
              <a:gd name="connsiteY1102" fmla="*/ 568250 h 3922026"/>
              <a:gd name="connsiteX1103" fmla="*/ 11089645 w 11855435"/>
              <a:gd name="connsiteY1103" fmla="*/ 574543 h 3922026"/>
              <a:gd name="connsiteX1104" fmla="*/ 11070765 w 11855435"/>
              <a:gd name="connsiteY1104" fmla="*/ 596942 h 3922026"/>
              <a:gd name="connsiteX1105" fmla="*/ 11038098 w 11855435"/>
              <a:gd name="connsiteY1105" fmla="*/ 597442 h 3922026"/>
              <a:gd name="connsiteX1106" fmla="*/ 11018423 w 11855435"/>
              <a:gd name="connsiteY1106" fmla="*/ 613672 h 3922026"/>
              <a:gd name="connsiteX1107" fmla="*/ 11018584 w 11855435"/>
              <a:gd name="connsiteY1107" fmla="*/ 619633 h 3922026"/>
              <a:gd name="connsiteX1108" fmla="*/ 11051768 w 11855435"/>
              <a:gd name="connsiteY1108" fmla="*/ 638340 h 3922026"/>
              <a:gd name="connsiteX1109" fmla="*/ 11032389 w 11855435"/>
              <a:gd name="connsiteY1109" fmla="*/ 642192 h 3922026"/>
              <a:gd name="connsiteX1110" fmla="*/ 11032017 w 11855435"/>
              <a:gd name="connsiteY1110" fmla="*/ 642082 h 3922026"/>
              <a:gd name="connsiteX1111" fmla="*/ 11033352 w 11855435"/>
              <a:gd name="connsiteY1111" fmla="*/ 644796 h 3922026"/>
              <a:gd name="connsiteX1112" fmla="*/ 11017240 w 11855435"/>
              <a:gd name="connsiteY1112" fmla="*/ 644995 h 3922026"/>
              <a:gd name="connsiteX1113" fmla="*/ 11013349 w 11855435"/>
              <a:gd name="connsiteY1113" fmla="*/ 658628 h 3922026"/>
              <a:gd name="connsiteX1114" fmla="*/ 11023000 w 11855435"/>
              <a:gd name="connsiteY1114" fmla="*/ 664562 h 3922026"/>
              <a:gd name="connsiteX1115" fmla="*/ 11033475 w 11855435"/>
              <a:gd name="connsiteY1115" fmla="*/ 663056 h 3922026"/>
              <a:gd name="connsiteX1116" fmla="*/ 11042566 w 11855435"/>
              <a:gd name="connsiteY1116" fmla="*/ 663545 h 3922026"/>
              <a:gd name="connsiteX1117" fmla="*/ 11046060 w 11855435"/>
              <a:gd name="connsiteY1117" fmla="*/ 670661 h 3922026"/>
              <a:gd name="connsiteX1118" fmla="*/ 11046353 w 11855435"/>
              <a:gd name="connsiteY1118" fmla="*/ 670710 h 3922026"/>
              <a:gd name="connsiteX1119" fmla="*/ 11052265 w 11855435"/>
              <a:gd name="connsiteY1119" fmla="*/ 656884 h 3922026"/>
              <a:gd name="connsiteX1120" fmla="*/ 11052605 w 11855435"/>
              <a:gd name="connsiteY1120" fmla="*/ 669470 h 3922026"/>
              <a:gd name="connsiteX1121" fmla="*/ 11059481 w 11855435"/>
              <a:gd name="connsiteY1121" fmla="*/ 668102 h 3922026"/>
              <a:gd name="connsiteX1122" fmla="*/ 11059650 w 11855435"/>
              <a:gd name="connsiteY1122" fmla="*/ 674393 h 3922026"/>
              <a:gd name="connsiteX1123" fmla="*/ 11049708 w 11855435"/>
              <a:gd name="connsiteY1123" fmla="*/ 678082 h 3922026"/>
              <a:gd name="connsiteX1124" fmla="*/ 11050107 w 11855435"/>
              <a:gd name="connsiteY1124" fmla="*/ 678894 h 3922026"/>
              <a:gd name="connsiteX1125" fmla="*/ 11046842 w 11855435"/>
              <a:gd name="connsiteY1125" fmla="*/ 679146 h 3922026"/>
              <a:gd name="connsiteX1126" fmla="*/ 11036937 w 11855435"/>
              <a:gd name="connsiteY1126" fmla="*/ 682821 h 3922026"/>
              <a:gd name="connsiteX1127" fmla="*/ 11014346 w 11855435"/>
              <a:gd name="connsiteY1127" fmla="*/ 695720 h 3922026"/>
              <a:gd name="connsiteX1128" fmla="*/ 11014523 w 11855435"/>
              <a:gd name="connsiteY1128" fmla="*/ 702342 h 3922026"/>
              <a:gd name="connsiteX1129" fmla="*/ 11086446 w 11855435"/>
              <a:gd name="connsiteY1129" fmla="*/ 712681 h 3922026"/>
              <a:gd name="connsiteX1130" fmla="*/ 11099074 w 11855435"/>
              <a:gd name="connsiteY1130" fmla="*/ 691527 h 3922026"/>
              <a:gd name="connsiteX1131" fmla="*/ 11145206 w 11855435"/>
              <a:gd name="connsiteY1131" fmla="*/ 701000 h 3922026"/>
              <a:gd name="connsiteX1132" fmla="*/ 11126166 w 11855435"/>
              <a:gd name="connsiteY1132" fmla="*/ 717435 h 3922026"/>
              <a:gd name="connsiteX1133" fmla="*/ 11151796 w 11855435"/>
              <a:gd name="connsiteY1133" fmla="*/ 712341 h 3922026"/>
              <a:gd name="connsiteX1134" fmla="*/ 11230053 w 11855435"/>
              <a:gd name="connsiteY1134" fmla="*/ 677806 h 3922026"/>
              <a:gd name="connsiteX1135" fmla="*/ 11230561 w 11855435"/>
              <a:gd name="connsiteY1135" fmla="*/ 696682 h 3922026"/>
              <a:gd name="connsiteX1136" fmla="*/ 11199392 w 11855435"/>
              <a:gd name="connsiteY1136" fmla="*/ 752820 h 3922026"/>
              <a:gd name="connsiteX1137" fmla="*/ 11212857 w 11855435"/>
              <a:gd name="connsiteY1137" fmla="*/ 762793 h 3922026"/>
              <a:gd name="connsiteX1138" fmla="*/ 11199729 w 11855435"/>
              <a:gd name="connsiteY1138" fmla="*/ 765403 h 3922026"/>
              <a:gd name="connsiteX1139" fmla="*/ 11141306 w 11855435"/>
              <a:gd name="connsiteY1139" fmla="*/ 789670 h 3922026"/>
              <a:gd name="connsiteX1140" fmla="*/ 11121792 w 11855435"/>
              <a:gd name="connsiteY1140" fmla="*/ 811860 h 3922026"/>
              <a:gd name="connsiteX1141" fmla="*/ 11135428 w 11855435"/>
              <a:gd name="connsiteY1141" fmla="*/ 828127 h 3922026"/>
              <a:gd name="connsiteX1142" fmla="*/ 11089963 w 11855435"/>
              <a:gd name="connsiteY1142" fmla="*/ 843491 h 3922026"/>
              <a:gd name="connsiteX1143" fmla="*/ 11089288 w 11855435"/>
              <a:gd name="connsiteY1143" fmla="*/ 818321 h 3922026"/>
              <a:gd name="connsiteX1144" fmla="*/ 11011773 w 11855435"/>
              <a:gd name="connsiteY1144" fmla="*/ 833731 h 3922026"/>
              <a:gd name="connsiteX1145" fmla="*/ 10935645 w 11855435"/>
              <a:gd name="connsiteY1145" fmla="*/ 924110 h 3922026"/>
              <a:gd name="connsiteX1146" fmla="*/ 10878305 w 11855435"/>
              <a:gd name="connsiteY1146" fmla="*/ 921400 h 3922026"/>
              <a:gd name="connsiteX1147" fmla="*/ 10861558 w 11855435"/>
              <a:gd name="connsiteY1147" fmla="*/ 923511 h 3922026"/>
              <a:gd name="connsiteX1148" fmla="*/ 10917229 w 11855435"/>
              <a:gd name="connsiteY1148" fmla="*/ 938326 h 3922026"/>
              <a:gd name="connsiteX1149" fmla="*/ 10987647 w 11855435"/>
              <a:gd name="connsiteY1149" fmla="*/ 948235 h 3922026"/>
              <a:gd name="connsiteX1150" fmla="*/ 11002926 w 11855435"/>
              <a:gd name="connsiteY1150" fmla="*/ 956411 h 3922026"/>
              <a:gd name="connsiteX1151" fmla="*/ 11086023 w 11855435"/>
              <a:gd name="connsiteY1151" fmla="*/ 969138 h 3922026"/>
              <a:gd name="connsiteX1152" fmla="*/ 11138663 w 11855435"/>
              <a:gd name="connsiteY1152" fmla="*/ 983701 h 3922026"/>
              <a:gd name="connsiteX1153" fmla="*/ 11153942 w 11855435"/>
              <a:gd name="connsiteY1153" fmla="*/ 991875 h 3922026"/>
              <a:gd name="connsiteX1154" fmla="*/ 11151676 w 11855435"/>
              <a:gd name="connsiteY1154" fmla="*/ 995197 h 3922026"/>
              <a:gd name="connsiteX1155" fmla="*/ 11111261 w 11855435"/>
              <a:gd name="connsiteY1155" fmla="*/ 987173 h 3922026"/>
              <a:gd name="connsiteX1156" fmla="*/ 11062467 w 11855435"/>
              <a:gd name="connsiteY1156" fmla="*/ 979201 h 3922026"/>
              <a:gd name="connsiteX1157" fmla="*/ 11038019 w 11855435"/>
              <a:gd name="connsiteY1157" fmla="*/ 966119 h 3922026"/>
              <a:gd name="connsiteX1158" fmla="*/ 10961034 w 11855435"/>
              <a:gd name="connsiteY1158" fmla="*/ 956663 h 3922026"/>
              <a:gd name="connsiteX1159" fmla="*/ 10937378 w 11855435"/>
              <a:gd name="connsiteY1159" fmla="*/ 948540 h 3922026"/>
              <a:gd name="connsiteX1160" fmla="*/ 10929786 w 11855435"/>
              <a:gd name="connsiteY1160" fmla="*/ 953546 h 3922026"/>
              <a:gd name="connsiteX1161" fmla="*/ 10824610 w 11855435"/>
              <a:gd name="connsiteY1161" fmla="*/ 942607 h 3922026"/>
              <a:gd name="connsiteX1162" fmla="*/ 10766022 w 11855435"/>
              <a:gd name="connsiteY1162" fmla="*/ 936761 h 3922026"/>
              <a:gd name="connsiteX1163" fmla="*/ 10765005 w 11855435"/>
              <a:gd name="connsiteY1163" fmla="*/ 936706 h 3922026"/>
              <a:gd name="connsiteX1164" fmla="*/ 10765731 w 11855435"/>
              <a:gd name="connsiteY1164" fmla="*/ 938912 h 3922026"/>
              <a:gd name="connsiteX1165" fmla="*/ 10752605 w 11855435"/>
              <a:gd name="connsiteY1165" fmla="*/ 941521 h 3922026"/>
              <a:gd name="connsiteX1166" fmla="*/ 10537860 w 11855435"/>
              <a:gd name="connsiteY1166" fmla="*/ 971893 h 3922026"/>
              <a:gd name="connsiteX1167" fmla="*/ 10480095 w 11855435"/>
              <a:gd name="connsiteY1167" fmla="*/ 1020667 h 3922026"/>
              <a:gd name="connsiteX1168" fmla="*/ 10434640 w 11855435"/>
              <a:gd name="connsiteY1168" fmla="*/ 1036360 h 3922026"/>
              <a:gd name="connsiteX1169" fmla="*/ 10480603 w 11855435"/>
              <a:gd name="connsiteY1169" fmla="*/ 1039542 h 3922026"/>
              <a:gd name="connsiteX1170" fmla="*/ 10668393 w 11855435"/>
              <a:gd name="connsiteY1170" fmla="*/ 964920 h 3922026"/>
              <a:gd name="connsiteX1171" fmla="*/ 10688261 w 11855435"/>
              <a:gd name="connsiteY1171" fmla="*/ 979282 h 3922026"/>
              <a:gd name="connsiteX1172" fmla="*/ 10675641 w 11855435"/>
              <a:gd name="connsiteY1172" fmla="*/ 1000767 h 3922026"/>
              <a:gd name="connsiteX1173" fmla="*/ 10695856 w 11855435"/>
              <a:gd name="connsiteY1173" fmla="*/ 1028046 h 3922026"/>
              <a:gd name="connsiteX1174" fmla="*/ 10741320 w 11855435"/>
              <a:gd name="connsiteY1174" fmla="*/ 1012680 h 3922026"/>
              <a:gd name="connsiteX1175" fmla="*/ 10869032 w 11855435"/>
              <a:gd name="connsiteY1175" fmla="*/ 1042539 h 3922026"/>
              <a:gd name="connsiteX1176" fmla="*/ 10888457 w 11855435"/>
              <a:gd name="connsiteY1176" fmla="*/ 1054708 h 3922026"/>
              <a:gd name="connsiteX1177" fmla="*/ 10891591 w 11855435"/>
              <a:gd name="connsiteY1177" fmla="*/ 1054608 h 3922026"/>
              <a:gd name="connsiteX1178" fmla="*/ 11000078 w 11855435"/>
              <a:gd name="connsiteY1178" fmla="*/ 1078207 h 3922026"/>
              <a:gd name="connsiteX1179" fmla="*/ 10905912 w 11855435"/>
              <a:gd name="connsiteY1179" fmla="*/ 1071467 h 3922026"/>
              <a:gd name="connsiteX1180" fmla="*/ 10851696 w 11855435"/>
              <a:gd name="connsiteY1180" fmla="*/ 1068733 h 3922026"/>
              <a:gd name="connsiteX1181" fmla="*/ 10848685 w 11855435"/>
              <a:gd name="connsiteY1181" fmla="*/ 1069431 h 3922026"/>
              <a:gd name="connsiteX1182" fmla="*/ 10838107 w 11855435"/>
              <a:gd name="connsiteY1182" fmla="*/ 1078789 h 3922026"/>
              <a:gd name="connsiteX1183" fmla="*/ 10851027 w 11855435"/>
              <a:gd name="connsiteY1183" fmla="*/ 1080972 h 3922026"/>
              <a:gd name="connsiteX1184" fmla="*/ 10792009 w 11855435"/>
              <a:gd name="connsiteY1184" fmla="*/ 1094614 h 3922026"/>
              <a:gd name="connsiteX1185" fmla="*/ 10788801 w 11855435"/>
              <a:gd name="connsiteY1185" fmla="*/ 1094970 h 3922026"/>
              <a:gd name="connsiteX1186" fmla="*/ 10788351 w 11855435"/>
              <a:gd name="connsiteY1186" fmla="*/ 1095212 h 3922026"/>
              <a:gd name="connsiteX1187" fmla="*/ 10783598 w 11855435"/>
              <a:gd name="connsiteY1187" fmla="*/ 1096989 h 3922026"/>
              <a:gd name="connsiteX1188" fmla="*/ 10783442 w 11855435"/>
              <a:gd name="connsiteY1188" fmla="*/ 1096930 h 3922026"/>
              <a:gd name="connsiteX1189" fmla="*/ 10781944 w 11855435"/>
              <a:gd name="connsiteY1189" fmla="*/ 1097608 h 3922026"/>
              <a:gd name="connsiteX1190" fmla="*/ 10783598 w 11855435"/>
              <a:gd name="connsiteY1190" fmla="*/ 1096989 h 3922026"/>
              <a:gd name="connsiteX1191" fmla="*/ 10784133 w 11855435"/>
              <a:gd name="connsiteY1191" fmla="*/ 1097192 h 3922026"/>
              <a:gd name="connsiteX1192" fmla="*/ 10785496 w 11855435"/>
              <a:gd name="connsiteY1192" fmla="*/ 1096671 h 3922026"/>
              <a:gd name="connsiteX1193" fmla="*/ 10785388 w 11855435"/>
              <a:gd name="connsiteY1193" fmla="*/ 1097259 h 3922026"/>
              <a:gd name="connsiteX1194" fmla="*/ 10721931 w 11855435"/>
              <a:gd name="connsiteY1194" fmla="*/ 1115036 h 3922026"/>
              <a:gd name="connsiteX1195" fmla="*/ 10720742 w 11855435"/>
              <a:gd name="connsiteY1195" fmla="*/ 1113416 h 3922026"/>
              <a:gd name="connsiteX1196" fmla="*/ 10672634 w 11855435"/>
              <a:gd name="connsiteY1196" fmla="*/ 1124647 h 3922026"/>
              <a:gd name="connsiteX1197" fmla="*/ 10659466 w 11855435"/>
              <a:gd name="connsiteY1197" fmla="*/ 1125053 h 3922026"/>
              <a:gd name="connsiteX1198" fmla="*/ 10594891 w 11855435"/>
              <a:gd name="connsiteY1198" fmla="*/ 1136265 h 3922026"/>
              <a:gd name="connsiteX1199" fmla="*/ 10564220 w 11855435"/>
              <a:gd name="connsiteY1199" fmla="*/ 1140257 h 3922026"/>
              <a:gd name="connsiteX1200" fmla="*/ 10535826 w 11855435"/>
              <a:gd name="connsiteY1200" fmla="*/ 1145405 h 3922026"/>
              <a:gd name="connsiteX1201" fmla="*/ 10535765 w 11855435"/>
              <a:gd name="connsiteY1201" fmla="*/ 1145397 h 3922026"/>
              <a:gd name="connsiteX1202" fmla="*/ 10533577 w 11855435"/>
              <a:gd name="connsiteY1202" fmla="*/ 1145813 h 3922026"/>
              <a:gd name="connsiteX1203" fmla="*/ 10535826 w 11855435"/>
              <a:gd name="connsiteY1203" fmla="*/ 1145405 h 3922026"/>
              <a:gd name="connsiteX1204" fmla="*/ 10539067 w 11855435"/>
              <a:gd name="connsiteY1204" fmla="*/ 1145818 h 3922026"/>
              <a:gd name="connsiteX1205" fmla="*/ 10533613 w 11855435"/>
              <a:gd name="connsiteY1205" fmla="*/ 1147900 h 3922026"/>
              <a:gd name="connsiteX1206" fmla="*/ 10531425 w 11855435"/>
              <a:gd name="connsiteY1206" fmla="*/ 1148316 h 3922026"/>
              <a:gd name="connsiteX1207" fmla="*/ 10532538 w 11855435"/>
              <a:gd name="connsiteY1207" fmla="*/ 1149151 h 3922026"/>
              <a:gd name="connsiteX1208" fmla="*/ 10589511 w 11855435"/>
              <a:gd name="connsiteY1208" fmla="*/ 1142523 h 3922026"/>
              <a:gd name="connsiteX1209" fmla="*/ 10587396 w 11855435"/>
              <a:gd name="connsiteY1209" fmla="*/ 1147115 h 3922026"/>
              <a:gd name="connsiteX1210" fmla="*/ 10572039 w 11855435"/>
              <a:gd name="connsiteY1210" fmla="*/ 1147936 h 3922026"/>
              <a:gd name="connsiteX1211" fmla="*/ 10547930 w 11855435"/>
              <a:gd name="connsiteY1211" fmla="*/ 1150418 h 3922026"/>
              <a:gd name="connsiteX1212" fmla="*/ 10507264 w 11855435"/>
              <a:gd name="connsiteY1212" fmla="*/ 1155653 h 3922026"/>
              <a:gd name="connsiteX1213" fmla="*/ 10492613 w 11855435"/>
              <a:gd name="connsiteY1213" fmla="*/ 1156724 h 3922026"/>
              <a:gd name="connsiteX1214" fmla="*/ 10476201 w 11855435"/>
              <a:gd name="connsiteY1214" fmla="*/ 1179708 h 3922026"/>
              <a:gd name="connsiteX1215" fmla="*/ 10439324 w 11855435"/>
              <a:gd name="connsiteY1215" fmla="*/ 1210552 h 3922026"/>
              <a:gd name="connsiteX1216" fmla="*/ 10439823 w 11855435"/>
              <a:gd name="connsiteY1216" fmla="*/ 1229099 h 3922026"/>
              <a:gd name="connsiteX1217" fmla="*/ 10400610 w 11855435"/>
              <a:gd name="connsiteY1217" fmla="*/ 1243220 h 3922026"/>
              <a:gd name="connsiteX1218" fmla="*/ 10380056 w 11855435"/>
              <a:gd name="connsiteY1218" fmla="*/ 1203358 h 3922026"/>
              <a:gd name="connsiteX1219" fmla="*/ 10106086 w 11855435"/>
              <a:gd name="connsiteY1219" fmla="*/ 1251497 h 3922026"/>
              <a:gd name="connsiteX1220" fmla="*/ 10119009 w 11855435"/>
              <a:gd name="connsiteY1220" fmla="*/ 1217966 h 3922026"/>
              <a:gd name="connsiteX1221" fmla="*/ 10099005 w 11855435"/>
              <a:gd name="connsiteY1221" fmla="*/ 1221943 h 3922026"/>
              <a:gd name="connsiteX1222" fmla="*/ 10066829 w 11855435"/>
              <a:gd name="connsiteY1222" fmla="*/ 1240658 h 3922026"/>
              <a:gd name="connsiteX1223" fmla="*/ 10066659 w 11855435"/>
              <a:gd name="connsiteY1223" fmla="*/ 1234365 h 3922026"/>
              <a:gd name="connsiteX1224" fmla="*/ 10079627 w 11855435"/>
              <a:gd name="connsiteY1224" fmla="*/ 1225795 h 3922026"/>
              <a:gd name="connsiteX1225" fmla="*/ 10040245 w 11855435"/>
              <a:gd name="connsiteY1225" fmla="*/ 1233624 h 3922026"/>
              <a:gd name="connsiteX1226" fmla="*/ 9975857 w 11855435"/>
              <a:gd name="connsiteY1226" fmla="*/ 1246425 h 3922026"/>
              <a:gd name="connsiteX1227" fmla="*/ 9975180 w 11855435"/>
              <a:gd name="connsiteY1227" fmla="*/ 1221256 h 3922026"/>
              <a:gd name="connsiteX1228" fmla="*/ 9962053 w 11855435"/>
              <a:gd name="connsiteY1228" fmla="*/ 1223865 h 3922026"/>
              <a:gd name="connsiteX1229" fmla="*/ 9917097 w 11855435"/>
              <a:gd name="connsiteY1229" fmla="*/ 1258107 h 3922026"/>
              <a:gd name="connsiteX1230" fmla="*/ 9917765 w 11855435"/>
              <a:gd name="connsiteY1230" fmla="*/ 1282943 h 3922026"/>
              <a:gd name="connsiteX1231" fmla="*/ 9879008 w 11855435"/>
              <a:gd name="connsiteY1231" fmla="*/ 1290647 h 3922026"/>
              <a:gd name="connsiteX1232" fmla="*/ 9858496 w 11855435"/>
              <a:gd name="connsiteY1232" fmla="*/ 1275749 h 3922026"/>
              <a:gd name="connsiteX1233" fmla="*/ 9857328 w 11855435"/>
              <a:gd name="connsiteY1233" fmla="*/ 1232366 h 3922026"/>
              <a:gd name="connsiteX1234" fmla="*/ 9786067 w 11855435"/>
              <a:gd name="connsiteY1234" fmla="*/ 1246534 h 3922026"/>
              <a:gd name="connsiteX1235" fmla="*/ 9780653 w 11855435"/>
              <a:gd name="connsiteY1235" fmla="*/ 1278905 h 3922026"/>
              <a:gd name="connsiteX1236" fmla="*/ 9780821 w 11855435"/>
              <a:gd name="connsiteY1236" fmla="*/ 1285197 h 3922026"/>
              <a:gd name="connsiteX1237" fmla="*/ 9715016 w 11855435"/>
              <a:gd name="connsiteY1237" fmla="*/ 1291953 h 3922026"/>
              <a:gd name="connsiteX1238" fmla="*/ 9702726 w 11855435"/>
              <a:gd name="connsiteY1238" fmla="*/ 1325693 h 3922026"/>
              <a:gd name="connsiteX1239" fmla="*/ 9637374 w 11855435"/>
              <a:gd name="connsiteY1239" fmla="*/ 1326034 h 3922026"/>
              <a:gd name="connsiteX1240" fmla="*/ 9637874 w 11855435"/>
              <a:gd name="connsiteY1240" fmla="*/ 1344577 h 3922026"/>
              <a:gd name="connsiteX1241" fmla="*/ 9526564 w 11855435"/>
              <a:gd name="connsiteY1241" fmla="*/ 1341737 h 3922026"/>
              <a:gd name="connsiteX1242" fmla="*/ 9527230 w 11855435"/>
              <a:gd name="connsiteY1242" fmla="*/ 1366574 h 3922026"/>
              <a:gd name="connsiteX1243" fmla="*/ 9501602 w 11855435"/>
              <a:gd name="connsiteY1243" fmla="*/ 1371669 h 3922026"/>
              <a:gd name="connsiteX1244" fmla="*/ 9500935 w 11855435"/>
              <a:gd name="connsiteY1244" fmla="*/ 1346831 h 3922026"/>
              <a:gd name="connsiteX1245" fmla="*/ 9487807 w 11855435"/>
              <a:gd name="connsiteY1245" fmla="*/ 1349441 h 3922026"/>
              <a:gd name="connsiteX1246" fmla="*/ 9487975 w 11855435"/>
              <a:gd name="connsiteY1246" fmla="*/ 1355735 h 3922026"/>
              <a:gd name="connsiteX1247" fmla="*/ 9482275 w 11855435"/>
              <a:gd name="connsiteY1247" fmla="*/ 1400816 h 3922026"/>
              <a:gd name="connsiteX1248" fmla="*/ 9476023 w 11855435"/>
              <a:gd name="connsiteY1248" fmla="*/ 1402058 h 3922026"/>
              <a:gd name="connsiteX1249" fmla="*/ 9469097 w 11855435"/>
              <a:gd name="connsiteY1249" fmla="*/ 1378132 h 3922026"/>
              <a:gd name="connsiteX1250" fmla="*/ 9417262 w 11855435"/>
              <a:gd name="connsiteY1250" fmla="*/ 1413740 h 3922026"/>
              <a:gd name="connsiteX1251" fmla="*/ 9416923 w 11855435"/>
              <a:gd name="connsiteY1251" fmla="*/ 1401156 h 3922026"/>
              <a:gd name="connsiteX1252" fmla="*/ 9371628 w 11855435"/>
              <a:gd name="connsiteY1252" fmla="*/ 1422812 h 3922026"/>
              <a:gd name="connsiteX1253" fmla="*/ 9371788 w 11855435"/>
              <a:gd name="connsiteY1253" fmla="*/ 1428772 h 3922026"/>
              <a:gd name="connsiteX1254" fmla="*/ 9385253 w 11855435"/>
              <a:gd name="connsiteY1254" fmla="*/ 1438747 h 3922026"/>
              <a:gd name="connsiteX1255" fmla="*/ 9365248 w 11855435"/>
              <a:gd name="connsiteY1255" fmla="*/ 1442724 h 3922026"/>
              <a:gd name="connsiteX1256" fmla="*/ 9339285 w 11855435"/>
              <a:gd name="connsiteY1256" fmla="*/ 1435235 h 3922026"/>
              <a:gd name="connsiteX1257" fmla="*/ 9339620 w 11855435"/>
              <a:gd name="connsiteY1257" fmla="*/ 1447819 h 3922026"/>
              <a:gd name="connsiteX1258" fmla="*/ 9353248 w 11855435"/>
              <a:gd name="connsiteY1258" fmla="*/ 1463754 h 3922026"/>
              <a:gd name="connsiteX1259" fmla="*/ 9288735 w 11855435"/>
              <a:gd name="connsiteY1259" fmla="*/ 1495224 h 3922026"/>
              <a:gd name="connsiteX1260" fmla="*/ 9288902 w 11855435"/>
              <a:gd name="connsiteY1260" fmla="*/ 1501516 h 3922026"/>
              <a:gd name="connsiteX1261" fmla="*/ 9399100 w 11855435"/>
              <a:gd name="connsiteY1261" fmla="*/ 1486267 h 3922026"/>
              <a:gd name="connsiteX1262" fmla="*/ 9391834 w 11855435"/>
              <a:gd name="connsiteY1262" fmla="*/ 1449758 h 3922026"/>
              <a:gd name="connsiteX1263" fmla="*/ 9398086 w 11855435"/>
              <a:gd name="connsiteY1263" fmla="*/ 1448514 h 3922026"/>
              <a:gd name="connsiteX1264" fmla="*/ 9523496 w 11855435"/>
              <a:gd name="connsiteY1264" fmla="*/ 1461537 h 3922026"/>
              <a:gd name="connsiteX1265" fmla="*/ 9523319 w 11855435"/>
              <a:gd name="connsiteY1265" fmla="*/ 1454913 h 3922026"/>
              <a:gd name="connsiteX1266" fmla="*/ 9516445 w 11855435"/>
              <a:gd name="connsiteY1266" fmla="*/ 1456282 h 3922026"/>
              <a:gd name="connsiteX1267" fmla="*/ 9529400 w 11855435"/>
              <a:gd name="connsiteY1267" fmla="*/ 1447378 h 3922026"/>
              <a:gd name="connsiteX1268" fmla="*/ 9562585 w 11855435"/>
              <a:gd name="connsiteY1268" fmla="*/ 1466086 h 3922026"/>
              <a:gd name="connsiteX1269" fmla="*/ 9564115 w 11855435"/>
              <a:gd name="connsiteY1269" fmla="*/ 1468367 h 3922026"/>
              <a:gd name="connsiteX1270" fmla="*/ 9569761 w 11855435"/>
              <a:gd name="connsiteY1270" fmla="*/ 1466739 h 3922026"/>
              <a:gd name="connsiteX1271" fmla="*/ 9627949 w 11855435"/>
              <a:gd name="connsiteY1271" fmla="*/ 1456143 h 3922026"/>
              <a:gd name="connsiteX1272" fmla="*/ 9646629 w 11855435"/>
              <a:gd name="connsiteY1272" fmla="*/ 1456312 h 3922026"/>
              <a:gd name="connsiteX1273" fmla="*/ 9645913 w 11855435"/>
              <a:gd name="connsiteY1273" fmla="*/ 1460015 h 3922026"/>
              <a:gd name="connsiteX1274" fmla="*/ 9602669 w 11855435"/>
              <a:gd name="connsiteY1274" fmla="*/ 1470747 h 3922026"/>
              <a:gd name="connsiteX1275" fmla="*/ 9551234 w 11855435"/>
              <a:gd name="connsiteY1275" fmla="*/ 1485112 h 3922026"/>
              <a:gd name="connsiteX1276" fmla="*/ 9547281 w 11855435"/>
              <a:gd name="connsiteY1276" fmla="*/ 1485077 h 3922026"/>
              <a:gd name="connsiteX1277" fmla="*/ 9533996 w 11855435"/>
              <a:gd name="connsiteY1277" fmla="*/ 1489664 h 3922026"/>
              <a:gd name="connsiteX1278" fmla="*/ 9498070 w 11855435"/>
              <a:gd name="connsiteY1278" fmla="*/ 1497555 h 3922026"/>
              <a:gd name="connsiteX1279" fmla="*/ 9499987 w 11855435"/>
              <a:gd name="connsiteY1279" fmla="*/ 1532616 h 3922026"/>
              <a:gd name="connsiteX1280" fmla="*/ 9499479 w 11855435"/>
              <a:gd name="connsiteY1280" fmla="*/ 1545923 h 3922026"/>
              <a:gd name="connsiteX1281" fmla="*/ 9517982 w 11855435"/>
              <a:gd name="connsiteY1281" fmla="*/ 1538308 h 3922026"/>
              <a:gd name="connsiteX1282" fmla="*/ 9540990 w 11855435"/>
              <a:gd name="connsiteY1282" fmla="*/ 1510204 h 3922026"/>
              <a:gd name="connsiteX1283" fmla="*/ 9589506 w 11855435"/>
              <a:gd name="connsiteY1283" fmla="*/ 1485702 h 3922026"/>
              <a:gd name="connsiteX1284" fmla="*/ 9602796 w 11855435"/>
              <a:gd name="connsiteY1284" fmla="*/ 1489055 h 3922026"/>
              <a:gd name="connsiteX1285" fmla="*/ 9603384 w 11855435"/>
              <a:gd name="connsiteY1285" fmla="*/ 1510984 h 3922026"/>
              <a:gd name="connsiteX1286" fmla="*/ 9659719 w 11855435"/>
              <a:gd name="connsiteY1286" fmla="*/ 1490538 h 3922026"/>
              <a:gd name="connsiteX1287" fmla="*/ 9692450 w 11855435"/>
              <a:gd name="connsiteY1287" fmla="*/ 1485333 h 3922026"/>
              <a:gd name="connsiteX1288" fmla="*/ 9849829 w 11855435"/>
              <a:gd name="connsiteY1288" fmla="*/ 1437868 h 3922026"/>
              <a:gd name="connsiteX1289" fmla="*/ 9925030 w 11855435"/>
              <a:gd name="connsiteY1289" fmla="*/ 1418499 h 3922026"/>
              <a:gd name="connsiteX1290" fmla="*/ 9994153 w 11855435"/>
              <a:gd name="connsiteY1290" fmla="*/ 1397111 h 3922026"/>
              <a:gd name="connsiteX1291" fmla="*/ 9994307 w 11855435"/>
              <a:gd name="connsiteY1291" fmla="*/ 1397110 h 3922026"/>
              <a:gd name="connsiteX1292" fmla="*/ 9999628 w 11855435"/>
              <a:gd name="connsiteY1292" fmla="*/ 1395418 h 3922026"/>
              <a:gd name="connsiteX1293" fmla="*/ 9994153 w 11855435"/>
              <a:gd name="connsiteY1293" fmla="*/ 1397111 h 3922026"/>
              <a:gd name="connsiteX1294" fmla="*/ 9985925 w 11855435"/>
              <a:gd name="connsiteY1294" fmla="*/ 1397173 h 3922026"/>
              <a:gd name="connsiteX1295" fmla="*/ 9998827 w 11855435"/>
              <a:gd name="connsiteY1295" fmla="*/ 1390464 h 3922026"/>
              <a:gd name="connsiteX1296" fmla="*/ 10004148 w 11855435"/>
              <a:gd name="connsiteY1296" fmla="*/ 1388773 h 3922026"/>
              <a:gd name="connsiteX1297" fmla="*/ 10001086 w 11855435"/>
              <a:gd name="connsiteY1297" fmla="*/ 1387142 h 3922026"/>
              <a:gd name="connsiteX1298" fmla="*/ 9861125 w 11855435"/>
              <a:gd name="connsiteY1298" fmla="*/ 1421255 h 3922026"/>
              <a:gd name="connsiteX1299" fmla="*/ 9864843 w 11855435"/>
              <a:gd name="connsiteY1299" fmla="*/ 1409659 h 3922026"/>
              <a:gd name="connsiteX1300" fmla="*/ 9902893 w 11855435"/>
              <a:gd name="connsiteY1300" fmla="*/ 1402759 h 3922026"/>
              <a:gd name="connsiteX1301" fmla="*/ 9962232 w 11855435"/>
              <a:gd name="connsiteY1301" fmla="*/ 1389089 h 3922026"/>
              <a:gd name="connsiteX1302" fmla="*/ 10164588 w 11855435"/>
              <a:gd name="connsiteY1302" fmla="*/ 1342936 h 3922026"/>
              <a:gd name="connsiteX1303" fmla="*/ 10184417 w 11855435"/>
              <a:gd name="connsiteY1303" fmla="*/ 1344439 h 3922026"/>
              <a:gd name="connsiteX1304" fmla="*/ 10266644 w 11855435"/>
              <a:gd name="connsiteY1304" fmla="*/ 1333901 h 3922026"/>
              <a:gd name="connsiteX1305" fmla="*/ 10279546 w 11855435"/>
              <a:gd name="connsiteY1305" fmla="*/ 1327193 h 3922026"/>
              <a:gd name="connsiteX1306" fmla="*/ 10318400 w 11855435"/>
              <a:gd name="connsiteY1306" fmla="*/ 1325246 h 3922026"/>
              <a:gd name="connsiteX1307" fmla="*/ 10312276 w 11855435"/>
              <a:gd name="connsiteY1307" fmla="*/ 1321986 h 3922026"/>
              <a:gd name="connsiteX1308" fmla="*/ 10341964 w 11855435"/>
              <a:gd name="connsiteY1308" fmla="*/ 1320412 h 3922026"/>
              <a:gd name="connsiteX1309" fmla="*/ 10347440 w 11855435"/>
              <a:gd name="connsiteY1309" fmla="*/ 1331556 h 3922026"/>
              <a:gd name="connsiteX1310" fmla="*/ 10330648 w 11855435"/>
              <a:gd name="connsiteY1310" fmla="*/ 1331764 h 3922026"/>
              <a:gd name="connsiteX1311" fmla="*/ 10267221 w 11855435"/>
              <a:gd name="connsiteY1311" fmla="*/ 1346083 h 3922026"/>
              <a:gd name="connsiteX1312" fmla="*/ 10206579 w 11855435"/>
              <a:gd name="connsiteY1312" fmla="*/ 1357155 h 3922026"/>
              <a:gd name="connsiteX1313" fmla="*/ 10197467 w 11855435"/>
              <a:gd name="connsiteY1313" fmla="*/ 1355909 h 3922026"/>
              <a:gd name="connsiteX1314" fmla="*/ 10195208 w 11855435"/>
              <a:gd name="connsiteY1314" fmla="*/ 1359232 h 3922026"/>
              <a:gd name="connsiteX1315" fmla="*/ 10206579 w 11855435"/>
              <a:gd name="connsiteY1315" fmla="*/ 1357155 h 3922026"/>
              <a:gd name="connsiteX1316" fmla="*/ 10208913 w 11855435"/>
              <a:gd name="connsiteY1316" fmla="*/ 1357477 h 3922026"/>
              <a:gd name="connsiteX1317" fmla="*/ 10201332 w 11855435"/>
              <a:gd name="connsiteY1317" fmla="*/ 1362490 h 3922026"/>
              <a:gd name="connsiteX1318" fmla="*/ 10199072 w 11855435"/>
              <a:gd name="connsiteY1318" fmla="*/ 1365813 h 3922026"/>
              <a:gd name="connsiteX1319" fmla="*/ 10347563 w 11855435"/>
              <a:gd name="connsiteY1319" fmla="*/ 1349816 h 3922026"/>
              <a:gd name="connsiteX1320" fmla="*/ 10356655 w 11855435"/>
              <a:gd name="connsiteY1320" fmla="*/ 1350306 h 3922026"/>
              <a:gd name="connsiteX1321" fmla="*/ 10364198 w 11855435"/>
              <a:gd name="connsiteY1321" fmla="*/ 1365656 h 3922026"/>
              <a:gd name="connsiteX1322" fmla="*/ 10287436 w 11855435"/>
              <a:gd name="connsiteY1322" fmla="*/ 1371550 h 3922026"/>
              <a:gd name="connsiteX1323" fmla="*/ 10169553 w 11855435"/>
              <a:gd name="connsiteY1323" fmla="*/ 1390827 h 3922026"/>
              <a:gd name="connsiteX1324" fmla="*/ 10087325 w 11855435"/>
              <a:gd name="connsiteY1324" fmla="*/ 1401367 h 3922026"/>
              <a:gd name="connsiteX1325" fmla="*/ 10087473 w 11855435"/>
              <a:gd name="connsiteY1325" fmla="*/ 1419544 h 3922026"/>
              <a:gd name="connsiteX1326" fmla="*/ 10062325 w 11855435"/>
              <a:gd name="connsiteY1326" fmla="*/ 1419734 h 3922026"/>
              <a:gd name="connsiteX1327" fmla="*/ 10063781 w 11855435"/>
              <a:gd name="connsiteY1327" fmla="*/ 1411459 h 3922026"/>
              <a:gd name="connsiteX1328" fmla="*/ 9919957 w 11855435"/>
              <a:gd name="connsiteY1328" fmla="*/ 1438989 h 3922026"/>
              <a:gd name="connsiteX1329" fmla="*/ 9846263 w 11855435"/>
              <a:gd name="connsiteY1329" fmla="*/ 1467643 h 3922026"/>
              <a:gd name="connsiteX1330" fmla="*/ 9763381 w 11855435"/>
              <a:gd name="connsiteY1330" fmla="*/ 1491406 h 3922026"/>
              <a:gd name="connsiteX1331" fmla="*/ 9790789 w 11855435"/>
              <a:gd name="connsiteY1331" fmla="*/ 1487895 h 3922026"/>
              <a:gd name="connsiteX1332" fmla="*/ 9784012 w 11855435"/>
              <a:gd name="connsiteY1332" fmla="*/ 1497862 h 3922026"/>
              <a:gd name="connsiteX1333" fmla="*/ 9723219 w 11855435"/>
              <a:gd name="connsiteY1333" fmla="*/ 1519806 h 3922026"/>
              <a:gd name="connsiteX1334" fmla="*/ 9711774 w 11855435"/>
              <a:gd name="connsiteY1334" fmla="*/ 1518240 h 3922026"/>
              <a:gd name="connsiteX1335" fmla="*/ 9714686 w 11855435"/>
              <a:gd name="connsiteY1335" fmla="*/ 1501691 h 3922026"/>
              <a:gd name="connsiteX1336" fmla="*/ 9676993 w 11855435"/>
              <a:gd name="connsiteY1336" fmla="*/ 1517266 h 3922026"/>
              <a:gd name="connsiteX1337" fmla="*/ 9656694 w 11855435"/>
              <a:gd name="connsiteY1337" fmla="*/ 1524640 h 3922026"/>
              <a:gd name="connsiteX1338" fmla="*/ 9662613 w 11855435"/>
              <a:gd name="connsiteY1338" fmla="*/ 1540086 h 3922026"/>
              <a:gd name="connsiteX1339" fmla="*/ 9656361 w 11855435"/>
              <a:gd name="connsiteY1339" fmla="*/ 1541330 h 3922026"/>
              <a:gd name="connsiteX1340" fmla="*/ 9656532 w 11855435"/>
              <a:gd name="connsiteY1340" fmla="*/ 1547623 h 3922026"/>
              <a:gd name="connsiteX1341" fmla="*/ 9546711 w 11855435"/>
              <a:gd name="connsiteY1341" fmla="*/ 1600417 h 3922026"/>
              <a:gd name="connsiteX1342" fmla="*/ 9585472 w 11855435"/>
              <a:gd name="connsiteY1342" fmla="*/ 1592712 h 3922026"/>
              <a:gd name="connsiteX1343" fmla="*/ 9598597 w 11855435"/>
              <a:gd name="connsiteY1343" fmla="*/ 1590101 h 3922026"/>
              <a:gd name="connsiteX1344" fmla="*/ 9605475 w 11855435"/>
              <a:gd name="connsiteY1344" fmla="*/ 1588735 h 3922026"/>
              <a:gd name="connsiteX1345" fmla="*/ 9605644 w 11855435"/>
              <a:gd name="connsiteY1345" fmla="*/ 1595027 h 3922026"/>
              <a:gd name="connsiteX1346" fmla="*/ 9541298 w 11855435"/>
              <a:gd name="connsiteY1346" fmla="*/ 1632789 h 3922026"/>
              <a:gd name="connsiteX1347" fmla="*/ 9560677 w 11855435"/>
              <a:gd name="connsiteY1347" fmla="*/ 1628936 h 3922026"/>
              <a:gd name="connsiteX1348" fmla="*/ 9573645 w 11855435"/>
              <a:gd name="connsiteY1348" fmla="*/ 1620365 h 3922026"/>
              <a:gd name="connsiteX1349" fmla="*/ 9580227 w 11855435"/>
              <a:gd name="connsiteY1349" fmla="*/ 1631375 h 3922026"/>
              <a:gd name="connsiteX1350" fmla="*/ 9596302 w 11855435"/>
              <a:gd name="connsiteY1350" fmla="*/ 1633861 h 3922026"/>
              <a:gd name="connsiteX1351" fmla="*/ 9662538 w 11855435"/>
              <a:gd name="connsiteY1351" fmla="*/ 1620559 h 3922026"/>
              <a:gd name="connsiteX1352" fmla="*/ 9682368 w 11855435"/>
              <a:gd name="connsiteY1352" fmla="*/ 1622064 h 3922026"/>
              <a:gd name="connsiteX1353" fmla="*/ 9764593 w 11855435"/>
              <a:gd name="connsiteY1353" fmla="*/ 1611525 h 3922026"/>
              <a:gd name="connsiteX1354" fmla="*/ 9777496 w 11855435"/>
              <a:gd name="connsiteY1354" fmla="*/ 1604815 h 3922026"/>
              <a:gd name="connsiteX1355" fmla="*/ 9816349 w 11855435"/>
              <a:gd name="connsiteY1355" fmla="*/ 1602869 h 3922026"/>
              <a:gd name="connsiteX1356" fmla="*/ 9810226 w 11855435"/>
              <a:gd name="connsiteY1356" fmla="*/ 1599611 h 3922026"/>
              <a:gd name="connsiteX1357" fmla="*/ 9835140 w 11855435"/>
              <a:gd name="connsiteY1357" fmla="*/ 1598289 h 3922026"/>
              <a:gd name="connsiteX1358" fmla="*/ 9876687 w 11855435"/>
              <a:gd name="connsiteY1358" fmla="*/ 1583438 h 3922026"/>
              <a:gd name="connsiteX1359" fmla="*/ 9964925 w 11855435"/>
              <a:gd name="connsiteY1359" fmla="*/ 1561718 h 3922026"/>
              <a:gd name="connsiteX1360" fmla="*/ 9966300 w 11855435"/>
              <a:gd name="connsiteY1360" fmla="*/ 1558082 h 3922026"/>
              <a:gd name="connsiteX1361" fmla="*/ 9971222 w 11855435"/>
              <a:gd name="connsiteY1361" fmla="*/ 1555144 h 3922026"/>
              <a:gd name="connsiteX1362" fmla="*/ 9981863 w 11855435"/>
              <a:gd name="connsiteY1362" fmla="*/ 1557234 h 3922026"/>
              <a:gd name="connsiteX1363" fmla="*/ 9976941 w 11855435"/>
              <a:gd name="connsiteY1363" fmla="*/ 1560173 h 3922026"/>
              <a:gd name="connsiteX1364" fmla="*/ 9972020 w 11855435"/>
              <a:gd name="connsiteY1364" fmla="*/ 1563112 h 3922026"/>
              <a:gd name="connsiteX1365" fmla="*/ 10022834 w 11855435"/>
              <a:gd name="connsiteY1365" fmla="*/ 1549661 h 3922026"/>
              <a:gd name="connsiteX1366" fmla="*/ 10034272 w 11855435"/>
              <a:gd name="connsiteY1366" fmla="*/ 1559722 h 3922026"/>
              <a:gd name="connsiteX1367" fmla="*/ 10064445 w 11855435"/>
              <a:gd name="connsiteY1367" fmla="*/ 1552546 h 3922026"/>
              <a:gd name="connsiteX1368" fmla="*/ 10068779 w 11855435"/>
              <a:gd name="connsiteY1368" fmla="*/ 1546902 h 3922026"/>
              <a:gd name="connsiteX1369" fmla="*/ 10085072 w 11855435"/>
              <a:gd name="connsiteY1369" fmla="*/ 1547642 h 3922026"/>
              <a:gd name="connsiteX1370" fmla="*/ 10097083 w 11855435"/>
              <a:gd name="connsiteY1370" fmla="*/ 1544785 h 3922026"/>
              <a:gd name="connsiteX1371" fmla="*/ 10248175 w 11855435"/>
              <a:gd name="connsiteY1371" fmla="*/ 1508015 h 3922026"/>
              <a:gd name="connsiteX1372" fmla="*/ 10393167 w 11855435"/>
              <a:gd name="connsiteY1372" fmla="*/ 1497449 h 3922026"/>
              <a:gd name="connsiteX1373" fmla="*/ 10410904 w 11855435"/>
              <a:gd name="connsiteY1373" fmla="*/ 1500935 h 3922026"/>
              <a:gd name="connsiteX1374" fmla="*/ 10498563 w 11855435"/>
              <a:gd name="connsiteY1374" fmla="*/ 1490821 h 3922026"/>
              <a:gd name="connsiteX1375" fmla="*/ 10555894 w 11855435"/>
              <a:gd name="connsiteY1375" fmla="*/ 1490370 h 3922026"/>
              <a:gd name="connsiteX1376" fmla="*/ 10573630 w 11855435"/>
              <a:gd name="connsiteY1376" fmla="*/ 1493854 h 3922026"/>
              <a:gd name="connsiteX1377" fmla="*/ 10572254 w 11855435"/>
              <a:gd name="connsiteY1377" fmla="*/ 1497492 h 3922026"/>
              <a:gd name="connsiteX1378" fmla="*/ 10529112 w 11855435"/>
              <a:gd name="connsiteY1378" fmla="*/ 1500729 h 3922026"/>
              <a:gd name="connsiteX1379" fmla="*/ 10477499 w 11855435"/>
              <a:gd name="connsiteY1379" fmla="*/ 1506211 h 3922026"/>
              <a:gd name="connsiteX1380" fmla="*/ 10449122 w 11855435"/>
              <a:gd name="connsiteY1380" fmla="*/ 1500634 h 3922026"/>
              <a:gd name="connsiteX1381" fmla="*/ 10368556 w 11855435"/>
              <a:gd name="connsiteY1381" fmla="*/ 1512143 h 3922026"/>
              <a:gd name="connsiteX1382" fmla="*/ 10361806 w 11855435"/>
              <a:gd name="connsiteY1382" fmla="*/ 1509840 h 3922026"/>
              <a:gd name="connsiteX1383" fmla="*/ 10349349 w 11855435"/>
              <a:gd name="connsiteY1383" fmla="*/ 1510519 h 3922026"/>
              <a:gd name="connsiteX1384" fmla="*/ 10349499 w 11855435"/>
              <a:gd name="connsiteY1384" fmla="*/ 1516064 h 3922026"/>
              <a:gd name="connsiteX1385" fmla="*/ 10336701 w 11855435"/>
              <a:gd name="connsiteY1385" fmla="*/ 1530929 h 3922026"/>
              <a:gd name="connsiteX1386" fmla="*/ 10407966 w 11855435"/>
              <a:gd name="connsiteY1386" fmla="*/ 1516762 h 3922026"/>
              <a:gd name="connsiteX1387" fmla="*/ 10460517 w 11855435"/>
              <a:gd name="connsiteY1387" fmla="*/ 1531283 h 3922026"/>
              <a:gd name="connsiteX1388" fmla="*/ 10539452 w 11855435"/>
              <a:gd name="connsiteY1388" fmla="*/ 1521917 h 3922026"/>
              <a:gd name="connsiteX1389" fmla="*/ 10526323 w 11855435"/>
              <a:gd name="connsiteY1389" fmla="*/ 1524527 h 3922026"/>
              <a:gd name="connsiteX1390" fmla="*/ 10525345 w 11855435"/>
              <a:gd name="connsiteY1390" fmla="*/ 1525388 h 3922026"/>
              <a:gd name="connsiteX1391" fmla="*/ 10547457 w 11855435"/>
              <a:gd name="connsiteY1391" fmla="*/ 1521793 h 3922026"/>
              <a:gd name="connsiteX1392" fmla="*/ 10585727 w 11855435"/>
              <a:gd name="connsiteY1392" fmla="*/ 1518405 h 3922026"/>
              <a:gd name="connsiteX1393" fmla="*/ 10598629 w 11855435"/>
              <a:gd name="connsiteY1393" fmla="*/ 1511696 h 3922026"/>
              <a:gd name="connsiteX1394" fmla="*/ 10637483 w 11855435"/>
              <a:gd name="connsiteY1394" fmla="*/ 1509750 h 3922026"/>
              <a:gd name="connsiteX1395" fmla="*/ 10631359 w 11855435"/>
              <a:gd name="connsiteY1395" fmla="*/ 1506489 h 3922026"/>
              <a:gd name="connsiteX1396" fmla="*/ 10661046 w 11855435"/>
              <a:gd name="connsiteY1396" fmla="*/ 1504916 h 3922026"/>
              <a:gd name="connsiteX1397" fmla="*/ 10666524 w 11855435"/>
              <a:gd name="connsiteY1397" fmla="*/ 1516059 h 3922026"/>
              <a:gd name="connsiteX1398" fmla="*/ 10649731 w 11855435"/>
              <a:gd name="connsiteY1398" fmla="*/ 1516268 h 3922026"/>
              <a:gd name="connsiteX1399" fmla="*/ 10586303 w 11855435"/>
              <a:gd name="connsiteY1399" fmla="*/ 1530588 h 3922026"/>
              <a:gd name="connsiteX1400" fmla="*/ 10525661 w 11855435"/>
              <a:gd name="connsiteY1400" fmla="*/ 1541660 h 3922026"/>
              <a:gd name="connsiteX1401" fmla="*/ 10516549 w 11855435"/>
              <a:gd name="connsiteY1401" fmla="*/ 1540413 h 3922026"/>
              <a:gd name="connsiteX1402" fmla="*/ 10514290 w 11855435"/>
              <a:gd name="connsiteY1402" fmla="*/ 1543734 h 3922026"/>
              <a:gd name="connsiteX1403" fmla="*/ 10515207 w 11855435"/>
              <a:gd name="connsiteY1403" fmla="*/ 1543567 h 3922026"/>
              <a:gd name="connsiteX1404" fmla="*/ 10516824 w 11855435"/>
              <a:gd name="connsiteY1404" fmla="*/ 1542784 h 3922026"/>
              <a:gd name="connsiteX1405" fmla="*/ 10517759 w 11855435"/>
              <a:gd name="connsiteY1405" fmla="*/ 1543101 h 3922026"/>
              <a:gd name="connsiteX1406" fmla="*/ 10525661 w 11855435"/>
              <a:gd name="connsiteY1406" fmla="*/ 1541660 h 3922026"/>
              <a:gd name="connsiteX1407" fmla="*/ 10527996 w 11855435"/>
              <a:gd name="connsiteY1407" fmla="*/ 1541978 h 3922026"/>
              <a:gd name="connsiteX1408" fmla="*/ 10520415 w 11855435"/>
              <a:gd name="connsiteY1408" fmla="*/ 1546995 h 3922026"/>
              <a:gd name="connsiteX1409" fmla="*/ 10519492 w 11855435"/>
              <a:gd name="connsiteY1409" fmla="*/ 1548353 h 3922026"/>
              <a:gd name="connsiteX1410" fmla="*/ 10528665 w 11855435"/>
              <a:gd name="connsiteY1410" fmla="*/ 1549547 h 3922026"/>
              <a:gd name="connsiteX1411" fmla="*/ 10593851 w 11855435"/>
              <a:gd name="connsiteY1411" fmla="*/ 1544785 h 3922026"/>
              <a:gd name="connsiteX1412" fmla="*/ 10595290 w 11855435"/>
              <a:gd name="connsiteY1412" fmla="*/ 1544579 h 3922026"/>
              <a:gd name="connsiteX1413" fmla="*/ 10595441 w 11855435"/>
              <a:gd name="connsiteY1413" fmla="*/ 1544480 h 3922026"/>
              <a:gd name="connsiteX1414" fmla="*/ 10624679 w 11855435"/>
              <a:gd name="connsiteY1414" fmla="*/ 1536270 h 3922026"/>
              <a:gd name="connsiteX1415" fmla="*/ 10687841 w 11855435"/>
              <a:gd name="connsiteY1415" fmla="*/ 1526055 h 3922026"/>
              <a:gd name="connsiteX1416" fmla="*/ 10691273 w 11855435"/>
              <a:gd name="connsiteY1416" fmla="*/ 1525556 h 3922026"/>
              <a:gd name="connsiteX1417" fmla="*/ 10702474 w 11855435"/>
              <a:gd name="connsiteY1417" fmla="*/ 1523433 h 3922026"/>
              <a:gd name="connsiteX1418" fmla="*/ 10710942 w 11855435"/>
              <a:gd name="connsiteY1418" fmla="*/ 1521188 h 3922026"/>
              <a:gd name="connsiteX1419" fmla="*/ 10716184 w 11855435"/>
              <a:gd name="connsiteY1419" fmla="*/ 1521435 h 3922026"/>
              <a:gd name="connsiteX1420" fmla="*/ 10787963 w 11855435"/>
              <a:gd name="connsiteY1420" fmla="*/ 1508953 h 3922026"/>
              <a:gd name="connsiteX1421" fmla="*/ 10876677 w 11855435"/>
              <a:gd name="connsiteY1421" fmla="*/ 1491981 h 3922026"/>
              <a:gd name="connsiteX1422" fmla="*/ 10968217 w 11855435"/>
              <a:gd name="connsiteY1422" fmla="*/ 1485714 h 3922026"/>
              <a:gd name="connsiteX1423" fmla="*/ 11102907 w 11855435"/>
              <a:gd name="connsiteY1423" fmla="*/ 1476188 h 3922026"/>
              <a:gd name="connsiteX1424" fmla="*/ 11203324 w 11855435"/>
              <a:gd name="connsiteY1424" fmla="*/ 1488839 h 3922026"/>
              <a:gd name="connsiteX1425" fmla="*/ 11187597 w 11855435"/>
              <a:gd name="connsiteY1425" fmla="*/ 1488100 h 3922026"/>
              <a:gd name="connsiteX1426" fmla="*/ 11194857 w 11855435"/>
              <a:gd name="connsiteY1426" fmla="*/ 1491084 h 3922026"/>
              <a:gd name="connsiteX1427" fmla="*/ 11200099 w 11855435"/>
              <a:gd name="connsiteY1427" fmla="*/ 1491329 h 3922026"/>
              <a:gd name="connsiteX1428" fmla="*/ 11191631 w 11855435"/>
              <a:gd name="connsiteY1428" fmla="*/ 1493575 h 3922026"/>
              <a:gd name="connsiteX1429" fmla="*/ 11188407 w 11855435"/>
              <a:gd name="connsiteY1429" fmla="*/ 1496066 h 3922026"/>
              <a:gd name="connsiteX1430" fmla="*/ 11304951 w 11855435"/>
              <a:gd name="connsiteY1430" fmla="*/ 1496258 h 3922026"/>
              <a:gd name="connsiteX1431" fmla="*/ 11413439 w 11855435"/>
              <a:gd name="connsiteY1431" fmla="*/ 1519858 h 3922026"/>
              <a:gd name="connsiteX1432" fmla="*/ 11222688 w 11855435"/>
              <a:gd name="connsiteY1432" fmla="*/ 1508247 h 3922026"/>
              <a:gd name="connsiteX1433" fmla="*/ 11197284 w 11855435"/>
              <a:gd name="connsiteY1433" fmla="*/ 1514980 h 3922026"/>
              <a:gd name="connsiteX1434" fmla="*/ 11146066 w 11855435"/>
              <a:gd name="connsiteY1434" fmla="*/ 1507288 h 3922026"/>
              <a:gd name="connsiteX1435" fmla="*/ 11101709 w 11855435"/>
              <a:gd name="connsiteY1435" fmla="*/ 1515774 h 3922026"/>
              <a:gd name="connsiteX1436" fmla="*/ 11048475 w 11855435"/>
              <a:gd name="connsiteY1436" fmla="*/ 1505342 h 3922026"/>
              <a:gd name="connsiteX1437" fmla="*/ 11050891 w 11855435"/>
              <a:gd name="connsiteY1437" fmla="*/ 1494886 h 3922026"/>
              <a:gd name="connsiteX1438" fmla="*/ 11010966 w 11855435"/>
              <a:gd name="connsiteY1438" fmla="*/ 1495653 h 3922026"/>
              <a:gd name="connsiteX1439" fmla="*/ 11012985 w 11855435"/>
              <a:gd name="connsiteY1439" fmla="*/ 1498390 h 3922026"/>
              <a:gd name="connsiteX1440" fmla="*/ 11018228 w 11855435"/>
              <a:gd name="connsiteY1440" fmla="*/ 1498637 h 3922026"/>
              <a:gd name="connsiteX1441" fmla="*/ 11015001 w 11855435"/>
              <a:gd name="connsiteY1441" fmla="*/ 1501129 h 3922026"/>
              <a:gd name="connsiteX1442" fmla="*/ 11024279 w 11855435"/>
              <a:gd name="connsiteY1442" fmla="*/ 1506848 h 3922026"/>
              <a:gd name="connsiteX1443" fmla="*/ 10994841 w 11855435"/>
              <a:gd name="connsiteY1443" fmla="*/ 1508108 h 3922026"/>
              <a:gd name="connsiteX1444" fmla="*/ 10991615 w 11855435"/>
              <a:gd name="connsiteY1444" fmla="*/ 1510598 h 3922026"/>
              <a:gd name="connsiteX1445" fmla="*/ 10989598 w 11855435"/>
              <a:gd name="connsiteY1445" fmla="*/ 1507861 h 3922026"/>
              <a:gd name="connsiteX1446" fmla="*/ 10981130 w 11855435"/>
              <a:gd name="connsiteY1446" fmla="*/ 1510105 h 3922026"/>
              <a:gd name="connsiteX1447" fmla="*/ 10979113 w 11855435"/>
              <a:gd name="connsiteY1447" fmla="*/ 1507368 h 3922026"/>
              <a:gd name="connsiteX1448" fmla="*/ 10926288 w 11855435"/>
              <a:gd name="connsiteY1448" fmla="*/ 1518098 h 3922026"/>
              <a:gd name="connsiteX1449" fmla="*/ 10910106 w 11855435"/>
              <a:gd name="connsiteY1449" fmla="*/ 1516936 h 3922026"/>
              <a:gd name="connsiteX1450" fmla="*/ 10910670 w 11855435"/>
              <a:gd name="connsiteY1450" fmla="*/ 1517262 h 3922026"/>
              <a:gd name="connsiteX1451" fmla="*/ 10911540 w 11855435"/>
              <a:gd name="connsiteY1451" fmla="*/ 1517764 h 3922026"/>
              <a:gd name="connsiteX1452" fmla="*/ 10922872 w 11855435"/>
              <a:gd name="connsiteY1452" fmla="*/ 1519669 h 3922026"/>
              <a:gd name="connsiteX1453" fmla="*/ 10915177 w 11855435"/>
              <a:gd name="connsiteY1453" fmla="*/ 1524495 h 3922026"/>
              <a:gd name="connsiteX1454" fmla="*/ 10909834 w 11855435"/>
              <a:gd name="connsiteY1454" fmla="*/ 1526044 h 3922026"/>
              <a:gd name="connsiteX1455" fmla="*/ 10896792 w 11855435"/>
              <a:gd name="connsiteY1455" fmla="*/ 1532417 h 3922026"/>
              <a:gd name="connsiteX1456" fmla="*/ 10896150 w 11855435"/>
              <a:gd name="connsiteY1456" fmla="*/ 1527415 h 3922026"/>
              <a:gd name="connsiteX1457" fmla="*/ 10887811 w 11855435"/>
              <a:gd name="connsiteY1457" fmla="*/ 1527237 h 3922026"/>
              <a:gd name="connsiteX1458" fmla="*/ 10895507 w 11855435"/>
              <a:gd name="connsiteY1458" fmla="*/ 1522412 h 3922026"/>
              <a:gd name="connsiteX1459" fmla="*/ 10900850 w 11855435"/>
              <a:gd name="connsiteY1459" fmla="*/ 1520862 h 3922026"/>
              <a:gd name="connsiteX1460" fmla="*/ 10900332 w 11855435"/>
              <a:gd name="connsiteY1460" fmla="*/ 1520889 h 3922026"/>
              <a:gd name="connsiteX1461" fmla="*/ 10864023 w 11855435"/>
              <a:gd name="connsiteY1461" fmla="*/ 1522779 h 3922026"/>
              <a:gd name="connsiteX1462" fmla="*/ 10850337 w 11855435"/>
              <a:gd name="connsiteY1462" fmla="*/ 1527266 h 3922026"/>
              <a:gd name="connsiteX1463" fmla="*/ 10769674 w 11855435"/>
              <a:gd name="connsiteY1463" fmla="*/ 1576363 h 3922026"/>
              <a:gd name="connsiteX1464" fmla="*/ 10763583 w 11855435"/>
              <a:gd name="connsiteY1464" fmla="*/ 1583566 h 3922026"/>
              <a:gd name="connsiteX1465" fmla="*/ 10678906 w 11855435"/>
              <a:gd name="connsiteY1465" fmla="*/ 1613051 h 3922026"/>
              <a:gd name="connsiteX1466" fmla="*/ 10678568 w 11855435"/>
              <a:gd name="connsiteY1466" fmla="*/ 1600467 h 3922026"/>
              <a:gd name="connsiteX1467" fmla="*/ 10606637 w 11855435"/>
              <a:gd name="connsiteY1467" fmla="*/ 1589797 h 3922026"/>
              <a:gd name="connsiteX1468" fmla="*/ 10600725 w 11855435"/>
              <a:gd name="connsiteY1468" fmla="*/ 1603624 h 3922026"/>
              <a:gd name="connsiteX1469" fmla="*/ 10593509 w 11855435"/>
              <a:gd name="connsiteY1469" fmla="*/ 1592408 h 3922026"/>
              <a:gd name="connsiteX1470" fmla="*/ 10497166 w 11855435"/>
              <a:gd name="connsiteY1470" fmla="*/ 1655507 h 3922026"/>
              <a:gd name="connsiteX1471" fmla="*/ 10443988 w 11855435"/>
              <a:gd name="connsiteY1471" fmla="*/ 1641108 h 3922026"/>
              <a:gd name="connsiteX1472" fmla="*/ 10333673 w 11855435"/>
              <a:gd name="connsiteY1472" fmla="*/ 1675357 h 3922026"/>
              <a:gd name="connsiteX1473" fmla="*/ 10229733 w 11855435"/>
              <a:gd name="connsiteY1473" fmla="*/ 1689695 h 3922026"/>
              <a:gd name="connsiteX1474" fmla="*/ 10230401 w 11855435"/>
              <a:gd name="connsiteY1474" fmla="*/ 1714530 h 3922026"/>
              <a:gd name="connsiteX1475" fmla="*/ 10159137 w 11855435"/>
              <a:gd name="connsiteY1475" fmla="*/ 1728698 h 3922026"/>
              <a:gd name="connsiteX1476" fmla="*/ 10140267 w 11855435"/>
              <a:gd name="connsiteY1476" fmla="*/ 1751427 h 3922026"/>
              <a:gd name="connsiteX1477" fmla="*/ 10140555 w 11855435"/>
              <a:gd name="connsiteY1477" fmla="*/ 1762181 h 3922026"/>
              <a:gd name="connsiteX1478" fmla="*/ 10147683 w 11855435"/>
              <a:gd name="connsiteY1478" fmla="*/ 1761267 h 3922026"/>
              <a:gd name="connsiteX1479" fmla="*/ 10350040 w 11855435"/>
              <a:gd name="connsiteY1479" fmla="*/ 1715115 h 3922026"/>
              <a:gd name="connsiteX1480" fmla="*/ 10369869 w 11855435"/>
              <a:gd name="connsiteY1480" fmla="*/ 1716617 h 3922026"/>
              <a:gd name="connsiteX1481" fmla="*/ 10452097 w 11855435"/>
              <a:gd name="connsiteY1481" fmla="*/ 1706080 h 3922026"/>
              <a:gd name="connsiteX1482" fmla="*/ 10464998 w 11855435"/>
              <a:gd name="connsiteY1482" fmla="*/ 1699372 h 3922026"/>
              <a:gd name="connsiteX1483" fmla="*/ 10503853 w 11855435"/>
              <a:gd name="connsiteY1483" fmla="*/ 1697423 h 3922026"/>
              <a:gd name="connsiteX1484" fmla="*/ 10497730 w 11855435"/>
              <a:gd name="connsiteY1484" fmla="*/ 1694166 h 3922026"/>
              <a:gd name="connsiteX1485" fmla="*/ 10527416 w 11855435"/>
              <a:gd name="connsiteY1485" fmla="*/ 1692592 h 3922026"/>
              <a:gd name="connsiteX1486" fmla="*/ 10530730 w 11855435"/>
              <a:gd name="connsiteY1486" fmla="*/ 1699332 h 3922026"/>
              <a:gd name="connsiteX1487" fmla="*/ 10615798 w 11855435"/>
              <a:gd name="connsiteY1487" fmla="*/ 1677545 h 3922026"/>
              <a:gd name="connsiteX1488" fmla="*/ 10718427 w 11855435"/>
              <a:gd name="connsiteY1488" fmla="*/ 1656936 h 3922026"/>
              <a:gd name="connsiteX1489" fmla="*/ 10738256 w 11855435"/>
              <a:gd name="connsiteY1489" fmla="*/ 1658439 h 3922026"/>
              <a:gd name="connsiteX1490" fmla="*/ 10820482 w 11855435"/>
              <a:gd name="connsiteY1490" fmla="*/ 1647902 h 3922026"/>
              <a:gd name="connsiteX1491" fmla="*/ 10833383 w 11855435"/>
              <a:gd name="connsiteY1491" fmla="*/ 1641194 h 3922026"/>
              <a:gd name="connsiteX1492" fmla="*/ 10872238 w 11855435"/>
              <a:gd name="connsiteY1492" fmla="*/ 1639248 h 3922026"/>
              <a:gd name="connsiteX1493" fmla="*/ 10866115 w 11855435"/>
              <a:gd name="connsiteY1493" fmla="*/ 1635988 h 3922026"/>
              <a:gd name="connsiteX1494" fmla="*/ 10895801 w 11855435"/>
              <a:gd name="connsiteY1494" fmla="*/ 1634413 h 3922026"/>
              <a:gd name="connsiteX1495" fmla="*/ 10901279 w 11855435"/>
              <a:gd name="connsiteY1495" fmla="*/ 1645557 h 3922026"/>
              <a:gd name="connsiteX1496" fmla="*/ 10884487 w 11855435"/>
              <a:gd name="connsiteY1496" fmla="*/ 1645764 h 3922026"/>
              <a:gd name="connsiteX1497" fmla="*/ 10821059 w 11855435"/>
              <a:gd name="connsiteY1497" fmla="*/ 1660086 h 3922026"/>
              <a:gd name="connsiteX1498" fmla="*/ 10760417 w 11855435"/>
              <a:gd name="connsiteY1498" fmla="*/ 1671156 h 3922026"/>
              <a:gd name="connsiteX1499" fmla="*/ 10751305 w 11855435"/>
              <a:gd name="connsiteY1499" fmla="*/ 1669910 h 3922026"/>
              <a:gd name="connsiteX1500" fmla="*/ 10749046 w 11855435"/>
              <a:gd name="connsiteY1500" fmla="*/ 1673232 h 3922026"/>
              <a:gd name="connsiteX1501" fmla="*/ 10760417 w 11855435"/>
              <a:gd name="connsiteY1501" fmla="*/ 1671156 h 3922026"/>
              <a:gd name="connsiteX1502" fmla="*/ 10762752 w 11855435"/>
              <a:gd name="connsiteY1502" fmla="*/ 1671476 h 3922026"/>
              <a:gd name="connsiteX1503" fmla="*/ 10755169 w 11855435"/>
              <a:gd name="connsiteY1503" fmla="*/ 1676492 h 3922026"/>
              <a:gd name="connsiteX1504" fmla="*/ 10752910 w 11855435"/>
              <a:gd name="connsiteY1504" fmla="*/ 1679813 h 3922026"/>
              <a:gd name="connsiteX1505" fmla="*/ 10756469 w 11855435"/>
              <a:gd name="connsiteY1505" fmla="*/ 1679552 h 3922026"/>
              <a:gd name="connsiteX1506" fmla="*/ 10764453 w 11855435"/>
              <a:gd name="connsiteY1506" fmla="*/ 1677998 h 3922026"/>
              <a:gd name="connsiteX1507" fmla="*/ 10791712 w 11855435"/>
              <a:gd name="connsiteY1507" fmla="*/ 1671720 h 3922026"/>
              <a:gd name="connsiteX1508" fmla="*/ 10818330 w 11855435"/>
              <a:gd name="connsiteY1508" fmla="*/ 1668547 h 3922026"/>
              <a:gd name="connsiteX1509" fmla="*/ 10823775 w 11855435"/>
              <a:gd name="connsiteY1509" fmla="*/ 1668444 h 3922026"/>
              <a:gd name="connsiteX1510" fmla="*/ 10836727 w 11855435"/>
              <a:gd name="connsiteY1510" fmla="*/ 1665633 h 3922026"/>
              <a:gd name="connsiteX1511" fmla="*/ 10896457 w 11855435"/>
              <a:gd name="connsiteY1511" fmla="*/ 1663690 h 3922026"/>
              <a:gd name="connsiteX1512" fmla="*/ 10891231 w 11855435"/>
              <a:gd name="connsiteY1512" fmla="*/ 1665279 h 3922026"/>
              <a:gd name="connsiteX1513" fmla="*/ 10901401 w 11855435"/>
              <a:gd name="connsiteY1513" fmla="*/ 1663816 h 3922026"/>
              <a:gd name="connsiteX1514" fmla="*/ 10910492 w 11855435"/>
              <a:gd name="connsiteY1514" fmla="*/ 1664308 h 3922026"/>
              <a:gd name="connsiteX1515" fmla="*/ 10910881 w 11855435"/>
              <a:gd name="connsiteY1515" fmla="*/ 1665099 h 3922026"/>
              <a:gd name="connsiteX1516" fmla="*/ 10939879 w 11855435"/>
              <a:gd name="connsiteY1516" fmla="*/ 1659914 h 3922026"/>
              <a:gd name="connsiteX1517" fmla="*/ 11048702 w 11855435"/>
              <a:gd name="connsiteY1517" fmla="*/ 1643939 h 3922026"/>
              <a:gd name="connsiteX1518" fmla="*/ 11047638 w 11855435"/>
              <a:gd name="connsiteY1518" fmla="*/ 1657223 h 3922026"/>
              <a:gd name="connsiteX1519" fmla="*/ 11058970 w 11855435"/>
              <a:gd name="connsiteY1519" fmla="*/ 1659126 h 3922026"/>
              <a:gd name="connsiteX1520" fmla="*/ 11051276 w 11855435"/>
              <a:gd name="connsiteY1520" fmla="*/ 1663950 h 3922026"/>
              <a:gd name="connsiteX1521" fmla="*/ 11045930 w 11855435"/>
              <a:gd name="connsiteY1521" fmla="*/ 1665498 h 3922026"/>
              <a:gd name="connsiteX1522" fmla="*/ 11032890 w 11855435"/>
              <a:gd name="connsiteY1522" fmla="*/ 1671872 h 3922026"/>
              <a:gd name="connsiteX1523" fmla="*/ 11032247 w 11855435"/>
              <a:gd name="connsiteY1523" fmla="*/ 1666870 h 3922026"/>
              <a:gd name="connsiteX1524" fmla="*/ 11023908 w 11855435"/>
              <a:gd name="connsiteY1524" fmla="*/ 1666692 h 3922026"/>
              <a:gd name="connsiteX1525" fmla="*/ 11031605 w 11855435"/>
              <a:gd name="connsiteY1525" fmla="*/ 1661868 h 3922026"/>
              <a:gd name="connsiteX1526" fmla="*/ 11036948 w 11855435"/>
              <a:gd name="connsiteY1526" fmla="*/ 1660318 h 3922026"/>
              <a:gd name="connsiteX1527" fmla="*/ 10974519 w 11855435"/>
              <a:gd name="connsiteY1527" fmla="*/ 1670628 h 3922026"/>
              <a:gd name="connsiteX1528" fmla="*/ 10920453 w 11855435"/>
              <a:gd name="connsiteY1528" fmla="*/ 1675919 h 3922026"/>
              <a:gd name="connsiteX1529" fmla="*/ 10916626 w 11855435"/>
              <a:gd name="connsiteY1529" fmla="*/ 1676787 h 3922026"/>
              <a:gd name="connsiteX1530" fmla="*/ 10918037 w 11855435"/>
              <a:gd name="connsiteY1530" fmla="*/ 1679653 h 3922026"/>
              <a:gd name="connsiteX1531" fmla="*/ 10896774 w 11855435"/>
              <a:gd name="connsiteY1531" fmla="*/ 1681287 h 3922026"/>
              <a:gd name="connsiteX1532" fmla="*/ 10879379 w 11855435"/>
              <a:gd name="connsiteY1532" fmla="*/ 1685229 h 3922026"/>
              <a:gd name="connsiteX1533" fmla="*/ 10860991 w 11855435"/>
              <a:gd name="connsiteY1533" fmla="*/ 1685045 h 3922026"/>
              <a:gd name="connsiteX1534" fmla="*/ 10858319 w 11855435"/>
              <a:gd name="connsiteY1534" fmla="*/ 1684240 h 3922026"/>
              <a:gd name="connsiteX1535" fmla="*/ 10841273 w 11855435"/>
              <a:gd name="connsiteY1535" fmla="*/ 1685549 h 3922026"/>
              <a:gd name="connsiteX1536" fmla="*/ 10832782 w 11855435"/>
              <a:gd name="connsiteY1536" fmla="*/ 1686938 h 3922026"/>
              <a:gd name="connsiteX1537" fmla="*/ 10826864 w 11855435"/>
              <a:gd name="connsiteY1537" fmla="*/ 1689098 h 3922026"/>
              <a:gd name="connsiteX1538" fmla="*/ 10811604 w 11855435"/>
              <a:gd name="connsiteY1538" fmla="*/ 1697089 h 3922026"/>
              <a:gd name="connsiteX1539" fmla="*/ 10777118 w 11855435"/>
              <a:gd name="connsiteY1539" fmla="*/ 1698666 h 3922026"/>
              <a:gd name="connsiteX1540" fmla="*/ 10764185 w 11855435"/>
              <a:gd name="connsiteY1540" fmla="*/ 1702344 h 3922026"/>
              <a:gd name="connsiteX1541" fmla="*/ 10637077 w 11855435"/>
              <a:gd name="connsiteY1541" fmla="*/ 1740223 h 3922026"/>
              <a:gd name="connsiteX1542" fmla="*/ 10556620 w 11855435"/>
              <a:gd name="connsiteY1542" fmla="*/ 1760171 h 3922026"/>
              <a:gd name="connsiteX1543" fmla="*/ 10510758 w 11855435"/>
              <a:gd name="connsiteY1543" fmla="*/ 1763134 h 3922026"/>
              <a:gd name="connsiteX1544" fmla="*/ 10504382 w 11855435"/>
              <a:gd name="connsiteY1544" fmla="*/ 1765376 h 3922026"/>
              <a:gd name="connsiteX1545" fmla="*/ 10516358 w 11855435"/>
              <a:gd name="connsiteY1545" fmla="*/ 1772282 h 3922026"/>
              <a:gd name="connsiteX1546" fmla="*/ 10484775 w 11855435"/>
              <a:gd name="connsiteY1546" fmla="*/ 1782652 h 3922026"/>
              <a:gd name="connsiteX1547" fmla="*/ 10477546 w 11855435"/>
              <a:gd name="connsiteY1547" fmla="*/ 1783233 h 3922026"/>
              <a:gd name="connsiteX1548" fmla="*/ 10474758 w 11855435"/>
              <a:gd name="connsiteY1548" fmla="*/ 1803787 h 3922026"/>
              <a:gd name="connsiteX1549" fmla="*/ 10448664 w 11855435"/>
              <a:gd name="connsiteY1549" fmla="*/ 1814967 h 3922026"/>
              <a:gd name="connsiteX1550" fmla="*/ 10428785 w 11855435"/>
              <a:gd name="connsiteY1550" fmla="*/ 1800275 h 3922026"/>
              <a:gd name="connsiteX1551" fmla="*/ 10410085 w 11855435"/>
              <a:gd name="connsiteY1551" fmla="*/ 1829296 h 3922026"/>
              <a:gd name="connsiteX1552" fmla="*/ 10409747 w 11855435"/>
              <a:gd name="connsiteY1552" fmla="*/ 1816711 h 3922026"/>
              <a:gd name="connsiteX1553" fmla="*/ 10422536 w 11855435"/>
              <a:gd name="connsiteY1553" fmla="*/ 1801517 h 3922026"/>
              <a:gd name="connsiteX1554" fmla="*/ 10260503 w 11855435"/>
              <a:gd name="connsiteY1554" fmla="*/ 1852373 h 3922026"/>
              <a:gd name="connsiteX1555" fmla="*/ 10254135 w 11855435"/>
              <a:gd name="connsiteY1555" fmla="*/ 1872616 h 3922026"/>
              <a:gd name="connsiteX1556" fmla="*/ 10254723 w 11855435"/>
              <a:gd name="connsiteY1556" fmla="*/ 1873001 h 3922026"/>
              <a:gd name="connsiteX1557" fmla="*/ 10267569 w 11855435"/>
              <a:gd name="connsiteY1557" fmla="*/ 1868110 h 3922026"/>
              <a:gd name="connsiteX1558" fmla="*/ 10294074 w 11855435"/>
              <a:gd name="connsiteY1558" fmla="*/ 1860718 h 3922026"/>
              <a:gd name="connsiteX1559" fmla="*/ 10358892 w 11855435"/>
              <a:gd name="connsiteY1559" fmla="*/ 1848528 h 3922026"/>
              <a:gd name="connsiteX1560" fmla="*/ 10376522 w 11855435"/>
              <a:gd name="connsiteY1560" fmla="*/ 1848876 h 3922026"/>
              <a:gd name="connsiteX1561" fmla="*/ 10379418 w 11855435"/>
              <a:gd name="connsiteY1561" fmla="*/ 1848595 h 3922026"/>
              <a:gd name="connsiteX1562" fmla="*/ 10379572 w 11855435"/>
              <a:gd name="connsiteY1562" fmla="*/ 1848554 h 3922026"/>
              <a:gd name="connsiteX1563" fmla="*/ 10398939 w 11855435"/>
              <a:gd name="connsiteY1563" fmla="*/ 1843507 h 3922026"/>
              <a:gd name="connsiteX1564" fmla="*/ 10397921 w 11855435"/>
              <a:gd name="connsiteY1564" fmla="*/ 1843006 h 3922026"/>
              <a:gd name="connsiteX1565" fmla="*/ 10407596 w 11855435"/>
              <a:gd name="connsiteY1565" fmla="*/ 1838083 h 3922026"/>
              <a:gd name="connsiteX1566" fmla="*/ 10431642 w 11855435"/>
              <a:gd name="connsiteY1566" fmla="*/ 1834987 h 3922026"/>
              <a:gd name="connsiteX1567" fmla="*/ 10447549 w 11855435"/>
              <a:gd name="connsiteY1567" fmla="*/ 1830842 h 3922026"/>
              <a:gd name="connsiteX1568" fmla="*/ 10489179 w 11855435"/>
              <a:gd name="connsiteY1568" fmla="*/ 1825890 h 3922026"/>
              <a:gd name="connsiteX1569" fmla="*/ 10491356 w 11855435"/>
              <a:gd name="connsiteY1569" fmla="*/ 1828085 h 3922026"/>
              <a:gd name="connsiteX1570" fmla="*/ 10502057 w 11855435"/>
              <a:gd name="connsiteY1570" fmla="*/ 1827119 h 3922026"/>
              <a:gd name="connsiteX1571" fmla="*/ 10525386 w 11855435"/>
              <a:gd name="connsiteY1571" fmla="*/ 1830481 h 3922026"/>
              <a:gd name="connsiteX1572" fmla="*/ 10638175 w 11855435"/>
              <a:gd name="connsiteY1572" fmla="*/ 1818254 h 3922026"/>
              <a:gd name="connsiteX1573" fmla="*/ 10641044 w 11855435"/>
              <a:gd name="connsiteY1573" fmla="*/ 1815361 h 3922026"/>
              <a:gd name="connsiteX1574" fmla="*/ 10643546 w 11855435"/>
              <a:gd name="connsiteY1574" fmla="*/ 1817672 h 3922026"/>
              <a:gd name="connsiteX1575" fmla="*/ 10654287 w 11855435"/>
              <a:gd name="connsiteY1575" fmla="*/ 1816508 h 3922026"/>
              <a:gd name="connsiteX1576" fmla="*/ 10651418 w 11855435"/>
              <a:gd name="connsiteY1576" fmla="*/ 1819402 h 3922026"/>
              <a:gd name="connsiteX1577" fmla="*/ 10646047 w 11855435"/>
              <a:gd name="connsiteY1577" fmla="*/ 1819983 h 3922026"/>
              <a:gd name="connsiteX1578" fmla="*/ 10680405 w 11855435"/>
              <a:gd name="connsiteY1578" fmla="*/ 1824004 h 3922026"/>
              <a:gd name="connsiteX1579" fmla="*/ 10571885 w 11855435"/>
              <a:gd name="connsiteY1579" fmla="*/ 1851260 h 3922026"/>
              <a:gd name="connsiteX1580" fmla="*/ 10583364 w 11855435"/>
              <a:gd name="connsiteY1580" fmla="*/ 1839687 h 3922026"/>
              <a:gd name="connsiteX1581" fmla="*/ 10498471 w 11855435"/>
              <a:gd name="connsiteY1581" fmla="*/ 1843726 h 3922026"/>
              <a:gd name="connsiteX1582" fmla="*/ 10495127 w 11855435"/>
              <a:gd name="connsiteY1582" fmla="*/ 1844184 h 3922026"/>
              <a:gd name="connsiteX1583" fmla="*/ 10489847 w 11855435"/>
              <a:gd name="connsiteY1583" fmla="*/ 1850728 h 3922026"/>
              <a:gd name="connsiteX1584" fmla="*/ 10392042 w 11855435"/>
              <a:gd name="connsiteY1584" fmla="*/ 1882822 h 3922026"/>
              <a:gd name="connsiteX1585" fmla="*/ 10411590 w 11855435"/>
              <a:gd name="connsiteY1585" fmla="*/ 1885261 h 3922026"/>
              <a:gd name="connsiteX1586" fmla="*/ 10392371 w 11855435"/>
              <a:gd name="connsiteY1586" fmla="*/ 1895075 h 3922026"/>
              <a:gd name="connsiteX1587" fmla="*/ 10399460 w 11855435"/>
              <a:gd name="connsiteY1587" fmla="*/ 1924962 h 3922026"/>
              <a:gd name="connsiteX1588" fmla="*/ 10418118 w 11855435"/>
              <a:gd name="connsiteY1588" fmla="*/ 1938770 h 3922026"/>
              <a:gd name="connsiteX1589" fmla="*/ 10432912 w 11855435"/>
              <a:gd name="connsiteY1589" fmla="*/ 1938066 h 3922026"/>
              <a:gd name="connsiteX1590" fmla="*/ 10458187 w 11855435"/>
              <a:gd name="connsiteY1590" fmla="*/ 1938421 h 3922026"/>
              <a:gd name="connsiteX1591" fmla="*/ 10524101 w 11855435"/>
              <a:gd name="connsiteY1591" fmla="*/ 1925185 h 3922026"/>
              <a:gd name="connsiteX1592" fmla="*/ 10543927 w 11855435"/>
              <a:gd name="connsiteY1592" fmla="*/ 1926687 h 3922026"/>
              <a:gd name="connsiteX1593" fmla="*/ 10626156 w 11855435"/>
              <a:gd name="connsiteY1593" fmla="*/ 1916150 h 3922026"/>
              <a:gd name="connsiteX1594" fmla="*/ 10639059 w 11855435"/>
              <a:gd name="connsiteY1594" fmla="*/ 1909441 h 3922026"/>
              <a:gd name="connsiteX1595" fmla="*/ 10677913 w 11855435"/>
              <a:gd name="connsiteY1595" fmla="*/ 1907494 h 3922026"/>
              <a:gd name="connsiteX1596" fmla="*/ 10671788 w 11855435"/>
              <a:gd name="connsiteY1596" fmla="*/ 1904236 h 3922026"/>
              <a:gd name="connsiteX1597" fmla="*/ 10701476 w 11855435"/>
              <a:gd name="connsiteY1597" fmla="*/ 1902661 h 3922026"/>
              <a:gd name="connsiteX1598" fmla="*/ 10706952 w 11855435"/>
              <a:gd name="connsiteY1598" fmla="*/ 1913804 h 3922026"/>
              <a:gd name="connsiteX1599" fmla="*/ 10690161 w 11855435"/>
              <a:gd name="connsiteY1599" fmla="*/ 1914012 h 3922026"/>
              <a:gd name="connsiteX1600" fmla="*/ 10626733 w 11855435"/>
              <a:gd name="connsiteY1600" fmla="*/ 1928334 h 3922026"/>
              <a:gd name="connsiteX1601" fmla="*/ 10566091 w 11855435"/>
              <a:gd name="connsiteY1601" fmla="*/ 1939404 h 3922026"/>
              <a:gd name="connsiteX1602" fmla="*/ 10556978 w 11855435"/>
              <a:gd name="connsiteY1602" fmla="*/ 1938158 h 3922026"/>
              <a:gd name="connsiteX1603" fmla="*/ 10554719 w 11855435"/>
              <a:gd name="connsiteY1603" fmla="*/ 1941480 h 3922026"/>
              <a:gd name="connsiteX1604" fmla="*/ 10566091 w 11855435"/>
              <a:gd name="connsiteY1604" fmla="*/ 1939404 h 3922026"/>
              <a:gd name="connsiteX1605" fmla="*/ 10568424 w 11855435"/>
              <a:gd name="connsiteY1605" fmla="*/ 1939724 h 3922026"/>
              <a:gd name="connsiteX1606" fmla="*/ 10560845 w 11855435"/>
              <a:gd name="connsiteY1606" fmla="*/ 1944740 h 3922026"/>
              <a:gd name="connsiteX1607" fmla="*/ 10558585 w 11855435"/>
              <a:gd name="connsiteY1607" fmla="*/ 1948063 h 3922026"/>
              <a:gd name="connsiteX1608" fmla="*/ 10707076 w 11855435"/>
              <a:gd name="connsiteY1608" fmla="*/ 1932065 h 3922026"/>
              <a:gd name="connsiteX1609" fmla="*/ 10716167 w 11855435"/>
              <a:gd name="connsiteY1609" fmla="*/ 1932554 h 3922026"/>
              <a:gd name="connsiteX1610" fmla="*/ 10723710 w 11855435"/>
              <a:gd name="connsiteY1610" fmla="*/ 1947902 h 3922026"/>
              <a:gd name="connsiteX1611" fmla="*/ 10646947 w 11855435"/>
              <a:gd name="connsiteY1611" fmla="*/ 1953798 h 3922026"/>
              <a:gd name="connsiteX1612" fmla="*/ 10529064 w 11855435"/>
              <a:gd name="connsiteY1612" fmla="*/ 1973075 h 3922026"/>
              <a:gd name="connsiteX1613" fmla="*/ 10446837 w 11855435"/>
              <a:gd name="connsiteY1613" fmla="*/ 1983613 h 3922026"/>
              <a:gd name="connsiteX1614" fmla="*/ 10446986 w 11855435"/>
              <a:gd name="connsiteY1614" fmla="*/ 2001792 h 3922026"/>
              <a:gd name="connsiteX1615" fmla="*/ 10421836 w 11855435"/>
              <a:gd name="connsiteY1615" fmla="*/ 2001982 h 3922026"/>
              <a:gd name="connsiteX1616" fmla="*/ 10423293 w 11855435"/>
              <a:gd name="connsiteY1616" fmla="*/ 1993707 h 3922026"/>
              <a:gd name="connsiteX1617" fmla="*/ 10420136 w 11855435"/>
              <a:gd name="connsiteY1617" fmla="*/ 1994397 h 3922026"/>
              <a:gd name="connsiteX1618" fmla="*/ 10411340 w 11855435"/>
              <a:gd name="connsiteY1618" fmla="*/ 2001630 h 3922026"/>
              <a:gd name="connsiteX1619" fmla="*/ 10395718 w 11855435"/>
              <a:gd name="connsiteY1619" fmla="*/ 2019593 h 3922026"/>
              <a:gd name="connsiteX1620" fmla="*/ 10395221 w 11855435"/>
              <a:gd name="connsiteY1620" fmla="*/ 2001048 h 3922026"/>
              <a:gd name="connsiteX1621" fmla="*/ 10334992 w 11855435"/>
              <a:gd name="connsiteY1621" fmla="*/ 2013688 h 3922026"/>
              <a:gd name="connsiteX1622" fmla="*/ 10318988 w 11855435"/>
              <a:gd name="connsiteY1622" fmla="*/ 2014721 h 3922026"/>
              <a:gd name="connsiteX1623" fmla="*/ 10279470 w 11855435"/>
              <a:gd name="connsiteY1623" fmla="*/ 2021239 h 3922026"/>
              <a:gd name="connsiteX1624" fmla="*/ 10205774 w 11855435"/>
              <a:gd name="connsiteY1624" fmla="*/ 2049892 h 3922026"/>
              <a:gd name="connsiteX1625" fmla="*/ 10156640 w 11855435"/>
              <a:gd name="connsiteY1625" fmla="*/ 2063979 h 3922026"/>
              <a:gd name="connsiteX1626" fmla="*/ 10155049 w 11855435"/>
              <a:gd name="connsiteY1626" fmla="*/ 2067438 h 3922026"/>
              <a:gd name="connsiteX1627" fmla="*/ 10253066 w 11855435"/>
              <a:gd name="connsiteY1627" fmla="*/ 2066595 h 3922026"/>
              <a:gd name="connsiteX1628" fmla="*/ 10253573 w 11855435"/>
              <a:gd name="connsiteY1628" fmla="*/ 2085474 h 3922026"/>
              <a:gd name="connsiteX1629" fmla="*/ 10208101 w 11855435"/>
              <a:gd name="connsiteY1629" fmla="*/ 2100505 h 3922026"/>
              <a:gd name="connsiteX1630" fmla="*/ 10208269 w 11855435"/>
              <a:gd name="connsiteY1630" fmla="*/ 2106798 h 3922026"/>
              <a:gd name="connsiteX1631" fmla="*/ 10293667 w 11855435"/>
              <a:gd name="connsiteY1631" fmla="*/ 2127442 h 3922026"/>
              <a:gd name="connsiteX1632" fmla="*/ 10306125 w 11855435"/>
              <a:gd name="connsiteY1632" fmla="*/ 2099995 h 3922026"/>
              <a:gd name="connsiteX1633" fmla="*/ 10306286 w 11855435"/>
              <a:gd name="connsiteY1633" fmla="*/ 2105956 h 3922026"/>
              <a:gd name="connsiteX1634" fmla="*/ 10385771 w 11855435"/>
              <a:gd name="connsiteY1634" fmla="*/ 2140428 h 3922026"/>
              <a:gd name="connsiteX1635" fmla="*/ 10431235 w 11855435"/>
              <a:gd name="connsiteY1635" fmla="*/ 2125063 h 3922026"/>
              <a:gd name="connsiteX1636" fmla="*/ 10431735 w 11855435"/>
              <a:gd name="connsiteY1636" fmla="*/ 2143608 h 3922026"/>
              <a:gd name="connsiteX1637" fmla="*/ 10444575 w 11855435"/>
              <a:gd name="connsiteY1637" fmla="*/ 2153708 h 3922026"/>
              <a:gd name="connsiteX1638" fmla="*/ 10556175 w 11855435"/>
              <a:gd name="connsiteY1638" fmla="*/ 2143841 h 3922026"/>
              <a:gd name="connsiteX1639" fmla="*/ 10557154 w 11855435"/>
              <a:gd name="connsiteY1639" fmla="*/ 2151011 h 3922026"/>
              <a:gd name="connsiteX1640" fmla="*/ 10558222 w 11855435"/>
              <a:gd name="connsiteY1640" fmla="*/ 2152944 h 3922026"/>
              <a:gd name="connsiteX1641" fmla="*/ 10569741 w 11855435"/>
              <a:gd name="connsiteY1641" fmla="*/ 2153001 h 3922026"/>
              <a:gd name="connsiteX1642" fmla="*/ 10643683 w 11855435"/>
              <a:gd name="connsiteY1642" fmla="*/ 2145211 h 3922026"/>
              <a:gd name="connsiteX1643" fmla="*/ 10661263 w 11855435"/>
              <a:gd name="connsiteY1643" fmla="*/ 2149096 h 3922026"/>
              <a:gd name="connsiteX1644" fmla="*/ 10748781 w 11855435"/>
              <a:gd name="connsiteY1644" fmla="*/ 2140856 h 3922026"/>
              <a:gd name="connsiteX1645" fmla="*/ 10805879 w 11855435"/>
              <a:gd name="connsiteY1645" fmla="*/ 2141656 h 3922026"/>
              <a:gd name="connsiteX1646" fmla="*/ 10823458 w 11855435"/>
              <a:gd name="connsiteY1646" fmla="*/ 2145540 h 3922026"/>
              <a:gd name="connsiteX1647" fmla="*/ 10822005 w 11855435"/>
              <a:gd name="connsiteY1647" fmla="*/ 2149161 h 3922026"/>
              <a:gd name="connsiteX1648" fmla="*/ 10778973 w 11855435"/>
              <a:gd name="connsiteY1648" fmla="*/ 2151471 h 3922026"/>
              <a:gd name="connsiteX1649" fmla="*/ 10727454 w 11855435"/>
              <a:gd name="connsiteY1649" fmla="*/ 2155846 h 3922026"/>
              <a:gd name="connsiteX1650" fmla="*/ 10699327 w 11855435"/>
              <a:gd name="connsiteY1650" fmla="*/ 2149628 h 3922026"/>
              <a:gd name="connsiteX1651" fmla="*/ 10618837 w 11855435"/>
              <a:gd name="connsiteY1651" fmla="*/ 2159421 h 3922026"/>
              <a:gd name="connsiteX1652" fmla="*/ 10592774 w 11855435"/>
              <a:gd name="connsiteY1652" fmla="*/ 2157600 h 3922026"/>
              <a:gd name="connsiteX1653" fmla="*/ 10586353 w 11855435"/>
              <a:gd name="connsiteY1653" fmla="*/ 2164063 h 3922026"/>
              <a:gd name="connsiteX1654" fmla="*/ 10535033 w 11855435"/>
              <a:gd name="connsiteY1654" fmla="*/ 2173900 h 3922026"/>
              <a:gd name="connsiteX1655" fmla="*/ 10512012 w 11855435"/>
              <a:gd name="connsiteY1655" fmla="*/ 2176027 h 3922026"/>
              <a:gd name="connsiteX1656" fmla="*/ 10492318 w 11855435"/>
              <a:gd name="connsiteY1656" fmla="*/ 2179257 h 3922026"/>
              <a:gd name="connsiteX1657" fmla="*/ 10433068 w 11855435"/>
              <a:gd name="connsiteY1657" fmla="*/ 2193282 h 3922026"/>
              <a:gd name="connsiteX1658" fmla="*/ 10394026 w 11855435"/>
              <a:gd name="connsiteY1658" fmla="*/ 2213696 h 3922026"/>
              <a:gd name="connsiteX1659" fmla="*/ 10303045 w 11855435"/>
              <a:gd name="connsiteY1659" fmla="*/ 2219132 h 3922026"/>
              <a:gd name="connsiteX1660" fmla="*/ 10258249 w 11855435"/>
              <a:gd name="connsiteY1660" fmla="*/ 2259334 h 3922026"/>
              <a:gd name="connsiteX1661" fmla="*/ 10101850 w 11855435"/>
              <a:gd name="connsiteY1661" fmla="*/ 2309401 h 3922026"/>
              <a:gd name="connsiteX1662" fmla="*/ 10025262 w 11855435"/>
              <a:gd name="connsiteY1662" fmla="*/ 2287595 h 3922026"/>
              <a:gd name="connsiteX1663" fmla="*/ 9997310 w 11855435"/>
              <a:gd name="connsiteY1663" fmla="*/ 2292754 h 3922026"/>
              <a:gd name="connsiteX1664" fmla="*/ 10006347 w 11855435"/>
              <a:gd name="connsiteY1664" fmla="*/ 2292988 h 3922026"/>
              <a:gd name="connsiteX1665" fmla="*/ 10008774 w 11855435"/>
              <a:gd name="connsiteY1665" fmla="*/ 2296480 h 3922026"/>
              <a:gd name="connsiteX1666" fmla="*/ 9975959 w 11855435"/>
              <a:gd name="connsiteY1666" fmla="*/ 2313857 h 3922026"/>
              <a:gd name="connsiteX1667" fmla="*/ 9961397 w 11855435"/>
              <a:gd name="connsiteY1667" fmla="*/ 2319389 h 3922026"/>
              <a:gd name="connsiteX1668" fmla="*/ 9954160 w 11855435"/>
              <a:gd name="connsiteY1668" fmla="*/ 2327147 h 3922026"/>
              <a:gd name="connsiteX1669" fmla="*/ 9788963 w 11855435"/>
              <a:gd name="connsiteY1669" fmla="*/ 2359286 h 3922026"/>
              <a:gd name="connsiteX1670" fmla="*/ 9789125 w 11855435"/>
              <a:gd name="connsiteY1670" fmla="*/ 2365246 h 3922026"/>
              <a:gd name="connsiteX1671" fmla="*/ 9797947 w 11855435"/>
              <a:gd name="connsiteY1671" fmla="*/ 2372024 h 3922026"/>
              <a:gd name="connsiteX1672" fmla="*/ 9796693 w 11855435"/>
              <a:gd name="connsiteY1672" fmla="*/ 2375210 h 3922026"/>
              <a:gd name="connsiteX1673" fmla="*/ 9836451 w 11855435"/>
              <a:gd name="connsiteY1673" fmla="*/ 2373320 h 3922026"/>
              <a:gd name="connsiteX1674" fmla="*/ 9893548 w 11855435"/>
              <a:gd name="connsiteY1674" fmla="*/ 2374119 h 3922026"/>
              <a:gd name="connsiteX1675" fmla="*/ 9911127 w 11855435"/>
              <a:gd name="connsiteY1675" fmla="*/ 2378005 h 3922026"/>
              <a:gd name="connsiteX1676" fmla="*/ 9909676 w 11855435"/>
              <a:gd name="connsiteY1676" fmla="*/ 2381625 h 3922026"/>
              <a:gd name="connsiteX1677" fmla="*/ 9866642 w 11855435"/>
              <a:gd name="connsiteY1677" fmla="*/ 2383935 h 3922026"/>
              <a:gd name="connsiteX1678" fmla="*/ 9815123 w 11855435"/>
              <a:gd name="connsiteY1678" fmla="*/ 2388310 h 3922026"/>
              <a:gd name="connsiteX1679" fmla="*/ 9786997 w 11855435"/>
              <a:gd name="connsiteY1679" fmla="*/ 2382091 h 3922026"/>
              <a:gd name="connsiteX1680" fmla="*/ 9780955 w 11855435"/>
              <a:gd name="connsiteY1680" fmla="*/ 2382761 h 3922026"/>
              <a:gd name="connsiteX1681" fmla="*/ 9758356 w 11855435"/>
              <a:gd name="connsiteY1681" fmla="*/ 2392506 h 3922026"/>
              <a:gd name="connsiteX1682" fmla="*/ 9725405 w 11855435"/>
              <a:gd name="connsiteY1682" fmla="*/ 2402884 h 3922026"/>
              <a:gd name="connsiteX1683" fmla="*/ 9738416 w 11855435"/>
              <a:gd name="connsiteY1683" fmla="*/ 2419277 h 3922026"/>
              <a:gd name="connsiteX1684" fmla="*/ 9699659 w 11855435"/>
              <a:gd name="connsiteY1684" fmla="*/ 2426980 h 3922026"/>
              <a:gd name="connsiteX1685" fmla="*/ 9673234 w 11855435"/>
              <a:gd name="connsiteY1685" fmla="*/ 2425908 h 3922026"/>
              <a:gd name="connsiteX1686" fmla="*/ 9654354 w 11855435"/>
              <a:gd name="connsiteY1686" fmla="*/ 2448305 h 3922026"/>
              <a:gd name="connsiteX1687" fmla="*/ 9654523 w 11855435"/>
              <a:gd name="connsiteY1687" fmla="*/ 2454597 h 3922026"/>
              <a:gd name="connsiteX1688" fmla="*/ 9701164 w 11855435"/>
              <a:gd name="connsiteY1688" fmla="*/ 2482947 h 3922026"/>
              <a:gd name="connsiteX1689" fmla="*/ 9695579 w 11855435"/>
              <a:gd name="connsiteY1689" fmla="*/ 2509027 h 3922026"/>
              <a:gd name="connsiteX1690" fmla="*/ 9793132 w 11855435"/>
              <a:gd name="connsiteY1690" fmla="*/ 2514270 h 3922026"/>
              <a:gd name="connsiteX1691" fmla="*/ 9793808 w 11855435"/>
              <a:gd name="connsiteY1691" fmla="*/ 2539439 h 3922026"/>
              <a:gd name="connsiteX1692" fmla="*/ 9802927 w 11855435"/>
              <a:gd name="connsiteY1692" fmla="*/ 2543130 h 3922026"/>
              <a:gd name="connsiteX1693" fmla="*/ 9823025 w 11855435"/>
              <a:gd name="connsiteY1693" fmla="*/ 2541214 h 3922026"/>
              <a:gd name="connsiteX1694" fmla="*/ 9824161 w 11855435"/>
              <a:gd name="connsiteY1694" fmla="*/ 2540953 h 3922026"/>
              <a:gd name="connsiteX1695" fmla="*/ 9826406 w 11855435"/>
              <a:gd name="connsiteY1695" fmla="*/ 2539284 h 3922026"/>
              <a:gd name="connsiteX1696" fmla="*/ 9833816 w 11855435"/>
              <a:gd name="connsiteY1696" fmla="*/ 2531485 h 3922026"/>
              <a:gd name="connsiteX1697" fmla="*/ 9837108 w 11855435"/>
              <a:gd name="connsiteY1697" fmla="*/ 2537980 h 3922026"/>
              <a:gd name="connsiteX1698" fmla="*/ 9869773 w 11855435"/>
              <a:gd name="connsiteY1698" fmla="*/ 2530487 h 3922026"/>
              <a:gd name="connsiteX1699" fmla="*/ 9890443 w 11855435"/>
              <a:gd name="connsiteY1699" fmla="*/ 2532679 h 3922026"/>
              <a:gd name="connsiteX1700" fmla="*/ 9901936 w 11855435"/>
              <a:gd name="connsiteY1700" fmla="*/ 2527183 h 3922026"/>
              <a:gd name="connsiteX1701" fmla="*/ 9912124 w 11855435"/>
              <a:gd name="connsiteY1701" fmla="*/ 2522244 h 3922026"/>
              <a:gd name="connsiteX1702" fmla="*/ 9984055 w 11855435"/>
              <a:gd name="connsiteY1702" fmla="*/ 2532915 h 3922026"/>
              <a:gd name="connsiteX1703" fmla="*/ 10002935 w 11855435"/>
              <a:gd name="connsiteY1703" fmla="*/ 2510517 h 3922026"/>
              <a:gd name="connsiteX1704" fmla="*/ 10022981 w 11855435"/>
              <a:gd name="connsiteY1704" fmla="*/ 2531501 h 3922026"/>
              <a:gd name="connsiteX1705" fmla="*/ 10081404 w 11855435"/>
              <a:gd name="connsiteY1705" fmla="*/ 2507236 h 3922026"/>
              <a:gd name="connsiteX1706" fmla="*/ 10081912 w 11855435"/>
              <a:gd name="connsiteY1706" fmla="*/ 2526112 h 3922026"/>
              <a:gd name="connsiteX1707" fmla="*/ 10107424 w 11855435"/>
              <a:gd name="connsiteY1707" fmla="*/ 2534150 h 3922026"/>
              <a:gd name="connsiteX1708" fmla="*/ 10122532 w 11855435"/>
              <a:gd name="connsiteY1708" fmla="*/ 2544021 h 3922026"/>
              <a:gd name="connsiteX1709" fmla="*/ 10170637 w 11855435"/>
              <a:gd name="connsiteY1709" fmla="*/ 2549581 h 3922026"/>
              <a:gd name="connsiteX1710" fmla="*/ 10187405 w 11855435"/>
              <a:gd name="connsiteY1710" fmla="*/ 2555247 h 3922026"/>
              <a:gd name="connsiteX1711" fmla="*/ 10185608 w 11855435"/>
              <a:gd name="connsiteY1711" fmla="*/ 2558773 h 3922026"/>
              <a:gd name="connsiteX1712" fmla="*/ 10143330 w 11855435"/>
              <a:gd name="connsiteY1712" fmla="*/ 2556873 h 3922026"/>
              <a:gd name="connsiteX1713" fmla="*/ 10116097 w 11855435"/>
              <a:gd name="connsiteY1713" fmla="*/ 2554379 h 3922026"/>
              <a:gd name="connsiteX1714" fmla="*/ 10113230 w 11855435"/>
              <a:gd name="connsiteY1714" fmla="*/ 2554604 h 3922026"/>
              <a:gd name="connsiteX1715" fmla="*/ 10073784 w 11855435"/>
              <a:gd name="connsiteY1715" fmla="*/ 2572226 h 3922026"/>
              <a:gd name="connsiteX1716" fmla="*/ 9960980 w 11855435"/>
              <a:gd name="connsiteY1716" fmla="*/ 2656360 h 3922026"/>
              <a:gd name="connsiteX1717" fmla="*/ 9902336 w 11855435"/>
              <a:gd name="connsiteY1717" fmla="*/ 2649041 h 3922026"/>
              <a:gd name="connsiteX1718" fmla="*/ 9818454 w 11855435"/>
              <a:gd name="connsiteY1718" fmla="*/ 2684693 h 3922026"/>
              <a:gd name="connsiteX1719" fmla="*/ 9817945 w 11855435"/>
              <a:gd name="connsiteY1719" fmla="*/ 2665818 h 3922026"/>
              <a:gd name="connsiteX1720" fmla="*/ 9647915 w 11855435"/>
              <a:gd name="connsiteY1720" fmla="*/ 2699619 h 3922026"/>
              <a:gd name="connsiteX1721" fmla="*/ 9648583 w 11855435"/>
              <a:gd name="connsiteY1721" fmla="*/ 2724456 h 3922026"/>
              <a:gd name="connsiteX1722" fmla="*/ 9558618 w 11855435"/>
              <a:gd name="connsiteY1722" fmla="*/ 2767644 h 3922026"/>
              <a:gd name="connsiteX1723" fmla="*/ 9533192 w 11855435"/>
              <a:gd name="connsiteY1723" fmla="*/ 2803662 h 3922026"/>
              <a:gd name="connsiteX1724" fmla="*/ 9514314 w 11855435"/>
              <a:gd name="connsiteY1724" fmla="*/ 2811984 h 3922026"/>
              <a:gd name="connsiteX1725" fmla="*/ 9519933 w 11855435"/>
              <a:gd name="connsiteY1725" fmla="*/ 2812011 h 3922026"/>
              <a:gd name="connsiteX1726" fmla="*/ 9593876 w 11855435"/>
              <a:gd name="connsiteY1726" fmla="*/ 2804220 h 3922026"/>
              <a:gd name="connsiteX1727" fmla="*/ 9611456 w 11855435"/>
              <a:gd name="connsiteY1727" fmla="*/ 2808106 h 3922026"/>
              <a:gd name="connsiteX1728" fmla="*/ 9698975 w 11855435"/>
              <a:gd name="connsiteY1728" fmla="*/ 2799866 h 3922026"/>
              <a:gd name="connsiteX1729" fmla="*/ 9756072 w 11855435"/>
              <a:gd name="connsiteY1729" fmla="*/ 2800666 h 3922026"/>
              <a:gd name="connsiteX1730" fmla="*/ 9773651 w 11855435"/>
              <a:gd name="connsiteY1730" fmla="*/ 2804551 h 3922026"/>
              <a:gd name="connsiteX1731" fmla="*/ 9772198 w 11855435"/>
              <a:gd name="connsiteY1731" fmla="*/ 2808171 h 3922026"/>
              <a:gd name="connsiteX1732" fmla="*/ 9729166 w 11855435"/>
              <a:gd name="connsiteY1732" fmla="*/ 2810480 h 3922026"/>
              <a:gd name="connsiteX1733" fmla="*/ 9677647 w 11855435"/>
              <a:gd name="connsiteY1733" fmla="*/ 2814856 h 3922026"/>
              <a:gd name="connsiteX1734" fmla="*/ 9649520 w 11855435"/>
              <a:gd name="connsiteY1734" fmla="*/ 2808637 h 3922026"/>
              <a:gd name="connsiteX1735" fmla="*/ 9569031 w 11855435"/>
              <a:gd name="connsiteY1735" fmla="*/ 2818431 h 3922026"/>
              <a:gd name="connsiteX1736" fmla="*/ 9542965 w 11855435"/>
              <a:gd name="connsiteY1736" fmla="*/ 2816611 h 3922026"/>
              <a:gd name="connsiteX1737" fmla="*/ 9536545 w 11855435"/>
              <a:gd name="connsiteY1737" fmla="*/ 2823073 h 3922026"/>
              <a:gd name="connsiteX1738" fmla="*/ 9427086 w 11855435"/>
              <a:gd name="connsiteY1738" fmla="*/ 2838285 h 3922026"/>
              <a:gd name="connsiteX1739" fmla="*/ 9395913 w 11855435"/>
              <a:gd name="connsiteY1739" fmla="*/ 2842738 h 3922026"/>
              <a:gd name="connsiteX1740" fmla="*/ 9390385 w 11855435"/>
              <a:gd name="connsiteY1740" fmla="*/ 2845036 h 3922026"/>
              <a:gd name="connsiteX1741" fmla="*/ 9384001 w 11855435"/>
              <a:gd name="connsiteY1741" fmla="*/ 2864616 h 3922026"/>
              <a:gd name="connsiteX1742" fmla="*/ 9364624 w 11855435"/>
              <a:gd name="connsiteY1742" fmla="*/ 2868469 h 3922026"/>
              <a:gd name="connsiteX1743" fmla="*/ 9344757 w 11855435"/>
              <a:gd name="connsiteY1743" fmla="*/ 2854107 h 3922026"/>
              <a:gd name="connsiteX1744" fmla="*/ 9305705 w 11855435"/>
              <a:gd name="connsiteY1744" fmla="*/ 2874189 h 3922026"/>
              <a:gd name="connsiteX1745" fmla="*/ 9286367 w 11855435"/>
              <a:gd name="connsiteY1745" fmla="*/ 2864971 h 3922026"/>
              <a:gd name="connsiteX1746" fmla="*/ 9285913 w 11855435"/>
              <a:gd name="connsiteY1746" fmla="*/ 2865078 h 3922026"/>
              <a:gd name="connsiteX1747" fmla="*/ 9287939 w 11855435"/>
              <a:gd name="connsiteY1747" fmla="*/ 2869353 h 3922026"/>
              <a:gd name="connsiteX1748" fmla="*/ 9266552 w 11855435"/>
              <a:gd name="connsiteY1748" fmla="*/ 2878001 h 3922026"/>
              <a:gd name="connsiteX1749" fmla="*/ 9261278 w 11855435"/>
              <a:gd name="connsiteY1749" fmla="*/ 2881600 h 3922026"/>
              <a:gd name="connsiteX1750" fmla="*/ 9256679 w 11855435"/>
              <a:gd name="connsiteY1750" fmla="*/ 2883891 h 3922026"/>
              <a:gd name="connsiteX1751" fmla="*/ 9256513 w 11855435"/>
              <a:gd name="connsiteY1751" fmla="*/ 2883852 h 3922026"/>
              <a:gd name="connsiteX1752" fmla="*/ 9255077 w 11855435"/>
              <a:gd name="connsiteY1752" fmla="*/ 2884689 h 3922026"/>
              <a:gd name="connsiteX1753" fmla="*/ 9256679 w 11855435"/>
              <a:gd name="connsiteY1753" fmla="*/ 2883891 h 3922026"/>
              <a:gd name="connsiteX1754" fmla="*/ 9257245 w 11855435"/>
              <a:gd name="connsiteY1754" fmla="*/ 2884025 h 3922026"/>
              <a:gd name="connsiteX1755" fmla="*/ 9258564 w 11855435"/>
              <a:gd name="connsiteY1755" fmla="*/ 2883356 h 3922026"/>
              <a:gd name="connsiteX1756" fmla="*/ 9258528 w 11855435"/>
              <a:gd name="connsiteY1756" fmla="*/ 2883939 h 3922026"/>
              <a:gd name="connsiteX1757" fmla="*/ 9196380 w 11855435"/>
              <a:gd name="connsiteY1757" fmla="*/ 2908764 h 3922026"/>
              <a:gd name="connsiteX1758" fmla="*/ 9194972 w 11855435"/>
              <a:gd name="connsiteY1758" fmla="*/ 2907333 h 3922026"/>
              <a:gd name="connsiteX1759" fmla="*/ 9147571 w 11855435"/>
              <a:gd name="connsiteY1759" fmla="*/ 2923970 h 3922026"/>
              <a:gd name="connsiteX1760" fmla="*/ 9134263 w 11855435"/>
              <a:gd name="connsiteY1760" fmla="*/ 2925933 h 3922026"/>
              <a:gd name="connsiteX1761" fmla="*/ 9070152 w 11855435"/>
              <a:gd name="connsiteY1761" fmla="*/ 2944518 h 3922026"/>
              <a:gd name="connsiteX1762" fmla="*/ 9039536 w 11855435"/>
              <a:gd name="connsiteY1762" fmla="*/ 2952048 h 3922026"/>
              <a:gd name="connsiteX1763" fmla="*/ 9011372 w 11855435"/>
              <a:gd name="connsiteY1763" fmla="*/ 2960431 h 3922026"/>
              <a:gd name="connsiteX1764" fmla="*/ 9011310 w 11855435"/>
              <a:gd name="connsiteY1764" fmla="*/ 2960430 h 3922026"/>
              <a:gd name="connsiteX1765" fmla="*/ 9009142 w 11855435"/>
              <a:gd name="connsiteY1765" fmla="*/ 2961095 h 3922026"/>
              <a:gd name="connsiteX1766" fmla="*/ 9011372 w 11855435"/>
              <a:gd name="connsiteY1766" fmla="*/ 2960431 h 3922026"/>
              <a:gd name="connsiteX1767" fmla="*/ 9014713 w 11855435"/>
              <a:gd name="connsiteY1767" fmla="*/ 2960445 h 3922026"/>
              <a:gd name="connsiteX1768" fmla="*/ 9009443 w 11855435"/>
              <a:gd name="connsiteY1768" fmla="*/ 2963117 h 3922026"/>
              <a:gd name="connsiteX1769" fmla="*/ 9007275 w 11855435"/>
              <a:gd name="connsiteY1769" fmla="*/ 2963781 h 3922026"/>
              <a:gd name="connsiteX1770" fmla="*/ 9008510 w 11855435"/>
              <a:gd name="connsiteY1770" fmla="*/ 2964461 h 3922026"/>
              <a:gd name="connsiteX1771" fmla="*/ 9065482 w 11855435"/>
              <a:gd name="connsiteY1771" fmla="*/ 2951234 h 3922026"/>
              <a:gd name="connsiteX1772" fmla="*/ 9063916 w 11855435"/>
              <a:gd name="connsiteY1772" fmla="*/ 2955943 h 3922026"/>
              <a:gd name="connsiteX1773" fmla="*/ 9048439 w 11855435"/>
              <a:gd name="connsiteY1773" fmla="*/ 2958572 h 3922026"/>
              <a:gd name="connsiteX1774" fmla="*/ 9024287 w 11855435"/>
              <a:gd name="connsiteY1774" fmla="*/ 2963856 h 3922026"/>
              <a:gd name="connsiteX1775" fmla="*/ 8941931 w 11855435"/>
              <a:gd name="connsiteY1775" fmla="*/ 2981688 h 3922026"/>
              <a:gd name="connsiteX1776" fmla="*/ 8933891 w 11855435"/>
              <a:gd name="connsiteY1776" fmla="*/ 2980979 h 3922026"/>
              <a:gd name="connsiteX1777" fmla="*/ 8900466 w 11855435"/>
              <a:gd name="connsiteY1777" fmla="*/ 2984877 h 3922026"/>
              <a:gd name="connsiteX1778" fmla="*/ 8895197 w 11855435"/>
              <a:gd name="connsiteY1778" fmla="*/ 2987548 h 3922026"/>
              <a:gd name="connsiteX1779" fmla="*/ 8887397 w 11855435"/>
              <a:gd name="connsiteY1779" fmla="*/ 2987593 h 3922026"/>
              <a:gd name="connsiteX1780" fmla="*/ 8875338 w 11855435"/>
              <a:gd name="connsiteY1780" fmla="*/ 2992173 h 3922026"/>
              <a:gd name="connsiteX1781" fmla="*/ 8877094 w 11855435"/>
              <a:gd name="connsiteY1781" fmla="*/ 2989710 h 3922026"/>
              <a:gd name="connsiteX1782" fmla="*/ 8869831 w 11855435"/>
              <a:gd name="connsiteY1782" fmla="*/ 2990009 h 3922026"/>
              <a:gd name="connsiteX1783" fmla="*/ 8867893 w 11855435"/>
              <a:gd name="connsiteY1783" fmla="*/ 2985918 h 3922026"/>
              <a:gd name="connsiteX1784" fmla="*/ 8864410 w 11855435"/>
              <a:gd name="connsiteY1784" fmla="*/ 2986888 h 3922026"/>
              <a:gd name="connsiteX1785" fmla="*/ 8862519 w 11855435"/>
              <a:gd name="connsiteY1785" fmla="*/ 2982403 h 3922026"/>
              <a:gd name="connsiteX1786" fmla="*/ 8859212 w 11855435"/>
              <a:gd name="connsiteY1786" fmla="*/ 2984669 h 3922026"/>
              <a:gd name="connsiteX1787" fmla="*/ 8832411 w 11855435"/>
              <a:gd name="connsiteY1787" fmla="*/ 2996285 h 3922026"/>
              <a:gd name="connsiteX1788" fmla="*/ 8831034 w 11855435"/>
              <a:gd name="connsiteY1788" fmla="*/ 2986774 h 3922026"/>
              <a:gd name="connsiteX1789" fmla="*/ 8820917 w 11855435"/>
              <a:gd name="connsiteY1789" fmla="*/ 2990791 h 3922026"/>
              <a:gd name="connsiteX1790" fmla="*/ 8778886 w 11855435"/>
              <a:gd name="connsiteY1790" fmla="*/ 2984913 h 3922026"/>
              <a:gd name="connsiteX1791" fmla="*/ 8779394 w 11855435"/>
              <a:gd name="connsiteY1791" fmla="*/ 3003789 h 3922026"/>
              <a:gd name="connsiteX1792" fmla="*/ 8726378 w 11855435"/>
              <a:gd name="connsiteY1792" fmla="*/ 2995352 h 3922026"/>
              <a:gd name="connsiteX1793" fmla="*/ 8661706 w 11855435"/>
              <a:gd name="connsiteY1793" fmla="*/ 3020861 h 3922026"/>
              <a:gd name="connsiteX1794" fmla="*/ 8622608 w 11855435"/>
              <a:gd name="connsiteY1794" fmla="*/ 3015981 h 3922026"/>
              <a:gd name="connsiteX1795" fmla="*/ 8597020 w 11855435"/>
              <a:gd name="connsiteY1795" fmla="*/ 3046039 h 3922026"/>
              <a:gd name="connsiteX1796" fmla="*/ 8545314 w 11855435"/>
              <a:gd name="connsiteY1796" fmla="*/ 3062977 h 3922026"/>
              <a:gd name="connsiteX1797" fmla="*/ 8544807 w 11855435"/>
              <a:gd name="connsiteY1797" fmla="*/ 3044100 h 3922026"/>
              <a:gd name="connsiteX1798" fmla="*/ 8414488 w 11855435"/>
              <a:gd name="connsiteY1798" fmla="*/ 3082326 h 3922026"/>
              <a:gd name="connsiteX1799" fmla="*/ 8367582 w 11855435"/>
              <a:gd name="connsiteY1799" fmla="*/ 3067555 h 3922026"/>
              <a:gd name="connsiteX1800" fmla="*/ 8303164 w 11855435"/>
              <a:gd name="connsiteY1800" fmla="*/ 3079564 h 3922026"/>
              <a:gd name="connsiteX1801" fmla="*/ 8306839 w 11855435"/>
              <a:gd name="connsiteY1801" fmla="*/ 3087318 h 3922026"/>
              <a:gd name="connsiteX1802" fmla="*/ 8285454 w 11855435"/>
              <a:gd name="connsiteY1802" fmla="*/ 3095965 h 3922026"/>
              <a:gd name="connsiteX1803" fmla="*/ 8280178 w 11855435"/>
              <a:gd name="connsiteY1803" fmla="*/ 3099564 h 3922026"/>
              <a:gd name="connsiteX1804" fmla="*/ 8275580 w 11855435"/>
              <a:gd name="connsiteY1804" fmla="*/ 3101855 h 3922026"/>
              <a:gd name="connsiteX1805" fmla="*/ 8275414 w 11855435"/>
              <a:gd name="connsiteY1805" fmla="*/ 3101817 h 3922026"/>
              <a:gd name="connsiteX1806" fmla="*/ 8273980 w 11855435"/>
              <a:gd name="connsiteY1806" fmla="*/ 3102653 h 3922026"/>
              <a:gd name="connsiteX1807" fmla="*/ 8275580 w 11855435"/>
              <a:gd name="connsiteY1807" fmla="*/ 3101855 h 3922026"/>
              <a:gd name="connsiteX1808" fmla="*/ 8276149 w 11855435"/>
              <a:gd name="connsiteY1808" fmla="*/ 3101988 h 3922026"/>
              <a:gd name="connsiteX1809" fmla="*/ 8277466 w 11855435"/>
              <a:gd name="connsiteY1809" fmla="*/ 3101319 h 3922026"/>
              <a:gd name="connsiteX1810" fmla="*/ 8277430 w 11855435"/>
              <a:gd name="connsiteY1810" fmla="*/ 3101903 h 3922026"/>
              <a:gd name="connsiteX1811" fmla="*/ 8215281 w 11855435"/>
              <a:gd name="connsiteY1811" fmla="*/ 3126726 h 3922026"/>
              <a:gd name="connsiteX1812" fmla="*/ 8213873 w 11855435"/>
              <a:gd name="connsiteY1812" fmla="*/ 3125297 h 3922026"/>
              <a:gd name="connsiteX1813" fmla="*/ 8166474 w 11855435"/>
              <a:gd name="connsiteY1813" fmla="*/ 3141933 h 3922026"/>
              <a:gd name="connsiteX1814" fmla="*/ 8153164 w 11855435"/>
              <a:gd name="connsiteY1814" fmla="*/ 3143896 h 3922026"/>
              <a:gd name="connsiteX1815" fmla="*/ 8089053 w 11855435"/>
              <a:gd name="connsiteY1815" fmla="*/ 3162480 h 3922026"/>
              <a:gd name="connsiteX1816" fmla="*/ 8058436 w 11855435"/>
              <a:gd name="connsiteY1816" fmla="*/ 3170011 h 3922026"/>
              <a:gd name="connsiteX1817" fmla="*/ 8030276 w 11855435"/>
              <a:gd name="connsiteY1817" fmla="*/ 3178395 h 3922026"/>
              <a:gd name="connsiteX1818" fmla="*/ 8030213 w 11855435"/>
              <a:gd name="connsiteY1818" fmla="*/ 3178395 h 3922026"/>
              <a:gd name="connsiteX1819" fmla="*/ 8028044 w 11855435"/>
              <a:gd name="connsiteY1819" fmla="*/ 3179058 h 3922026"/>
              <a:gd name="connsiteX1820" fmla="*/ 8030276 w 11855435"/>
              <a:gd name="connsiteY1820" fmla="*/ 3178395 h 3922026"/>
              <a:gd name="connsiteX1821" fmla="*/ 8033614 w 11855435"/>
              <a:gd name="connsiteY1821" fmla="*/ 3178409 h 3922026"/>
              <a:gd name="connsiteX1822" fmla="*/ 8028345 w 11855435"/>
              <a:gd name="connsiteY1822" fmla="*/ 3181081 h 3922026"/>
              <a:gd name="connsiteX1823" fmla="*/ 8026176 w 11855435"/>
              <a:gd name="connsiteY1823" fmla="*/ 3181746 h 3922026"/>
              <a:gd name="connsiteX1824" fmla="*/ 8027411 w 11855435"/>
              <a:gd name="connsiteY1824" fmla="*/ 3182425 h 3922026"/>
              <a:gd name="connsiteX1825" fmla="*/ 8084383 w 11855435"/>
              <a:gd name="connsiteY1825" fmla="*/ 3169197 h 3922026"/>
              <a:gd name="connsiteX1826" fmla="*/ 8082816 w 11855435"/>
              <a:gd name="connsiteY1826" fmla="*/ 3173907 h 3922026"/>
              <a:gd name="connsiteX1827" fmla="*/ 8067339 w 11855435"/>
              <a:gd name="connsiteY1827" fmla="*/ 3176535 h 3922026"/>
              <a:gd name="connsiteX1828" fmla="*/ 8043189 w 11855435"/>
              <a:gd name="connsiteY1828" fmla="*/ 3181819 h 3922026"/>
              <a:gd name="connsiteX1829" fmla="*/ 7960833 w 11855435"/>
              <a:gd name="connsiteY1829" fmla="*/ 3199652 h 3922026"/>
              <a:gd name="connsiteX1830" fmla="*/ 7952793 w 11855435"/>
              <a:gd name="connsiteY1830" fmla="*/ 3198941 h 3922026"/>
              <a:gd name="connsiteX1831" fmla="*/ 7934917 w 11855435"/>
              <a:gd name="connsiteY1831" fmla="*/ 3201643 h 3922026"/>
              <a:gd name="connsiteX1832" fmla="*/ 7930875 w 11855435"/>
              <a:gd name="connsiteY1832" fmla="*/ 3201956 h 3922026"/>
              <a:gd name="connsiteX1833" fmla="*/ 7882116 w 11855435"/>
              <a:gd name="connsiteY1833" fmla="*/ 3219791 h 3922026"/>
              <a:gd name="connsiteX1834" fmla="*/ 7771131 w 11855435"/>
              <a:gd name="connsiteY1834" fmla="*/ 3229203 h 3922026"/>
              <a:gd name="connsiteX1835" fmla="*/ 7739464 w 11855435"/>
              <a:gd name="connsiteY1835" fmla="*/ 3266795 h 3922026"/>
              <a:gd name="connsiteX1836" fmla="*/ 7680534 w 11855435"/>
              <a:gd name="connsiteY1836" fmla="*/ 3272184 h 3922026"/>
              <a:gd name="connsiteX1837" fmla="*/ 7635576 w 11855435"/>
              <a:gd name="connsiteY1837" fmla="*/ 3306425 h 3922026"/>
              <a:gd name="connsiteX1838" fmla="*/ 7589437 w 11855435"/>
              <a:gd name="connsiteY1838" fmla="*/ 3296621 h 3922026"/>
              <a:gd name="connsiteX1839" fmla="*/ 7501158 w 11855435"/>
              <a:gd name="connsiteY1839" fmla="*/ 3317873 h 3922026"/>
              <a:gd name="connsiteX1840" fmla="*/ 7484425 w 11855435"/>
              <a:gd name="connsiteY1840" fmla="*/ 3319411 h 3922026"/>
              <a:gd name="connsiteX1841" fmla="*/ 7457038 w 11855435"/>
              <a:gd name="connsiteY1841" fmla="*/ 3327564 h 3922026"/>
              <a:gd name="connsiteX1842" fmla="*/ 7456975 w 11855435"/>
              <a:gd name="connsiteY1842" fmla="*/ 3327563 h 3922026"/>
              <a:gd name="connsiteX1843" fmla="*/ 7454806 w 11855435"/>
              <a:gd name="connsiteY1843" fmla="*/ 3328227 h 3922026"/>
              <a:gd name="connsiteX1844" fmla="*/ 7457038 w 11855435"/>
              <a:gd name="connsiteY1844" fmla="*/ 3327564 h 3922026"/>
              <a:gd name="connsiteX1845" fmla="*/ 7460379 w 11855435"/>
              <a:gd name="connsiteY1845" fmla="*/ 3327578 h 3922026"/>
              <a:gd name="connsiteX1846" fmla="*/ 7455106 w 11855435"/>
              <a:gd name="connsiteY1846" fmla="*/ 3330250 h 3922026"/>
              <a:gd name="connsiteX1847" fmla="*/ 7452939 w 11855435"/>
              <a:gd name="connsiteY1847" fmla="*/ 3330914 h 3922026"/>
              <a:gd name="connsiteX1848" fmla="*/ 7454173 w 11855435"/>
              <a:gd name="connsiteY1848" fmla="*/ 3331593 h 3922026"/>
              <a:gd name="connsiteX1849" fmla="*/ 7511147 w 11855435"/>
              <a:gd name="connsiteY1849" fmla="*/ 3318367 h 3922026"/>
              <a:gd name="connsiteX1850" fmla="*/ 7509578 w 11855435"/>
              <a:gd name="connsiteY1850" fmla="*/ 3323075 h 3922026"/>
              <a:gd name="connsiteX1851" fmla="*/ 7494102 w 11855435"/>
              <a:gd name="connsiteY1851" fmla="*/ 3325703 h 3922026"/>
              <a:gd name="connsiteX1852" fmla="*/ 7469951 w 11855435"/>
              <a:gd name="connsiteY1852" fmla="*/ 3330987 h 3922026"/>
              <a:gd name="connsiteX1853" fmla="*/ 7387594 w 11855435"/>
              <a:gd name="connsiteY1853" fmla="*/ 3348820 h 3922026"/>
              <a:gd name="connsiteX1854" fmla="*/ 7379553 w 11855435"/>
              <a:gd name="connsiteY1854" fmla="*/ 3348112 h 3922026"/>
              <a:gd name="connsiteX1855" fmla="*/ 7346131 w 11855435"/>
              <a:gd name="connsiteY1855" fmla="*/ 3352008 h 3922026"/>
              <a:gd name="connsiteX1856" fmla="*/ 7340861 w 11855435"/>
              <a:gd name="connsiteY1856" fmla="*/ 3354680 h 3922026"/>
              <a:gd name="connsiteX1857" fmla="*/ 7325082 w 11855435"/>
              <a:gd name="connsiteY1857" fmla="*/ 3355285 h 3922026"/>
              <a:gd name="connsiteX1858" fmla="*/ 7327552 w 11855435"/>
              <a:gd name="connsiteY1858" fmla="*/ 3356643 h 3922026"/>
              <a:gd name="connsiteX1859" fmla="*/ 7315495 w 11855435"/>
              <a:gd name="connsiteY1859" fmla="*/ 3357141 h 3922026"/>
              <a:gd name="connsiteX1860" fmla="*/ 7313329 w 11855435"/>
              <a:gd name="connsiteY1860" fmla="*/ 3352573 h 3922026"/>
              <a:gd name="connsiteX1861" fmla="*/ 7320145 w 11855435"/>
              <a:gd name="connsiteY1861" fmla="*/ 3352569 h 3922026"/>
              <a:gd name="connsiteX1862" fmla="*/ 7345959 w 11855435"/>
              <a:gd name="connsiteY1862" fmla="*/ 3347039 h 3922026"/>
              <a:gd name="connsiteX1863" fmla="*/ 7370626 w 11855435"/>
              <a:gd name="connsiteY1863" fmla="*/ 3342820 h 3922026"/>
              <a:gd name="connsiteX1864" fmla="*/ 7374317 w 11855435"/>
              <a:gd name="connsiteY1864" fmla="*/ 3343373 h 3922026"/>
              <a:gd name="connsiteX1865" fmla="*/ 7375251 w 11855435"/>
              <a:gd name="connsiteY1865" fmla="*/ 3342029 h 3922026"/>
              <a:gd name="connsiteX1866" fmla="*/ 7370626 w 11855435"/>
              <a:gd name="connsiteY1866" fmla="*/ 3342820 h 3922026"/>
              <a:gd name="connsiteX1867" fmla="*/ 7369680 w 11855435"/>
              <a:gd name="connsiteY1867" fmla="*/ 3342680 h 3922026"/>
              <a:gd name="connsiteX1868" fmla="*/ 7372783 w 11855435"/>
              <a:gd name="connsiteY1868" fmla="*/ 3340671 h 3922026"/>
              <a:gd name="connsiteX1869" fmla="*/ 7373717 w 11855435"/>
              <a:gd name="connsiteY1869" fmla="*/ 3339328 h 3922026"/>
              <a:gd name="connsiteX1870" fmla="*/ 7313373 w 11855435"/>
              <a:gd name="connsiteY1870" fmla="*/ 3345129 h 3922026"/>
              <a:gd name="connsiteX1871" fmla="*/ 7309686 w 11855435"/>
              <a:gd name="connsiteY1871" fmla="*/ 3344886 h 3922026"/>
              <a:gd name="connsiteX1872" fmla="*/ 7306705 w 11855435"/>
              <a:gd name="connsiteY1872" fmla="*/ 3338593 h 3922026"/>
              <a:gd name="connsiteX1873" fmla="*/ 7313312 w 11855435"/>
              <a:gd name="connsiteY1873" fmla="*/ 3338163 h 3922026"/>
              <a:gd name="connsiteX1874" fmla="*/ 7308716 w 11855435"/>
              <a:gd name="connsiteY1874" fmla="*/ 3327456 h 3922026"/>
              <a:gd name="connsiteX1875" fmla="*/ 7185907 w 11855435"/>
              <a:gd name="connsiteY1875" fmla="*/ 3364523 h 3922026"/>
              <a:gd name="connsiteX1876" fmla="*/ 7179699 w 11855435"/>
              <a:gd name="connsiteY1876" fmla="*/ 3390728 h 3922026"/>
              <a:gd name="connsiteX1877" fmla="*/ 7231754 w 11855435"/>
              <a:gd name="connsiteY1877" fmla="*/ 3386706 h 3922026"/>
              <a:gd name="connsiteX1878" fmla="*/ 7206952 w 11855435"/>
              <a:gd name="connsiteY1878" fmla="*/ 3422600 h 3922026"/>
              <a:gd name="connsiteX1879" fmla="*/ 7161827 w 11855435"/>
              <a:gd name="connsiteY1879" fmla="*/ 3450546 h 3922026"/>
              <a:gd name="connsiteX1880" fmla="*/ 7181534 w 11855435"/>
              <a:gd name="connsiteY1880" fmla="*/ 3458949 h 3922026"/>
              <a:gd name="connsiteX1881" fmla="*/ 7220587 w 11855435"/>
              <a:gd name="connsiteY1881" fmla="*/ 3438865 h 3922026"/>
              <a:gd name="connsiteX1882" fmla="*/ 7240296 w 11855435"/>
              <a:gd name="connsiteY1882" fmla="*/ 3447267 h 3922026"/>
              <a:gd name="connsiteX1883" fmla="*/ 7343563 w 11855435"/>
              <a:gd name="connsiteY1883" fmla="*/ 3408092 h 3922026"/>
              <a:gd name="connsiteX1884" fmla="*/ 7344062 w 11855435"/>
              <a:gd name="connsiteY1884" fmla="*/ 3426636 h 3922026"/>
              <a:gd name="connsiteX1885" fmla="*/ 7350937 w 11855435"/>
              <a:gd name="connsiteY1885" fmla="*/ 3425270 h 3922026"/>
              <a:gd name="connsiteX1886" fmla="*/ 7760844 w 11855435"/>
              <a:gd name="connsiteY1886" fmla="*/ 3337454 h 3922026"/>
              <a:gd name="connsiteX1887" fmla="*/ 7960139 w 11855435"/>
              <a:gd name="connsiteY1887" fmla="*/ 3316812 h 3922026"/>
              <a:gd name="connsiteX1888" fmla="*/ 7756366 w 11855435"/>
              <a:gd name="connsiteY1888" fmla="*/ 3380122 h 3922026"/>
              <a:gd name="connsiteX1889" fmla="*/ 7736183 w 11855435"/>
              <a:gd name="connsiteY1889" fmla="*/ 3384960 h 3922026"/>
              <a:gd name="connsiteX1890" fmla="*/ 7736180 w 11855435"/>
              <a:gd name="connsiteY1890" fmla="*/ 3384974 h 3922026"/>
              <a:gd name="connsiteX1891" fmla="*/ 7674033 w 11855435"/>
              <a:gd name="connsiteY1891" fmla="*/ 3409797 h 3922026"/>
              <a:gd name="connsiteX1892" fmla="*/ 7672622 w 11855435"/>
              <a:gd name="connsiteY1892" fmla="*/ 3408367 h 3922026"/>
              <a:gd name="connsiteX1893" fmla="*/ 7625224 w 11855435"/>
              <a:gd name="connsiteY1893" fmla="*/ 3425004 h 3922026"/>
              <a:gd name="connsiteX1894" fmla="*/ 7611916 w 11855435"/>
              <a:gd name="connsiteY1894" fmla="*/ 3426968 h 3922026"/>
              <a:gd name="connsiteX1895" fmla="*/ 7547805 w 11855435"/>
              <a:gd name="connsiteY1895" fmla="*/ 3445552 h 3922026"/>
              <a:gd name="connsiteX1896" fmla="*/ 7517188 w 11855435"/>
              <a:gd name="connsiteY1896" fmla="*/ 3453082 h 3922026"/>
              <a:gd name="connsiteX1897" fmla="*/ 7489026 w 11855435"/>
              <a:gd name="connsiteY1897" fmla="*/ 3461465 h 3922026"/>
              <a:gd name="connsiteX1898" fmla="*/ 7488963 w 11855435"/>
              <a:gd name="connsiteY1898" fmla="*/ 3461466 h 3922026"/>
              <a:gd name="connsiteX1899" fmla="*/ 7486796 w 11855435"/>
              <a:gd name="connsiteY1899" fmla="*/ 3462130 h 3922026"/>
              <a:gd name="connsiteX1900" fmla="*/ 7489026 w 11855435"/>
              <a:gd name="connsiteY1900" fmla="*/ 3461465 h 3922026"/>
              <a:gd name="connsiteX1901" fmla="*/ 7492366 w 11855435"/>
              <a:gd name="connsiteY1901" fmla="*/ 3461481 h 3922026"/>
              <a:gd name="connsiteX1902" fmla="*/ 7487096 w 11855435"/>
              <a:gd name="connsiteY1902" fmla="*/ 3464153 h 3922026"/>
              <a:gd name="connsiteX1903" fmla="*/ 7484927 w 11855435"/>
              <a:gd name="connsiteY1903" fmla="*/ 3464816 h 3922026"/>
              <a:gd name="connsiteX1904" fmla="*/ 7486160 w 11855435"/>
              <a:gd name="connsiteY1904" fmla="*/ 3465496 h 3922026"/>
              <a:gd name="connsiteX1905" fmla="*/ 7543135 w 11855435"/>
              <a:gd name="connsiteY1905" fmla="*/ 3452270 h 3922026"/>
              <a:gd name="connsiteX1906" fmla="*/ 7541567 w 11855435"/>
              <a:gd name="connsiteY1906" fmla="*/ 3456978 h 3922026"/>
              <a:gd name="connsiteX1907" fmla="*/ 7526089 w 11855435"/>
              <a:gd name="connsiteY1907" fmla="*/ 3459606 h 3922026"/>
              <a:gd name="connsiteX1908" fmla="*/ 7501940 w 11855435"/>
              <a:gd name="connsiteY1908" fmla="*/ 3464889 h 3922026"/>
              <a:gd name="connsiteX1909" fmla="*/ 7419583 w 11855435"/>
              <a:gd name="connsiteY1909" fmla="*/ 3482723 h 3922026"/>
              <a:gd name="connsiteX1910" fmla="*/ 7411544 w 11855435"/>
              <a:gd name="connsiteY1910" fmla="*/ 3482015 h 3922026"/>
              <a:gd name="connsiteX1911" fmla="*/ 7378120 w 11855435"/>
              <a:gd name="connsiteY1911" fmla="*/ 3485910 h 3922026"/>
              <a:gd name="connsiteX1912" fmla="*/ 7372851 w 11855435"/>
              <a:gd name="connsiteY1912" fmla="*/ 3488583 h 3922026"/>
              <a:gd name="connsiteX1913" fmla="*/ 7368145 w 11855435"/>
              <a:gd name="connsiteY1913" fmla="*/ 3488610 h 3922026"/>
              <a:gd name="connsiteX1914" fmla="*/ 7350778 w 11855435"/>
              <a:gd name="connsiteY1914" fmla="*/ 3493645 h 3922026"/>
              <a:gd name="connsiteX1915" fmla="*/ 7320161 w 11855435"/>
              <a:gd name="connsiteY1915" fmla="*/ 3501173 h 3922026"/>
              <a:gd name="connsiteX1916" fmla="*/ 7292000 w 11855435"/>
              <a:gd name="connsiteY1916" fmla="*/ 3509557 h 3922026"/>
              <a:gd name="connsiteX1917" fmla="*/ 7291937 w 11855435"/>
              <a:gd name="connsiteY1917" fmla="*/ 3509557 h 3922026"/>
              <a:gd name="connsiteX1918" fmla="*/ 7289768 w 11855435"/>
              <a:gd name="connsiteY1918" fmla="*/ 3510222 h 3922026"/>
              <a:gd name="connsiteX1919" fmla="*/ 7292000 w 11855435"/>
              <a:gd name="connsiteY1919" fmla="*/ 3509557 h 3922026"/>
              <a:gd name="connsiteX1920" fmla="*/ 7295340 w 11855435"/>
              <a:gd name="connsiteY1920" fmla="*/ 3509572 h 3922026"/>
              <a:gd name="connsiteX1921" fmla="*/ 7290068 w 11855435"/>
              <a:gd name="connsiteY1921" fmla="*/ 3512245 h 3922026"/>
              <a:gd name="connsiteX1922" fmla="*/ 7287899 w 11855435"/>
              <a:gd name="connsiteY1922" fmla="*/ 3512908 h 3922026"/>
              <a:gd name="connsiteX1923" fmla="*/ 7289135 w 11855435"/>
              <a:gd name="connsiteY1923" fmla="*/ 3513587 h 3922026"/>
              <a:gd name="connsiteX1924" fmla="*/ 7346108 w 11855435"/>
              <a:gd name="connsiteY1924" fmla="*/ 3500362 h 3922026"/>
              <a:gd name="connsiteX1925" fmla="*/ 7344539 w 11855435"/>
              <a:gd name="connsiteY1925" fmla="*/ 3505070 h 3922026"/>
              <a:gd name="connsiteX1926" fmla="*/ 7329064 w 11855435"/>
              <a:gd name="connsiteY1926" fmla="*/ 3507699 h 3922026"/>
              <a:gd name="connsiteX1927" fmla="*/ 7304913 w 11855435"/>
              <a:gd name="connsiteY1927" fmla="*/ 3512982 h 3922026"/>
              <a:gd name="connsiteX1928" fmla="*/ 7222557 w 11855435"/>
              <a:gd name="connsiteY1928" fmla="*/ 3530813 h 3922026"/>
              <a:gd name="connsiteX1929" fmla="*/ 7214520 w 11855435"/>
              <a:gd name="connsiteY1929" fmla="*/ 3530104 h 3922026"/>
              <a:gd name="connsiteX1930" fmla="*/ 7205499 w 11855435"/>
              <a:gd name="connsiteY1930" fmla="*/ 3531468 h 3922026"/>
              <a:gd name="connsiteX1931" fmla="*/ 7138984 w 11855435"/>
              <a:gd name="connsiteY1931" fmla="*/ 3565206 h 3922026"/>
              <a:gd name="connsiteX1932" fmla="*/ 7041688 w 11855435"/>
              <a:gd name="connsiteY1932" fmla="*/ 3586964 h 3922026"/>
              <a:gd name="connsiteX1933" fmla="*/ 6883608 w 11855435"/>
              <a:gd name="connsiteY1933" fmla="*/ 3574441 h 3922026"/>
              <a:gd name="connsiteX1934" fmla="*/ 6845687 w 11855435"/>
              <a:gd name="connsiteY1934" fmla="*/ 3613276 h 3922026"/>
              <a:gd name="connsiteX1935" fmla="*/ 6767719 w 11855435"/>
              <a:gd name="connsiteY1935" fmla="*/ 3635103 h 3922026"/>
              <a:gd name="connsiteX1936" fmla="*/ 6701701 w 11855435"/>
              <a:gd name="connsiteY1936" fmla="*/ 3610606 h 3922026"/>
              <a:gd name="connsiteX1937" fmla="*/ 6688285 w 11855435"/>
              <a:gd name="connsiteY1937" fmla="*/ 3625923 h 3922026"/>
              <a:gd name="connsiteX1938" fmla="*/ 6667572 w 11855435"/>
              <a:gd name="connsiteY1938" fmla="*/ 3580101 h 3922026"/>
              <a:gd name="connsiteX1939" fmla="*/ 6686275 w 11855435"/>
              <a:gd name="connsiteY1939" fmla="*/ 3551081 h 3922026"/>
              <a:gd name="connsiteX1940" fmla="*/ 6685445 w 11855435"/>
              <a:gd name="connsiteY1940" fmla="*/ 3520282 h 3922026"/>
              <a:gd name="connsiteX1941" fmla="*/ 6646517 w 11855435"/>
              <a:gd name="connsiteY1941" fmla="*/ 3521695 h 3922026"/>
              <a:gd name="connsiteX1942" fmla="*/ 6640164 w 11855435"/>
              <a:gd name="connsiteY1942" fmla="*/ 3510347 h 3922026"/>
              <a:gd name="connsiteX1943" fmla="*/ 6639088 w 11855435"/>
              <a:gd name="connsiteY1943" fmla="*/ 3499371 h 3922026"/>
              <a:gd name="connsiteX1944" fmla="*/ 6622814 w 11855435"/>
              <a:gd name="connsiteY1944" fmla="*/ 3500323 h 3922026"/>
              <a:gd name="connsiteX1945" fmla="*/ 6593372 w 11855435"/>
              <a:gd name="connsiteY1945" fmla="*/ 3494565 h 3922026"/>
              <a:gd name="connsiteX1946" fmla="*/ 6592793 w 11855435"/>
              <a:gd name="connsiteY1946" fmla="*/ 3495054 h 3922026"/>
              <a:gd name="connsiteX1947" fmla="*/ 6593202 w 11855435"/>
              <a:gd name="connsiteY1947" fmla="*/ 3494532 h 3922026"/>
              <a:gd name="connsiteX1948" fmla="*/ 6590664 w 11855435"/>
              <a:gd name="connsiteY1948" fmla="*/ 3494036 h 3922026"/>
              <a:gd name="connsiteX1949" fmla="*/ 6537275 w 11855435"/>
              <a:gd name="connsiteY1949" fmla="*/ 3498732 h 3922026"/>
              <a:gd name="connsiteX1950" fmla="*/ 6489727 w 11855435"/>
              <a:gd name="connsiteY1950" fmla="*/ 3497409 h 3922026"/>
              <a:gd name="connsiteX1951" fmla="*/ 6393621 w 11855435"/>
              <a:gd name="connsiteY1951" fmla="*/ 3448847 h 3922026"/>
              <a:gd name="connsiteX1952" fmla="*/ 6224461 w 11855435"/>
              <a:gd name="connsiteY1952" fmla="*/ 3364867 h 3922026"/>
              <a:gd name="connsiteX1953" fmla="*/ 6292684 w 11855435"/>
              <a:gd name="connsiteY1953" fmla="*/ 3452219 h 3922026"/>
              <a:gd name="connsiteX1954" fmla="*/ 6390944 w 11855435"/>
              <a:gd name="connsiteY1954" fmla="*/ 3495209 h 3922026"/>
              <a:gd name="connsiteX1955" fmla="*/ 6406205 w 11855435"/>
              <a:gd name="connsiteY1955" fmla="*/ 3516379 h 3922026"/>
              <a:gd name="connsiteX1956" fmla="*/ 6301898 w 11855435"/>
              <a:gd name="connsiteY1956" fmla="*/ 3482976 h 3922026"/>
              <a:gd name="connsiteX1957" fmla="*/ 6327404 w 11855435"/>
              <a:gd name="connsiteY1957" fmla="*/ 3517070 h 3922026"/>
              <a:gd name="connsiteX1958" fmla="*/ 6358041 w 11855435"/>
              <a:gd name="connsiteY1958" fmla="*/ 3525754 h 3922026"/>
              <a:gd name="connsiteX1959" fmla="*/ 6371768 w 11855435"/>
              <a:gd name="connsiteY1959" fmla="*/ 3541798 h 3922026"/>
              <a:gd name="connsiteX1960" fmla="*/ 6350962 w 11855435"/>
              <a:gd name="connsiteY1960" fmla="*/ 3553172 h 3922026"/>
              <a:gd name="connsiteX1961" fmla="*/ 6319501 w 11855435"/>
              <a:gd name="connsiteY1961" fmla="*/ 3558752 h 3922026"/>
              <a:gd name="connsiteX1962" fmla="*/ 6445215 w 11855435"/>
              <a:gd name="connsiteY1962" fmla="*/ 3633830 h 3922026"/>
              <a:gd name="connsiteX1963" fmla="*/ 6546227 w 11855435"/>
              <a:gd name="connsiteY1963" fmla="*/ 3724294 h 3922026"/>
              <a:gd name="connsiteX1964" fmla="*/ 6533317 w 11855435"/>
              <a:gd name="connsiteY1964" fmla="*/ 3720203 h 3922026"/>
              <a:gd name="connsiteX1965" fmla="*/ 6532381 w 11855435"/>
              <a:gd name="connsiteY1965" fmla="*/ 3723551 h 3922026"/>
              <a:gd name="connsiteX1966" fmla="*/ 6512436 w 11855435"/>
              <a:gd name="connsiteY1966" fmla="*/ 3718153 h 3922026"/>
              <a:gd name="connsiteX1967" fmla="*/ 6506565 w 11855435"/>
              <a:gd name="connsiteY1967" fmla="*/ 3718135 h 3922026"/>
              <a:gd name="connsiteX1968" fmla="*/ 6501996 w 11855435"/>
              <a:gd name="connsiteY1968" fmla="*/ 3717362 h 3922026"/>
              <a:gd name="connsiteX1969" fmla="*/ 6501908 w 11855435"/>
              <a:gd name="connsiteY1969" fmla="*/ 3717225 h 3922026"/>
              <a:gd name="connsiteX1970" fmla="*/ 6500404 w 11855435"/>
              <a:gd name="connsiteY1970" fmla="*/ 3717092 h 3922026"/>
              <a:gd name="connsiteX1971" fmla="*/ 6501996 w 11855435"/>
              <a:gd name="connsiteY1971" fmla="*/ 3717362 h 3922026"/>
              <a:gd name="connsiteX1972" fmla="*/ 6502289 w 11855435"/>
              <a:gd name="connsiteY1972" fmla="*/ 3717830 h 3922026"/>
              <a:gd name="connsiteX1973" fmla="*/ 6503606 w 11855435"/>
              <a:gd name="connsiteY1973" fmla="*/ 3718041 h 3922026"/>
              <a:gd name="connsiteX1974" fmla="*/ 6503203 w 11855435"/>
              <a:gd name="connsiteY1974" fmla="*/ 3718543 h 3922026"/>
              <a:gd name="connsiteX1975" fmla="*/ 6445439 w 11855435"/>
              <a:gd name="connsiteY1975" fmla="*/ 3702581 h 3922026"/>
              <a:gd name="connsiteX1976" fmla="*/ 6445426 w 11855435"/>
              <a:gd name="connsiteY1976" fmla="*/ 3700431 h 3922026"/>
              <a:gd name="connsiteX1977" fmla="*/ 6402862 w 11855435"/>
              <a:gd name="connsiteY1977" fmla="*/ 3686202 h 3922026"/>
              <a:gd name="connsiteX1978" fmla="*/ 6392672 w 11855435"/>
              <a:gd name="connsiteY1978" fmla="*/ 3679779 h 3922026"/>
              <a:gd name="connsiteX1979" fmla="*/ 6337650 w 11855435"/>
              <a:gd name="connsiteY1979" fmla="*/ 3657020 h 3922026"/>
              <a:gd name="connsiteX1980" fmla="*/ 6312247 w 11855435"/>
              <a:gd name="connsiteY1980" fmla="*/ 3644945 h 3922026"/>
              <a:gd name="connsiteX1981" fmla="*/ 6287936 w 11855435"/>
              <a:gd name="connsiteY1981" fmla="*/ 3635145 h 3922026"/>
              <a:gd name="connsiteX1982" fmla="*/ 6287893 w 11855435"/>
              <a:gd name="connsiteY1982" fmla="*/ 3635105 h 3922026"/>
              <a:gd name="connsiteX1983" fmla="*/ 6286010 w 11855435"/>
              <a:gd name="connsiteY1983" fmla="*/ 3634367 h 3922026"/>
              <a:gd name="connsiteX1984" fmla="*/ 6287936 w 11855435"/>
              <a:gd name="connsiteY1984" fmla="*/ 3635145 h 3922026"/>
              <a:gd name="connsiteX1985" fmla="*/ 6290164 w 11855435"/>
              <a:gd name="connsiteY1985" fmla="*/ 3637211 h 3922026"/>
              <a:gd name="connsiteX1986" fmla="*/ 6284896 w 11855435"/>
              <a:gd name="connsiteY1986" fmla="*/ 3636365 h 3922026"/>
              <a:gd name="connsiteX1987" fmla="*/ 6283012 w 11855435"/>
              <a:gd name="connsiteY1987" fmla="*/ 3635627 h 3922026"/>
              <a:gd name="connsiteX1988" fmla="*/ 6283398 w 11855435"/>
              <a:gd name="connsiteY1988" fmla="*/ 3636995 h 3922026"/>
              <a:gd name="connsiteX1989" fmla="*/ 6330159 w 11855435"/>
              <a:gd name="connsiteY1989" fmla="*/ 3660169 h 3922026"/>
              <a:gd name="connsiteX1990" fmla="*/ 6326045 w 11855435"/>
              <a:gd name="connsiteY1990" fmla="*/ 3663426 h 3922026"/>
              <a:gd name="connsiteX1991" fmla="*/ 6313971 w 11855435"/>
              <a:gd name="connsiteY1991" fmla="*/ 3656265 h 3922026"/>
              <a:gd name="connsiteX1992" fmla="*/ 6294361 w 11855435"/>
              <a:gd name="connsiteY1992" fmla="*/ 3646154 h 3922026"/>
              <a:gd name="connsiteX1993" fmla="*/ 6227605 w 11855435"/>
              <a:gd name="connsiteY1993" fmla="*/ 3611500 h 3922026"/>
              <a:gd name="connsiteX1994" fmla="*/ 6222679 w 11855435"/>
              <a:gd name="connsiteY1994" fmla="*/ 3605922 h 3922026"/>
              <a:gd name="connsiteX1995" fmla="*/ 6197760 w 11855435"/>
              <a:gd name="connsiteY1995" fmla="*/ 3588865 h 3922026"/>
              <a:gd name="connsiteX1996" fmla="*/ 6192492 w 11855435"/>
              <a:gd name="connsiteY1996" fmla="*/ 3588019 h 3922026"/>
              <a:gd name="connsiteX1997" fmla="*/ 6181530 w 11855435"/>
              <a:gd name="connsiteY1997" fmla="*/ 3578860 h 3922026"/>
              <a:gd name="connsiteX1998" fmla="*/ 6182302 w 11855435"/>
              <a:gd name="connsiteY1998" fmla="*/ 3581596 h 3922026"/>
              <a:gd name="connsiteX1999" fmla="*/ 6173901 w 11855435"/>
              <a:gd name="connsiteY1999" fmla="*/ 3574631 h 3922026"/>
              <a:gd name="connsiteX2000" fmla="*/ 6174076 w 11855435"/>
              <a:gd name="connsiteY2000" fmla="*/ 3574005 h 3922026"/>
              <a:gd name="connsiteX2001" fmla="*/ 6127970 w 11855435"/>
              <a:gd name="connsiteY2001" fmla="*/ 3554146 h 3922026"/>
              <a:gd name="connsiteX2002" fmla="*/ 6127975 w 11855435"/>
              <a:gd name="connsiteY2002" fmla="*/ 3555625 h 3922026"/>
              <a:gd name="connsiteX2003" fmla="*/ 6129531 w 11855435"/>
              <a:gd name="connsiteY2003" fmla="*/ 3558311 h 3922026"/>
              <a:gd name="connsiteX2004" fmla="*/ 6128584 w 11855435"/>
              <a:gd name="connsiteY2004" fmla="*/ 3558175 h 3922026"/>
              <a:gd name="connsiteX2005" fmla="*/ 6124877 w 11855435"/>
              <a:gd name="connsiteY2005" fmla="*/ 3556171 h 3922026"/>
              <a:gd name="connsiteX2006" fmla="*/ 6124883 w 11855435"/>
              <a:gd name="connsiteY2006" fmla="*/ 3557654 h 3922026"/>
              <a:gd name="connsiteX2007" fmla="*/ 6128584 w 11855435"/>
              <a:gd name="connsiteY2007" fmla="*/ 3558175 h 3922026"/>
              <a:gd name="connsiteX2008" fmla="*/ 6148340 w 11855435"/>
              <a:gd name="connsiteY2008" fmla="*/ 3568865 h 3922026"/>
              <a:gd name="connsiteX2009" fmla="*/ 6168317 w 11855435"/>
              <a:gd name="connsiteY2009" fmla="*/ 3581066 h 3922026"/>
              <a:gd name="connsiteX2010" fmla="*/ 6174505 w 11855435"/>
              <a:gd name="connsiteY2010" fmla="*/ 3582963 h 3922026"/>
              <a:gd name="connsiteX2011" fmla="*/ 6169667 w 11855435"/>
              <a:gd name="connsiteY2011" fmla="*/ 3586511 h 3922026"/>
              <a:gd name="connsiteX2012" fmla="*/ 6159027 w 11855435"/>
              <a:gd name="connsiteY2012" fmla="*/ 3582707 h 3922026"/>
              <a:gd name="connsiteX2013" fmla="*/ 6162123 w 11855435"/>
              <a:gd name="connsiteY2013" fmla="*/ 3582161 h 3922026"/>
              <a:gd name="connsiteX2014" fmla="*/ 6148170 w 11855435"/>
              <a:gd name="connsiteY2014" fmla="*/ 3577224 h 3922026"/>
              <a:gd name="connsiteX2015" fmla="*/ 6145062 w 11855435"/>
              <a:gd name="connsiteY2015" fmla="*/ 3573333 h 3922026"/>
              <a:gd name="connsiteX2016" fmla="*/ 6117147 w 11855435"/>
              <a:gd name="connsiteY2016" fmla="*/ 3560501 h 3922026"/>
              <a:gd name="connsiteX2017" fmla="*/ 6109398 w 11855435"/>
              <a:gd name="connsiteY2017" fmla="*/ 3558910 h 3922026"/>
              <a:gd name="connsiteX2018" fmla="*/ 6045787 w 11855435"/>
              <a:gd name="connsiteY2018" fmla="*/ 3519818 h 3922026"/>
              <a:gd name="connsiteX2019" fmla="*/ 6027169 w 11855435"/>
              <a:gd name="connsiteY2019" fmla="*/ 3508304 h 3922026"/>
              <a:gd name="connsiteX2020" fmla="*/ 6014760 w 11855435"/>
              <a:gd name="connsiteY2020" fmla="*/ 3501612 h 3922026"/>
              <a:gd name="connsiteX2021" fmla="*/ 6016296 w 11855435"/>
              <a:gd name="connsiteY2021" fmla="*/ 3496901 h 3922026"/>
              <a:gd name="connsiteX2022" fmla="*/ 6030064 w 11855435"/>
              <a:gd name="connsiteY2022" fmla="*/ 3505490 h 3922026"/>
              <a:gd name="connsiteX2023" fmla="*/ 6013081 w 11855435"/>
              <a:gd name="connsiteY2023" fmla="*/ 3487118 h 3922026"/>
              <a:gd name="connsiteX2024" fmla="*/ 5969712 w 11855435"/>
              <a:gd name="connsiteY2024" fmla="*/ 3454795 h 3922026"/>
              <a:gd name="connsiteX2025" fmla="*/ 5958856 w 11855435"/>
              <a:gd name="connsiteY2025" fmla="*/ 3449312 h 3922026"/>
              <a:gd name="connsiteX2026" fmla="*/ 5942553 w 11855435"/>
              <a:gd name="connsiteY2026" fmla="*/ 3435167 h 3922026"/>
              <a:gd name="connsiteX2027" fmla="*/ 5933336 w 11855435"/>
              <a:gd name="connsiteY2027" fmla="*/ 3427171 h 3922026"/>
              <a:gd name="connsiteX2028" fmla="*/ 5922455 w 11855435"/>
              <a:gd name="connsiteY2028" fmla="*/ 3424466 h 3922026"/>
              <a:gd name="connsiteX2029" fmla="*/ 5848990 w 11855435"/>
              <a:gd name="connsiteY2029" fmla="*/ 3396180 h 3922026"/>
              <a:gd name="connsiteX2030" fmla="*/ 5819477 w 11855435"/>
              <a:gd name="connsiteY2030" fmla="*/ 3399755 h 3922026"/>
              <a:gd name="connsiteX2031" fmla="*/ 5812698 w 11855435"/>
              <a:gd name="connsiteY2031" fmla="*/ 3453697 h 3922026"/>
              <a:gd name="connsiteX2032" fmla="*/ 5837287 w 11855435"/>
              <a:gd name="connsiteY2032" fmla="*/ 3471966 h 3922026"/>
              <a:gd name="connsiteX2033" fmla="*/ 5871595 w 11855435"/>
              <a:gd name="connsiteY2033" fmla="*/ 3543950 h 3922026"/>
              <a:gd name="connsiteX2034" fmla="*/ 5921101 w 11855435"/>
              <a:gd name="connsiteY2034" fmla="*/ 3569825 h 3922026"/>
              <a:gd name="connsiteX2035" fmla="*/ 5931267 w 11855435"/>
              <a:gd name="connsiteY2035" fmla="*/ 3581794 h 3922026"/>
              <a:gd name="connsiteX2036" fmla="*/ 5941239 w 11855435"/>
              <a:gd name="connsiteY2036" fmla="*/ 3585805 h 3922026"/>
              <a:gd name="connsiteX2037" fmla="*/ 5969885 w 11855435"/>
              <a:gd name="connsiteY2037" fmla="*/ 3598239 h 3922026"/>
              <a:gd name="connsiteX2038" fmla="*/ 5961579 w 11855435"/>
              <a:gd name="connsiteY2038" fmla="*/ 3592553 h 3922026"/>
              <a:gd name="connsiteX2039" fmla="*/ 5966074 w 11855435"/>
              <a:gd name="connsiteY2039" fmla="*/ 3590663 h 3922026"/>
              <a:gd name="connsiteX2040" fmla="*/ 5988295 w 11855435"/>
              <a:gd name="connsiteY2040" fmla="*/ 3598147 h 3922026"/>
              <a:gd name="connsiteX2041" fmla="*/ 5990952 w 11855435"/>
              <a:gd name="connsiteY2041" fmla="*/ 3601620 h 3922026"/>
              <a:gd name="connsiteX2042" fmla="*/ 5985729 w 11855435"/>
              <a:gd name="connsiteY2042" fmla="*/ 3606875 h 3922026"/>
              <a:gd name="connsiteX2043" fmla="*/ 6013218 w 11855435"/>
              <a:gd name="connsiteY2043" fmla="*/ 3615205 h 3922026"/>
              <a:gd name="connsiteX2044" fmla="*/ 6043363 w 11855435"/>
              <a:gd name="connsiteY2044" fmla="*/ 3627007 h 3922026"/>
              <a:gd name="connsiteX2045" fmla="*/ 6044135 w 11855435"/>
              <a:gd name="connsiteY2045" fmla="*/ 3629743 h 3922026"/>
              <a:gd name="connsiteX2046" fmla="*/ 6063701 w 11855435"/>
              <a:gd name="connsiteY2046" fmla="*/ 3633753 h 3922026"/>
              <a:gd name="connsiteX2047" fmla="*/ 6076890 w 11855435"/>
              <a:gd name="connsiteY2047" fmla="*/ 3638916 h 3922026"/>
              <a:gd name="connsiteX2048" fmla="*/ 6113719 w 11855435"/>
              <a:gd name="connsiteY2048" fmla="*/ 3646188 h 3922026"/>
              <a:gd name="connsiteX2049" fmla="*/ 6130408 w 11855435"/>
              <a:gd name="connsiteY2049" fmla="*/ 3650119 h 3922026"/>
              <a:gd name="connsiteX2050" fmla="*/ 6127023 w 11855435"/>
              <a:gd name="connsiteY2050" fmla="*/ 3662218 h 3922026"/>
              <a:gd name="connsiteX2051" fmla="*/ 6107079 w 11855435"/>
              <a:gd name="connsiteY2051" fmla="*/ 3656819 h 3922026"/>
              <a:gd name="connsiteX2052" fmla="*/ 6101207 w 11855435"/>
              <a:gd name="connsiteY2052" fmla="*/ 3656803 h 3922026"/>
              <a:gd name="connsiteX2053" fmla="*/ 6096638 w 11855435"/>
              <a:gd name="connsiteY2053" fmla="*/ 3656028 h 3922026"/>
              <a:gd name="connsiteX2054" fmla="*/ 6096552 w 11855435"/>
              <a:gd name="connsiteY2054" fmla="*/ 3655891 h 3922026"/>
              <a:gd name="connsiteX2055" fmla="*/ 6095047 w 11855435"/>
              <a:gd name="connsiteY2055" fmla="*/ 3655759 h 3922026"/>
              <a:gd name="connsiteX2056" fmla="*/ 6096638 w 11855435"/>
              <a:gd name="connsiteY2056" fmla="*/ 3656028 h 3922026"/>
              <a:gd name="connsiteX2057" fmla="*/ 6096930 w 11855435"/>
              <a:gd name="connsiteY2057" fmla="*/ 3656496 h 3922026"/>
              <a:gd name="connsiteX2058" fmla="*/ 6098247 w 11855435"/>
              <a:gd name="connsiteY2058" fmla="*/ 3656707 h 3922026"/>
              <a:gd name="connsiteX2059" fmla="*/ 6097845 w 11855435"/>
              <a:gd name="connsiteY2059" fmla="*/ 3657209 h 3922026"/>
              <a:gd name="connsiteX2060" fmla="*/ 6040083 w 11855435"/>
              <a:gd name="connsiteY2060" fmla="*/ 3641249 h 3922026"/>
              <a:gd name="connsiteX2061" fmla="*/ 6040069 w 11855435"/>
              <a:gd name="connsiteY2061" fmla="*/ 3639099 h 3922026"/>
              <a:gd name="connsiteX2062" fmla="*/ 5997507 w 11855435"/>
              <a:gd name="connsiteY2062" fmla="*/ 3624869 h 3922026"/>
              <a:gd name="connsiteX2063" fmla="*/ 5987315 w 11855435"/>
              <a:gd name="connsiteY2063" fmla="*/ 3618445 h 3922026"/>
              <a:gd name="connsiteX2064" fmla="*/ 5932293 w 11855435"/>
              <a:gd name="connsiteY2064" fmla="*/ 3595687 h 3922026"/>
              <a:gd name="connsiteX2065" fmla="*/ 5923818 w 11855435"/>
              <a:gd name="connsiteY2065" fmla="*/ 3591658 h 3922026"/>
              <a:gd name="connsiteX2066" fmla="*/ 5914723 w 11855435"/>
              <a:gd name="connsiteY2066" fmla="*/ 3590075 h 3922026"/>
              <a:gd name="connsiteX2067" fmla="*/ 5877920 w 11855435"/>
              <a:gd name="connsiteY2067" fmla="*/ 3575230 h 3922026"/>
              <a:gd name="connsiteX2068" fmla="*/ 5878042 w 11855435"/>
              <a:gd name="connsiteY2068" fmla="*/ 3575662 h 3922026"/>
              <a:gd name="connsiteX2069" fmla="*/ 5924801 w 11855435"/>
              <a:gd name="connsiteY2069" fmla="*/ 3598835 h 3922026"/>
              <a:gd name="connsiteX2070" fmla="*/ 5920689 w 11855435"/>
              <a:gd name="connsiteY2070" fmla="*/ 3602092 h 3922026"/>
              <a:gd name="connsiteX2071" fmla="*/ 5908615 w 11855435"/>
              <a:gd name="connsiteY2071" fmla="*/ 3594933 h 3922026"/>
              <a:gd name="connsiteX2072" fmla="*/ 5889004 w 11855435"/>
              <a:gd name="connsiteY2072" fmla="*/ 3584821 h 3922026"/>
              <a:gd name="connsiteX2073" fmla="*/ 5845893 w 11855435"/>
              <a:gd name="connsiteY2073" fmla="*/ 3562442 h 3922026"/>
              <a:gd name="connsiteX2074" fmla="*/ 5778447 w 11855435"/>
              <a:gd name="connsiteY2074" fmla="*/ 3539296 h 3922026"/>
              <a:gd name="connsiteX2075" fmla="*/ 5764215 w 11855435"/>
              <a:gd name="connsiteY2075" fmla="*/ 3500295 h 3922026"/>
              <a:gd name="connsiteX2076" fmla="*/ 5752136 w 11855435"/>
              <a:gd name="connsiteY2076" fmla="*/ 3455720 h 3922026"/>
              <a:gd name="connsiteX2077" fmla="*/ 5730824 w 11855435"/>
              <a:gd name="connsiteY2077" fmla="*/ 3444137 h 3922026"/>
              <a:gd name="connsiteX2078" fmla="*/ 5725592 w 11855435"/>
              <a:gd name="connsiteY2078" fmla="*/ 3429028 h 3922026"/>
              <a:gd name="connsiteX2079" fmla="*/ 5671997 w 11855435"/>
              <a:gd name="connsiteY2079" fmla="*/ 3420484 h 3922026"/>
              <a:gd name="connsiteX2080" fmla="*/ 5602350 w 11855435"/>
              <a:gd name="connsiteY2080" fmla="*/ 3391212 h 3922026"/>
              <a:gd name="connsiteX2081" fmla="*/ 5566767 w 11855435"/>
              <a:gd name="connsiteY2081" fmla="*/ 3375121 h 3922026"/>
              <a:gd name="connsiteX2082" fmla="*/ 5531791 w 11855435"/>
              <a:gd name="connsiteY2082" fmla="*/ 3373227 h 3922026"/>
              <a:gd name="connsiteX2083" fmla="*/ 5520005 w 11855435"/>
              <a:gd name="connsiteY2083" fmla="*/ 3375826 h 3922026"/>
              <a:gd name="connsiteX2084" fmla="*/ 5398724 w 11855435"/>
              <a:gd name="connsiteY2084" fmla="*/ 3390516 h 3922026"/>
              <a:gd name="connsiteX2085" fmla="*/ 5349073 w 11855435"/>
              <a:gd name="connsiteY2085" fmla="*/ 3401843 h 3922026"/>
              <a:gd name="connsiteX2086" fmla="*/ 5331495 w 11855435"/>
              <a:gd name="connsiteY2086" fmla="*/ 3402246 h 3922026"/>
              <a:gd name="connsiteX2087" fmla="*/ 5348120 w 11855435"/>
              <a:gd name="connsiteY2087" fmla="*/ 3412272 h 3922026"/>
              <a:gd name="connsiteX2088" fmla="*/ 5520153 w 11855435"/>
              <a:gd name="connsiteY2088" fmla="*/ 3451338 h 3922026"/>
              <a:gd name="connsiteX2089" fmla="*/ 5529039 w 11855435"/>
              <a:gd name="connsiteY2089" fmla="*/ 3452786 h 3922026"/>
              <a:gd name="connsiteX2090" fmla="*/ 5557067 w 11855435"/>
              <a:gd name="connsiteY2090" fmla="*/ 3482351 h 3922026"/>
              <a:gd name="connsiteX2091" fmla="*/ 5549195 w 11855435"/>
              <a:gd name="connsiteY2091" fmla="*/ 3495474 h 3922026"/>
              <a:gd name="connsiteX2092" fmla="*/ 5544231 w 11855435"/>
              <a:gd name="connsiteY2092" fmla="*/ 3498046 h 3922026"/>
              <a:gd name="connsiteX2093" fmla="*/ 5549630 w 11855435"/>
              <a:gd name="connsiteY2093" fmla="*/ 3498039 h 3922026"/>
              <a:gd name="connsiteX2094" fmla="*/ 5544719 w 11855435"/>
              <a:gd name="connsiteY2094" fmla="*/ 3504595 h 3922026"/>
              <a:gd name="connsiteX2095" fmla="*/ 5540925 w 11855435"/>
              <a:gd name="connsiteY2095" fmla="*/ 3505088 h 3922026"/>
              <a:gd name="connsiteX2096" fmla="*/ 5505257 w 11855435"/>
              <a:gd name="connsiteY2096" fmla="*/ 3503995 h 3922026"/>
              <a:gd name="connsiteX2097" fmla="*/ 5482802 w 11855435"/>
              <a:gd name="connsiteY2097" fmla="*/ 3504957 h 3922026"/>
              <a:gd name="connsiteX2098" fmla="*/ 5484789 w 11855435"/>
              <a:gd name="connsiteY2098" fmla="*/ 3506387 h 3922026"/>
              <a:gd name="connsiteX2099" fmla="*/ 5483792 w 11855435"/>
              <a:gd name="connsiteY2099" fmla="*/ 3506594 h 3922026"/>
              <a:gd name="connsiteX2100" fmla="*/ 5479358 w 11855435"/>
              <a:gd name="connsiteY2100" fmla="*/ 3506105 h 3922026"/>
              <a:gd name="connsiteX2101" fmla="*/ 5479897 w 11855435"/>
              <a:gd name="connsiteY2101" fmla="*/ 3507399 h 3922026"/>
              <a:gd name="connsiteX2102" fmla="*/ 5483792 w 11855435"/>
              <a:gd name="connsiteY2102" fmla="*/ 3506594 h 3922026"/>
              <a:gd name="connsiteX2103" fmla="*/ 5507435 w 11855435"/>
              <a:gd name="connsiteY2103" fmla="*/ 3509201 h 3922026"/>
              <a:gd name="connsiteX2104" fmla="*/ 5531842 w 11855435"/>
              <a:gd name="connsiteY2104" fmla="*/ 3513057 h 3922026"/>
              <a:gd name="connsiteX2105" fmla="*/ 5538725 w 11855435"/>
              <a:gd name="connsiteY2105" fmla="*/ 3512602 h 3922026"/>
              <a:gd name="connsiteX2106" fmla="*/ 5535163 w 11855435"/>
              <a:gd name="connsiteY2106" fmla="*/ 3517363 h 3922026"/>
              <a:gd name="connsiteX2107" fmla="*/ 5523134 w 11855435"/>
              <a:gd name="connsiteY2107" fmla="*/ 3517668 h 3922026"/>
              <a:gd name="connsiteX2108" fmla="*/ 5526037 w 11855435"/>
              <a:gd name="connsiteY2108" fmla="*/ 3516132 h 3922026"/>
              <a:gd name="connsiteX2109" fmla="*/ 5510282 w 11855435"/>
              <a:gd name="connsiteY2109" fmla="*/ 3516577 h 3922026"/>
              <a:gd name="connsiteX2110" fmla="*/ 5505765 w 11855435"/>
              <a:gd name="connsiteY2110" fmla="*/ 3514232 h 3922026"/>
              <a:gd name="connsiteX2111" fmla="*/ 5473179 w 11855435"/>
              <a:gd name="connsiteY2111" fmla="*/ 3512535 h 3922026"/>
              <a:gd name="connsiteX2112" fmla="*/ 5464847 w 11855435"/>
              <a:gd name="connsiteY2112" fmla="*/ 3513791 h 3922026"/>
              <a:gd name="connsiteX2113" fmla="*/ 5387032 w 11855435"/>
              <a:gd name="connsiteY2113" fmla="*/ 3501301 h 3922026"/>
              <a:gd name="connsiteX2114" fmla="*/ 5364232 w 11855435"/>
              <a:gd name="connsiteY2114" fmla="*/ 3497582 h 3922026"/>
              <a:gd name="connsiteX2115" fmla="*/ 5349391 w 11855435"/>
              <a:gd name="connsiteY2115" fmla="*/ 3495966 h 3922026"/>
              <a:gd name="connsiteX2116" fmla="*/ 5349228 w 11855435"/>
              <a:gd name="connsiteY2116" fmla="*/ 3491315 h 3922026"/>
              <a:gd name="connsiteX2117" fmla="*/ 5402787 w 11855435"/>
              <a:gd name="connsiteY2117" fmla="*/ 3500855 h 3922026"/>
              <a:gd name="connsiteX2118" fmla="*/ 5404238 w 11855435"/>
              <a:gd name="connsiteY2118" fmla="*/ 3500086 h 3922026"/>
              <a:gd name="connsiteX2119" fmla="*/ 5402248 w 11855435"/>
              <a:gd name="connsiteY2119" fmla="*/ 3499561 h 3922026"/>
              <a:gd name="connsiteX2120" fmla="*/ 5397731 w 11855435"/>
              <a:gd name="connsiteY2120" fmla="*/ 3497216 h 3922026"/>
              <a:gd name="connsiteX2121" fmla="*/ 5401109 w 11855435"/>
              <a:gd name="connsiteY2121" fmla="*/ 3496977 h 3922026"/>
              <a:gd name="connsiteX2122" fmla="*/ 5403162 w 11855435"/>
              <a:gd name="connsiteY2122" fmla="*/ 3497499 h 3922026"/>
              <a:gd name="connsiteX2123" fmla="*/ 5401171 w 11855435"/>
              <a:gd name="connsiteY2123" fmla="*/ 3496971 h 3922026"/>
              <a:gd name="connsiteX2124" fmla="*/ 5401109 w 11855435"/>
              <a:gd name="connsiteY2124" fmla="*/ 3496977 h 3922026"/>
              <a:gd name="connsiteX2125" fmla="*/ 5375189 w 11855435"/>
              <a:gd name="connsiteY2125" fmla="*/ 3490397 h 3922026"/>
              <a:gd name="connsiteX2126" fmla="*/ 5346534 w 11855435"/>
              <a:gd name="connsiteY2126" fmla="*/ 3484844 h 3922026"/>
              <a:gd name="connsiteX2127" fmla="*/ 5287378 w 11855435"/>
              <a:gd name="connsiteY2127" fmla="*/ 3470370 h 3922026"/>
              <a:gd name="connsiteX2128" fmla="*/ 5285931 w 11855435"/>
              <a:gd name="connsiteY2128" fmla="*/ 3470248 h 3922026"/>
              <a:gd name="connsiteX2129" fmla="*/ 5279366 w 11855435"/>
              <a:gd name="connsiteY2129" fmla="*/ 3470855 h 3922026"/>
              <a:gd name="connsiteX2130" fmla="*/ 5241889 w 11855435"/>
              <a:gd name="connsiteY2130" fmla="*/ 3487597 h 3922026"/>
              <a:gd name="connsiteX2131" fmla="*/ 5207166 w 11855435"/>
              <a:gd name="connsiteY2131" fmla="*/ 3525314 h 3922026"/>
              <a:gd name="connsiteX2132" fmla="*/ 5175531 w 11855435"/>
              <a:gd name="connsiteY2132" fmla="*/ 3543686 h 3922026"/>
              <a:gd name="connsiteX2133" fmla="*/ 5162140 w 11855435"/>
              <a:gd name="connsiteY2133" fmla="*/ 3526064 h 3922026"/>
              <a:gd name="connsiteX2134" fmla="*/ 5158877 w 11855435"/>
              <a:gd name="connsiteY2134" fmla="*/ 3504210 h 3922026"/>
              <a:gd name="connsiteX2135" fmla="*/ 5155100 w 11855435"/>
              <a:gd name="connsiteY2135" fmla="*/ 3510948 h 3922026"/>
              <a:gd name="connsiteX2136" fmla="*/ 5082905 w 11855435"/>
              <a:gd name="connsiteY2136" fmla="*/ 3535942 h 3922026"/>
              <a:gd name="connsiteX2137" fmla="*/ 5055519 w 11855435"/>
              <a:gd name="connsiteY2137" fmla="*/ 3508688 h 3922026"/>
              <a:gd name="connsiteX2138" fmla="*/ 4960491 w 11855435"/>
              <a:gd name="connsiteY2138" fmla="*/ 3532901 h 3922026"/>
              <a:gd name="connsiteX2139" fmla="*/ 4926926 w 11855435"/>
              <a:gd name="connsiteY2139" fmla="*/ 3544342 h 3922026"/>
              <a:gd name="connsiteX2140" fmla="*/ 4904821 w 11855435"/>
              <a:gd name="connsiteY2140" fmla="*/ 3566472 h 3922026"/>
              <a:gd name="connsiteX2141" fmla="*/ 4960062 w 11855435"/>
              <a:gd name="connsiteY2141" fmla="*/ 3582091 h 3922026"/>
              <a:gd name="connsiteX2142" fmla="*/ 4991740 w 11855435"/>
              <a:gd name="connsiteY2142" fmla="*/ 3574020 h 3922026"/>
              <a:gd name="connsiteX2143" fmla="*/ 5027836 w 11855435"/>
              <a:gd name="connsiteY2143" fmla="*/ 3561523 h 3922026"/>
              <a:gd name="connsiteX2144" fmla="*/ 5040498 w 11855435"/>
              <a:gd name="connsiteY2144" fmla="*/ 3556234 h 3922026"/>
              <a:gd name="connsiteX2145" fmla="*/ 5043889 w 11855435"/>
              <a:gd name="connsiteY2145" fmla="*/ 3608987 h 3922026"/>
              <a:gd name="connsiteX2146" fmla="*/ 5021098 w 11855435"/>
              <a:gd name="connsiteY2146" fmla="*/ 3618506 h 3922026"/>
              <a:gd name="connsiteX2147" fmla="*/ 4957100 w 11855435"/>
              <a:gd name="connsiteY2147" fmla="*/ 3632338 h 3922026"/>
              <a:gd name="connsiteX2148" fmla="*/ 4946328 w 11855435"/>
              <a:gd name="connsiteY2148" fmla="*/ 3634258 h 3922026"/>
              <a:gd name="connsiteX2149" fmla="*/ 4812495 w 11855435"/>
              <a:gd name="connsiteY2149" fmla="*/ 3630827 h 3922026"/>
              <a:gd name="connsiteX2150" fmla="*/ 4782664 w 11855435"/>
              <a:gd name="connsiteY2150" fmla="*/ 3625231 h 3922026"/>
              <a:gd name="connsiteX2151" fmla="*/ 4696347 w 11855435"/>
              <a:gd name="connsiteY2151" fmla="*/ 3609693 h 3922026"/>
              <a:gd name="connsiteX2152" fmla="*/ 4673513 w 11855435"/>
              <a:gd name="connsiteY2152" fmla="*/ 3608912 h 3922026"/>
              <a:gd name="connsiteX2153" fmla="*/ 4622777 w 11855435"/>
              <a:gd name="connsiteY2153" fmla="*/ 3609467 h 3922026"/>
              <a:gd name="connsiteX2154" fmla="*/ 4574792 w 11855435"/>
              <a:gd name="connsiteY2154" fmla="*/ 3660462 h 3922026"/>
              <a:gd name="connsiteX2155" fmla="*/ 4498863 w 11855435"/>
              <a:gd name="connsiteY2155" fmla="*/ 3702493 h 3922026"/>
              <a:gd name="connsiteX2156" fmla="*/ 4236735 w 11855435"/>
              <a:gd name="connsiteY2156" fmla="*/ 3654627 h 3922026"/>
              <a:gd name="connsiteX2157" fmla="*/ 4150376 w 11855435"/>
              <a:gd name="connsiteY2157" fmla="*/ 3628789 h 3922026"/>
              <a:gd name="connsiteX2158" fmla="*/ 4091872 w 11855435"/>
              <a:gd name="connsiteY2158" fmla="*/ 3591318 h 3922026"/>
              <a:gd name="connsiteX2159" fmla="*/ 4061397 w 11855435"/>
              <a:gd name="connsiteY2159" fmla="*/ 3583409 h 3922026"/>
              <a:gd name="connsiteX2160" fmla="*/ 3911683 w 11855435"/>
              <a:gd name="connsiteY2160" fmla="*/ 3573715 h 3922026"/>
              <a:gd name="connsiteX2161" fmla="*/ 3915719 w 11855435"/>
              <a:gd name="connsiteY2161" fmla="*/ 3628777 h 3922026"/>
              <a:gd name="connsiteX2162" fmla="*/ 3929111 w 11855435"/>
              <a:gd name="connsiteY2162" fmla="*/ 3646400 h 3922026"/>
              <a:gd name="connsiteX2163" fmla="*/ 4052813 w 11855435"/>
              <a:gd name="connsiteY2163" fmla="*/ 3654061 h 3922026"/>
              <a:gd name="connsiteX2164" fmla="*/ 4129687 w 11855435"/>
              <a:gd name="connsiteY2164" fmla="*/ 3686441 h 3922026"/>
              <a:gd name="connsiteX2165" fmla="*/ 4170335 w 11855435"/>
              <a:gd name="connsiteY2165" fmla="*/ 3700416 h 3922026"/>
              <a:gd name="connsiteX2166" fmla="*/ 4351768 w 11855435"/>
              <a:gd name="connsiteY2166" fmla="*/ 3712340 h 3922026"/>
              <a:gd name="connsiteX2167" fmla="*/ 4391172 w 11855435"/>
              <a:gd name="connsiteY2167" fmla="*/ 3731996 h 3922026"/>
              <a:gd name="connsiteX2168" fmla="*/ 4299961 w 11855435"/>
              <a:gd name="connsiteY2168" fmla="*/ 3759774 h 3922026"/>
              <a:gd name="connsiteX2169" fmla="*/ 4234966 w 11855435"/>
              <a:gd name="connsiteY2169" fmla="*/ 3762416 h 3922026"/>
              <a:gd name="connsiteX2170" fmla="*/ 4222956 w 11855435"/>
              <a:gd name="connsiteY2170" fmla="*/ 3764420 h 3922026"/>
              <a:gd name="connsiteX2171" fmla="*/ 4243695 w 11855435"/>
              <a:gd name="connsiteY2171" fmla="*/ 3767695 h 3922026"/>
              <a:gd name="connsiteX2172" fmla="*/ 4254626 w 11855435"/>
              <a:gd name="connsiteY2172" fmla="*/ 3766975 h 3922026"/>
              <a:gd name="connsiteX2173" fmla="*/ 4248966 w 11855435"/>
              <a:gd name="connsiteY2173" fmla="*/ 3774535 h 3922026"/>
              <a:gd name="connsiteX2174" fmla="*/ 4229865 w 11855435"/>
              <a:gd name="connsiteY2174" fmla="*/ 3775021 h 3922026"/>
              <a:gd name="connsiteX2175" fmla="*/ 4234474 w 11855435"/>
              <a:gd name="connsiteY2175" fmla="*/ 3772577 h 3922026"/>
              <a:gd name="connsiteX2176" fmla="*/ 4209452 w 11855435"/>
              <a:gd name="connsiteY2176" fmla="*/ 3773288 h 3922026"/>
              <a:gd name="connsiteX2177" fmla="*/ 4202276 w 11855435"/>
              <a:gd name="connsiteY2177" fmla="*/ 3769561 h 3922026"/>
              <a:gd name="connsiteX2178" fmla="*/ 4192763 w 11855435"/>
              <a:gd name="connsiteY2178" fmla="*/ 3769459 h 3922026"/>
              <a:gd name="connsiteX2179" fmla="*/ 4168104 w 11855435"/>
              <a:gd name="connsiteY2179" fmla="*/ 3773574 h 3922026"/>
              <a:gd name="connsiteX2180" fmla="*/ 4123717 w 11855435"/>
              <a:gd name="connsiteY2180" fmla="*/ 3775346 h 3922026"/>
              <a:gd name="connsiteX2181" fmla="*/ 4094670 w 11855435"/>
              <a:gd name="connsiteY2181" fmla="*/ 3763311 h 3922026"/>
              <a:gd name="connsiteX2182" fmla="*/ 4074085 w 11855435"/>
              <a:gd name="connsiteY2182" fmla="*/ 3760629 h 3922026"/>
              <a:gd name="connsiteX2183" fmla="*/ 4013697 w 11855435"/>
              <a:gd name="connsiteY2183" fmla="*/ 3749024 h 3922026"/>
              <a:gd name="connsiteX2184" fmla="*/ 3977483 w 11855435"/>
              <a:gd name="connsiteY2184" fmla="*/ 3743118 h 3922026"/>
              <a:gd name="connsiteX2185" fmla="*/ 3953912 w 11855435"/>
              <a:gd name="connsiteY2185" fmla="*/ 3740549 h 3922026"/>
              <a:gd name="connsiteX2186" fmla="*/ 3953651 w 11855435"/>
              <a:gd name="connsiteY2186" fmla="*/ 3733163 h 3922026"/>
              <a:gd name="connsiteX2187" fmla="*/ 4038719 w 11855435"/>
              <a:gd name="connsiteY2187" fmla="*/ 3748315 h 3922026"/>
              <a:gd name="connsiteX2188" fmla="*/ 4041025 w 11855435"/>
              <a:gd name="connsiteY2188" fmla="*/ 3747095 h 3922026"/>
              <a:gd name="connsiteX2189" fmla="*/ 4037863 w 11855435"/>
              <a:gd name="connsiteY2189" fmla="*/ 3746259 h 3922026"/>
              <a:gd name="connsiteX2190" fmla="*/ 4030687 w 11855435"/>
              <a:gd name="connsiteY2190" fmla="*/ 3742534 h 3922026"/>
              <a:gd name="connsiteX2191" fmla="*/ 4035265 w 11855435"/>
              <a:gd name="connsiteY2191" fmla="*/ 3742211 h 3922026"/>
              <a:gd name="connsiteX2192" fmla="*/ 4028204 w 11855435"/>
              <a:gd name="connsiteY2192" fmla="*/ 3740756 h 3922026"/>
              <a:gd name="connsiteX2193" fmla="*/ 3997194 w 11855435"/>
              <a:gd name="connsiteY2193" fmla="*/ 3735371 h 3922026"/>
              <a:gd name="connsiteX2194" fmla="*/ 3974889 w 11855435"/>
              <a:gd name="connsiteY2194" fmla="*/ 3727829 h 3922026"/>
              <a:gd name="connsiteX2195" fmla="*/ 3962018 w 11855435"/>
              <a:gd name="connsiteY2195" fmla="*/ 3725335 h 3922026"/>
              <a:gd name="connsiteX2196" fmla="*/ 3958852 w 11855435"/>
              <a:gd name="connsiteY2196" fmla="*/ 3725227 h 3922026"/>
              <a:gd name="connsiteX2197" fmla="*/ 3957637 w 11855435"/>
              <a:gd name="connsiteY2197" fmla="*/ 3724487 h 3922026"/>
              <a:gd name="connsiteX2198" fmla="*/ 3949373 w 11855435"/>
              <a:gd name="connsiteY2198" fmla="*/ 3722885 h 3922026"/>
              <a:gd name="connsiteX2199" fmla="*/ 3855416 w 11855435"/>
              <a:gd name="connsiteY2199" fmla="*/ 3699896 h 3922026"/>
              <a:gd name="connsiteX2200" fmla="*/ 3835004 w 11855435"/>
              <a:gd name="connsiteY2200" fmla="*/ 3698164 h 3922026"/>
              <a:gd name="connsiteX2201" fmla="*/ 3766927 w 11855435"/>
              <a:gd name="connsiteY2201" fmla="*/ 3676522 h 3922026"/>
              <a:gd name="connsiteX2202" fmla="*/ 3763981 w 11855435"/>
              <a:gd name="connsiteY2202" fmla="*/ 3678966 h 3922026"/>
              <a:gd name="connsiteX2203" fmla="*/ 3676157 w 11855435"/>
              <a:gd name="connsiteY2203" fmla="*/ 3645761 h 3922026"/>
              <a:gd name="connsiteX2204" fmla="*/ 3676380 w 11855435"/>
              <a:gd name="connsiteY2204" fmla="*/ 3644829 h 3922026"/>
              <a:gd name="connsiteX2205" fmla="*/ 3678174 w 11855435"/>
              <a:gd name="connsiteY2205" fmla="*/ 3645761 h 3922026"/>
              <a:gd name="connsiteX2206" fmla="*/ 3679149 w 11855435"/>
              <a:gd name="connsiteY2206" fmla="*/ 3645488 h 3922026"/>
              <a:gd name="connsiteX2207" fmla="*/ 3681333 w 11855435"/>
              <a:gd name="connsiteY2207" fmla="*/ 3646594 h 3922026"/>
              <a:gd name="connsiteX2208" fmla="*/ 3679431 w 11855435"/>
              <a:gd name="connsiteY2208" fmla="*/ 3645406 h 3922026"/>
              <a:gd name="connsiteX2209" fmla="*/ 3679149 w 11855435"/>
              <a:gd name="connsiteY2209" fmla="*/ 3645488 h 3922026"/>
              <a:gd name="connsiteX2210" fmla="*/ 3672865 w 11855435"/>
              <a:gd name="connsiteY2210" fmla="*/ 3642300 h 3922026"/>
              <a:gd name="connsiteX2211" fmla="*/ 3666127 w 11855435"/>
              <a:gd name="connsiteY2211" fmla="*/ 3637090 h 3922026"/>
              <a:gd name="connsiteX2212" fmla="*/ 3635955 w 11855435"/>
              <a:gd name="connsiteY2212" fmla="*/ 3625493 h 3922026"/>
              <a:gd name="connsiteX2213" fmla="*/ 3648574 w 11855435"/>
              <a:gd name="connsiteY2213" fmla="*/ 3608637 h 3922026"/>
              <a:gd name="connsiteX2214" fmla="*/ 3673020 w 11855435"/>
              <a:gd name="connsiteY2214" fmla="*/ 3619012 h 3922026"/>
              <a:gd name="connsiteX2215" fmla="*/ 3725057 w 11855435"/>
              <a:gd name="connsiteY2215" fmla="*/ 3643507 h 3922026"/>
              <a:gd name="connsiteX2216" fmla="*/ 3747179 w 11855435"/>
              <a:gd name="connsiteY2216" fmla="*/ 3649350 h 3922026"/>
              <a:gd name="connsiteX2217" fmla="*/ 3759918 w 11855435"/>
              <a:gd name="connsiteY2217" fmla="*/ 3655461 h 3922026"/>
              <a:gd name="connsiteX2218" fmla="*/ 3771877 w 11855435"/>
              <a:gd name="connsiteY2218" fmla="*/ 3660791 h 3922026"/>
              <a:gd name="connsiteX2219" fmla="*/ 3771886 w 11855435"/>
              <a:gd name="connsiteY2219" fmla="*/ 3660477 h 3922026"/>
              <a:gd name="connsiteX2220" fmla="*/ 3763517 w 11855435"/>
              <a:gd name="connsiteY2220" fmla="*/ 3630440 h 3922026"/>
              <a:gd name="connsiteX2221" fmla="*/ 3701879 w 11855435"/>
              <a:gd name="connsiteY2221" fmla="*/ 3602015 h 3922026"/>
              <a:gd name="connsiteX2222" fmla="*/ 3679688 w 11855435"/>
              <a:gd name="connsiteY2222" fmla="*/ 3603545 h 3922026"/>
              <a:gd name="connsiteX2223" fmla="*/ 3638440 w 11855435"/>
              <a:gd name="connsiteY2223" fmla="*/ 3597558 h 3922026"/>
              <a:gd name="connsiteX2224" fmla="*/ 3602212 w 11855435"/>
              <a:gd name="connsiteY2224" fmla="*/ 3579156 h 3922026"/>
              <a:gd name="connsiteX2225" fmla="*/ 3556630 w 11855435"/>
              <a:gd name="connsiteY2225" fmla="*/ 3598193 h 3922026"/>
              <a:gd name="connsiteX2226" fmla="*/ 3534439 w 11855435"/>
              <a:gd name="connsiteY2226" fmla="*/ 3599724 h 3922026"/>
              <a:gd name="connsiteX2227" fmla="*/ 3481087 w 11855435"/>
              <a:gd name="connsiteY2227" fmla="*/ 3580736 h 3922026"/>
              <a:gd name="connsiteX2228" fmla="*/ 3475936 w 11855435"/>
              <a:gd name="connsiteY2228" fmla="*/ 3562251 h 3922026"/>
              <a:gd name="connsiteX2229" fmla="*/ 3499757 w 11855435"/>
              <a:gd name="connsiteY2229" fmla="*/ 3495553 h 3922026"/>
              <a:gd name="connsiteX2230" fmla="*/ 3502161 w 11855435"/>
              <a:gd name="connsiteY2230" fmla="*/ 3463596 h 3922026"/>
              <a:gd name="connsiteX2231" fmla="*/ 3474261 w 11855435"/>
              <a:gd name="connsiteY2231" fmla="*/ 3464930 h 3922026"/>
              <a:gd name="connsiteX2232" fmla="*/ 3438721 w 11855435"/>
              <a:gd name="connsiteY2232" fmla="*/ 3459138 h 3922026"/>
              <a:gd name="connsiteX2233" fmla="*/ 3434239 w 11855435"/>
              <a:gd name="connsiteY2233" fmla="*/ 3456242 h 3922026"/>
              <a:gd name="connsiteX2234" fmla="*/ 3430572 w 11855435"/>
              <a:gd name="connsiteY2234" fmla="*/ 3459624 h 3922026"/>
              <a:gd name="connsiteX2235" fmla="*/ 3409283 w 11855435"/>
              <a:gd name="connsiteY2235" fmla="*/ 3455370 h 3922026"/>
              <a:gd name="connsiteX2236" fmla="*/ 3415043 w 11855435"/>
              <a:gd name="connsiteY2236" fmla="*/ 3453606 h 3922026"/>
              <a:gd name="connsiteX2237" fmla="*/ 3387136 w 11855435"/>
              <a:gd name="connsiteY2237" fmla="*/ 3448123 h 3922026"/>
              <a:gd name="connsiteX2238" fmla="*/ 3380183 w 11855435"/>
              <a:gd name="connsiteY2238" fmla="*/ 3441831 h 3922026"/>
              <a:gd name="connsiteX2239" fmla="*/ 3323574 w 11855435"/>
              <a:gd name="connsiteY2239" fmla="*/ 3425497 h 3922026"/>
              <a:gd name="connsiteX2240" fmla="*/ 3308381 w 11855435"/>
              <a:gd name="connsiteY2240" fmla="*/ 3424539 h 3922026"/>
              <a:gd name="connsiteX2241" fmla="*/ 3176787 w 11855435"/>
              <a:gd name="connsiteY2241" fmla="*/ 3369429 h 3922026"/>
              <a:gd name="connsiteX2242" fmla="*/ 3138254 w 11855435"/>
              <a:gd name="connsiteY2242" fmla="*/ 3353169 h 3922026"/>
              <a:gd name="connsiteX2243" fmla="*/ 3112831 w 11855435"/>
              <a:gd name="connsiteY2243" fmla="*/ 3344119 h 3922026"/>
              <a:gd name="connsiteX2244" fmla="*/ 3114515 w 11855435"/>
              <a:gd name="connsiteY2244" fmla="*/ 3335181 h 3922026"/>
              <a:gd name="connsiteX2245" fmla="*/ 3204696 w 11855435"/>
              <a:gd name="connsiteY2245" fmla="*/ 3374912 h 3922026"/>
              <a:gd name="connsiteX2246" fmla="*/ 3207574 w 11855435"/>
              <a:gd name="connsiteY2246" fmla="*/ 3374029 h 3922026"/>
              <a:gd name="connsiteX2247" fmla="*/ 3204296 w 11855435"/>
              <a:gd name="connsiteY2247" fmla="*/ 3372227 h 3922026"/>
              <a:gd name="connsiteX2248" fmla="*/ 3197345 w 11855435"/>
              <a:gd name="connsiteY2248" fmla="*/ 3365936 h 3922026"/>
              <a:gd name="connsiteX2249" fmla="*/ 3202716 w 11855435"/>
              <a:gd name="connsiteY2249" fmla="*/ 3366740 h 3922026"/>
              <a:gd name="connsiteX2250" fmla="*/ 3199826 w 11855435"/>
              <a:gd name="connsiteY2250" fmla="*/ 3364928 h 3922026"/>
              <a:gd name="connsiteX2251" fmla="*/ 3160585 w 11855435"/>
              <a:gd name="connsiteY2251" fmla="*/ 3343868 h 3922026"/>
              <a:gd name="connsiteX2252" fmla="*/ 3112528 w 11855435"/>
              <a:gd name="connsiteY2252" fmla="*/ 3321755 h 3922026"/>
              <a:gd name="connsiteX2253" fmla="*/ 3107464 w 11855435"/>
              <a:gd name="connsiteY2253" fmla="*/ 3319096 h 3922026"/>
              <a:gd name="connsiteX2254" fmla="*/ 3095553 w 11855435"/>
              <a:gd name="connsiteY2254" fmla="*/ 3323821 h 3922026"/>
              <a:gd name="connsiteX2255" fmla="*/ 2830240 w 11855435"/>
              <a:gd name="connsiteY2255" fmla="*/ 3367367 h 3922026"/>
              <a:gd name="connsiteX2256" fmla="*/ 2680103 w 11855435"/>
              <a:gd name="connsiteY2256" fmla="*/ 3396670 h 3922026"/>
              <a:gd name="connsiteX2257" fmla="*/ 2639948 w 11855435"/>
              <a:gd name="connsiteY2257" fmla="*/ 3419676 h 3922026"/>
              <a:gd name="connsiteX2258" fmla="*/ 2644247 w 11855435"/>
              <a:gd name="connsiteY2258" fmla="*/ 3426667 h 3922026"/>
              <a:gd name="connsiteX2259" fmla="*/ 2658397 w 11855435"/>
              <a:gd name="connsiteY2259" fmla="*/ 3447363 h 3922026"/>
              <a:gd name="connsiteX2260" fmla="*/ 2664175 w 11855435"/>
              <a:gd name="connsiteY2260" fmla="*/ 3446977 h 3922026"/>
              <a:gd name="connsiteX2261" fmla="*/ 2705213 w 11855435"/>
              <a:gd name="connsiteY2261" fmla="*/ 3489002 h 3922026"/>
              <a:gd name="connsiteX2262" fmla="*/ 2721684 w 11855435"/>
              <a:gd name="connsiteY2262" fmla="*/ 3507838 h 3922026"/>
              <a:gd name="connsiteX2263" fmla="*/ 2734956 w 11855435"/>
              <a:gd name="connsiteY2263" fmla="*/ 3524974 h 3922026"/>
              <a:gd name="connsiteX2264" fmla="*/ 2738688 w 11855435"/>
              <a:gd name="connsiteY2264" fmla="*/ 3528380 h 3922026"/>
              <a:gd name="connsiteX2265" fmla="*/ 2743249 w 11855435"/>
              <a:gd name="connsiteY2265" fmla="*/ 3525982 h 3922026"/>
              <a:gd name="connsiteX2266" fmla="*/ 2744984 w 11855435"/>
              <a:gd name="connsiteY2266" fmla="*/ 3517123 h 3922026"/>
              <a:gd name="connsiteX2267" fmla="*/ 2753327 w 11855435"/>
              <a:gd name="connsiteY2267" fmla="*/ 3519363 h 3922026"/>
              <a:gd name="connsiteX2268" fmla="*/ 2766189 w 11855435"/>
              <a:gd name="connsiteY2268" fmla="*/ 3535291 h 3922026"/>
              <a:gd name="connsiteX2269" fmla="*/ 2772364 w 11855435"/>
              <a:gd name="connsiteY2269" fmla="*/ 3541777 h 3922026"/>
              <a:gd name="connsiteX2270" fmla="*/ 2784258 w 11855435"/>
              <a:gd name="connsiteY2270" fmla="*/ 3540586 h 3922026"/>
              <a:gd name="connsiteX2271" fmla="*/ 2826569 w 11855435"/>
              <a:gd name="connsiteY2271" fmla="*/ 3587148 h 3922026"/>
              <a:gd name="connsiteX2272" fmla="*/ 3051274 w 11855435"/>
              <a:gd name="connsiteY2272" fmla="*/ 3750439 h 3922026"/>
              <a:gd name="connsiteX2273" fmla="*/ 3083394 w 11855435"/>
              <a:gd name="connsiteY2273" fmla="*/ 3775844 h 3922026"/>
              <a:gd name="connsiteX2274" fmla="*/ 3090868 w 11855435"/>
              <a:gd name="connsiteY2274" fmla="*/ 3805345 h 3922026"/>
              <a:gd name="connsiteX2275" fmla="*/ 3080579 w 11855435"/>
              <a:gd name="connsiteY2275" fmla="*/ 3808359 h 3922026"/>
              <a:gd name="connsiteX2276" fmla="*/ 3076029 w 11855435"/>
              <a:gd name="connsiteY2276" fmla="*/ 3811067 h 3922026"/>
              <a:gd name="connsiteX2277" fmla="*/ 3069812 w 11855435"/>
              <a:gd name="connsiteY2277" fmla="*/ 3808792 h 3922026"/>
              <a:gd name="connsiteX2278" fmla="*/ 3062267 w 11855435"/>
              <a:gd name="connsiteY2278" fmla="*/ 3803828 h 3922026"/>
              <a:gd name="connsiteX2279" fmla="*/ 3062123 w 11855435"/>
              <a:gd name="connsiteY2279" fmla="*/ 3803760 h 3922026"/>
              <a:gd name="connsiteX2280" fmla="*/ 2981629 w 11855435"/>
              <a:gd name="connsiteY2280" fmla="*/ 3760407 h 3922026"/>
              <a:gd name="connsiteX2281" fmla="*/ 2983198 w 11855435"/>
              <a:gd name="connsiteY2281" fmla="*/ 3764219 h 3922026"/>
              <a:gd name="connsiteX2282" fmla="*/ 2981497 w 11855435"/>
              <a:gd name="connsiteY2282" fmla="*/ 3763761 h 3922026"/>
              <a:gd name="connsiteX2283" fmla="*/ 2975178 w 11855435"/>
              <a:gd name="connsiteY2283" fmla="*/ 3759157 h 3922026"/>
              <a:gd name="connsiteX2284" fmla="*/ 2974854 w 11855435"/>
              <a:gd name="connsiteY2284" fmla="*/ 3761979 h 3922026"/>
              <a:gd name="connsiteX2285" fmla="*/ 2981497 w 11855435"/>
              <a:gd name="connsiteY2285" fmla="*/ 3763761 h 3922026"/>
              <a:gd name="connsiteX2286" fmla="*/ 3015188 w 11855435"/>
              <a:gd name="connsiteY2286" fmla="*/ 3788311 h 3922026"/>
              <a:gd name="connsiteX2287" fmla="*/ 3048941 w 11855435"/>
              <a:gd name="connsiteY2287" fmla="*/ 3815785 h 3922026"/>
              <a:gd name="connsiteX2288" fmla="*/ 3059822 w 11855435"/>
              <a:gd name="connsiteY2288" fmla="*/ 3820711 h 3922026"/>
              <a:gd name="connsiteX2289" fmla="*/ 3050189 w 11855435"/>
              <a:gd name="connsiteY2289" fmla="*/ 3826446 h 3922026"/>
              <a:gd name="connsiteX2290" fmla="*/ 3031607 w 11855435"/>
              <a:gd name="connsiteY2290" fmla="*/ 3816945 h 3922026"/>
              <a:gd name="connsiteX2291" fmla="*/ 3037385 w 11855435"/>
              <a:gd name="connsiteY2291" fmla="*/ 3816559 h 3922026"/>
              <a:gd name="connsiteX2292" fmla="*/ 3013004 w 11855435"/>
              <a:gd name="connsiteY2292" fmla="*/ 3804197 h 3922026"/>
              <a:gd name="connsiteX2293" fmla="*/ 3008198 w 11855435"/>
              <a:gd name="connsiteY2293" fmla="*/ 3796123 h 3922026"/>
              <a:gd name="connsiteX2294" fmla="*/ 2960085 w 11855435"/>
              <a:gd name="connsiteY2294" fmla="*/ 3765764 h 3922026"/>
              <a:gd name="connsiteX2295" fmla="*/ 2946288 w 11855435"/>
              <a:gd name="connsiteY2295" fmla="*/ 3761090 h 3922026"/>
              <a:gd name="connsiteX2296" fmla="*/ 2890286 w 11855435"/>
              <a:gd name="connsiteY2296" fmla="*/ 3718317 h 3922026"/>
              <a:gd name="connsiteX2297" fmla="*/ 2860568 w 11855435"/>
              <a:gd name="connsiteY2297" fmla="*/ 3692207 h 3922026"/>
              <a:gd name="connsiteX2298" fmla="*/ 2778107 w 11855435"/>
              <a:gd name="connsiteY2298" fmla="*/ 3640153 h 3922026"/>
              <a:gd name="connsiteX2299" fmla="*/ 2668333 w 11855435"/>
              <a:gd name="connsiteY2299" fmla="*/ 3563877 h 3922026"/>
              <a:gd name="connsiteX2300" fmla="*/ 2651589 w 11855435"/>
              <a:gd name="connsiteY2300" fmla="*/ 3550228 h 3922026"/>
              <a:gd name="connsiteX2301" fmla="*/ 2636355 w 11855435"/>
              <a:gd name="connsiteY2301" fmla="*/ 3553023 h 3922026"/>
              <a:gd name="connsiteX2302" fmla="*/ 2636498 w 11855435"/>
              <a:gd name="connsiteY2302" fmla="*/ 3567575 h 3922026"/>
              <a:gd name="connsiteX2303" fmla="*/ 2760671 w 11855435"/>
              <a:gd name="connsiteY2303" fmla="*/ 3687143 h 3922026"/>
              <a:gd name="connsiteX2304" fmla="*/ 2766634 w 11855435"/>
              <a:gd name="connsiteY2304" fmla="*/ 3700198 h 3922026"/>
              <a:gd name="connsiteX2305" fmla="*/ 2751041 w 11855435"/>
              <a:gd name="connsiteY2305" fmla="*/ 3712065 h 3922026"/>
              <a:gd name="connsiteX2306" fmla="*/ 2687587 w 11855435"/>
              <a:gd name="connsiteY2306" fmla="*/ 3695838 h 3922026"/>
              <a:gd name="connsiteX2307" fmla="*/ 2635920 w 11855435"/>
              <a:gd name="connsiteY2307" fmla="*/ 3691171 h 3922026"/>
              <a:gd name="connsiteX2308" fmla="*/ 2590936 w 11855435"/>
              <a:gd name="connsiteY2308" fmla="*/ 3681419 h 3922026"/>
              <a:gd name="connsiteX2309" fmla="*/ 2508585 w 11855435"/>
              <a:gd name="connsiteY2309" fmla="*/ 3615064 h 3922026"/>
              <a:gd name="connsiteX2310" fmla="*/ 2363357 w 11855435"/>
              <a:gd name="connsiteY2310" fmla="*/ 3499790 h 3922026"/>
              <a:gd name="connsiteX2311" fmla="*/ 2411932 w 11855435"/>
              <a:gd name="connsiteY2311" fmla="*/ 3600643 h 3922026"/>
              <a:gd name="connsiteX2312" fmla="*/ 2497373 w 11855435"/>
              <a:gd name="connsiteY2312" fmla="*/ 3661714 h 3922026"/>
              <a:gd name="connsiteX2313" fmla="*/ 2507936 w 11855435"/>
              <a:gd name="connsiteY2313" fmla="*/ 3685932 h 3922026"/>
              <a:gd name="connsiteX2314" fmla="*/ 2414949 w 11855435"/>
              <a:gd name="connsiteY2314" fmla="*/ 3633534 h 3922026"/>
              <a:gd name="connsiteX2315" fmla="*/ 2432841 w 11855435"/>
              <a:gd name="connsiteY2315" fmla="*/ 3672700 h 3922026"/>
              <a:gd name="connsiteX2316" fmla="*/ 2460364 w 11855435"/>
              <a:gd name="connsiteY2316" fmla="*/ 3686943 h 3922026"/>
              <a:gd name="connsiteX2317" fmla="*/ 2470425 w 11855435"/>
              <a:gd name="connsiteY2317" fmla="*/ 3705679 h 3922026"/>
              <a:gd name="connsiteX2318" fmla="*/ 2448506 w 11855435"/>
              <a:gd name="connsiteY2318" fmla="*/ 3713560 h 3922026"/>
              <a:gd name="connsiteX2319" fmla="*/ 2417535 w 11855435"/>
              <a:gd name="connsiteY2319" fmla="*/ 3713671 h 3922026"/>
              <a:gd name="connsiteX2320" fmla="*/ 2523095 w 11855435"/>
              <a:gd name="connsiteY2320" fmla="*/ 3812212 h 3922026"/>
              <a:gd name="connsiteX2321" fmla="*/ 2602283 w 11855435"/>
              <a:gd name="connsiteY2321" fmla="*/ 3922026 h 3922026"/>
              <a:gd name="connsiteX2322" fmla="*/ 2341721 w 11855435"/>
              <a:gd name="connsiteY2322" fmla="*/ 3718581 h 3922026"/>
              <a:gd name="connsiteX2323" fmla="*/ 2344236 w 11855435"/>
              <a:gd name="connsiteY2323" fmla="*/ 3745989 h 3922026"/>
              <a:gd name="connsiteX2324" fmla="*/ 2315850 w 11855435"/>
              <a:gd name="connsiteY2324" fmla="*/ 3735334 h 3922026"/>
              <a:gd name="connsiteX2325" fmla="*/ 2196060 w 11855435"/>
              <a:gd name="connsiteY2325" fmla="*/ 3650551 h 3922026"/>
              <a:gd name="connsiteX2326" fmla="*/ 2123341 w 11855435"/>
              <a:gd name="connsiteY2326" fmla="*/ 3559276 h 3922026"/>
              <a:gd name="connsiteX2327" fmla="*/ 2064919 w 11855435"/>
              <a:gd name="connsiteY2327" fmla="*/ 3506967 h 3922026"/>
              <a:gd name="connsiteX2328" fmla="*/ 2000317 w 11855435"/>
              <a:gd name="connsiteY2328" fmla="*/ 3465224 h 3922026"/>
              <a:gd name="connsiteX2329" fmla="*/ 1971573 w 11855435"/>
              <a:gd name="connsiteY2329" fmla="*/ 3463639 h 3922026"/>
              <a:gd name="connsiteX2330" fmla="*/ 1955044 w 11855435"/>
              <a:gd name="connsiteY2330" fmla="*/ 3517269 h 3922026"/>
              <a:gd name="connsiteX2331" fmla="*/ 1975021 w 11855435"/>
              <a:gd name="connsiteY2331" fmla="*/ 3540187 h 3922026"/>
              <a:gd name="connsiteX2332" fmla="*/ 1994206 w 11855435"/>
              <a:gd name="connsiteY2332" fmla="*/ 3619421 h 3922026"/>
              <a:gd name="connsiteX2333" fmla="*/ 2045440 w 11855435"/>
              <a:gd name="connsiteY2333" fmla="*/ 3671335 h 3922026"/>
              <a:gd name="connsiteX2334" fmla="*/ 2026614 w 11855435"/>
              <a:gd name="connsiteY2334" fmla="*/ 3673932 h 3922026"/>
              <a:gd name="connsiteX2335" fmla="*/ 1906464 w 11855435"/>
              <a:gd name="connsiteY2335" fmla="*/ 3598220 h 3922026"/>
              <a:gd name="connsiteX2336" fmla="*/ 1900213 w 11855435"/>
              <a:gd name="connsiteY2336" fmla="*/ 3556061 h 3922026"/>
              <a:gd name="connsiteX2337" fmla="*/ 1897052 w 11855435"/>
              <a:gd name="connsiteY2337" fmla="*/ 3508617 h 3922026"/>
              <a:gd name="connsiteX2338" fmla="*/ 1878944 w 11855435"/>
              <a:gd name="connsiteY2338" fmla="*/ 3493074 h 3922026"/>
              <a:gd name="connsiteX2339" fmla="*/ 1875065 w 11855435"/>
              <a:gd name="connsiteY2339" fmla="*/ 3463771 h 3922026"/>
              <a:gd name="connsiteX2340" fmla="*/ 1902803 w 11855435"/>
              <a:gd name="connsiteY2340" fmla="*/ 3454393 h 3922026"/>
              <a:gd name="connsiteX2341" fmla="*/ 1925223 w 11855435"/>
              <a:gd name="connsiteY2341" fmla="*/ 3451993 h 3922026"/>
              <a:gd name="connsiteX2342" fmla="*/ 1927308 w 11855435"/>
              <a:gd name="connsiteY2342" fmla="*/ 3435746 h 3922026"/>
              <a:gd name="connsiteX2343" fmla="*/ 1907114 w 11855435"/>
              <a:gd name="connsiteY2343" fmla="*/ 3436451 h 3922026"/>
              <a:gd name="connsiteX2344" fmla="*/ 1881103 w 11855435"/>
              <a:gd name="connsiteY2344" fmla="*/ 3438651 h 3922026"/>
              <a:gd name="connsiteX2345" fmla="*/ 1849339 w 11855435"/>
              <a:gd name="connsiteY2345" fmla="*/ 3404175 h 3922026"/>
              <a:gd name="connsiteX2346" fmla="*/ 1813986 w 11855435"/>
              <a:gd name="connsiteY2346" fmla="*/ 3369501 h 3922026"/>
              <a:gd name="connsiteX2347" fmla="*/ 1811757 w 11855435"/>
              <a:gd name="connsiteY2347" fmla="*/ 3371197 h 3922026"/>
              <a:gd name="connsiteX2348" fmla="*/ 1573035 w 11855435"/>
              <a:gd name="connsiteY2348" fmla="*/ 3379848 h 3922026"/>
              <a:gd name="connsiteX2349" fmla="*/ 1482204 w 11855435"/>
              <a:gd name="connsiteY2349" fmla="*/ 3363931 h 3922026"/>
              <a:gd name="connsiteX2350" fmla="*/ 1456190 w 11855435"/>
              <a:gd name="connsiteY2350" fmla="*/ 3366132 h 3922026"/>
              <a:gd name="connsiteX2351" fmla="*/ 1348183 w 11855435"/>
              <a:gd name="connsiteY2351" fmla="*/ 3383811 h 3922026"/>
              <a:gd name="connsiteX2352" fmla="*/ 1267701 w 11855435"/>
              <a:gd name="connsiteY2352" fmla="*/ 3324831 h 3922026"/>
              <a:gd name="connsiteX2353" fmla="*/ 1289188 w 11855435"/>
              <a:gd name="connsiteY2353" fmla="*/ 3273292 h 3922026"/>
              <a:gd name="connsiteX2354" fmla="*/ 1428960 w 11855435"/>
              <a:gd name="connsiteY2354" fmla="*/ 3199187 h 3922026"/>
              <a:gd name="connsiteX2355" fmla="*/ 1442227 w 11855435"/>
              <a:gd name="connsiteY2355" fmla="*/ 3196056 h 3922026"/>
              <a:gd name="connsiteX2356" fmla="*/ 1445679 w 11855435"/>
              <a:gd name="connsiteY2356" fmla="*/ 3191720 h 3922026"/>
              <a:gd name="connsiteX2357" fmla="*/ 1445034 w 11855435"/>
              <a:gd name="connsiteY2357" fmla="*/ 3191673 h 3922026"/>
              <a:gd name="connsiteX2358" fmla="*/ 1324417 w 11855435"/>
              <a:gd name="connsiteY2358" fmla="*/ 3200665 h 3922026"/>
              <a:gd name="connsiteX2359" fmla="*/ 1267398 w 11855435"/>
              <a:gd name="connsiteY2359" fmla="*/ 3202392 h 3922026"/>
              <a:gd name="connsiteX2360" fmla="*/ 1214319 w 11855435"/>
              <a:gd name="connsiteY2360" fmla="*/ 3206761 h 3922026"/>
              <a:gd name="connsiteX2361" fmla="*/ 1214209 w 11855435"/>
              <a:gd name="connsiteY2361" fmla="*/ 3206736 h 3922026"/>
              <a:gd name="connsiteX2362" fmla="*/ 1210114 w 11855435"/>
              <a:gd name="connsiteY2362" fmla="*/ 3207107 h 3922026"/>
              <a:gd name="connsiteX2363" fmla="*/ 1214319 w 11855435"/>
              <a:gd name="connsiteY2363" fmla="*/ 3206761 h 3922026"/>
              <a:gd name="connsiteX2364" fmla="*/ 1220174 w 11855435"/>
              <a:gd name="connsiteY2364" fmla="*/ 3208166 h 3922026"/>
              <a:gd name="connsiteX2365" fmla="*/ 1209760 w 11855435"/>
              <a:gd name="connsiteY2365" fmla="*/ 3211087 h 3922026"/>
              <a:gd name="connsiteX2366" fmla="*/ 1205665 w 11855435"/>
              <a:gd name="connsiteY2366" fmla="*/ 3211459 h 3922026"/>
              <a:gd name="connsiteX2367" fmla="*/ 1207534 w 11855435"/>
              <a:gd name="connsiteY2367" fmla="*/ 3213264 h 3922026"/>
              <a:gd name="connsiteX2368" fmla="*/ 1313290 w 11855435"/>
              <a:gd name="connsiteY2368" fmla="*/ 3211548 h 3922026"/>
              <a:gd name="connsiteX2369" fmla="*/ 1308485 w 11855435"/>
              <a:gd name="connsiteY2369" fmla="*/ 3219881 h 3922026"/>
              <a:gd name="connsiteX2370" fmla="*/ 1280178 w 11855435"/>
              <a:gd name="connsiteY2370" fmla="*/ 3218505 h 3922026"/>
              <a:gd name="connsiteX2371" fmla="*/ 1235489 w 11855435"/>
              <a:gd name="connsiteY2371" fmla="*/ 3218620 h 3922026"/>
              <a:gd name="connsiteX2372" fmla="*/ 1083175 w 11855435"/>
              <a:gd name="connsiteY2372" fmla="*/ 3218645 h 3922026"/>
              <a:gd name="connsiteX2373" fmla="*/ 1069375 w 11855435"/>
              <a:gd name="connsiteY2373" fmla="*/ 3213979 h 3922026"/>
              <a:gd name="connsiteX2374" fmla="*/ 1009019 w 11855435"/>
              <a:gd name="connsiteY2374" fmla="*/ 3207620 h 3922026"/>
              <a:gd name="connsiteX2375" fmla="*/ 998602 w 11855435"/>
              <a:gd name="connsiteY2375" fmla="*/ 3210541 h 3922026"/>
              <a:gd name="connsiteX2376" fmla="*/ 970648 w 11855435"/>
              <a:gd name="connsiteY2376" fmla="*/ 3205185 h 3922026"/>
              <a:gd name="connsiteX2377" fmla="*/ 974390 w 11855435"/>
              <a:gd name="connsiteY2377" fmla="*/ 3208794 h 3922026"/>
              <a:gd name="connsiteX2378" fmla="*/ 953013 w 11855435"/>
              <a:gd name="connsiteY2378" fmla="*/ 3204770 h 3922026"/>
              <a:gd name="connsiteX2379" fmla="*/ 951205 w 11855435"/>
              <a:gd name="connsiteY2379" fmla="*/ 3195164 h 3922026"/>
              <a:gd name="connsiteX2380" fmla="*/ 963168 w 11855435"/>
              <a:gd name="connsiteY2380" fmla="*/ 3197969 h 3922026"/>
              <a:gd name="connsiteX2381" fmla="*/ 1010883 w 11855435"/>
              <a:gd name="connsiteY2381" fmla="*/ 3198073 h 3922026"/>
              <a:gd name="connsiteX2382" fmla="*/ 1056013 w 11855435"/>
              <a:gd name="connsiteY2382" fmla="*/ 3200204 h 3922026"/>
              <a:gd name="connsiteX2383" fmla="*/ 1062250 w 11855435"/>
              <a:gd name="connsiteY2383" fmla="*/ 3202782 h 3922026"/>
              <a:gd name="connsiteX2384" fmla="*/ 1064475 w 11855435"/>
              <a:gd name="connsiteY2384" fmla="*/ 3200605 h 3922026"/>
              <a:gd name="connsiteX2385" fmla="*/ 1056013 w 11855435"/>
              <a:gd name="connsiteY2385" fmla="*/ 3200204 h 3922026"/>
              <a:gd name="connsiteX2386" fmla="*/ 1054414 w 11855435"/>
              <a:gd name="connsiteY2386" fmla="*/ 3199545 h 3922026"/>
              <a:gd name="connsiteX2387" fmla="*/ 1060734 w 11855435"/>
              <a:gd name="connsiteY2387" fmla="*/ 3196997 h 3922026"/>
              <a:gd name="connsiteX2388" fmla="*/ 1062960 w 11855435"/>
              <a:gd name="connsiteY2388" fmla="*/ 3194819 h 3922026"/>
              <a:gd name="connsiteX2389" fmla="*/ 1040760 w 11855435"/>
              <a:gd name="connsiteY2389" fmla="*/ 3191137 h 3922026"/>
              <a:gd name="connsiteX2390" fmla="*/ 1026684 w 11855435"/>
              <a:gd name="connsiteY2390" fmla="*/ 3191548 h 3922026"/>
              <a:gd name="connsiteX2391" fmla="*/ 975878 w 11855435"/>
              <a:gd name="connsiteY2391" fmla="*/ 3183291 h 3922026"/>
              <a:gd name="connsiteX2392" fmla="*/ 974273 w 11855435"/>
              <a:gd name="connsiteY2392" fmla="*/ 3182734 h 3922026"/>
              <a:gd name="connsiteX2393" fmla="*/ 954526 w 11855435"/>
              <a:gd name="connsiteY2393" fmla="*/ 3180986 h 3922026"/>
              <a:gd name="connsiteX2394" fmla="*/ 948161 w 11855435"/>
              <a:gd name="connsiteY2394" fmla="*/ 3179000 h 3922026"/>
              <a:gd name="connsiteX2395" fmla="*/ 945673 w 11855435"/>
              <a:gd name="connsiteY2395" fmla="*/ 3165770 h 3922026"/>
              <a:gd name="connsiteX2396" fmla="*/ 960667 w 11855435"/>
              <a:gd name="connsiteY2396" fmla="*/ 3168194 h 3922026"/>
              <a:gd name="connsiteX2397" fmla="*/ 960859 w 11855435"/>
              <a:gd name="connsiteY2397" fmla="*/ 3162465 h 3922026"/>
              <a:gd name="connsiteX2398" fmla="*/ 951302 w 11855435"/>
              <a:gd name="connsiteY2398" fmla="*/ 3149213 h 3922026"/>
              <a:gd name="connsiteX2399" fmla="*/ 942681 w 11855435"/>
              <a:gd name="connsiteY2399" fmla="*/ 3094195 h 3922026"/>
              <a:gd name="connsiteX2400" fmla="*/ 946634 w 11855435"/>
              <a:gd name="connsiteY2400" fmla="*/ 3085324 h 3922026"/>
              <a:gd name="connsiteX2401" fmla="*/ 1011956 w 11855435"/>
              <a:gd name="connsiteY2401" fmla="*/ 3018021 h 3922026"/>
              <a:gd name="connsiteX2402" fmla="*/ 1029420 w 11855435"/>
              <a:gd name="connsiteY2402" fmla="*/ 3013530 h 3922026"/>
              <a:gd name="connsiteX2403" fmla="*/ 1059314 w 11855435"/>
              <a:gd name="connsiteY2403" fmla="*/ 2949729 h 3922026"/>
              <a:gd name="connsiteX2404" fmla="*/ 1054356 w 11855435"/>
              <a:gd name="connsiteY2404" fmla="*/ 2947638 h 3922026"/>
              <a:gd name="connsiteX2405" fmla="*/ 960938 w 11855435"/>
              <a:gd name="connsiteY2405" fmla="*/ 2942485 h 3922026"/>
              <a:gd name="connsiteX2406" fmla="*/ 894897 w 11855435"/>
              <a:gd name="connsiteY2406" fmla="*/ 2937026 h 3922026"/>
              <a:gd name="connsiteX2407" fmla="*/ 842581 w 11855435"/>
              <a:gd name="connsiteY2407" fmla="*/ 3003227 h 3922026"/>
              <a:gd name="connsiteX2408" fmla="*/ 826844 w 11855435"/>
              <a:gd name="connsiteY2408" fmla="*/ 3000541 h 3922026"/>
              <a:gd name="connsiteX2409" fmla="*/ 838845 w 11855435"/>
              <a:gd name="connsiteY2409" fmla="*/ 2988476 h 3922026"/>
              <a:gd name="connsiteX2410" fmla="*/ 861123 w 11855435"/>
              <a:gd name="connsiteY2410" fmla="*/ 2971525 h 3922026"/>
              <a:gd name="connsiteX2411" fmla="*/ 837336 w 11855435"/>
              <a:gd name="connsiteY2411" fmla="*/ 2972031 h 3922026"/>
              <a:gd name="connsiteX2412" fmla="*/ 755629 w 11855435"/>
              <a:gd name="connsiteY2412" fmla="*/ 3016612 h 3922026"/>
              <a:gd name="connsiteX2413" fmla="*/ 670761 w 11855435"/>
              <a:gd name="connsiteY2413" fmla="*/ 3013749 h 3922026"/>
              <a:gd name="connsiteX2414" fmla="*/ 650067 w 11855435"/>
              <a:gd name="connsiteY2414" fmla="*/ 3008972 h 3922026"/>
              <a:gd name="connsiteX2415" fmla="*/ 597393 w 11855435"/>
              <a:gd name="connsiteY2415" fmla="*/ 2993341 h 3922026"/>
              <a:gd name="connsiteX2416" fmla="*/ 631600 w 11855435"/>
              <a:gd name="connsiteY2416" fmla="*/ 2911598 h 3922026"/>
              <a:gd name="connsiteX2417" fmla="*/ 816572 w 11855435"/>
              <a:gd name="connsiteY2417" fmla="*/ 2823624 h 3922026"/>
              <a:gd name="connsiteX2418" fmla="*/ 850779 w 11855435"/>
              <a:gd name="connsiteY2418" fmla="*/ 2832782 h 3922026"/>
              <a:gd name="connsiteX2419" fmla="*/ 825914 w 11855435"/>
              <a:gd name="connsiteY2419" fmla="*/ 2860500 h 3922026"/>
              <a:gd name="connsiteX2420" fmla="*/ 791994 w 11855435"/>
              <a:gd name="connsiteY2420" fmla="*/ 2880446 h 3922026"/>
              <a:gd name="connsiteX2421" fmla="*/ 944699 w 11855435"/>
              <a:gd name="connsiteY2421" fmla="*/ 2843417 h 3922026"/>
              <a:gd name="connsiteX2422" fmla="*/ 885487 w 11855435"/>
              <a:gd name="connsiteY2422" fmla="*/ 2847423 h 3922026"/>
              <a:gd name="connsiteX2423" fmla="*/ 867020 w 11855435"/>
              <a:gd name="connsiteY2423" fmla="*/ 2840950 h 3922026"/>
              <a:gd name="connsiteX2424" fmla="*/ 871691 w 11855435"/>
              <a:gd name="connsiteY2424" fmla="*/ 2813937 h 3922026"/>
              <a:gd name="connsiteX2425" fmla="*/ 889655 w 11855435"/>
              <a:gd name="connsiteY2425" fmla="*/ 2814928 h 3922026"/>
              <a:gd name="connsiteX2426" fmla="*/ 915166 w 11855435"/>
              <a:gd name="connsiteY2426" fmla="*/ 2807244 h 3922026"/>
              <a:gd name="connsiteX2427" fmla="*/ 965038 w 11855435"/>
              <a:gd name="connsiteY2427" fmla="*/ 2766362 h 3922026"/>
              <a:gd name="connsiteX2428" fmla="*/ 984872 w 11855435"/>
              <a:gd name="connsiteY2428" fmla="*/ 2774728 h 3922026"/>
              <a:gd name="connsiteX2429" fmla="*/ 1002837 w 11855435"/>
              <a:gd name="connsiteY2429" fmla="*/ 2775718 h 3922026"/>
              <a:gd name="connsiteX2430" fmla="*/ 1041285 w 11855435"/>
              <a:gd name="connsiteY2430" fmla="*/ 2714207 h 3922026"/>
              <a:gd name="connsiteX2431" fmla="*/ 1040781 w 11855435"/>
              <a:gd name="connsiteY2431" fmla="*/ 2708725 h 3922026"/>
              <a:gd name="connsiteX2432" fmla="*/ 1014912 w 11855435"/>
              <a:gd name="connsiteY2432" fmla="*/ 2725479 h 3922026"/>
              <a:gd name="connsiteX2433" fmla="*/ 994719 w 11855435"/>
              <a:gd name="connsiteY2433" fmla="*/ 2726183 h 3922026"/>
              <a:gd name="connsiteX2434" fmla="*/ 1000396 w 11855435"/>
              <a:gd name="connsiteY2434" fmla="*/ 2710134 h 3922026"/>
              <a:gd name="connsiteX2435" fmla="*/ 1090511 w 11855435"/>
              <a:gd name="connsiteY2435" fmla="*/ 2653290 h 3922026"/>
              <a:gd name="connsiteX2436" fmla="*/ 1006004 w 11855435"/>
              <a:gd name="connsiteY2436" fmla="*/ 2641357 h 3922026"/>
              <a:gd name="connsiteX2437" fmla="*/ 989906 w 11855435"/>
              <a:gd name="connsiteY2437" fmla="*/ 2647743 h 3922026"/>
              <a:gd name="connsiteX2438" fmla="*/ 916966 w 11855435"/>
              <a:gd name="connsiteY2438" fmla="*/ 2670990 h 3922026"/>
              <a:gd name="connsiteX2439" fmla="*/ 783881 w 11855435"/>
              <a:gd name="connsiteY2439" fmla="*/ 2649106 h 3922026"/>
              <a:gd name="connsiteX2440" fmla="*/ 772313 w 11855435"/>
              <a:gd name="connsiteY2440" fmla="*/ 2613926 h 3922026"/>
              <a:gd name="connsiteX2441" fmla="*/ 841948 w 11855435"/>
              <a:gd name="connsiteY2441" fmla="*/ 2528681 h 3922026"/>
              <a:gd name="connsiteX2442" fmla="*/ 867532 w 11855435"/>
              <a:gd name="connsiteY2442" fmla="*/ 2482824 h 3922026"/>
              <a:gd name="connsiteX2443" fmla="*/ 918267 w 11855435"/>
              <a:gd name="connsiteY2443" fmla="*/ 2438351 h 3922026"/>
              <a:gd name="connsiteX2444" fmla="*/ 963323 w 11855435"/>
              <a:gd name="connsiteY2444" fmla="*/ 2409930 h 3922026"/>
              <a:gd name="connsiteX2445" fmla="*/ 923514 w 11855435"/>
              <a:gd name="connsiteY2445" fmla="*/ 2378646 h 3922026"/>
              <a:gd name="connsiteX2446" fmla="*/ 781375 w 11855435"/>
              <a:gd name="connsiteY2446" fmla="*/ 2348990 h 3922026"/>
              <a:gd name="connsiteX2447" fmla="*/ 773901 w 11855435"/>
              <a:gd name="connsiteY2447" fmla="*/ 2319490 h 3922026"/>
              <a:gd name="connsiteX2448" fmla="*/ 781806 w 11855435"/>
              <a:gd name="connsiteY2448" fmla="*/ 2301746 h 3922026"/>
              <a:gd name="connsiteX2449" fmla="*/ 841452 w 11855435"/>
              <a:gd name="connsiteY2449" fmla="*/ 2250493 h 3922026"/>
              <a:gd name="connsiteX2450" fmla="*/ 959447 w 11855435"/>
              <a:gd name="connsiteY2450" fmla="*/ 2289725 h 3922026"/>
              <a:gd name="connsiteX2451" fmla="*/ 987688 w 11855435"/>
              <a:gd name="connsiteY2451" fmla="*/ 2285828 h 3922026"/>
              <a:gd name="connsiteX2452" fmla="*/ 1026492 w 11855435"/>
              <a:gd name="connsiteY2452" fmla="*/ 2306149 h 3922026"/>
              <a:gd name="connsiteX2453" fmla="*/ 1037416 w 11855435"/>
              <a:gd name="connsiteY2453" fmla="*/ 2321295 h 3922026"/>
              <a:gd name="connsiteX2454" fmla="*/ 1051644 w 11855435"/>
              <a:gd name="connsiteY2454" fmla="*/ 2307537 h 3922026"/>
              <a:gd name="connsiteX2455" fmla="*/ 1073059 w 11855435"/>
              <a:gd name="connsiteY2455" fmla="*/ 2294172 h 3922026"/>
              <a:gd name="connsiteX2456" fmla="*/ 1090378 w 11855435"/>
              <a:gd name="connsiteY2456" fmla="*/ 2275129 h 3922026"/>
              <a:gd name="connsiteX2457" fmla="*/ 1147867 w 11855435"/>
              <a:gd name="connsiteY2457" fmla="*/ 2278300 h 3922026"/>
              <a:gd name="connsiteX2458" fmla="*/ 1178191 w 11855435"/>
              <a:gd name="connsiteY2458" fmla="*/ 2258155 h 3922026"/>
              <a:gd name="connsiteX2459" fmla="*/ 1158934 w 11855435"/>
              <a:gd name="connsiteY2459" fmla="*/ 2217097 h 3922026"/>
              <a:gd name="connsiteX2460" fmla="*/ 1095481 w 11855435"/>
              <a:gd name="connsiteY2460" fmla="*/ 2200871 h 3922026"/>
              <a:gd name="connsiteX2461" fmla="*/ 984098 w 11855435"/>
              <a:gd name="connsiteY2461" fmla="*/ 2194728 h 3922026"/>
              <a:gd name="connsiteX2462" fmla="*/ 847921 w 11855435"/>
              <a:gd name="connsiteY2462" fmla="*/ 2178129 h 3922026"/>
              <a:gd name="connsiteX2463" fmla="*/ 831179 w 11855435"/>
              <a:gd name="connsiteY2463" fmla="*/ 2164478 h 3922026"/>
              <a:gd name="connsiteX2464" fmla="*/ 824054 w 11855435"/>
              <a:gd name="connsiteY2464" fmla="*/ 2158409 h 3922026"/>
              <a:gd name="connsiteX2465" fmla="*/ 805283 w 11855435"/>
              <a:gd name="connsiteY2465" fmla="*/ 2158979 h 3922026"/>
              <a:gd name="connsiteX2466" fmla="*/ 800207 w 11855435"/>
              <a:gd name="connsiteY2466" fmla="*/ 2164589 h 3922026"/>
              <a:gd name="connsiteX2467" fmla="*/ 790819 w 11855435"/>
              <a:gd name="connsiteY2467" fmla="*/ 2169211 h 3922026"/>
              <a:gd name="connsiteX2468" fmla="*/ 821552 w 11855435"/>
              <a:gd name="connsiteY2468" fmla="*/ 2169032 h 3922026"/>
              <a:gd name="connsiteX2469" fmla="*/ 816747 w 11855435"/>
              <a:gd name="connsiteY2469" fmla="*/ 2177365 h 3922026"/>
              <a:gd name="connsiteX2470" fmla="*/ 788439 w 11855435"/>
              <a:gd name="connsiteY2470" fmla="*/ 2175990 h 3922026"/>
              <a:gd name="connsiteX2471" fmla="*/ 743751 w 11855435"/>
              <a:gd name="connsiteY2471" fmla="*/ 2176105 h 3922026"/>
              <a:gd name="connsiteX2472" fmla="*/ 591435 w 11855435"/>
              <a:gd name="connsiteY2472" fmla="*/ 2176130 h 3922026"/>
              <a:gd name="connsiteX2473" fmla="*/ 577637 w 11855435"/>
              <a:gd name="connsiteY2473" fmla="*/ 2171463 h 3922026"/>
              <a:gd name="connsiteX2474" fmla="*/ 517278 w 11855435"/>
              <a:gd name="connsiteY2474" fmla="*/ 2165103 h 3922026"/>
              <a:gd name="connsiteX2475" fmla="*/ 506865 w 11855435"/>
              <a:gd name="connsiteY2475" fmla="*/ 2168026 h 3922026"/>
              <a:gd name="connsiteX2476" fmla="*/ 478909 w 11855435"/>
              <a:gd name="connsiteY2476" fmla="*/ 2162670 h 3922026"/>
              <a:gd name="connsiteX2477" fmla="*/ 482650 w 11855435"/>
              <a:gd name="connsiteY2477" fmla="*/ 2166278 h 3922026"/>
              <a:gd name="connsiteX2478" fmla="*/ 461274 w 11855435"/>
              <a:gd name="connsiteY2478" fmla="*/ 2162254 h 3922026"/>
              <a:gd name="connsiteX2479" fmla="*/ 459466 w 11855435"/>
              <a:gd name="connsiteY2479" fmla="*/ 2152648 h 3922026"/>
              <a:gd name="connsiteX2480" fmla="*/ 471429 w 11855435"/>
              <a:gd name="connsiteY2480" fmla="*/ 2155453 h 3922026"/>
              <a:gd name="connsiteX2481" fmla="*/ 519144 w 11855435"/>
              <a:gd name="connsiteY2481" fmla="*/ 2155558 h 3922026"/>
              <a:gd name="connsiteX2482" fmla="*/ 564274 w 11855435"/>
              <a:gd name="connsiteY2482" fmla="*/ 2157690 h 3922026"/>
              <a:gd name="connsiteX2483" fmla="*/ 570512 w 11855435"/>
              <a:gd name="connsiteY2483" fmla="*/ 2160265 h 3922026"/>
              <a:gd name="connsiteX2484" fmla="*/ 572736 w 11855435"/>
              <a:gd name="connsiteY2484" fmla="*/ 2158088 h 3922026"/>
              <a:gd name="connsiteX2485" fmla="*/ 564274 w 11855435"/>
              <a:gd name="connsiteY2485" fmla="*/ 2157690 h 3922026"/>
              <a:gd name="connsiteX2486" fmla="*/ 562675 w 11855435"/>
              <a:gd name="connsiteY2486" fmla="*/ 2157029 h 3922026"/>
              <a:gd name="connsiteX2487" fmla="*/ 568995 w 11855435"/>
              <a:gd name="connsiteY2487" fmla="*/ 2154480 h 3922026"/>
              <a:gd name="connsiteX2488" fmla="*/ 571222 w 11855435"/>
              <a:gd name="connsiteY2488" fmla="*/ 2152303 h 3922026"/>
              <a:gd name="connsiteX2489" fmla="*/ 462787 w 11855435"/>
              <a:gd name="connsiteY2489" fmla="*/ 2138471 h 3922026"/>
              <a:gd name="connsiteX2490" fmla="*/ 456423 w 11855435"/>
              <a:gd name="connsiteY2490" fmla="*/ 2136486 h 3922026"/>
              <a:gd name="connsiteX2491" fmla="*/ 453934 w 11855435"/>
              <a:gd name="connsiteY2491" fmla="*/ 2123254 h 3922026"/>
              <a:gd name="connsiteX2492" fmla="*/ 487698 w 11855435"/>
              <a:gd name="connsiteY2492" fmla="*/ 2128714 h 3922026"/>
              <a:gd name="connsiteX2493" fmla="*/ 451396 w 11855435"/>
              <a:gd name="connsiteY2493" fmla="*/ 2116263 h 3922026"/>
              <a:gd name="connsiteX2494" fmla="*/ 420783 w 11855435"/>
              <a:gd name="connsiteY2494" fmla="*/ 2107303 h 3922026"/>
              <a:gd name="connsiteX2495" fmla="*/ 437456 w 11855435"/>
              <a:gd name="connsiteY2495" fmla="*/ 2068226 h 3922026"/>
              <a:gd name="connsiteX2496" fmla="*/ 501054 w 11855435"/>
              <a:gd name="connsiteY2496" fmla="*/ 2008102 h 3922026"/>
              <a:gd name="connsiteX2497" fmla="*/ 572772 w 11855435"/>
              <a:gd name="connsiteY2497" fmla="*/ 1997512 h 3922026"/>
              <a:gd name="connsiteX2498" fmla="*/ 594833 w 11855435"/>
              <a:gd name="connsiteY2498" fmla="*/ 2004183 h 3922026"/>
              <a:gd name="connsiteX2499" fmla="*/ 652464 w 11855435"/>
              <a:gd name="connsiteY2499" fmla="*/ 2021906 h 3922026"/>
              <a:gd name="connsiteX2500" fmla="*/ 682791 w 11855435"/>
              <a:gd name="connsiteY2500" fmla="*/ 2001762 h 3922026"/>
              <a:gd name="connsiteX2501" fmla="*/ 697020 w 11855435"/>
              <a:gd name="connsiteY2501" fmla="*/ 1988002 h 3922026"/>
              <a:gd name="connsiteX2502" fmla="*/ 705714 w 11855435"/>
              <a:gd name="connsiteY2502" fmla="*/ 2004843 h 3922026"/>
              <a:gd name="connsiteX2503" fmla="*/ 737331 w 11855435"/>
              <a:gd name="connsiteY2503" fmla="*/ 2024768 h 3922026"/>
              <a:gd name="connsiteX2504" fmla="*/ 891546 w 11855435"/>
              <a:gd name="connsiteY2504" fmla="*/ 2004183 h 3922026"/>
              <a:gd name="connsiteX2505" fmla="*/ 959168 w 11855435"/>
              <a:gd name="connsiteY2505" fmla="*/ 1987914 h 3922026"/>
              <a:gd name="connsiteX2506" fmla="*/ 967575 w 11855435"/>
              <a:gd name="connsiteY2506" fmla="*/ 1975652 h 3922026"/>
              <a:gd name="connsiteX2507" fmla="*/ 955647 w 11855435"/>
              <a:gd name="connsiteY2507" fmla="*/ 1949541 h 3922026"/>
              <a:gd name="connsiteX2508" fmla="*/ 933227 w 11855435"/>
              <a:gd name="connsiteY2508" fmla="*/ 1951941 h 3922026"/>
              <a:gd name="connsiteX2509" fmla="*/ 896075 w 11855435"/>
              <a:gd name="connsiteY2509" fmla="*/ 1962618 h 3922026"/>
              <a:gd name="connsiteX2510" fmla="*/ 764354 w 11855435"/>
              <a:gd name="connsiteY2510" fmla="*/ 1942629 h 3922026"/>
              <a:gd name="connsiteX2511" fmla="*/ 744880 w 11855435"/>
              <a:gd name="connsiteY2511" fmla="*/ 1925191 h 3922026"/>
              <a:gd name="connsiteX2512" fmla="*/ 706938 w 11855435"/>
              <a:gd name="connsiteY2512" fmla="*/ 1901282 h 3922026"/>
              <a:gd name="connsiteX2513" fmla="*/ 677764 w 11855435"/>
              <a:gd name="connsiteY2513" fmla="*/ 1856040 h 3922026"/>
              <a:gd name="connsiteX2514" fmla="*/ 668207 w 11855435"/>
              <a:gd name="connsiteY2514" fmla="*/ 1842787 h 3922026"/>
              <a:gd name="connsiteX2515" fmla="*/ 627706 w 11855435"/>
              <a:gd name="connsiteY2515" fmla="*/ 1837462 h 3922026"/>
              <a:gd name="connsiteX2516" fmla="*/ 613040 w 11855435"/>
              <a:gd name="connsiteY2516" fmla="*/ 1836751 h 3922026"/>
              <a:gd name="connsiteX2517" fmla="*/ 568352 w 11855435"/>
              <a:gd name="connsiteY2517" fmla="*/ 1836864 h 3922026"/>
              <a:gd name="connsiteX2518" fmla="*/ 416036 w 11855435"/>
              <a:gd name="connsiteY2518" fmla="*/ 1836890 h 3922026"/>
              <a:gd name="connsiteX2519" fmla="*/ 402237 w 11855435"/>
              <a:gd name="connsiteY2519" fmla="*/ 1832223 h 3922026"/>
              <a:gd name="connsiteX2520" fmla="*/ 341880 w 11855435"/>
              <a:gd name="connsiteY2520" fmla="*/ 1825865 h 3922026"/>
              <a:gd name="connsiteX2521" fmla="*/ 331465 w 11855435"/>
              <a:gd name="connsiteY2521" fmla="*/ 1828786 h 3922026"/>
              <a:gd name="connsiteX2522" fmla="*/ 303511 w 11855435"/>
              <a:gd name="connsiteY2522" fmla="*/ 1823430 h 3922026"/>
              <a:gd name="connsiteX2523" fmla="*/ 307250 w 11855435"/>
              <a:gd name="connsiteY2523" fmla="*/ 1827039 h 3922026"/>
              <a:gd name="connsiteX2524" fmla="*/ 285875 w 11855435"/>
              <a:gd name="connsiteY2524" fmla="*/ 1823013 h 3922026"/>
              <a:gd name="connsiteX2525" fmla="*/ 284067 w 11855435"/>
              <a:gd name="connsiteY2525" fmla="*/ 1813408 h 3922026"/>
              <a:gd name="connsiteX2526" fmla="*/ 296030 w 11855435"/>
              <a:gd name="connsiteY2526" fmla="*/ 1816213 h 3922026"/>
              <a:gd name="connsiteX2527" fmla="*/ 343745 w 11855435"/>
              <a:gd name="connsiteY2527" fmla="*/ 1816319 h 3922026"/>
              <a:gd name="connsiteX2528" fmla="*/ 388875 w 11855435"/>
              <a:gd name="connsiteY2528" fmla="*/ 1818450 h 3922026"/>
              <a:gd name="connsiteX2529" fmla="*/ 395112 w 11855435"/>
              <a:gd name="connsiteY2529" fmla="*/ 1821026 h 3922026"/>
              <a:gd name="connsiteX2530" fmla="*/ 397336 w 11855435"/>
              <a:gd name="connsiteY2530" fmla="*/ 1818850 h 3922026"/>
              <a:gd name="connsiteX2531" fmla="*/ 388875 w 11855435"/>
              <a:gd name="connsiteY2531" fmla="*/ 1818450 h 3922026"/>
              <a:gd name="connsiteX2532" fmla="*/ 387277 w 11855435"/>
              <a:gd name="connsiteY2532" fmla="*/ 1817788 h 3922026"/>
              <a:gd name="connsiteX2533" fmla="*/ 393597 w 11855435"/>
              <a:gd name="connsiteY2533" fmla="*/ 1815242 h 3922026"/>
              <a:gd name="connsiteX2534" fmla="*/ 395172 w 11855435"/>
              <a:gd name="connsiteY2534" fmla="*/ 1813701 h 3922026"/>
              <a:gd name="connsiteX2535" fmla="*/ 374800 w 11855435"/>
              <a:gd name="connsiteY2535" fmla="*/ 1813881 h 3922026"/>
              <a:gd name="connsiteX2536" fmla="*/ 239487 w 11855435"/>
              <a:gd name="connsiteY2536" fmla="*/ 1793693 h 3922026"/>
              <a:gd name="connsiteX2537" fmla="*/ 201832 w 11855435"/>
              <a:gd name="connsiteY2537" fmla="*/ 1798888 h 3922026"/>
              <a:gd name="connsiteX2538" fmla="*/ 159075 w 11855435"/>
              <a:gd name="connsiteY2538" fmla="*/ 1787440 h 3922026"/>
              <a:gd name="connsiteX2539" fmla="*/ 141972 w 11855435"/>
              <a:gd name="connsiteY2539" fmla="*/ 1782861 h 3922026"/>
              <a:gd name="connsiteX2540" fmla="*/ 70758 w 11855435"/>
              <a:gd name="connsiteY2540" fmla="*/ 1798930 h 3922026"/>
              <a:gd name="connsiteX2541" fmla="*/ 21319 w 11855435"/>
              <a:gd name="connsiteY2541" fmla="*/ 1792568 h 3922026"/>
              <a:gd name="connsiteX2542" fmla="*/ 16433 w 11855435"/>
              <a:gd name="connsiteY2542" fmla="*/ 1752303 h 3922026"/>
              <a:gd name="connsiteX2543" fmla="*/ 27931 w 11855435"/>
              <a:gd name="connsiteY2543" fmla="*/ 1734756 h 3922026"/>
              <a:gd name="connsiteX2544" fmla="*/ 71336 w 11855435"/>
              <a:gd name="connsiteY2544" fmla="*/ 1675336 h 3922026"/>
              <a:gd name="connsiteX2545" fmla="*/ 98670 w 11855435"/>
              <a:gd name="connsiteY2545" fmla="*/ 1671478 h 3922026"/>
              <a:gd name="connsiteX2546" fmla="*/ 98376 w 11855435"/>
              <a:gd name="connsiteY2546" fmla="*/ 1668059 h 3922026"/>
              <a:gd name="connsiteX2547" fmla="*/ 105525 w 11855435"/>
              <a:gd name="connsiteY2547" fmla="*/ 1670510 h 3922026"/>
              <a:gd name="connsiteX2548" fmla="*/ 119568 w 11855435"/>
              <a:gd name="connsiteY2548" fmla="*/ 1668529 h 3922026"/>
              <a:gd name="connsiteX2549" fmla="*/ 108416 w 11855435"/>
              <a:gd name="connsiteY2549" fmla="*/ 1665265 h 3922026"/>
              <a:gd name="connsiteX2550" fmla="*/ 107568 w 11855435"/>
              <a:gd name="connsiteY2550" fmla="*/ 1655377 h 3922026"/>
              <a:gd name="connsiteX2551" fmla="*/ 119011 w 11855435"/>
              <a:gd name="connsiteY2551" fmla="*/ 1659300 h 3922026"/>
              <a:gd name="connsiteX2552" fmla="*/ 134767 w 11855435"/>
              <a:gd name="connsiteY2552" fmla="*/ 1660795 h 3922026"/>
              <a:gd name="connsiteX2553" fmla="*/ 134690 w 11855435"/>
              <a:gd name="connsiteY2553" fmla="*/ 1659892 h 3922026"/>
              <a:gd name="connsiteX2554" fmla="*/ 102986 w 11855435"/>
              <a:gd name="connsiteY2554" fmla="*/ 1654005 h 3922026"/>
              <a:gd name="connsiteX2555" fmla="*/ 96944 w 11855435"/>
              <a:gd name="connsiteY2555" fmla="*/ 1651418 h 3922026"/>
              <a:gd name="connsiteX2556" fmla="*/ 95774 w 11855435"/>
              <a:gd name="connsiteY2556" fmla="*/ 1637796 h 3922026"/>
              <a:gd name="connsiteX2557" fmla="*/ 116816 w 11855435"/>
              <a:gd name="connsiteY2557" fmla="*/ 1643350 h 3922026"/>
              <a:gd name="connsiteX2558" fmla="*/ 116759 w 11855435"/>
              <a:gd name="connsiteY2558" fmla="*/ 1642692 h 3922026"/>
              <a:gd name="connsiteX2559" fmla="*/ 118376 w 11855435"/>
              <a:gd name="connsiteY2559" fmla="*/ 1643247 h 3922026"/>
              <a:gd name="connsiteX2560" fmla="*/ 118252 w 11855435"/>
              <a:gd name="connsiteY2560" fmla="*/ 1642721 h 3922026"/>
              <a:gd name="connsiteX2561" fmla="*/ 130406 w 11855435"/>
              <a:gd name="connsiteY2561" fmla="*/ 1645039 h 3922026"/>
              <a:gd name="connsiteX2562" fmla="*/ 131904 w 11855435"/>
              <a:gd name="connsiteY2562" fmla="*/ 1644984 h 3922026"/>
              <a:gd name="connsiteX2563" fmla="*/ 112178 w 11855435"/>
              <a:gd name="connsiteY2563" fmla="*/ 1641321 h 3922026"/>
              <a:gd name="connsiteX2564" fmla="*/ 106137 w 11855435"/>
              <a:gd name="connsiteY2564" fmla="*/ 1638734 h 3922026"/>
              <a:gd name="connsiteX2565" fmla="*/ 104965 w 11855435"/>
              <a:gd name="connsiteY2565" fmla="*/ 1625114 h 3922026"/>
              <a:gd name="connsiteX2566" fmla="*/ 132322 w 11855435"/>
              <a:gd name="connsiteY2566" fmla="*/ 1632334 h 3922026"/>
              <a:gd name="connsiteX2567" fmla="*/ 132176 w 11855435"/>
              <a:gd name="connsiteY2567" fmla="*/ 1630646 h 3922026"/>
              <a:gd name="connsiteX2568" fmla="*/ 121368 w 11855435"/>
              <a:gd name="connsiteY2568" fmla="*/ 1628640 h 3922026"/>
              <a:gd name="connsiteX2569" fmla="*/ 121118 w 11855435"/>
              <a:gd name="connsiteY2569" fmla="*/ 1628532 h 3922026"/>
              <a:gd name="connsiteX2570" fmla="*/ 121016 w 11855435"/>
              <a:gd name="connsiteY2570" fmla="*/ 1628527 h 3922026"/>
              <a:gd name="connsiteX2571" fmla="*/ 114528 w 11855435"/>
              <a:gd name="connsiteY2571" fmla="*/ 1626805 h 3922026"/>
              <a:gd name="connsiteX2572" fmla="*/ 111479 w 11855435"/>
              <a:gd name="connsiteY2572" fmla="*/ 1613775 h 3922026"/>
              <a:gd name="connsiteX2573" fmla="*/ 114302 w 11855435"/>
              <a:gd name="connsiteY2573" fmla="*/ 1614114 h 3922026"/>
              <a:gd name="connsiteX2574" fmla="*/ 114158 w 11855435"/>
              <a:gd name="connsiteY2574" fmla="*/ 1612431 h 3922026"/>
              <a:gd name="connsiteX2575" fmla="*/ 125732 w 11855435"/>
              <a:gd name="connsiteY2575" fmla="*/ 1615486 h 3922026"/>
              <a:gd name="connsiteX2576" fmla="*/ 167814 w 11855435"/>
              <a:gd name="connsiteY2576" fmla="*/ 1620536 h 3922026"/>
              <a:gd name="connsiteX2577" fmla="*/ 255920 w 11855435"/>
              <a:gd name="connsiteY2577" fmla="*/ 1622983 h 3922026"/>
              <a:gd name="connsiteX2578" fmla="*/ 316924 w 11855435"/>
              <a:gd name="connsiteY2578" fmla="*/ 1626946 h 3922026"/>
              <a:gd name="connsiteX2579" fmla="*/ 319658 w 11855435"/>
              <a:gd name="connsiteY2579" fmla="*/ 1612811 h 3922026"/>
              <a:gd name="connsiteX2580" fmla="*/ 337840 w 11855435"/>
              <a:gd name="connsiteY2580" fmla="*/ 1616378 h 3922026"/>
              <a:gd name="connsiteX2581" fmla="*/ 335496 w 11855435"/>
              <a:gd name="connsiteY2581" fmla="*/ 1622588 h 3922026"/>
              <a:gd name="connsiteX2582" fmla="*/ 443622 w 11855435"/>
              <a:gd name="connsiteY2582" fmla="*/ 1622457 h 3922026"/>
              <a:gd name="connsiteX2583" fmla="*/ 501294 w 11855435"/>
              <a:gd name="connsiteY2583" fmla="*/ 1611096 h 3922026"/>
              <a:gd name="connsiteX2584" fmla="*/ 545079 w 11855435"/>
              <a:gd name="connsiteY2584" fmla="*/ 1606819 h 3922026"/>
              <a:gd name="connsiteX2585" fmla="*/ 540040 w 11855435"/>
              <a:gd name="connsiteY2585" fmla="*/ 1606288 h 3922026"/>
              <a:gd name="connsiteX2586" fmla="*/ 387726 w 11855435"/>
              <a:gd name="connsiteY2586" fmla="*/ 1606316 h 3922026"/>
              <a:gd name="connsiteX2587" fmla="*/ 373926 w 11855435"/>
              <a:gd name="connsiteY2587" fmla="*/ 1601648 h 3922026"/>
              <a:gd name="connsiteX2588" fmla="*/ 313569 w 11855435"/>
              <a:gd name="connsiteY2588" fmla="*/ 1595289 h 3922026"/>
              <a:gd name="connsiteX2589" fmla="*/ 303154 w 11855435"/>
              <a:gd name="connsiteY2589" fmla="*/ 1598210 h 3922026"/>
              <a:gd name="connsiteX2590" fmla="*/ 275200 w 11855435"/>
              <a:gd name="connsiteY2590" fmla="*/ 1592855 h 3922026"/>
              <a:gd name="connsiteX2591" fmla="*/ 278942 w 11855435"/>
              <a:gd name="connsiteY2591" fmla="*/ 1596463 h 3922026"/>
              <a:gd name="connsiteX2592" fmla="*/ 257563 w 11855435"/>
              <a:gd name="connsiteY2592" fmla="*/ 1592438 h 3922026"/>
              <a:gd name="connsiteX2593" fmla="*/ 256652 w 11855435"/>
              <a:gd name="connsiteY2593" fmla="*/ 1587595 h 3922026"/>
              <a:gd name="connsiteX2594" fmla="*/ 254203 w 11855435"/>
              <a:gd name="connsiteY2594" fmla="*/ 1586536 h 3922026"/>
              <a:gd name="connsiteX2595" fmla="*/ 250344 w 11855435"/>
              <a:gd name="connsiteY2595" fmla="*/ 1574307 h 3922026"/>
              <a:gd name="connsiteX2596" fmla="*/ 252604 w 11855435"/>
              <a:gd name="connsiteY2596" fmla="*/ 1566080 h 3922026"/>
              <a:gd name="connsiteX2597" fmla="*/ 250225 w 11855435"/>
              <a:gd name="connsiteY2597" fmla="*/ 1553439 h 3922026"/>
              <a:gd name="connsiteX2598" fmla="*/ 259984 w 11855435"/>
              <a:gd name="connsiteY2598" fmla="*/ 1555017 h 3922026"/>
              <a:gd name="connsiteX2599" fmla="*/ 263756 w 11855435"/>
              <a:gd name="connsiteY2599" fmla="*/ 1551639 h 3922026"/>
              <a:gd name="connsiteX2600" fmla="*/ 289079 w 11855435"/>
              <a:gd name="connsiteY2600" fmla="*/ 1541900 h 3922026"/>
              <a:gd name="connsiteX2601" fmla="*/ 359431 w 11855435"/>
              <a:gd name="connsiteY2601" fmla="*/ 1529417 h 3922026"/>
              <a:gd name="connsiteX2602" fmla="*/ 523057 w 11855435"/>
              <a:gd name="connsiteY2602" fmla="*/ 1507535 h 3922026"/>
              <a:gd name="connsiteX2603" fmla="*/ 566750 w 11855435"/>
              <a:gd name="connsiteY2603" fmla="*/ 1477219 h 3922026"/>
              <a:gd name="connsiteX2604" fmla="*/ 590106 w 11855435"/>
              <a:gd name="connsiteY2604" fmla="*/ 1433056 h 3922026"/>
              <a:gd name="connsiteX2605" fmla="*/ 616335 w 11855435"/>
              <a:gd name="connsiteY2605" fmla="*/ 1407232 h 3922026"/>
              <a:gd name="connsiteX2606" fmla="*/ 635306 w 11855435"/>
              <a:gd name="connsiteY2606" fmla="*/ 1419186 h 3922026"/>
              <a:gd name="connsiteX2607" fmla="*/ 645367 w 11855435"/>
              <a:gd name="connsiteY2607" fmla="*/ 1437922 h 3922026"/>
              <a:gd name="connsiteX2608" fmla="*/ 647092 w 11855435"/>
              <a:gd name="connsiteY2608" fmla="*/ 1430745 h 3922026"/>
              <a:gd name="connsiteX2609" fmla="*/ 712199 w 11855435"/>
              <a:gd name="connsiteY2609" fmla="*/ 1387065 h 3922026"/>
              <a:gd name="connsiteX2610" fmla="*/ 748273 w 11855435"/>
              <a:gd name="connsiteY2610" fmla="*/ 1403600 h 3922026"/>
              <a:gd name="connsiteX2611" fmla="*/ 836663 w 11855435"/>
              <a:gd name="connsiteY2611" fmla="*/ 1353933 h 3922026"/>
              <a:gd name="connsiteX2612" fmla="*/ 866989 w 11855435"/>
              <a:gd name="connsiteY2612" fmla="*/ 1333789 h 3922026"/>
              <a:gd name="connsiteX2613" fmla="*/ 882438 w 11855435"/>
              <a:gd name="connsiteY2613" fmla="*/ 1307369 h 3922026"/>
              <a:gd name="connsiteX2614" fmla="*/ 821860 w 11855435"/>
              <a:gd name="connsiteY2614" fmla="*/ 1309483 h 3922026"/>
              <a:gd name="connsiteX2615" fmla="*/ 792399 w 11855435"/>
              <a:gd name="connsiteY2615" fmla="*/ 1326039 h 3922026"/>
              <a:gd name="connsiteX2616" fmla="*/ 759844 w 11855435"/>
              <a:gd name="connsiteY2616" fmla="*/ 1347878 h 3922026"/>
              <a:gd name="connsiteX2617" fmla="*/ 748705 w 11855435"/>
              <a:gd name="connsiteY2617" fmla="*/ 1356353 h 3922026"/>
              <a:gd name="connsiteX2618" fmla="*/ 728944 w 11855435"/>
              <a:gd name="connsiteY2618" fmla="*/ 1309814 h 3922026"/>
              <a:gd name="connsiteX2619" fmla="*/ 748994 w 11855435"/>
              <a:gd name="connsiteY2619" fmla="*/ 1294557 h 3922026"/>
              <a:gd name="connsiteX2620" fmla="*/ 809286 w 11855435"/>
              <a:gd name="connsiteY2620" fmla="*/ 1263339 h 3922026"/>
              <a:gd name="connsiteX2621" fmla="*/ 819562 w 11855435"/>
              <a:gd name="connsiteY2621" fmla="*/ 1258451 h 3922026"/>
              <a:gd name="connsiteX2622" fmla="*/ 921982 w 11855435"/>
              <a:gd name="connsiteY2622" fmla="*/ 1229585 h 3922026"/>
              <a:gd name="connsiteX2623" fmla="*/ 929728 w 11855435"/>
              <a:gd name="connsiteY2623" fmla="*/ 1227915 h 3922026"/>
              <a:gd name="connsiteX2624" fmla="*/ 925621 w 11855435"/>
              <a:gd name="connsiteY2624" fmla="*/ 1210325 h 3922026"/>
              <a:gd name="connsiteX2625" fmla="*/ 908518 w 11855435"/>
              <a:gd name="connsiteY2625" fmla="*/ 1205747 h 3922026"/>
              <a:gd name="connsiteX2626" fmla="*/ 837305 w 11855435"/>
              <a:gd name="connsiteY2626" fmla="*/ 1221817 h 3922026"/>
              <a:gd name="connsiteX2627" fmla="*/ 787863 w 11855435"/>
              <a:gd name="connsiteY2627" fmla="*/ 1215455 h 3922026"/>
              <a:gd name="connsiteX2628" fmla="*/ 782978 w 11855435"/>
              <a:gd name="connsiteY2628" fmla="*/ 1175189 h 3922026"/>
              <a:gd name="connsiteX2629" fmla="*/ 794476 w 11855435"/>
              <a:gd name="connsiteY2629" fmla="*/ 1157642 h 3922026"/>
              <a:gd name="connsiteX2630" fmla="*/ 837882 w 11855435"/>
              <a:gd name="connsiteY2630" fmla="*/ 1098223 h 3922026"/>
              <a:gd name="connsiteX2631" fmla="*/ 999425 w 11855435"/>
              <a:gd name="connsiteY2631" fmla="*/ 1092587 h 3922026"/>
              <a:gd name="connsiteX2632" fmla="*/ 1040313 w 11855435"/>
              <a:gd name="connsiteY2632" fmla="*/ 1096660 h 3922026"/>
              <a:gd name="connsiteX2633" fmla="*/ 1137606 w 11855435"/>
              <a:gd name="connsiteY2633" fmla="*/ 1079072 h 3922026"/>
              <a:gd name="connsiteX2634" fmla="*/ 1227964 w 11855435"/>
              <a:gd name="connsiteY2634" fmla="*/ 1076496 h 3922026"/>
              <a:gd name="connsiteX2635" fmla="*/ 1249943 w 11855435"/>
              <a:gd name="connsiteY2635" fmla="*/ 1065838 h 3922026"/>
              <a:gd name="connsiteX2636" fmla="*/ 1309464 w 11855435"/>
              <a:gd name="connsiteY2636" fmla="*/ 1056332 h 3922026"/>
              <a:gd name="connsiteX2637" fmla="*/ 1324813 w 11855435"/>
              <a:gd name="connsiteY2637" fmla="*/ 1041445 h 3922026"/>
              <a:gd name="connsiteX2638" fmla="*/ 1364192 w 11855435"/>
              <a:gd name="connsiteY2638" fmla="*/ 1029073 h 3922026"/>
              <a:gd name="connsiteX2639" fmla="*/ 1376697 w 11855435"/>
              <a:gd name="connsiteY2639" fmla="*/ 1022492 h 3922026"/>
              <a:gd name="connsiteX2640" fmla="*/ 1374086 w 11855435"/>
              <a:gd name="connsiteY2640" fmla="*/ 1018871 h 3922026"/>
              <a:gd name="connsiteX2641" fmla="*/ 1368783 w 11855435"/>
              <a:gd name="connsiteY2641" fmla="*/ 1020123 h 3922026"/>
              <a:gd name="connsiteX2642" fmla="*/ 1357249 w 11855435"/>
              <a:gd name="connsiteY2642" fmla="*/ 1012701 h 3922026"/>
              <a:gd name="connsiteX2643" fmla="*/ 1308357 w 11855435"/>
              <a:gd name="connsiteY2643" fmla="*/ 1011449 h 3922026"/>
              <a:gd name="connsiteX2644" fmla="*/ 1249431 w 11855435"/>
              <a:gd name="connsiteY2644" fmla="*/ 999109 h 3922026"/>
              <a:gd name="connsiteX2645" fmla="*/ 1063743 w 11855435"/>
              <a:gd name="connsiteY2645" fmla="*/ 1014320 h 3922026"/>
              <a:gd name="connsiteX2646" fmla="*/ 1054329 w 11855435"/>
              <a:gd name="connsiteY2646" fmla="*/ 1015621 h 3922026"/>
              <a:gd name="connsiteX2647" fmla="*/ 1016890 w 11855435"/>
              <a:gd name="connsiteY2647" fmla="*/ 997194 h 3922026"/>
              <a:gd name="connsiteX2648" fmla="*/ 1030303 w 11855435"/>
              <a:gd name="connsiteY2648" fmla="*/ 974526 h 3922026"/>
              <a:gd name="connsiteX2649" fmla="*/ 1041319 w 11855435"/>
              <a:gd name="connsiteY2649" fmla="*/ 970287 h 3922026"/>
              <a:gd name="connsiteX2650" fmla="*/ 1039762 w 11855435"/>
              <a:gd name="connsiteY2650" fmla="*/ 962377 h 3922026"/>
              <a:gd name="connsiteX2651" fmla="*/ 1081063 w 11855435"/>
              <a:gd name="connsiteY2651" fmla="*/ 954417 h 3922026"/>
              <a:gd name="connsiteX2652" fmla="*/ 1091866 w 11855435"/>
              <a:gd name="connsiteY2652" fmla="*/ 949657 h 3922026"/>
              <a:gd name="connsiteX2653" fmla="*/ 1100931 w 11855435"/>
              <a:gd name="connsiteY2653" fmla="*/ 947123 h 3922026"/>
              <a:gd name="connsiteX2654" fmla="*/ 1101206 w 11855435"/>
              <a:gd name="connsiteY2654" fmla="*/ 947262 h 3922026"/>
              <a:gd name="connsiteX2655" fmla="*/ 1104084 w 11855435"/>
              <a:gd name="connsiteY2655" fmla="*/ 946240 h 3922026"/>
              <a:gd name="connsiteX2656" fmla="*/ 1100931 w 11855435"/>
              <a:gd name="connsiteY2656" fmla="*/ 947123 h 3922026"/>
              <a:gd name="connsiteX2657" fmla="*/ 1099989 w 11855435"/>
              <a:gd name="connsiteY2657" fmla="*/ 946641 h 3922026"/>
              <a:gd name="connsiteX2658" fmla="*/ 1097386 w 11855435"/>
              <a:gd name="connsiteY2658" fmla="*/ 947390 h 3922026"/>
              <a:gd name="connsiteX2659" fmla="*/ 1097695 w 11855435"/>
              <a:gd name="connsiteY2659" fmla="*/ 946292 h 3922026"/>
              <a:gd name="connsiteX2660" fmla="*/ 1217579 w 11855435"/>
              <a:gd name="connsiteY2660" fmla="*/ 923745 h 3922026"/>
              <a:gd name="connsiteX2661" fmla="*/ 1219461 w 11855435"/>
              <a:gd name="connsiteY2661" fmla="*/ 927034 h 3922026"/>
              <a:gd name="connsiteX2662" fmla="*/ 1309924 w 11855435"/>
              <a:gd name="connsiteY2662" fmla="*/ 914217 h 3922026"/>
              <a:gd name="connsiteX2663" fmla="*/ 1314002 w 11855435"/>
              <a:gd name="connsiteY2663" fmla="*/ 914479 h 3922026"/>
              <a:gd name="connsiteX2664" fmla="*/ 1333297 w 11855435"/>
              <a:gd name="connsiteY2664" fmla="*/ 900107 h 3922026"/>
              <a:gd name="connsiteX2665" fmla="*/ 1356653 w 11855435"/>
              <a:gd name="connsiteY2665" fmla="*/ 855943 h 3922026"/>
              <a:gd name="connsiteX2666" fmla="*/ 1382881 w 11855435"/>
              <a:gd name="connsiteY2666" fmla="*/ 830119 h 3922026"/>
              <a:gd name="connsiteX2667" fmla="*/ 1401853 w 11855435"/>
              <a:gd name="connsiteY2667" fmla="*/ 842072 h 3922026"/>
              <a:gd name="connsiteX2668" fmla="*/ 1411912 w 11855435"/>
              <a:gd name="connsiteY2668" fmla="*/ 860809 h 3922026"/>
              <a:gd name="connsiteX2669" fmla="*/ 1413637 w 11855435"/>
              <a:gd name="connsiteY2669" fmla="*/ 853631 h 3922026"/>
              <a:gd name="connsiteX2670" fmla="*/ 1478745 w 11855435"/>
              <a:gd name="connsiteY2670" fmla="*/ 809951 h 3922026"/>
              <a:gd name="connsiteX2671" fmla="*/ 1514818 w 11855435"/>
              <a:gd name="connsiteY2671" fmla="*/ 826486 h 3922026"/>
              <a:gd name="connsiteX2672" fmla="*/ 1603208 w 11855435"/>
              <a:gd name="connsiteY2672" fmla="*/ 776819 h 3922026"/>
              <a:gd name="connsiteX2673" fmla="*/ 1633534 w 11855435"/>
              <a:gd name="connsiteY2673" fmla="*/ 756675 h 3922026"/>
              <a:gd name="connsiteX2674" fmla="*/ 1648985 w 11855435"/>
              <a:gd name="connsiteY2674" fmla="*/ 730255 h 3922026"/>
              <a:gd name="connsiteX2675" fmla="*/ 1588406 w 11855435"/>
              <a:gd name="connsiteY2675" fmla="*/ 732369 h 3922026"/>
              <a:gd name="connsiteX2676" fmla="*/ 1558943 w 11855435"/>
              <a:gd name="connsiteY2676" fmla="*/ 748927 h 3922026"/>
              <a:gd name="connsiteX2677" fmla="*/ 1526389 w 11855435"/>
              <a:gd name="connsiteY2677" fmla="*/ 770765 h 3922026"/>
              <a:gd name="connsiteX2678" fmla="*/ 1515251 w 11855435"/>
              <a:gd name="connsiteY2678" fmla="*/ 779240 h 3922026"/>
              <a:gd name="connsiteX2679" fmla="*/ 1495491 w 11855435"/>
              <a:gd name="connsiteY2679" fmla="*/ 732700 h 3922026"/>
              <a:gd name="connsiteX2680" fmla="*/ 1515541 w 11855435"/>
              <a:gd name="connsiteY2680" fmla="*/ 717442 h 3922026"/>
              <a:gd name="connsiteX2681" fmla="*/ 1575832 w 11855435"/>
              <a:gd name="connsiteY2681" fmla="*/ 686226 h 3922026"/>
              <a:gd name="connsiteX2682" fmla="*/ 1586108 w 11855435"/>
              <a:gd name="connsiteY2682" fmla="*/ 681337 h 3922026"/>
              <a:gd name="connsiteX2683" fmla="*/ 1722215 w 11855435"/>
              <a:gd name="connsiteY2683" fmla="*/ 645211 h 3922026"/>
              <a:gd name="connsiteX2684" fmla="*/ 1754047 w 11855435"/>
              <a:gd name="connsiteY2684" fmla="*/ 641512 h 3922026"/>
              <a:gd name="connsiteX2685" fmla="*/ 1845958 w 11855435"/>
              <a:gd name="connsiteY2685" fmla="*/ 630219 h 3922026"/>
              <a:gd name="connsiteX2686" fmla="*/ 1869241 w 11855435"/>
              <a:gd name="connsiteY2686" fmla="*/ 624231 h 3922026"/>
              <a:gd name="connsiteX2687" fmla="*/ 1920262 w 11855435"/>
              <a:gd name="connsiteY2687" fmla="*/ 608863 h 3922026"/>
              <a:gd name="connsiteX2688" fmla="*/ 1952890 w 11855435"/>
              <a:gd name="connsiteY2688" fmla="*/ 548849 h 3922026"/>
              <a:gd name="connsiteX2689" fmla="*/ 2016487 w 11855435"/>
              <a:gd name="connsiteY2689" fmla="*/ 488725 h 3922026"/>
              <a:gd name="connsiteX2690" fmla="*/ 2295811 w 11855435"/>
              <a:gd name="connsiteY2690" fmla="*/ 455043 h 3922026"/>
              <a:gd name="connsiteX2691" fmla="*/ 2390956 w 11855435"/>
              <a:gd name="connsiteY2691" fmla="*/ 453016 h 3922026"/>
              <a:gd name="connsiteX2692" fmla="*/ 2461593 w 11855435"/>
              <a:gd name="connsiteY2692" fmla="*/ 469637 h 3922026"/>
              <a:gd name="connsiteX2693" fmla="*/ 2494794 w 11855435"/>
              <a:gd name="connsiteY2693" fmla="*/ 467832 h 3922026"/>
              <a:gd name="connsiteX2694" fmla="*/ 2648865 w 11855435"/>
              <a:gd name="connsiteY2694" fmla="*/ 432696 h 3922026"/>
              <a:gd name="connsiteX2695" fmla="*/ 2627739 w 11855435"/>
              <a:gd name="connsiteY2695" fmla="*/ 384263 h 3922026"/>
              <a:gd name="connsiteX2696" fmla="*/ 2608767 w 11855435"/>
              <a:gd name="connsiteY2696" fmla="*/ 372308 h 3922026"/>
              <a:gd name="connsiteX2697" fmla="*/ 2481572 w 11855435"/>
              <a:gd name="connsiteY2697" fmla="*/ 401653 h 3922026"/>
              <a:gd name="connsiteX2698" fmla="*/ 2393974 w 11855435"/>
              <a:gd name="connsiteY2698" fmla="*/ 395005 h 3922026"/>
              <a:gd name="connsiteX2699" fmla="*/ 2348631 w 11855435"/>
              <a:gd name="connsiteY2699" fmla="*/ 394323 h 3922026"/>
              <a:gd name="connsiteX2700" fmla="*/ 2161864 w 11855435"/>
              <a:gd name="connsiteY2700" fmla="*/ 436746 h 3922026"/>
              <a:gd name="connsiteX2701" fmla="*/ 2116017 w 11855435"/>
              <a:gd name="connsiteY2701" fmla="*/ 430581 h 3922026"/>
              <a:gd name="connsiteX2702" fmla="*/ 2199448 w 11855435"/>
              <a:gd name="connsiteY2702" fmla="*/ 378823 h 3922026"/>
              <a:gd name="connsiteX2703" fmla="*/ 2264213 w 11855435"/>
              <a:gd name="connsiteY2703" fmla="*/ 357396 h 3922026"/>
              <a:gd name="connsiteX2704" fmla="*/ 2295108 w 11855435"/>
              <a:gd name="connsiteY2704" fmla="*/ 343086 h 3922026"/>
              <a:gd name="connsiteX2705" fmla="*/ 2284378 w 11855435"/>
              <a:gd name="connsiteY2705" fmla="*/ 343647 h 3922026"/>
              <a:gd name="connsiteX2706" fmla="*/ 2280820 w 11855435"/>
              <a:gd name="connsiteY2706" fmla="*/ 339867 h 3922026"/>
              <a:gd name="connsiteX2707" fmla="*/ 2241309 w 11855435"/>
              <a:gd name="connsiteY2707" fmla="*/ 347883 h 3922026"/>
              <a:gd name="connsiteX2708" fmla="*/ 2212767 w 11855435"/>
              <a:gd name="connsiteY2708" fmla="*/ 349375 h 3922026"/>
              <a:gd name="connsiteX2709" fmla="*/ 2138620 w 11855435"/>
              <a:gd name="connsiteY2709" fmla="*/ 364900 h 3922026"/>
              <a:gd name="connsiteX2710" fmla="*/ 2104523 w 11855435"/>
              <a:gd name="connsiteY2710" fmla="*/ 370926 h 3922026"/>
              <a:gd name="connsiteX2711" fmla="*/ 2101417 w 11855435"/>
              <a:gd name="connsiteY2711" fmla="*/ 349214 h 3922026"/>
              <a:gd name="connsiteX2712" fmla="*/ 2142709 w 11855435"/>
              <a:gd name="connsiteY2712" fmla="*/ 343124 h 3922026"/>
              <a:gd name="connsiteX2713" fmla="*/ 2153642 w 11855435"/>
              <a:gd name="connsiteY2713" fmla="*/ 338835 h 3922026"/>
              <a:gd name="connsiteX2714" fmla="*/ 2162745 w 11855435"/>
              <a:gd name="connsiteY2714" fmla="*/ 336706 h 3922026"/>
              <a:gd name="connsiteX2715" fmla="*/ 2163010 w 11855435"/>
              <a:gd name="connsiteY2715" fmla="*/ 336860 h 3922026"/>
              <a:gd name="connsiteX2716" fmla="*/ 2165911 w 11855435"/>
              <a:gd name="connsiteY2716" fmla="*/ 335963 h 3922026"/>
              <a:gd name="connsiteX2717" fmla="*/ 2162745 w 11855435"/>
              <a:gd name="connsiteY2717" fmla="*/ 336706 h 3922026"/>
              <a:gd name="connsiteX2718" fmla="*/ 2161832 w 11855435"/>
              <a:gd name="connsiteY2718" fmla="*/ 336175 h 3922026"/>
              <a:gd name="connsiteX2719" fmla="*/ 2159221 w 11855435"/>
              <a:gd name="connsiteY2719" fmla="*/ 336809 h 3922026"/>
              <a:gd name="connsiteX2720" fmla="*/ 2159581 w 11855435"/>
              <a:gd name="connsiteY2720" fmla="*/ 335716 h 3922026"/>
              <a:gd name="connsiteX2721" fmla="*/ 2279415 w 11855435"/>
              <a:gd name="connsiteY2721" fmla="*/ 318608 h 3922026"/>
              <a:gd name="connsiteX2722" fmla="*/ 2281113 w 11855435"/>
              <a:gd name="connsiteY2722" fmla="*/ 322008 h 3922026"/>
              <a:gd name="connsiteX2723" fmla="*/ 2371328 w 11855435"/>
              <a:gd name="connsiteY2723" fmla="*/ 313327 h 3922026"/>
              <a:gd name="connsiteX2724" fmla="*/ 2371760 w 11855435"/>
              <a:gd name="connsiteY2724" fmla="*/ 313376 h 3922026"/>
              <a:gd name="connsiteX2725" fmla="*/ 2372463 w 11855435"/>
              <a:gd name="connsiteY2725" fmla="*/ 313143 h 3922026"/>
              <a:gd name="connsiteX2726" fmla="*/ 2407363 w 11855435"/>
              <a:gd name="connsiteY2726" fmla="*/ 315606 h 3922026"/>
              <a:gd name="connsiteX2727" fmla="*/ 2515299 w 11855435"/>
              <a:gd name="connsiteY2727" fmla="*/ 311746 h 3922026"/>
              <a:gd name="connsiteX2728" fmla="*/ 2546433 w 11855435"/>
              <a:gd name="connsiteY2728" fmla="*/ 312026 h 3922026"/>
              <a:gd name="connsiteX2729" fmla="*/ 2554345 w 11855435"/>
              <a:gd name="connsiteY2729" fmla="*/ 309992 h 3922026"/>
              <a:gd name="connsiteX2730" fmla="*/ 2561484 w 11855435"/>
              <a:gd name="connsiteY2730" fmla="*/ 311522 h 3922026"/>
              <a:gd name="connsiteX2731" fmla="*/ 2562510 w 11855435"/>
              <a:gd name="connsiteY2731" fmla="*/ 312171 h 3922026"/>
              <a:gd name="connsiteX2732" fmla="*/ 2571928 w 11855435"/>
              <a:gd name="connsiteY2732" fmla="*/ 312256 h 3922026"/>
              <a:gd name="connsiteX2733" fmla="*/ 2624762 w 11855435"/>
              <a:gd name="connsiteY2733" fmla="*/ 309953 h 3922026"/>
              <a:gd name="connsiteX2734" fmla="*/ 2624870 w 11855435"/>
              <a:gd name="connsiteY2734" fmla="*/ 309984 h 3922026"/>
              <a:gd name="connsiteX2735" fmla="*/ 2628946 w 11855435"/>
              <a:gd name="connsiteY2735" fmla="*/ 309770 h 3922026"/>
              <a:gd name="connsiteX2736" fmla="*/ 2624762 w 11855435"/>
              <a:gd name="connsiteY2736" fmla="*/ 309953 h 3922026"/>
              <a:gd name="connsiteX2737" fmla="*/ 2619011 w 11855435"/>
              <a:gd name="connsiteY2737" fmla="*/ 308307 h 3922026"/>
              <a:gd name="connsiteX2738" fmla="*/ 2629463 w 11855435"/>
              <a:gd name="connsiteY2738" fmla="*/ 305778 h 3922026"/>
              <a:gd name="connsiteX2739" fmla="*/ 2633541 w 11855435"/>
              <a:gd name="connsiteY2739" fmla="*/ 305565 h 3922026"/>
              <a:gd name="connsiteX2740" fmla="*/ 2631761 w 11855435"/>
              <a:gd name="connsiteY2740" fmla="*/ 303675 h 3922026"/>
              <a:gd name="connsiteX2741" fmla="*/ 2526786 w 11855435"/>
              <a:gd name="connsiteY2741" fmla="*/ 301232 h 3922026"/>
              <a:gd name="connsiteX2742" fmla="*/ 2531899 w 11855435"/>
              <a:gd name="connsiteY2742" fmla="*/ 293034 h 3922026"/>
              <a:gd name="connsiteX2743" fmla="*/ 2559922 w 11855435"/>
              <a:gd name="connsiteY2743" fmla="*/ 295535 h 3922026"/>
              <a:gd name="connsiteX2744" fmla="*/ 2604255 w 11855435"/>
              <a:gd name="connsiteY2744" fmla="*/ 297183 h 3922026"/>
              <a:gd name="connsiteX2745" fmla="*/ 2679327 w 11855435"/>
              <a:gd name="connsiteY2745" fmla="*/ 297966 h 3922026"/>
              <a:gd name="connsiteX2746" fmla="*/ 2749899 w 11855435"/>
              <a:gd name="connsiteY2746" fmla="*/ 302790 h 3922026"/>
              <a:gd name="connsiteX2747" fmla="*/ 2751767 w 11855435"/>
              <a:gd name="connsiteY2747" fmla="*/ 301932 h 3922026"/>
              <a:gd name="connsiteX2748" fmla="*/ 2759866 w 11855435"/>
              <a:gd name="connsiteY2748" fmla="*/ 303146 h 3922026"/>
              <a:gd name="connsiteX2749" fmla="*/ 2760483 w 11855435"/>
              <a:gd name="connsiteY2749" fmla="*/ 305158 h 3922026"/>
              <a:gd name="connsiteX2750" fmla="*/ 2768837 w 11855435"/>
              <a:gd name="connsiteY2750" fmla="*/ 308403 h 3922026"/>
              <a:gd name="connsiteX2751" fmla="*/ 2828444 w 11855435"/>
              <a:gd name="connsiteY2751" fmla="*/ 317184 h 3922026"/>
              <a:gd name="connsiteX2752" fmla="*/ 2838894 w 11855435"/>
              <a:gd name="connsiteY2752" fmla="*/ 314654 h 3922026"/>
              <a:gd name="connsiteX2753" fmla="*/ 2866402 w 11855435"/>
              <a:gd name="connsiteY2753" fmla="*/ 321145 h 3922026"/>
              <a:gd name="connsiteX2754" fmla="*/ 2862844 w 11855435"/>
              <a:gd name="connsiteY2754" fmla="*/ 317367 h 3922026"/>
              <a:gd name="connsiteX2755" fmla="*/ 2883877 w 11855435"/>
              <a:gd name="connsiteY2755" fmla="*/ 322260 h 3922026"/>
              <a:gd name="connsiteX2756" fmla="*/ 2884604 w 11855435"/>
              <a:gd name="connsiteY2756" fmla="*/ 327335 h 3922026"/>
              <a:gd name="connsiteX2757" fmla="*/ 2894514 w 11855435"/>
              <a:gd name="connsiteY2757" fmla="*/ 324207 h 3922026"/>
              <a:gd name="connsiteX2758" fmla="*/ 2917196 w 11855435"/>
              <a:gd name="connsiteY2758" fmla="*/ 331139 h 3922026"/>
              <a:gd name="connsiteX2759" fmla="*/ 2959448 w 11855435"/>
              <a:gd name="connsiteY2759" fmla="*/ 337105 h 3922026"/>
              <a:gd name="connsiteX2760" fmla="*/ 2999547 w 11855435"/>
              <a:gd name="connsiteY2760" fmla="*/ 306592 h 3922026"/>
              <a:gd name="connsiteX2761" fmla="*/ 3021466 w 11855435"/>
              <a:gd name="connsiteY2761" fmla="*/ 298711 h 3922026"/>
              <a:gd name="connsiteX2762" fmla="*/ 3081182 w 11855435"/>
              <a:gd name="connsiteY2762" fmla="*/ 300185 h 3922026"/>
              <a:gd name="connsiteX2763" fmla="*/ 3092104 w 11855435"/>
              <a:gd name="connsiteY2763" fmla="*/ 315332 h 3922026"/>
              <a:gd name="connsiteX2764" fmla="*/ 3088725 w 11855435"/>
              <a:gd name="connsiteY2764" fmla="*/ 382414 h 3922026"/>
              <a:gd name="connsiteX2765" fmla="*/ 3096197 w 11855435"/>
              <a:gd name="connsiteY2765" fmla="*/ 411913 h 3922026"/>
              <a:gd name="connsiteX2766" fmla="*/ 3123938 w 11855435"/>
              <a:gd name="connsiteY2766" fmla="*/ 402536 h 3922026"/>
              <a:gd name="connsiteX2767" fmla="*/ 3161592 w 11855435"/>
              <a:gd name="connsiteY2767" fmla="*/ 397341 h 3922026"/>
              <a:gd name="connsiteX2768" fmla="*/ 3316091 w 11855435"/>
              <a:gd name="connsiteY2768" fmla="*/ 405860 h 3922026"/>
              <a:gd name="connsiteX2769" fmla="*/ 3381628 w 11855435"/>
              <a:gd name="connsiteY2769" fmla="*/ 405838 h 3922026"/>
              <a:gd name="connsiteX2770" fmla="*/ 3463909 w 11855435"/>
              <a:gd name="connsiteY2770" fmla="*/ 419467 h 3922026"/>
              <a:gd name="connsiteX2771" fmla="*/ 3572706 w 11855435"/>
              <a:gd name="connsiteY2771" fmla="*/ 436374 h 3922026"/>
              <a:gd name="connsiteX2772" fmla="*/ 3625236 w 11855435"/>
              <a:gd name="connsiteY2772" fmla="*/ 437454 h 3922026"/>
              <a:gd name="connsiteX2773" fmla="*/ 3689348 w 11855435"/>
              <a:gd name="connsiteY2773" fmla="*/ 436110 h 3922026"/>
              <a:gd name="connsiteX2774" fmla="*/ 3686087 w 11855435"/>
              <a:gd name="connsiteY2774" fmla="*/ 430685 h 3922026"/>
              <a:gd name="connsiteX2775" fmla="*/ 3688491 w 11855435"/>
              <a:gd name="connsiteY2775" fmla="*/ 398728 h 3922026"/>
              <a:gd name="connsiteX2776" fmla="*/ 3713901 w 11855435"/>
              <a:gd name="connsiteY2776" fmla="*/ 408751 h 3922026"/>
              <a:gd name="connsiteX2777" fmla="*/ 3739884 w 11855435"/>
              <a:gd name="connsiteY2777" fmla="*/ 438352 h 3922026"/>
              <a:gd name="connsiteX2778" fmla="*/ 3822494 w 11855435"/>
              <a:gd name="connsiteY2778" fmla="*/ 457422 h 3922026"/>
              <a:gd name="connsiteX2779" fmla="*/ 3837728 w 11855435"/>
              <a:gd name="connsiteY2779" fmla="*/ 454627 h 3922026"/>
              <a:gd name="connsiteX2780" fmla="*/ 3888247 w 11855435"/>
              <a:gd name="connsiteY2780" fmla="*/ 433778 h 3922026"/>
              <a:gd name="connsiteX2781" fmla="*/ 4014219 w 11855435"/>
              <a:gd name="connsiteY2781" fmla="*/ 417090 h 3922026"/>
              <a:gd name="connsiteX2782" fmla="*/ 4073073 w 11855435"/>
              <a:gd name="connsiteY2782" fmla="*/ 422153 h 3922026"/>
              <a:gd name="connsiteX2783" fmla="*/ 4096859 w 11855435"/>
              <a:gd name="connsiteY2783" fmla="*/ 421647 h 3922026"/>
              <a:gd name="connsiteX2784" fmla="*/ 4172815 w 11855435"/>
              <a:gd name="connsiteY2784" fmla="*/ 431291 h 3922026"/>
              <a:gd name="connsiteX2785" fmla="*/ 4185464 w 11855435"/>
              <a:gd name="connsiteY2785" fmla="*/ 439261 h 3922026"/>
              <a:gd name="connsiteX2786" fmla="*/ 4196602 w 11855435"/>
              <a:gd name="connsiteY2786" fmla="*/ 430785 h 3922026"/>
              <a:gd name="connsiteX2787" fmla="*/ 4230377 w 11855435"/>
              <a:gd name="connsiteY2787" fmla="*/ 396286 h 3922026"/>
              <a:gd name="connsiteX2788" fmla="*/ 4320635 w 11855435"/>
              <a:gd name="connsiteY2788" fmla="*/ 353994 h 3922026"/>
              <a:gd name="connsiteX2789" fmla="*/ 4369572 w 11855435"/>
              <a:gd name="connsiteY2789" fmla="*/ 354874 h 3922026"/>
              <a:gd name="connsiteX2790" fmla="*/ 4435613 w 11855435"/>
              <a:gd name="connsiteY2790" fmla="*/ 360334 h 3922026"/>
              <a:gd name="connsiteX2791" fmla="*/ 4467591 w 11855435"/>
              <a:gd name="connsiteY2791" fmla="*/ 371188 h 3922026"/>
              <a:gd name="connsiteX2792" fmla="*/ 4503881 w 11855435"/>
              <a:gd name="connsiteY2792" fmla="*/ 364099 h 3922026"/>
              <a:gd name="connsiteX2793" fmla="*/ 4544770 w 11855435"/>
              <a:gd name="connsiteY2793" fmla="*/ 368172 h 3922026"/>
              <a:gd name="connsiteX2794" fmla="*/ 4548363 w 11855435"/>
              <a:gd name="connsiteY2794" fmla="*/ 368371 h 3922026"/>
              <a:gd name="connsiteX2795" fmla="*/ 4579698 w 11855435"/>
              <a:gd name="connsiteY2795" fmla="*/ 373252 h 3922026"/>
              <a:gd name="connsiteX2796" fmla="*/ 4589988 w 11855435"/>
              <a:gd name="connsiteY2796" fmla="*/ 379059 h 3922026"/>
              <a:gd name="connsiteX2797" fmla="*/ 4631283 w 11855435"/>
              <a:gd name="connsiteY2797" fmla="*/ 362549 h 3922026"/>
              <a:gd name="connsiteX2798" fmla="*/ 4676042 w 11855435"/>
              <a:gd name="connsiteY2798" fmla="*/ 362565 h 3922026"/>
              <a:gd name="connsiteX2799" fmla="*/ 4805426 w 11855435"/>
              <a:gd name="connsiteY2799" fmla="*/ 349913 h 3922026"/>
              <a:gd name="connsiteX2800" fmla="*/ 4822131 w 11855435"/>
              <a:gd name="connsiteY2800" fmla="*/ 347876 h 3922026"/>
              <a:gd name="connsiteX2801" fmla="*/ 4831336 w 11855435"/>
              <a:gd name="connsiteY2801" fmla="*/ 352696 h 3922026"/>
              <a:gd name="connsiteX2802" fmla="*/ 4835886 w 11855435"/>
              <a:gd name="connsiteY2802" fmla="*/ 352637 h 3922026"/>
              <a:gd name="connsiteX2803" fmla="*/ 4863441 w 11855435"/>
              <a:gd name="connsiteY2803" fmla="*/ 355293 h 3922026"/>
              <a:gd name="connsiteX2804" fmla="*/ 4903529 w 11855435"/>
              <a:gd name="connsiteY2804" fmla="*/ 339513 h 3922026"/>
              <a:gd name="connsiteX2805" fmla="*/ 4990996 w 11855435"/>
              <a:gd name="connsiteY2805" fmla="*/ 338232 h 3922026"/>
              <a:gd name="connsiteX2806" fmla="*/ 5003147 w 11855435"/>
              <a:gd name="connsiteY2806" fmla="*/ 330883 h 3922026"/>
              <a:gd name="connsiteX2807" fmla="*/ 5025924 w 11855435"/>
              <a:gd name="connsiteY2807" fmla="*/ 335927 h 3922026"/>
              <a:gd name="connsiteX2808" fmla="*/ 5045655 w 11855435"/>
              <a:gd name="connsiteY2808" fmla="*/ 358938 h 3922026"/>
              <a:gd name="connsiteX2809" fmla="*/ 5117936 w 11855435"/>
              <a:gd name="connsiteY2809" fmla="*/ 361463 h 3922026"/>
              <a:gd name="connsiteX2810" fmla="*/ 5139503 w 11855435"/>
              <a:gd name="connsiteY2810" fmla="*/ 352185 h 3922026"/>
              <a:gd name="connsiteX2811" fmla="*/ 5182937 w 11855435"/>
              <a:gd name="connsiteY2811" fmla="*/ 342587 h 3922026"/>
              <a:gd name="connsiteX2812" fmla="*/ 5226062 w 11855435"/>
              <a:gd name="connsiteY2812" fmla="*/ 345539 h 3922026"/>
              <a:gd name="connsiteX2813" fmla="*/ 5264342 w 11855435"/>
              <a:gd name="connsiteY2813" fmla="*/ 312715 h 3922026"/>
              <a:gd name="connsiteX2814" fmla="*/ 5285910 w 11855435"/>
              <a:gd name="connsiteY2814" fmla="*/ 303437 h 3922026"/>
              <a:gd name="connsiteX2815" fmla="*/ 5346349 w 11855435"/>
              <a:gd name="connsiteY2815" fmla="*/ 300758 h 3922026"/>
              <a:gd name="connsiteX2816" fmla="*/ 5358491 w 11855435"/>
              <a:gd name="connsiteY2816" fmla="*/ 314919 h 3922026"/>
              <a:gd name="connsiteX2817" fmla="*/ 5359981 w 11855435"/>
              <a:gd name="connsiteY2817" fmla="*/ 381215 h 3922026"/>
              <a:gd name="connsiteX2818" fmla="*/ 5369688 w 11855435"/>
              <a:gd name="connsiteY2818" fmla="*/ 409750 h 3922026"/>
              <a:gd name="connsiteX2819" fmla="*/ 5397027 w 11855435"/>
              <a:gd name="connsiteY2819" fmla="*/ 398596 h 3922026"/>
              <a:gd name="connsiteX2820" fmla="*/ 5434689 w 11855435"/>
              <a:gd name="connsiteY2820" fmla="*/ 390874 h 3922026"/>
              <a:gd name="connsiteX2821" fmla="*/ 5591403 w 11855435"/>
              <a:gd name="connsiteY2821" fmla="*/ 388576 h 3922026"/>
              <a:gd name="connsiteX2822" fmla="*/ 5657613 w 11855435"/>
              <a:gd name="connsiteY2822" fmla="*/ 384020 h 3922026"/>
              <a:gd name="connsiteX2823" fmla="*/ 5741737 w 11855435"/>
              <a:gd name="connsiteY2823" fmla="*/ 391749 h 3922026"/>
              <a:gd name="connsiteX2824" fmla="*/ 5852889 w 11855435"/>
              <a:gd name="connsiteY2824" fmla="*/ 400874 h 3922026"/>
              <a:gd name="connsiteX2825" fmla="*/ 5906039 w 11855435"/>
              <a:gd name="connsiteY2825" fmla="*/ 398303 h 3922026"/>
              <a:gd name="connsiteX2826" fmla="*/ 6106787 w 11855435"/>
              <a:gd name="connsiteY2826" fmla="*/ 404321 h 3922026"/>
              <a:gd name="connsiteX2827" fmla="*/ 6121973 w 11855435"/>
              <a:gd name="connsiteY2827" fmla="*/ 400514 h 3922026"/>
              <a:gd name="connsiteX2828" fmla="*/ 6171487 w 11855435"/>
              <a:gd name="connsiteY2828" fmla="*/ 376487 h 3922026"/>
              <a:gd name="connsiteX2829" fmla="*/ 6297536 w 11855435"/>
              <a:gd name="connsiteY2829" fmla="*/ 351338 h 3922026"/>
              <a:gd name="connsiteX2830" fmla="*/ 6357366 w 11855435"/>
              <a:gd name="connsiteY2830" fmla="*/ 352253 h 3922026"/>
              <a:gd name="connsiteX2831" fmla="*/ 6381360 w 11855435"/>
              <a:gd name="connsiteY2831" fmla="*/ 350109 h 3922026"/>
              <a:gd name="connsiteX2832" fmla="*/ 6458804 w 11855435"/>
              <a:gd name="connsiteY2832" fmla="*/ 354351 h 3922026"/>
              <a:gd name="connsiteX2833" fmla="*/ 6472164 w 11855435"/>
              <a:gd name="connsiteY2833" fmla="*/ 361324 h 3922026"/>
              <a:gd name="connsiteX2834" fmla="*/ 6482797 w 11855435"/>
              <a:gd name="connsiteY2834" fmla="*/ 352207 h 3922026"/>
              <a:gd name="connsiteX2835" fmla="*/ 6514398 w 11855435"/>
              <a:gd name="connsiteY2835" fmla="*/ 315896 h 3922026"/>
              <a:gd name="connsiteX2836" fmla="*/ 6602494 w 11855435"/>
              <a:gd name="connsiteY2836" fmla="*/ 268002 h 3922026"/>
              <a:gd name="connsiteX2837" fmla="*/ 6651998 w 11855435"/>
              <a:gd name="connsiteY2837" fmla="*/ 265484 h 3922026"/>
              <a:gd name="connsiteX2838" fmla="*/ 6719117 w 11855435"/>
              <a:gd name="connsiteY2838" fmla="*/ 266292 h 3922026"/>
              <a:gd name="connsiteX2839" fmla="*/ 6752218 w 11855435"/>
              <a:gd name="connsiteY2839" fmla="*/ 274770 h 3922026"/>
              <a:gd name="connsiteX2840" fmla="*/ 6788362 w 11855435"/>
              <a:gd name="connsiteY2840" fmla="*/ 265278 h 3922026"/>
              <a:gd name="connsiteX2841" fmla="*/ 6829971 w 11855435"/>
              <a:gd name="connsiteY2841" fmla="*/ 266459 h 3922026"/>
              <a:gd name="connsiteX2842" fmla="*/ 6833614 w 11855435"/>
              <a:gd name="connsiteY2842" fmla="*/ 266406 h 3922026"/>
              <a:gd name="connsiteX2843" fmla="*/ 6961163 w 11855435"/>
              <a:gd name="connsiteY2843" fmla="*/ 286045 h 3922026"/>
              <a:gd name="connsiteX2844" fmla="*/ 7021311 w 11855435"/>
              <a:gd name="connsiteY2844" fmla="*/ 252900 h 3922026"/>
              <a:gd name="connsiteX2845" fmla="*/ 7058674 w 11855435"/>
              <a:gd name="connsiteY2845" fmla="*/ 236221 h 3922026"/>
              <a:gd name="connsiteX2846" fmla="*/ 7184714 w 11855435"/>
              <a:gd name="connsiteY2846" fmla="*/ 232581 h 3922026"/>
              <a:gd name="connsiteX2847" fmla="*/ 7250014 w 11855435"/>
              <a:gd name="connsiteY2847" fmla="*/ 222661 h 3922026"/>
              <a:gd name="connsiteX2848" fmla="*/ 7315916 w 11855435"/>
              <a:gd name="connsiteY2848" fmla="*/ 230657 h 3922026"/>
              <a:gd name="connsiteX2849" fmla="*/ 7446500 w 11855435"/>
              <a:gd name="connsiteY2849" fmla="*/ 253836 h 3922026"/>
              <a:gd name="connsiteX2850" fmla="*/ 7535777 w 11855435"/>
              <a:gd name="connsiteY2850" fmla="*/ 284789 h 3922026"/>
              <a:gd name="connsiteX2851" fmla="*/ 7522689 w 11855435"/>
              <a:gd name="connsiteY2851" fmla="*/ 351299 h 3922026"/>
              <a:gd name="connsiteX2852" fmla="*/ 7513599 w 11855435"/>
              <a:gd name="connsiteY2852" fmla="*/ 359920 h 3922026"/>
              <a:gd name="connsiteX2853" fmla="*/ 7523776 w 11855435"/>
              <a:gd name="connsiteY2853" fmla="*/ 363875 h 3922026"/>
              <a:gd name="connsiteX2854" fmla="*/ 7549701 w 11855435"/>
              <a:gd name="connsiteY2854" fmla="*/ 346403 h 3922026"/>
              <a:gd name="connsiteX2855" fmla="*/ 7622308 w 11855435"/>
              <a:gd name="connsiteY2855" fmla="*/ 382241 h 3922026"/>
              <a:gd name="connsiteX2856" fmla="*/ 7628558 w 11855435"/>
              <a:gd name="connsiteY2856" fmla="*/ 380998 h 3922026"/>
              <a:gd name="connsiteX2857" fmla="*/ 7655437 w 11855435"/>
              <a:gd name="connsiteY2857" fmla="*/ 375654 h 3922026"/>
              <a:gd name="connsiteX2858" fmla="*/ 7721446 w 11855435"/>
              <a:gd name="connsiteY2858" fmla="*/ 399820 h 3922026"/>
              <a:gd name="connsiteX2859" fmla="*/ 7739320 w 11855435"/>
              <a:gd name="connsiteY2859" fmla="*/ 340002 h 3922026"/>
              <a:gd name="connsiteX2860" fmla="*/ 7796576 w 11855435"/>
              <a:gd name="connsiteY2860" fmla="*/ 272353 h 3922026"/>
              <a:gd name="connsiteX2861" fmla="*/ 7854381 w 11855435"/>
              <a:gd name="connsiteY2861" fmla="*/ 248542 h 3922026"/>
              <a:gd name="connsiteX2862" fmla="*/ 7853875 w 11855435"/>
              <a:gd name="connsiteY2862" fmla="*/ 229667 h 3922026"/>
              <a:gd name="connsiteX2863" fmla="*/ 7898342 w 11855435"/>
              <a:gd name="connsiteY2863" fmla="*/ 177210 h 3922026"/>
              <a:gd name="connsiteX2864" fmla="*/ 7949728 w 11855435"/>
              <a:gd name="connsiteY2864" fmla="*/ 148352 h 3922026"/>
              <a:gd name="connsiteX2865" fmla="*/ 8014019 w 11855435"/>
              <a:gd name="connsiteY2865" fmla="*/ 85297 h 3922026"/>
              <a:gd name="connsiteX2866" fmla="*/ 8127706 w 11855435"/>
              <a:gd name="connsiteY2866" fmla="*/ 44192 h 3922026"/>
              <a:gd name="connsiteX2867" fmla="*/ 8144130 w 11855435"/>
              <a:gd name="connsiteY2867" fmla="*/ 41660 h 3922026"/>
              <a:gd name="connsiteX2868" fmla="*/ 8142513 w 11855435"/>
              <a:gd name="connsiteY2868" fmla="*/ 30336 h 3922026"/>
              <a:gd name="connsiteX2869" fmla="*/ 8164499 w 11855435"/>
              <a:gd name="connsiteY2869" fmla="*/ 27097 h 3922026"/>
              <a:gd name="connsiteX2870" fmla="*/ 8170321 w 11855435"/>
              <a:gd name="connsiteY2870" fmla="*/ 24813 h 3922026"/>
              <a:gd name="connsiteX2871" fmla="*/ 8175168 w 11855435"/>
              <a:gd name="connsiteY2871" fmla="*/ 23680 h 3922026"/>
              <a:gd name="connsiteX2872" fmla="*/ 8175309 w 11855435"/>
              <a:gd name="connsiteY2872" fmla="*/ 23763 h 3922026"/>
              <a:gd name="connsiteX2873" fmla="*/ 8176854 w 11855435"/>
              <a:gd name="connsiteY2873" fmla="*/ 23285 h 3922026"/>
              <a:gd name="connsiteX2874" fmla="*/ 8175168 w 11855435"/>
              <a:gd name="connsiteY2874" fmla="*/ 23680 h 3922026"/>
              <a:gd name="connsiteX2875" fmla="*/ 8174682 w 11855435"/>
              <a:gd name="connsiteY2875" fmla="*/ 23399 h 3922026"/>
              <a:gd name="connsiteX2876" fmla="*/ 8173293 w 11855435"/>
              <a:gd name="connsiteY2876" fmla="*/ 23736 h 3922026"/>
              <a:gd name="connsiteX2877" fmla="*/ 8173484 w 11855435"/>
              <a:gd name="connsiteY2877" fmla="*/ 23155 h 3922026"/>
              <a:gd name="connsiteX2878" fmla="*/ 8237293 w 11855435"/>
              <a:gd name="connsiteY2878" fmla="*/ 14054 h 3922026"/>
              <a:gd name="connsiteX2879" fmla="*/ 8238198 w 11855435"/>
              <a:gd name="connsiteY2879" fmla="*/ 15866 h 3922026"/>
              <a:gd name="connsiteX2880" fmla="*/ 8286236 w 11855435"/>
              <a:gd name="connsiteY2880" fmla="*/ 11250 h 3922026"/>
              <a:gd name="connsiteX2881" fmla="*/ 8298987 w 11855435"/>
              <a:gd name="connsiteY2881" fmla="*/ 12696 h 3922026"/>
              <a:gd name="connsiteX2882" fmla="*/ 8362897 w 11855435"/>
              <a:gd name="connsiteY2882" fmla="*/ 10421 h 3922026"/>
              <a:gd name="connsiteX2883" fmla="*/ 8393051 w 11855435"/>
              <a:gd name="connsiteY2883" fmla="*/ 10697 h 3922026"/>
              <a:gd name="connsiteX2884" fmla="*/ 8421184 w 11855435"/>
              <a:gd name="connsiteY2884" fmla="*/ 9474 h 3922026"/>
              <a:gd name="connsiteX2885" fmla="*/ 8421241 w 11855435"/>
              <a:gd name="connsiteY2885" fmla="*/ 9492 h 3922026"/>
              <a:gd name="connsiteX2886" fmla="*/ 8423412 w 11855435"/>
              <a:gd name="connsiteY2886" fmla="*/ 9378 h 3922026"/>
              <a:gd name="connsiteX2887" fmla="*/ 8421184 w 11855435"/>
              <a:gd name="connsiteY2887" fmla="*/ 9474 h 3922026"/>
              <a:gd name="connsiteX2888" fmla="*/ 8418121 w 11855435"/>
              <a:gd name="connsiteY2888" fmla="*/ 8598 h 3922026"/>
              <a:gd name="connsiteX2889" fmla="*/ 8423687 w 11855435"/>
              <a:gd name="connsiteY2889" fmla="*/ 7252 h 3922026"/>
              <a:gd name="connsiteX2890" fmla="*/ 8425859 w 11855435"/>
              <a:gd name="connsiteY2890" fmla="*/ 7138 h 3922026"/>
              <a:gd name="connsiteX2891" fmla="*/ 8424910 w 11855435"/>
              <a:gd name="connsiteY2891" fmla="*/ 6133 h 3922026"/>
              <a:gd name="connsiteX2892" fmla="*/ 8369014 w 11855435"/>
              <a:gd name="connsiteY2892" fmla="*/ 4823 h 3922026"/>
              <a:gd name="connsiteX2893" fmla="*/ 8371738 w 11855435"/>
              <a:gd name="connsiteY2893" fmla="*/ 458 h 3922026"/>
              <a:gd name="connsiteX2894" fmla="*/ 8386660 w 11855435"/>
              <a:gd name="connsiteY2894" fmla="*/ 1792 h 3922026"/>
              <a:gd name="connsiteX2895" fmla="*/ 8395058 w 11855435"/>
              <a:gd name="connsiteY2895" fmla="*/ 430 h 3922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Lst>
            <a:rect l="l" t="t" r="r" b="b"/>
            <a:pathLst>
              <a:path w="11855435" h="3922026">
                <a:moveTo>
                  <a:pt x="6243358" y="3576829"/>
                </a:moveTo>
                <a:cubicBezTo>
                  <a:pt x="6235157" y="3591988"/>
                  <a:pt x="6262723" y="3590419"/>
                  <a:pt x="6251037" y="3602459"/>
                </a:cubicBezTo>
                <a:lnTo>
                  <a:pt x="6251033" y="3602462"/>
                </a:lnTo>
                <a:lnTo>
                  <a:pt x="6251308" y="3602684"/>
                </a:lnTo>
                <a:cubicBezTo>
                  <a:pt x="6255745" y="3605790"/>
                  <a:pt x="6260273" y="3608475"/>
                  <a:pt x="6264042" y="3609951"/>
                </a:cubicBezTo>
                <a:cubicBezTo>
                  <a:pt x="6260615" y="3603740"/>
                  <a:pt x="6268152" y="3606693"/>
                  <a:pt x="6268882" y="3603328"/>
                </a:cubicBezTo>
                <a:cubicBezTo>
                  <a:pt x="6272647" y="3604804"/>
                  <a:pt x="6271535" y="3606800"/>
                  <a:pt x="6275688" y="3609645"/>
                </a:cubicBezTo>
                <a:cubicBezTo>
                  <a:pt x="6281725" y="3613222"/>
                  <a:pt x="6268152" y="3606693"/>
                  <a:pt x="6273077" y="3612272"/>
                </a:cubicBezTo>
                <a:cubicBezTo>
                  <a:pt x="6289305" y="3622275"/>
                  <a:pt x="6303992" y="3626808"/>
                  <a:pt x="6319107" y="3638809"/>
                </a:cubicBezTo>
                <a:lnTo>
                  <a:pt x="6323556" y="3639687"/>
                </a:lnTo>
                <a:lnTo>
                  <a:pt x="6306654" y="3631053"/>
                </a:lnTo>
                <a:cubicBezTo>
                  <a:pt x="6283562" y="3616115"/>
                  <a:pt x="6262258" y="3598444"/>
                  <a:pt x="6243358" y="3576829"/>
                </a:cubicBezTo>
                <a:close/>
                <a:moveTo>
                  <a:pt x="6185871" y="3576465"/>
                </a:moveTo>
                <a:lnTo>
                  <a:pt x="6192060" y="3579700"/>
                </a:lnTo>
                <a:lnTo>
                  <a:pt x="6188983" y="3577771"/>
                </a:lnTo>
                <a:close/>
                <a:moveTo>
                  <a:pt x="6050189" y="3518445"/>
                </a:moveTo>
                <a:lnTo>
                  <a:pt x="6059740" y="3524753"/>
                </a:lnTo>
                <a:lnTo>
                  <a:pt x="6060488" y="3524620"/>
                </a:lnTo>
                <a:close/>
                <a:moveTo>
                  <a:pt x="6592793" y="3495054"/>
                </a:moveTo>
                <a:lnTo>
                  <a:pt x="6589360" y="3499432"/>
                </a:lnTo>
                <a:cubicBezTo>
                  <a:pt x="6586121" y="3501658"/>
                  <a:pt x="6586757" y="3500511"/>
                  <a:pt x="6589638" y="3497718"/>
                </a:cubicBezTo>
                <a:close/>
                <a:moveTo>
                  <a:pt x="7329456" y="3490159"/>
                </a:moveTo>
                <a:lnTo>
                  <a:pt x="7315012" y="3493970"/>
                </a:lnTo>
                <a:lnTo>
                  <a:pt x="7322324" y="3492846"/>
                </a:lnTo>
                <a:close/>
                <a:moveTo>
                  <a:pt x="6658310" y="3469410"/>
                </a:moveTo>
                <a:lnTo>
                  <a:pt x="6656575" y="3469754"/>
                </a:lnTo>
                <a:lnTo>
                  <a:pt x="6658098" y="3470451"/>
                </a:lnTo>
                <a:close/>
                <a:moveTo>
                  <a:pt x="2614447" y="3429966"/>
                </a:moveTo>
                <a:lnTo>
                  <a:pt x="2605099" y="3433127"/>
                </a:lnTo>
                <a:cubicBezTo>
                  <a:pt x="2609949" y="3447029"/>
                  <a:pt x="2617116" y="3456970"/>
                  <a:pt x="2627052" y="3462972"/>
                </a:cubicBezTo>
                <a:lnTo>
                  <a:pt x="2648647" y="3466455"/>
                </a:lnTo>
                <a:lnTo>
                  <a:pt x="2642655" y="3459608"/>
                </a:lnTo>
                <a:lnTo>
                  <a:pt x="2638473" y="3460872"/>
                </a:lnTo>
                <a:close/>
                <a:moveTo>
                  <a:pt x="7596709" y="3413878"/>
                </a:moveTo>
                <a:lnTo>
                  <a:pt x="7542710" y="3430176"/>
                </a:lnTo>
                <a:lnTo>
                  <a:pt x="7541903" y="3430726"/>
                </a:lnTo>
                <a:lnTo>
                  <a:pt x="7537304" y="3433018"/>
                </a:lnTo>
                <a:lnTo>
                  <a:pt x="7537138" y="3432979"/>
                </a:lnTo>
                <a:cubicBezTo>
                  <a:pt x="7536713" y="3432978"/>
                  <a:pt x="7536171" y="3433143"/>
                  <a:pt x="7535704" y="3433816"/>
                </a:cubicBezTo>
                <a:lnTo>
                  <a:pt x="7537304" y="3433018"/>
                </a:lnTo>
                <a:lnTo>
                  <a:pt x="7537873" y="3433152"/>
                </a:lnTo>
                <a:cubicBezTo>
                  <a:pt x="7538340" y="3432480"/>
                  <a:pt x="7538881" y="3432313"/>
                  <a:pt x="7539190" y="3432483"/>
                </a:cubicBezTo>
                <a:lnTo>
                  <a:pt x="7539154" y="3433067"/>
                </a:lnTo>
                <a:lnTo>
                  <a:pt x="7503988" y="3447112"/>
                </a:lnTo>
                <a:lnTo>
                  <a:pt x="7519350" y="3444756"/>
                </a:lnTo>
                <a:cubicBezTo>
                  <a:pt x="7526488" y="3439396"/>
                  <a:pt x="7538564" y="3436754"/>
                  <a:pt x="7549405" y="3433433"/>
                </a:cubicBezTo>
                <a:cubicBezTo>
                  <a:pt x="7561479" y="3430791"/>
                  <a:pt x="7573554" y="3428149"/>
                  <a:pt x="7583161" y="3424147"/>
                </a:cubicBezTo>
                <a:cubicBezTo>
                  <a:pt x="7574489" y="3426804"/>
                  <a:pt x="7574188" y="3424783"/>
                  <a:pt x="7572021" y="3425447"/>
                </a:cubicBezTo>
                <a:cubicBezTo>
                  <a:pt x="7575124" y="3423440"/>
                  <a:pt x="7573887" y="3422760"/>
                  <a:pt x="7574820" y="3421418"/>
                </a:cubicBezTo>
                <a:cubicBezTo>
                  <a:pt x="7580859" y="3420095"/>
                  <a:pt x="7584344" y="3418765"/>
                  <a:pt x="7587677" y="3417346"/>
                </a:cubicBezTo>
                <a:close/>
                <a:moveTo>
                  <a:pt x="3342796" y="3412981"/>
                </a:moveTo>
                <a:lnTo>
                  <a:pt x="3342939" y="3413947"/>
                </a:lnTo>
                <a:cubicBezTo>
                  <a:pt x="3345818" y="3413065"/>
                  <a:pt x="3349095" y="3414868"/>
                  <a:pt x="3346613" y="3418435"/>
                </a:cubicBezTo>
                <a:lnTo>
                  <a:pt x="3344771" y="3418428"/>
                </a:lnTo>
                <a:lnTo>
                  <a:pt x="3337179" y="3415713"/>
                </a:lnTo>
                <a:cubicBezTo>
                  <a:pt x="3337576" y="3418398"/>
                  <a:pt x="3337576" y="3418398"/>
                  <a:pt x="3337576" y="3418398"/>
                </a:cubicBezTo>
                <a:lnTo>
                  <a:pt x="3344771" y="3418428"/>
                </a:lnTo>
                <a:lnTo>
                  <a:pt x="3385259" y="3432907"/>
                </a:lnTo>
                <a:lnTo>
                  <a:pt x="3421350" y="3447909"/>
                </a:lnTo>
                <a:lnTo>
                  <a:pt x="3379902" y="3421114"/>
                </a:lnTo>
                <a:lnTo>
                  <a:pt x="3365143" y="3417223"/>
                </a:lnTo>
                <a:close/>
                <a:moveTo>
                  <a:pt x="7681112" y="3394659"/>
                </a:moveTo>
                <a:lnTo>
                  <a:pt x="7666917" y="3395821"/>
                </a:lnTo>
                <a:cubicBezTo>
                  <a:pt x="7648939" y="3399488"/>
                  <a:pt x="7626413" y="3405339"/>
                  <a:pt x="7603296" y="3411890"/>
                </a:cubicBezTo>
                <a:lnTo>
                  <a:pt x="7600131" y="3412848"/>
                </a:lnTo>
                <a:lnTo>
                  <a:pt x="7604242" y="3413460"/>
                </a:lnTo>
                <a:cubicBezTo>
                  <a:pt x="7603608" y="3416826"/>
                  <a:pt x="7598338" y="3419498"/>
                  <a:pt x="7602975" y="3420192"/>
                </a:cubicBezTo>
                <a:cubicBezTo>
                  <a:pt x="7614750" y="3415528"/>
                  <a:pt x="7622189" y="3412191"/>
                  <a:pt x="7633028" y="3408870"/>
                </a:cubicBezTo>
                <a:cubicBezTo>
                  <a:pt x="7641701" y="3406212"/>
                  <a:pt x="7651308" y="3402212"/>
                  <a:pt x="7667719" y="3398241"/>
                </a:cubicBezTo>
                <a:cubicBezTo>
                  <a:pt x="7667719" y="3398241"/>
                  <a:pt x="7668020" y="3400264"/>
                  <a:pt x="7670188" y="3399600"/>
                </a:cubicBezTo>
                <a:cubicBezTo>
                  <a:pt x="7676542" y="3396595"/>
                  <a:pt x="7678943" y="3395596"/>
                  <a:pt x="7681075" y="3394678"/>
                </a:cubicBezTo>
                <a:close/>
                <a:moveTo>
                  <a:pt x="6526862" y="3361881"/>
                </a:moveTo>
                <a:cubicBezTo>
                  <a:pt x="6521430" y="3360769"/>
                  <a:pt x="6514052" y="3361662"/>
                  <a:pt x="6511898" y="3367235"/>
                </a:cubicBezTo>
                <a:cubicBezTo>
                  <a:pt x="6508004" y="3371248"/>
                  <a:pt x="6509333" y="3379941"/>
                  <a:pt x="6514764" y="3381053"/>
                </a:cubicBezTo>
                <a:cubicBezTo>
                  <a:pt x="6559259" y="3395585"/>
                  <a:pt x="6587090" y="3431057"/>
                  <a:pt x="6623339" y="3454554"/>
                </a:cubicBezTo>
                <a:lnTo>
                  <a:pt x="6624372" y="3455026"/>
                </a:lnTo>
                <a:lnTo>
                  <a:pt x="6636453" y="3439752"/>
                </a:lnTo>
                <a:cubicBezTo>
                  <a:pt x="6642469" y="3432380"/>
                  <a:pt x="6648198" y="3425550"/>
                  <a:pt x="6653031" y="3420131"/>
                </a:cubicBezTo>
                <a:lnTo>
                  <a:pt x="6655286" y="3417883"/>
                </a:lnTo>
                <a:lnTo>
                  <a:pt x="6546431" y="3371906"/>
                </a:lnTo>
                <a:cubicBezTo>
                  <a:pt x="6541206" y="3367227"/>
                  <a:pt x="6534034" y="3364554"/>
                  <a:pt x="6526862" y="3361881"/>
                </a:cubicBezTo>
                <a:close/>
                <a:moveTo>
                  <a:pt x="6686539" y="3345146"/>
                </a:moveTo>
                <a:lnTo>
                  <a:pt x="6694871" y="3353289"/>
                </a:lnTo>
                <a:lnTo>
                  <a:pt x="6696193" y="3354298"/>
                </a:lnTo>
                <a:lnTo>
                  <a:pt x="6700935" y="3348404"/>
                </a:lnTo>
                <a:close/>
                <a:moveTo>
                  <a:pt x="7418399" y="3325478"/>
                </a:moveTo>
                <a:lnTo>
                  <a:pt x="7407356" y="3326492"/>
                </a:lnTo>
                <a:lnTo>
                  <a:pt x="7404034" y="3327152"/>
                </a:lnTo>
                <a:close/>
                <a:moveTo>
                  <a:pt x="1300619" y="3181013"/>
                </a:moveTo>
                <a:lnTo>
                  <a:pt x="1265303" y="3186044"/>
                </a:lnTo>
                <a:lnTo>
                  <a:pt x="1258308" y="3186317"/>
                </a:lnTo>
                <a:lnTo>
                  <a:pt x="1274827" y="3187406"/>
                </a:lnTo>
                <a:close/>
                <a:moveTo>
                  <a:pt x="7992290" y="3175882"/>
                </a:moveTo>
                <a:lnTo>
                  <a:pt x="7991206" y="3176359"/>
                </a:lnTo>
                <a:lnTo>
                  <a:pt x="7992487" y="3176209"/>
                </a:lnTo>
                <a:close/>
                <a:moveTo>
                  <a:pt x="1377078" y="3170949"/>
                </a:moveTo>
                <a:lnTo>
                  <a:pt x="1345674" y="3174596"/>
                </a:lnTo>
                <a:lnTo>
                  <a:pt x="1303234" y="3180641"/>
                </a:lnTo>
                <a:lnTo>
                  <a:pt x="1332506" y="3178214"/>
                </a:lnTo>
                <a:cubicBezTo>
                  <a:pt x="1354850" y="3178156"/>
                  <a:pt x="1377196" y="3178099"/>
                  <a:pt x="1395798" y="3174435"/>
                </a:cubicBezTo>
                <a:cubicBezTo>
                  <a:pt x="1379419" y="3175923"/>
                  <a:pt x="1379774" y="3171941"/>
                  <a:pt x="1375681" y="3172314"/>
                </a:cubicBezTo>
                <a:close/>
                <a:moveTo>
                  <a:pt x="1432100" y="3168741"/>
                </a:moveTo>
                <a:lnTo>
                  <a:pt x="1430973" y="3170002"/>
                </a:lnTo>
                <a:cubicBezTo>
                  <a:pt x="1429027" y="3171905"/>
                  <a:pt x="1428381" y="3173445"/>
                  <a:pt x="1432299" y="3175063"/>
                </a:cubicBezTo>
                <a:lnTo>
                  <a:pt x="1445300" y="3172991"/>
                </a:lnTo>
                <a:lnTo>
                  <a:pt x="1445138" y="3172582"/>
                </a:lnTo>
                <a:close/>
                <a:moveTo>
                  <a:pt x="6753469" y="3135857"/>
                </a:moveTo>
                <a:lnTo>
                  <a:pt x="6674277" y="3156335"/>
                </a:lnTo>
                <a:cubicBezTo>
                  <a:pt x="6605718" y="3169950"/>
                  <a:pt x="6538489" y="3192259"/>
                  <a:pt x="6484163" y="3244877"/>
                </a:cubicBezTo>
                <a:cubicBezTo>
                  <a:pt x="6476374" y="3252903"/>
                  <a:pt x="6465512" y="3250677"/>
                  <a:pt x="6457721" y="3258703"/>
                </a:cubicBezTo>
                <a:cubicBezTo>
                  <a:pt x="6472777" y="3283440"/>
                  <a:pt x="6494296" y="3291458"/>
                  <a:pt x="6525962" y="3282310"/>
                </a:cubicBezTo>
                <a:cubicBezTo>
                  <a:pt x="6538976" y="3278963"/>
                  <a:pt x="6548303" y="3276062"/>
                  <a:pt x="6555064" y="3285868"/>
                </a:cubicBezTo>
                <a:cubicBezTo>
                  <a:pt x="6562592" y="3298236"/>
                  <a:pt x="6574988" y="3305588"/>
                  <a:pt x="6588116" y="3312187"/>
                </a:cubicBezTo>
                <a:lnTo>
                  <a:pt x="6610185" y="3325042"/>
                </a:lnTo>
                <a:lnTo>
                  <a:pt x="6607157" y="3273159"/>
                </a:lnTo>
                <a:lnTo>
                  <a:pt x="6620284" y="3270551"/>
                </a:lnTo>
                <a:cubicBezTo>
                  <a:pt x="6626534" y="3269307"/>
                  <a:pt x="6626534" y="3269307"/>
                  <a:pt x="6639493" y="3260405"/>
                </a:cubicBezTo>
                <a:lnTo>
                  <a:pt x="6638985" y="3241529"/>
                </a:lnTo>
                <a:cubicBezTo>
                  <a:pt x="6642031" y="3237928"/>
                  <a:pt x="6678828" y="3204061"/>
                  <a:pt x="6714863" y="3171095"/>
                </a:cubicBezTo>
                <a:close/>
                <a:moveTo>
                  <a:pt x="8260869" y="3095889"/>
                </a:moveTo>
                <a:lnTo>
                  <a:pt x="8254159" y="3097179"/>
                </a:lnTo>
                <a:cubicBezTo>
                  <a:pt x="8237085" y="3099034"/>
                  <a:pt x="8219187" y="3099511"/>
                  <a:pt x="8206460" y="3105371"/>
                </a:cubicBezTo>
                <a:cubicBezTo>
                  <a:pt x="8161161" y="3126696"/>
                  <a:pt x="8076771" y="3143473"/>
                  <a:pt x="8004595" y="3170472"/>
                </a:cubicBezTo>
                <a:lnTo>
                  <a:pt x="8002147" y="3171549"/>
                </a:lnTo>
                <a:lnTo>
                  <a:pt x="8002092" y="3172209"/>
                </a:lnTo>
                <a:cubicBezTo>
                  <a:pt x="8023141" y="3168931"/>
                  <a:pt x="8039251" y="3162940"/>
                  <a:pt x="8060601" y="3161684"/>
                </a:cubicBezTo>
                <a:cubicBezTo>
                  <a:pt x="8067737" y="3156326"/>
                  <a:pt x="8079813" y="3153683"/>
                  <a:pt x="8090653" y="3150363"/>
                </a:cubicBezTo>
                <a:cubicBezTo>
                  <a:pt x="8102729" y="3147719"/>
                  <a:pt x="8114804" y="3145077"/>
                  <a:pt x="8124409" y="3141077"/>
                </a:cubicBezTo>
                <a:cubicBezTo>
                  <a:pt x="8115737" y="3143734"/>
                  <a:pt x="8115437" y="3141711"/>
                  <a:pt x="8113270" y="3142375"/>
                </a:cubicBezTo>
                <a:cubicBezTo>
                  <a:pt x="8116371" y="3140368"/>
                  <a:pt x="8115137" y="3139689"/>
                  <a:pt x="8116069" y="3138345"/>
                </a:cubicBezTo>
                <a:cubicBezTo>
                  <a:pt x="8128145" y="3135703"/>
                  <a:pt x="8130014" y="3133016"/>
                  <a:pt x="8140855" y="3129696"/>
                </a:cubicBezTo>
                <a:cubicBezTo>
                  <a:pt x="8142088" y="3130375"/>
                  <a:pt x="8143324" y="3131054"/>
                  <a:pt x="8145490" y="3130389"/>
                </a:cubicBezTo>
                <a:cubicBezTo>
                  <a:pt x="8144859" y="3133754"/>
                  <a:pt x="8139588" y="3136426"/>
                  <a:pt x="8144224" y="3137119"/>
                </a:cubicBezTo>
                <a:cubicBezTo>
                  <a:pt x="8155998" y="3132456"/>
                  <a:pt x="8163437" y="3129120"/>
                  <a:pt x="8174278" y="3125799"/>
                </a:cubicBezTo>
                <a:cubicBezTo>
                  <a:pt x="8182949" y="3123141"/>
                  <a:pt x="8192555" y="3119142"/>
                  <a:pt x="8208966" y="3115170"/>
                </a:cubicBezTo>
                <a:cubicBezTo>
                  <a:pt x="8208966" y="3115170"/>
                  <a:pt x="8209269" y="3117193"/>
                  <a:pt x="8211437" y="3116527"/>
                </a:cubicBezTo>
                <a:cubicBezTo>
                  <a:pt x="8224143" y="3110520"/>
                  <a:pt x="8221043" y="3112528"/>
                  <a:pt x="8231583" y="3107184"/>
                </a:cubicBezTo>
                <a:cubicBezTo>
                  <a:pt x="8235919" y="3105855"/>
                  <a:pt x="8240254" y="3104527"/>
                  <a:pt x="8246761" y="3102534"/>
                </a:cubicBezTo>
                <a:close/>
                <a:moveTo>
                  <a:pt x="8882730" y="2981788"/>
                </a:moveTo>
                <a:lnTo>
                  <a:pt x="8869615" y="2985439"/>
                </a:lnTo>
                <a:lnTo>
                  <a:pt x="8874483" y="2985437"/>
                </a:lnTo>
                <a:lnTo>
                  <a:pt x="8881150" y="2984008"/>
                </a:lnTo>
                <a:close/>
                <a:moveTo>
                  <a:pt x="8928053" y="2972195"/>
                </a:moveTo>
                <a:lnTo>
                  <a:pt x="8927280" y="2972271"/>
                </a:lnTo>
                <a:lnTo>
                  <a:pt x="8926152" y="2972868"/>
                </a:lnTo>
                <a:lnTo>
                  <a:pt x="8913625" y="2977626"/>
                </a:lnTo>
                <a:lnTo>
                  <a:pt x="8924962" y="2975689"/>
                </a:lnTo>
                <a:lnTo>
                  <a:pt x="8928653" y="2976240"/>
                </a:lnTo>
                <a:cubicBezTo>
                  <a:pt x="8928653" y="2976240"/>
                  <a:pt x="8928653" y="2976240"/>
                  <a:pt x="8929587" y="2974898"/>
                </a:cubicBezTo>
                <a:lnTo>
                  <a:pt x="8924962" y="2975689"/>
                </a:lnTo>
                <a:lnTo>
                  <a:pt x="8924016" y="2975547"/>
                </a:lnTo>
                <a:cubicBezTo>
                  <a:pt x="8923716" y="2973525"/>
                  <a:pt x="8925885" y="2972860"/>
                  <a:pt x="8927118" y="2973539"/>
                </a:cubicBezTo>
                <a:cubicBezTo>
                  <a:pt x="8928053" y="2972195"/>
                  <a:pt x="8928053" y="2972195"/>
                  <a:pt x="8928053" y="2972195"/>
                </a:cubicBezTo>
                <a:close/>
                <a:moveTo>
                  <a:pt x="8972682" y="2956739"/>
                </a:moveTo>
                <a:lnTo>
                  <a:pt x="8962729" y="2959511"/>
                </a:lnTo>
                <a:lnTo>
                  <a:pt x="8973584" y="2958246"/>
                </a:lnTo>
                <a:close/>
                <a:moveTo>
                  <a:pt x="9095904" y="2922203"/>
                </a:moveTo>
                <a:lnTo>
                  <a:pt x="9070262" y="2929568"/>
                </a:lnTo>
                <a:lnTo>
                  <a:pt x="8983227" y="2953803"/>
                </a:lnTo>
                <a:lnTo>
                  <a:pt x="8983190" y="2954245"/>
                </a:lnTo>
                <a:cubicBezTo>
                  <a:pt x="9004239" y="2950968"/>
                  <a:pt x="9020350" y="2944976"/>
                  <a:pt x="9041698" y="2943720"/>
                </a:cubicBezTo>
                <a:cubicBezTo>
                  <a:pt x="9048836" y="2938362"/>
                  <a:pt x="9060912" y="2935721"/>
                  <a:pt x="9071752" y="2932398"/>
                </a:cubicBezTo>
                <a:cubicBezTo>
                  <a:pt x="9083827" y="2929755"/>
                  <a:pt x="9095902" y="2927114"/>
                  <a:pt x="9105508" y="2923114"/>
                </a:cubicBezTo>
                <a:cubicBezTo>
                  <a:pt x="9096835" y="2925771"/>
                  <a:pt x="9096536" y="2923748"/>
                  <a:pt x="9094366" y="2924412"/>
                </a:cubicBezTo>
                <a:close/>
                <a:moveTo>
                  <a:pt x="9243874" y="2877028"/>
                </a:moveTo>
                <a:lnTo>
                  <a:pt x="9172813" y="2900109"/>
                </a:lnTo>
                <a:lnTo>
                  <a:pt x="9125896" y="2913586"/>
                </a:lnTo>
                <a:lnTo>
                  <a:pt x="9123979" y="2916793"/>
                </a:lnTo>
                <a:cubicBezTo>
                  <a:pt x="9123162" y="2917969"/>
                  <a:pt x="9123005" y="2918810"/>
                  <a:pt x="9125322" y="2919157"/>
                </a:cubicBezTo>
                <a:cubicBezTo>
                  <a:pt x="9137096" y="2914492"/>
                  <a:pt x="9144533" y="2911157"/>
                  <a:pt x="9155376" y="2907836"/>
                </a:cubicBezTo>
                <a:cubicBezTo>
                  <a:pt x="9164048" y="2905178"/>
                  <a:pt x="9173654" y="2901176"/>
                  <a:pt x="9190066" y="2897207"/>
                </a:cubicBezTo>
                <a:cubicBezTo>
                  <a:pt x="9190066" y="2897207"/>
                  <a:pt x="9190365" y="2899229"/>
                  <a:pt x="9192534" y="2898564"/>
                </a:cubicBezTo>
                <a:cubicBezTo>
                  <a:pt x="9205243" y="2892557"/>
                  <a:pt x="9202141" y="2894564"/>
                  <a:pt x="9212681" y="2889220"/>
                </a:cubicBezTo>
                <a:cubicBezTo>
                  <a:pt x="9217017" y="2887892"/>
                  <a:pt x="9221356" y="2886564"/>
                  <a:pt x="9227860" y="2884571"/>
                </a:cubicBezTo>
                <a:close/>
                <a:moveTo>
                  <a:pt x="767155" y="2160576"/>
                </a:moveTo>
                <a:lnTo>
                  <a:pt x="722582" y="2164245"/>
                </a:lnTo>
                <a:lnTo>
                  <a:pt x="722470" y="2164218"/>
                </a:lnTo>
                <a:cubicBezTo>
                  <a:pt x="722470" y="2164218"/>
                  <a:pt x="722470" y="2164218"/>
                  <a:pt x="718376" y="2164591"/>
                </a:cubicBezTo>
                <a:lnTo>
                  <a:pt x="722582" y="2164245"/>
                </a:lnTo>
                <a:lnTo>
                  <a:pt x="728436" y="2165650"/>
                </a:lnTo>
                <a:cubicBezTo>
                  <a:pt x="726212" y="2167827"/>
                  <a:pt x="723987" y="2170004"/>
                  <a:pt x="718021" y="2168570"/>
                </a:cubicBezTo>
                <a:cubicBezTo>
                  <a:pt x="718021" y="2168570"/>
                  <a:pt x="713925" y="2168944"/>
                  <a:pt x="713925" y="2168944"/>
                </a:cubicBezTo>
                <a:cubicBezTo>
                  <a:pt x="711701" y="2171122"/>
                  <a:pt x="713571" y="2172925"/>
                  <a:pt x="715797" y="2170748"/>
                </a:cubicBezTo>
                <a:cubicBezTo>
                  <a:pt x="729950" y="2171436"/>
                  <a:pt x="747821" y="2170305"/>
                  <a:pt x="766438" y="2169353"/>
                </a:cubicBezTo>
                <a:lnTo>
                  <a:pt x="790324" y="2169214"/>
                </a:lnTo>
                <a:lnTo>
                  <a:pt x="781379" y="2167186"/>
                </a:lnTo>
                <a:close/>
                <a:moveTo>
                  <a:pt x="585934" y="2137394"/>
                </a:moveTo>
                <a:lnTo>
                  <a:pt x="596852" y="2138130"/>
                </a:lnTo>
                <a:cubicBezTo>
                  <a:pt x="605799" y="2140276"/>
                  <a:pt x="616794" y="2142239"/>
                  <a:pt x="627600" y="2143477"/>
                </a:cubicBezTo>
                <a:lnTo>
                  <a:pt x="654416" y="2144391"/>
                </a:lnTo>
                <a:lnTo>
                  <a:pt x="646928" y="2143409"/>
                </a:lnTo>
                <a:cubicBezTo>
                  <a:pt x="631407" y="2139826"/>
                  <a:pt x="615035" y="2138356"/>
                  <a:pt x="598307" y="2137660"/>
                </a:cubicBezTo>
                <a:close/>
                <a:moveTo>
                  <a:pt x="10279644" y="1989721"/>
                </a:moveTo>
                <a:lnTo>
                  <a:pt x="10220638" y="2003503"/>
                </a:lnTo>
                <a:lnTo>
                  <a:pt x="10216712" y="1998406"/>
                </a:lnTo>
                <a:lnTo>
                  <a:pt x="10186050" y="2005009"/>
                </a:lnTo>
                <a:lnTo>
                  <a:pt x="10172652" y="2029852"/>
                </a:lnTo>
                <a:lnTo>
                  <a:pt x="10209341" y="2020115"/>
                </a:lnTo>
                <a:lnTo>
                  <a:pt x="10283234" y="2001085"/>
                </a:lnTo>
                <a:lnTo>
                  <a:pt x="10283083" y="1999660"/>
                </a:lnTo>
                <a:close/>
                <a:moveTo>
                  <a:pt x="549655" y="1827360"/>
                </a:moveTo>
                <a:lnTo>
                  <a:pt x="542621" y="1829333"/>
                </a:lnTo>
                <a:cubicBezTo>
                  <a:pt x="542621" y="1829333"/>
                  <a:pt x="538528" y="1829705"/>
                  <a:pt x="538528" y="1829705"/>
                </a:cubicBezTo>
                <a:cubicBezTo>
                  <a:pt x="536302" y="1831881"/>
                  <a:pt x="538173" y="1833686"/>
                  <a:pt x="540395" y="1831508"/>
                </a:cubicBezTo>
                <a:lnTo>
                  <a:pt x="575136" y="1830551"/>
                </a:lnTo>
                <a:lnTo>
                  <a:pt x="572921" y="1830260"/>
                </a:lnTo>
                <a:close/>
                <a:moveTo>
                  <a:pt x="10179428" y="1798865"/>
                </a:moveTo>
                <a:lnTo>
                  <a:pt x="10177622" y="1799260"/>
                </a:lnTo>
                <a:lnTo>
                  <a:pt x="10167277" y="1800965"/>
                </a:lnTo>
                <a:lnTo>
                  <a:pt x="10167401" y="1802298"/>
                </a:lnTo>
                <a:close/>
                <a:moveTo>
                  <a:pt x="10186538" y="1759320"/>
                </a:moveTo>
                <a:lnTo>
                  <a:pt x="10140792" y="1770978"/>
                </a:lnTo>
                <a:lnTo>
                  <a:pt x="10140935" y="1776263"/>
                </a:lnTo>
                <a:lnTo>
                  <a:pt x="10160313" y="1772411"/>
                </a:lnTo>
                <a:lnTo>
                  <a:pt x="10160389" y="1775234"/>
                </a:lnTo>
                <a:lnTo>
                  <a:pt x="10179605" y="1769288"/>
                </a:lnTo>
                <a:lnTo>
                  <a:pt x="10179760" y="1769288"/>
                </a:lnTo>
                <a:cubicBezTo>
                  <a:pt x="10179760" y="1769288"/>
                  <a:pt x="10179760" y="1769288"/>
                  <a:pt x="10185080" y="1767596"/>
                </a:cubicBezTo>
                <a:lnTo>
                  <a:pt x="10179605" y="1769288"/>
                </a:lnTo>
                <a:lnTo>
                  <a:pt x="10171376" y="1769351"/>
                </a:lnTo>
                <a:cubicBezTo>
                  <a:pt x="10173635" y="1766028"/>
                  <a:pt x="10175894" y="1762706"/>
                  <a:pt x="10184279" y="1762643"/>
                </a:cubicBezTo>
                <a:cubicBezTo>
                  <a:pt x="10184279" y="1762643"/>
                  <a:pt x="10189601" y="1760951"/>
                  <a:pt x="10189601" y="1760951"/>
                </a:cubicBezTo>
                <a:cubicBezTo>
                  <a:pt x="10191858" y="1757628"/>
                  <a:pt x="10188797" y="1755998"/>
                  <a:pt x="10186538" y="1759320"/>
                </a:cubicBezTo>
                <a:close/>
                <a:moveTo>
                  <a:pt x="10449585" y="1718827"/>
                </a:moveTo>
                <a:lnTo>
                  <a:pt x="10423710" y="1723551"/>
                </a:lnTo>
                <a:lnTo>
                  <a:pt x="10434016" y="1723334"/>
                </a:lnTo>
                <a:close/>
                <a:moveTo>
                  <a:pt x="10554924" y="1701141"/>
                </a:moveTo>
                <a:cubicBezTo>
                  <a:pt x="10516871" y="1708041"/>
                  <a:pt x="10461399" y="1728292"/>
                  <a:pt x="10414963" y="1735254"/>
                </a:cubicBezTo>
                <a:cubicBezTo>
                  <a:pt x="10413032" y="1731964"/>
                  <a:pt x="10410735" y="1730740"/>
                  <a:pt x="10410535" y="1729503"/>
                </a:cubicBezTo>
                <a:lnTo>
                  <a:pt x="10417163" y="1724747"/>
                </a:lnTo>
                <a:lnTo>
                  <a:pt x="10392031" y="1729335"/>
                </a:lnTo>
                <a:lnTo>
                  <a:pt x="10382919" y="1728088"/>
                </a:lnTo>
                <a:cubicBezTo>
                  <a:pt x="10382919" y="1728088"/>
                  <a:pt x="10382919" y="1728088"/>
                  <a:pt x="10380660" y="1731410"/>
                </a:cubicBezTo>
                <a:lnTo>
                  <a:pt x="10392031" y="1729335"/>
                </a:lnTo>
                <a:lnTo>
                  <a:pt x="10394365" y="1729653"/>
                </a:lnTo>
                <a:cubicBezTo>
                  <a:pt x="10395167" y="1734606"/>
                  <a:pt x="10389846" y="1736298"/>
                  <a:pt x="10386784" y="1734669"/>
                </a:cubicBezTo>
                <a:cubicBezTo>
                  <a:pt x="10384524" y="1737992"/>
                  <a:pt x="10384524" y="1737992"/>
                  <a:pt x="10384524" y="1737992"/>
                </a:cubicBezTo>
                <a:lnTo>
                  <a:pt x="10454762" y="1732859"/>
                </a:lnTo>
                <a:lnTo>
                  <a:pt x="10457166" y="1732379"/>
                </a:lnTo>
                <a:lnTo>
                  <a:pt x="10463276" y="1732022"/>
                </a:lnTo>
                <a:lnTo>
                  <a:pt x="10495278" y="1727420"/>
                </a:lnTo>
                <a:lnTo>
                  <a:pt x="10547989" y="1711110"/>
                </a:lnTo>
                <a:lnTo>
                  <a:pt x="10548144" y="1711109"/>
                </a:lnTo>
                <a:cubicBezTo>
                  <a:pt x="10548144" y="1711109"/>
                  <a:pt x="10548144" y="1711109"/>
                  <a:pt x="10553466" y="1709415"/>
                </a:cubicBezTo>
                <a:lnTo>
                  <a:pt x="10547989" y="1711110"/>
                </a:lnTo>
                <a:lnTo>
                  <a:pt x="10539763" y="1711172"/>
                </a:lnTo>
                <a:cubicBezTo>
                  <a:pt x="10542022" y="1707850"/>
                  <a:pt x="10544281" y="1704527"/>
                  <a:pt x="10552664" y="1704465"/>
                </a:cubicBezTo>
                <a:cubicBezTo>
                  <a:pt x="10552664" y="1704465"/>
                  <a:pt x="10557985" y="1702772"/>
                  <a:pt x="10557985" y="1702772"/>
                </a:cubicBezTo>
                <a:cubicBezTo>
                  <a:pt x="10560245" y="1699447"/>
                  <a:pt x="10557183" y="1697819"/>
                  <a:pt x="10554924" y="1701141"/>
                </a:cubicBezTo>
                <a:close/>
                <a:moveTo>
                  <a:pt x="125645" y="1667285"/>
                </a:moveTo>
                <a:lnTo>
                  <a:pt x="125933" y="1667630"/>
                </a:lnTo>
                <a:lnTo>
                  <a:pt x="126626" y="1667532"/>
                </a:lnTo>
                <a:close/>
                <a:moveTo>
                  <a:pt x="405314" y="1654950"/>
                </a:moveTo>
                <a:lnTo>
                  <a:pt x="398629" y="1655401"/>
                </a:lnTo>
                <a:lnTo>
                  <a:pt x="408078" y="1655131"/>
                </a:lnTo>
                <a:close/>
                <a:moveTo>
                  <a:pt x="450282" y="1653104"/>
                </a:moveTo>
                <a:lnTo>
                  <a:pt x="446351" y="1654039"/>
                </a:lnTo>
                <a:lnTo>
                  <a:pt x="466140" y="1653475"/>
                </a:lnTo>
                <a:lnTo>
                  <a:pt x="468757" y="1653274"/>
                </a:lnTo>
                <a:close/>
                <a:moveTo>
                  <a:pt x="173072" y="1638239"/>
                </a:moveTo>
                <a:lnTo>
                  <a:pt x="179922" y="1640047"/>
                </a:lnTo>
                <a:lnTo>
                  <a:pt x="173441" y="1638308"/>
                </a:lnTo>
                <a:close/>
                <a:moveTo>
                  <a:pt x="549041" y="1627506"/>
                </a:moveTo>
                <a:lnTo>
                  <a:pt x="494070" y="1633686"/>
                </a:lnTo>
                <a:cubicBezTo>
                  <a:pt x="474617" y="1635203"/>
                  <a:pt x="455702" y="1636161"/>
                  <a:pt x="436760" y="1637614"/>
                </a:cubicBezTo>
                <a:lnTo>
                  <a:pt x="383523" y="1644009"/>
                </a:lnTo>
                <a:lnTo>
                  <a:pt x="383410" y="1643986"/>
                </a:lnTo>
                <a:cubicBezTo>
                  <a:pt x="383410" y="1643986"/>
                  <a:pt x="383410" y="1643986"/>
                  <a:pt x="379304" y="1644515"/>
                </a:cubicBezTo>
                <a:lnTo>
                  <a:pt x="383523" y="1644009"/>
                </a:lnTo>
                <a:lnTo>
                  <a:pt x="389472" y="1645176"/>
                </a:lnTo>
                <a:cubicBezTo>
                  <a:pt x="387324" y="1647422"/>
                  <a:pt x="385173" y="1649667"/>
                  <a:pt x="379111" y="1648477"/>
                </a:cubicBezTo>
                <a:cubicBezTo>
                  <a:pt x="379111" y="1648477"/>
                  <a:pt x="375005" y="1649006"/>
                  <a:pt x="375005" y="1649006"/>
                </a:cubicBezTo>
                <a:cubicBezTo>
                  <a:pt x="372855" y="1651252"/>
                  <a:pt x="374811" y="1652969"/>
                  <a:pt x="376960" y="1650723"/>
                </a:cubicBezTo>
                <a:cubicBezTo>
                  <a:pt x="405508" y="1650989"/>
                  <a:pt x="448714" y="1643459"/>
                  <a:pt x="483322" y="1644914"/>
                </a:cubicBezTo>
                <a:cubicBezTo>
                  <a:pt x="484204" y="1647752"/>
                  <a:pt x="485670" y="1649042"/>
                  <a:pt x="485622" y="1650031"/>
                </a:cubicBezTo>
                <a:lnTo>
                  <a:pt x="480922" y="1652340"/>
                </a:lnTo>
                <a:lnTo>
                  <a:pt x="514358" y="1649771"/>
                </a:lnTo>
                <a:cubicBezTo>
                  <a:pt x="522192" y="1647477"/>
                  <a:pt x="529845" y="1644035"/>
                  <a:pt x="537203" y="1638987"/>
                </a:cubicBezTo>
                <a:close/>
                <a:moveTo>
                  <a:pt x="9823551" y="1627213"/>
                </a:moveTo>
                <a:lnTo>
                  <a:pt x="9793067" y="1634981"/>
                </a:lnTo>
                <a:lnTo>
                  <a:pt x="9820263" y="1631072"/>
                </a:lnTo>
                <a:lnTo>
                  <a:pt x="9821294" y="1630536"/>
                </a:lnTo>
                <a:cubicBezTo>
                  <a:pt x="9821294" y="1630536"/>
                  <a:pt x="9826614" y="1628842"/>
                  <a:pt x="9826614" y="1628842"/>
                </a:cubicBezTo>
                <a:cubicBezTo>
                  <a:pt x="9828874" y="1625521"/>
                  <a:pt x="9825812" y="1623890"/>
                  <a:pt x="9823551" y="1627213"/>
                </a:cubicBezTo>
                <a:close/>
                <a:moveTo>
                  <a:pt x="9762853" y="1624132"/>
                </a:moveTo>
                <a:lnTo>
                  <a:pt x="9704528" y="1634780"/>
                </a:lnTo>
                <a:lnTo>
                  <a:pt x="9695418" y="1633534"/>
                </a:lnTo>
                <a:cubicBezTo>
                  <a:pt x="9695418" y="1633534"/>
                  <a:pt x="9695418" y="1633534"/>
                  <a:pt x="9693158" y="1636855"/>
                </a:cubicBezTo>
                <a:lnTo>
                  <a:pt x="9704528" y="1634780"/>
                </a:lnTo>
                <a:lnTo>
                  <a:pt x="9706863" y="1635099"/>
                </a:lnTo>
                <a:cubicBezTo>
                  <a:pt x="9707664" y="1640053"/>
                  <a:pt x="9702344" y="1641744"/>
                  <a:pt x="9699281" y="1640115"/>
                </a:cubicBezTo>
                <a:lnTo>
                  <a:pt x="9698184" y="1641728"/>
                </a:lnTo>
                <a:lnTo>
                  <a:pt x="9699841" y="1643232"/>
                </a:lnTo>
                <a:lnTo>
                  <a:pt x="9710282" y="1642468"/>
                </a:lnTo>
                <a:lnTo>
                  <a:pt x="9735678" y="1633845"/>
                </a:lnTo>
                <a:close/>
                <a:moveTo>
                  <a:pt x="10019933" y="1595979"/>
                </a:moveTo>
                <a:cubicBezTo>
                  <a:pt x="10019933" y="1595979"/>
                  <a:pt x="10019933" y="1595979"/>
                  <a:pt x="10017674" y="1599301"/>
                </a:cubicBezTo>
                <a:lnTo>
                  <a:pt x="10024481" y="1598059"/>
                </a:lnTo>
                <a:lnTo>
                  <a:pt x="10025495" y="1596740"/>
                </a:lnTo>
                <a:close/>
                <a:moveTo>
                  <a:pt x="605290" y="1592862"/>
                </a:moveTo>
                <a:lnTo>
                  <a:pt x="600050" y="1599128"/>
                </a:lnTo>
                <a:lnTo>
                  <a:pt x="600109" y="1599319"/>
                </a:lnTo>
                <a:lnTo>
                  <a:pt x="609905" y="1599263"/>
                </a:lnTo>
                <a:close/>
                <a:moveTo>
                  <a:pt x="601919" y="1590101"/>
                </a:moveTo>
                <a:lnTo>
                  <a:pt x="603786" y="1590777"/>
                </a:lnTo>
                <a:lnTo>
                  <a:pt x="603324" y="1590137"/>
                </a:lnTo>
                <a:close/>
                <a:moveTo>
                  <a:pt x="584974" y="1589667"/>
                </a:moveTo>
                <a:lnTo>
                  <a:pt x="571950" y="1590062"/>
                </a:lnTo>
                <a:lnTo>
                  <a:pt x="518871" y="1594430"/>
                </a:lnTo>
                <a:lnTo>
                  <a:pt x="518760" y="1594405"/>
                </a:lnTo>
                <a:cubicBezTo>
                  <a:pt x="518760" y="1594405"/>
                  <a:pt x="518760" y="1594405"/>
                  <a:pt x="514665" y="1594776"/>
                </a:cubicBezTo>
                <a:lnTo>
                  <a:pt x="518871" y="1594430"/>
                </a:lnTo>
                <a:lnTo>
                  <a:pt x="524726" y="1595835"/>
                </a:lnTo>
                <a:cubicBezTo>
                  <a:pt x="522501" y="1598011"/>
                  <a:pt x="520277" y="1600190"/>
                  <a:pt x="514310" y="1598757"/>
                </a:cubicBezTo>
                <a:cubicBezTo>
                  <a:pt x="514310" y="1598757"/>
                  <a:pt x="510215" y="1599130"/>
                  <a:pt x="510215" y="1599130"/>
                </a:cubicBezTo>
                <a:cubicBezTo>
                  <a:pt x="507992" y="1601305"/>
                  <a:pt x="509862" y="1603109"/>
                  <a:pt x="512087" y="1600934"/>
                </a:cubicBezTo>
                <a:lnTo>
                  <a:pt x="547968" y="1599944"/>
                </a:lnTo>
                <a:lnTo>
                  <a:pt x="550949" y="1596832"/>
                </a:lnTo>
                <a:cubicBezTo>
                  <a:pt x="562191" y="1596371"/>
                  <a:pt x="568887" y="1595016"/>
                  <a:pt x="575337" y="1593447"/>
                </a:cubicBezTo>
                <a:lnTo>
                  <a:pt x="592883" y="1589870"/>
                </a:lnTo>
                <a:close/>
                <a:moveTo>
                  <a:pt x="363590" y="1589123"/>
                </a:moveTo>
                <a:lnTo>
                  <a:pt x="366803" y="1590451"/>
                </a:lnTo>
                <a:lnTo>
                  <a:pt x="367905" y="1589372"/>
                </a:lnTo>
                <a:close/>
                <a:moveTo>
                  <a:pt x="9895796" y="1583287"/>
                </a:moveTo>
                <a:cubicBezTo>
                  <a:pt x="9886241" y="1583363"/>
                  <a:pt x="9866154" y="1591132"/>
                  <a:pt x="9845723" y="1599811"/>
                </a:cubicBezTo>
                <a:lnTo>
                  <a:pt x="9841654" y="1601578"/>
                </a:lnTo>
                <a:lnTo>
                  <a:pt x="9845390" y="1609180"/>
                </a:lnTo>
                <a:lnTo>
                  <a:pt x="9828599" y="1609387"/>
                </a:lnTo>
                <a:lnTo>
                  <a:pt x="9818269" y="1611719"/>
                </a:lnTo>
                <a:lnTo>
                  <a:pt x="9816092" y="1612665"/>
                </a:lnTo>
                <a:cubicBezTo>
                  <a:pt x="9806978" y="1616611"/>
                  <a:pt x="9799052" y="1619935"/>
                  <a:pt x="9793587" y="1621791"/>
                </a:cubicBezTo>
                <a:cubicBezTo>
                  <a:pt x="9793587" y="1621791"/>
                  <a:pt x="9797133" y="1622489"/>
                  <a:pt x="9797133" y="1622489"/>
                </a:cubicBezTo>
                <a:cubicBezTo>
                  <a:pt x="9802057" y="1619549"/>
                  <a:pt x="9800681" y="1623184"/>
                  <a:pt x="9800681" y="1623184"/>
                </a:cubicBezTo>
                <a:cubicBezTo>
                  <a:pt x="9800681" y="1623184"/>
                  <a:pt x="9795760" y="1626124"/>
                  <a:pt x="9795760" y="1626124"/>
                </a:cubicBezTo>
                <a:cubicBezTo>
                  <a:pt x="9790839" y="1629063"/>
                  <a:pt x="9787291" y="1628365"/>
                  <a:pt x="9787291" y="1628365"/>
                </a:cubicBezTo>
                <a:lnTo>
                  <a:pt x="9787576" y="1628420"/>
                </a:lnTo>
                <a:lnTo>
                  <a:pt x="9871875" y="1606829"/>
                </a:lnTo>
                <a:lnTo>
                  <a:pt x="9874833" y="1599673"/>
                </a:lnTo>
                <a:cubicBezTo>
                  <a:pt x="9879999" y="1594829"/>
                  <a:pt x="9887726" y="1589512"/>
                  <a:pt x="9895796" y="1583287"/>
                </a:cubicBezTo>
                <a:close/>
                <a:moveTo>
                  <a:pt x="10060097" y="1558209"/>
                </a:moveTo>
                <a:lnTo>
                  <a:pt x="10040235" y="1562846"/>
                </a:lnTo>
                <a:cubicBezTo>
                  <a:pt x="10024971" y="1566683"/>
                  <a:pt x="10012810" y="1571129"/>
                  <a:pt x="9999818" y="1580293"/>
                </a:cubicBezTo>
                <a:lnTo>
                  <a:pt x="9987840" y="1583065"/>
                </a:lnTo>
                <a:lnTo>
                  <a:pt x="10006884" y="1584508"/>
                </a:lnTo>
                <a:lnTo>
                  <a:pt x="10041305" y="1578911"/>
                </a:lnTo>
                <a:lnTo>
                  <a:pt x="10043193" y="1576959"/>
                </a:lnTo>
                <a:cubicBezTo>
                  <a:pt x="10047172" y="1573046"/>
                  <a:pt x="10051152" y="1569135"/>
                  <a:pt x="10055344" y="1564400"/>
                </a:cubicBezTo>
                <a:close/>
                <a:moveTo>
                  <a:pt x="10347623" y="1510611"/>
                </a:moveTo>
                <a:lnTo>
                  <a:pt x="10342352" y="1510900"/>
                </a:lnTo>
                <a:cubicBezTo>
                  <a:pt x="10333883" y="1513141"/>
                  <a:pt x="10319116" y="1521957"/>
                  <a:pt x="10336055" y="1517473"/>
                </a:cubicBezTo>
                <a:cubicBezTo>
                  <a:pt x="10305723" y="1527137"/>
                  <a:pt x="10266128" y="1531074"/>
                  <a:pt x="10226532" y="1535009"/>
                </a:cubicBezTo>
                <a:cubicBezTo>
                  <a:pt x="10206046" y="1538796"/>
                  <a:pt x="10185905" y="1541675"/>
                  <a:pt x="10165592" y="1545006"/>
                </a:cubicBezTo>
                <a:lnTo>
                  <a:pt x="10124753" y="1553389"/>
                </a:lnTo>
                <a:lnTo>
                  <a:pt x="10133826" y="1555695"/>
                </a:lnTo>
                <a:cubicBezTo>
                  <a:pt x="10151145" y="1560075"/>
                  <a:pt x="10167528" y="1561563"/>
                  <a:pt x="10193220" y="1547135"/>
                </a:cubicBezTo>
                <a:lnTo>
                  <a:pt x="10193551" y="1559387"/>
                </a:lnTo>
                <a:cubicBezTo>
                  <a:pt x="10187467" y="1566922"/>
                  <a:pt x="10187467" y="1566922"/>
                  <a:pt x="10180760" y="1574581"/>
                </a:cubicBezTo>
                <a:lnTo>
                  <a:pt x="10226394" y="1565510"/>
                </a:lnTo>
                <a:cubicBezTo>
                  <a:pt x="10251275" y="1579289"/>
                  <a:pt x="10289888" y="1551575"/>
                  <a:pt x="10321208" y="1528820"/>
                </a:cubicBezTo>
                <a:close/>
                <a:moveTo>
                  <a:pt x="986828" y="1215065"/>
                </a:moveTo>
                <a:lnTo>
                  <a:pt x="972125" y="1220412"/>
                </a:lnTo>
                <a:lnTo>
                  <a:pt x="987502" y="1218625"/>
                </a:lnTo>
                <a:lnTo>
                  <a:pt x="1014037" y="1218515"/>
                </a:lnTo>
                <a:lnTo>
                  <a:pt x="1006033" y="1216578"/>
                </a:lnTo>
                <a:cubicBezTo>
                  <a:pt x="998166" y="1215235"/>
                  <a:pt x="992434" y="1214465"/>
                  <a:pt x="986828" y="1215065"/>
                </a:cubicBezTo>
                <a:close/>
                <a:moveTo>
                  <a:pt x="10692267" y="1107303"/>
                </a:moveTo>
                <a:lnTo>
                  <a:pt x="10651982" y="1112752"/>
                </a:lnTo>
                <a:lnTo>
                  <a:pt x="10650636" y="1114552"/>
                </a:lnTo>
                <a:cubicBezTo>
                  <a:pt x="10649696" y="1115648"/>
                  <a:pt x="10649434" y="1116482"/>
                  <a:pt x="10651642" y="1117111"/>
                </a:cubicBezTo>
                <a:cubicBezTo>
                  <a:pt x="10663658" y="1113782"/>
                  <a:pt x="10671300" y="1111283"/>
                  <a:pt x="10682242" y="1109205"/>
                </a:cubicBezTo>
                <a:close/>
                <a:moveTo>
                  <a:pt x="10723886" y="1102775"/>
                </a:moveTo>
                <a:lnTo>
                  <a:pt x="10718568" y="1103543"/>
                </a:lnTo>
                <a:lnTo>
                  <a:pt x="10719483" y="1104229"/>
                </a:lnTo>
                <a:close/>
                <a:moveTo>
                  <a:pt x="10723465" y="730421"/>
                </a:moveTo>
                <a:lnTo>
                  <a:pt x="10678082" y="740321"/>
                </a:lnTo>
                <a:lnTo>
                  <a:pt x="10612282" y="751172"/>
                </a:lnTo>
                <a:lnTo>
                  <a:pt x="10600535" y="754811"/>
                </a:lnTo>
                <a:lnTo>
                  <a:pt x="10572464" y="768390"/>
                </a:lnTo>
                <a:lnTo>
                  <a:pt x="10556519" y="773333"/>
                </a:lnTo>
                <a:lnTo>
                  <a:pt x="10533007" y="791409"/>
                </a:lnTo>
                <a:cubicBezTo>
                  <a:pt x="10539435" y="796789"/>
                  <a:pt x="10533007" y="791409"/>
                  <a:pt x="10546312" y="795422"/>
                </a:cubicBezTo>
                <a:cubicBezTo>
                  <a:pt x="10566180" y="809785"/>
                  <a:pt x="10591650" y="798728"/>
                  <a:pt x="10631032" y="790899"/>
                </a:cubicBezTo>
                <a:lnTo>
                  <a:pt x="10631530" y="809445"/>
                </a:lnTo>
                <a:cubicBezTo>
                  <a:pt x="10644658" y="806833"/>
                  <a:pt x="10650909" y="805592"/>
                  <a:pt x="10664206" y="809274"/>
                </a:cubicBezTo>
                <a:cubicBezTo>
                  <a:pt x="10657498" y="816932"/>
                  <a:pt x="10657659" y="822894"/>
                  <a:pt x="10651586" y="830760"/>
                </a:cubicBezTo>
                <a:cubicBezTo>
                  <a:pt x="10664793" y="831130"/>
                  <a:pt x="10673087" y="835724"/>
                  <a:pt x="10680522" y="840488"/>
                </a:cubicBezTo>
                <a:lnTo>
                  <a:pt x="10691312" y="845369"/>
                </a:lnTo>
                <a:lnTo>
                  <a:pt x="10722557" y="842547"/>
                </a:lnTo>
                <a:cubicBezTo>
                  <a:pt x="10731975" y="842414"/>
                  <a:pt x="10740073" y="843313"/>
                  <a:pt x="10745885" y="845908"/>
                </a:cubicBezTo>
                <a:cubicBezTo>
                  <a:pt x="10778845" y="832008"/>
                  <a:pt x="10818942" y="830243"/>
                  <a:pt x="10858672" y="833684"/>
                </a:cubicBezTo>
                <a:cubicBezTo>
                  <a:pt x="10861542" y="830789"/>
                  <a:pt x="10861542" y="830789"/>
                  <a:pt x="10861542" y="830789"/>
                </a:cubicBezTo>
                <a:cubicBezTo>
                  <a:pt x="10861542" y="830789"/>
                  <a:pt x="10864044" y="833101"/>
                  <a:pt x="10864044" y="833101"/>
                </a:cubicBezTo>
                <a:cubicBezTo>
                  <a:pt x="10866913" y="830208"/>
                  <a:pt x="10874786" y="831937"/>
                  <a:pt x="10874786" y="831937"/>
                </a:cubicBezTo>
                <a:cubicBezTo>
                  <a:pt x="10880156" y="831354"/>
                  <a:pt x="10877288" y="834248"/>
                  <a:pt x="10871916" y="834829"/>
                </a:cubicBezTo>
                <a:cubicBezTo>
                  <a:pt x="10869046" y="837722"/>
                  <a:pt x="10869046" y="837722"/>
                  <a:pt x="10866546" y="835412"/>
                </a:cubicBezTo>
                <a:cubicBezTo>
                  <a:pt x="10876919" y="839451"/>
                  <a:pt x="10898769" y="831920"/>
                  <a:pt x="10900903" y="839433"/>
                </a:cubicBezTo>
                <a:cubicBezTo>
                  <a:pt x="10855068" y="846984"/>
                  <a:pt x="10842857" y="868964"/>
                  <a:pt x="10792384" y="866689"/>
                </a:cubicBezTo>
                <a:cubicBezTo>
                  <a:pt x="10787380" y="862067"/>
                  <a:pt x="10800992" y="858011"/>
                  <a:pt x="10803861" y="855116"/>
                </a:cubicBezTo>
                <a:lnTo>
                  <a:pt x="10791755" y="855692"/>
                </a:lnTo>
                <a:lnTo>
                  <a:pt x="10789591" y="856262"/>
                </a:lnTo>
                <a:cubicBezTo>
                  <a:pt x="10771662" y="861489"/>
                  <a:pt x="10753735" y="866720"/>
                  <a:pt x="10737482" y="869950"/>
                </a:cubicBezTo>
                <a:cubicBezTo>
                  <a:pt x="10745025" y="893420"/>
                  <a:pt x="10744687" y="880836"/>
                  <a:pt x="10725183" y="903358"/>
                </a:cubicBezTo>
                <a:cubicBezTo>
                  <a:pt x="10745001" y="904163"/>
                  <a:pt x="10753568" y="907205"/>
                  <a:pt x="10759862" y="921091"/>
                </a:cubicBezTo>
                <a:lnTo>
                  <a:pt x="10760470" y="922938"/>
                </a:lnTo>
                <a:lnTo>
                  <a:pt x="10805268" y="925104"/>
                </a:lnTo>
                <a:lnTo>
                  <a:pt x="10811223" y="924572"/>
                </a:lnTo>
                <a:lnTo>
                  <a:pt x="10811206" y="923878"/>
                </a:lnTo>
                <a:cubicBezTo>
                  <a:pt x="10817752" y="910258"/>
                  <a:pt x="10810875" y="911626"/>
                  <a:pt x="10817582" y="903967"/>
                </a:cubicBezTo>
                <a:cubicBezTo>
                  <a:pt x="10823327" y="883847"/>
                  <a:pt x="10810537" y="899040"/>
                  <a:pt x="10830372" y="888772"/>
                </a:cubicBezTo>
                <a:cubicBezTo>
                  <a:pt x="10849243" y="866044"/>
                  <a:pt x="10868621" y="862190"/>
                  <a:pt x="10901304" y="862351"/>
                </a:cubicBezTo>
                <a:cubicBezTo>
                  <a:pt x="10907049" y="842231"/>
                  <a:pt x="10906709" y="829648"/>
                  <a:pt x="10906212" y="811103"/>
                </a:cubicBezTo>
                <a:cubicBezTo>
                  <a:pt x="10906212" y="811103"/>
                  <a:pt x="10899961" y="812347"/>
                  <a:pt x="10893548" y="807628"/>
                </a:cubicBezTo>
                <a:cubicBezTo>
                  <a:pt x="10860705" y="801507"/>
                  <a:pt x="10762391" y="814725"/>
                  <a:pt x="10747928" y="767660"/>
                </a:cubicBezTo>
                <a:lnTo>
                  <a:pt x="10728551" y="771512"/>
                </a:lnTo>
                <a:close/>
                <a:moveTo>
                  <a:pt x="10686996" y="700382"/>
                </a:moveTo>
                <a:cubicBezTo>
                  <a:pt x="10667970" y="703831"/>
                  <a:pt x="10644589" y="710619"/>
                  <a:pt x="10620161" y="717415"/>
                </a:cubicBezTo>
                <a:lnTo>
                  <a:pt x="10611004" y="719552"/>
                </a:lnTo>
                <a:lnTo>
                  <a:pt x="10612754" y="721702"/>
                </a:lnTo>
                <a:lnTo>
                  <a:pt x="10620900" y="728657"/>
                </a:lnTo>
                <a:lnTo>
                  <a:pt x="10680064" y="710351"/>
                </a:lnTo>
                <a:lnTo>
                  <a:pt x="10680218" y="710350"/>
                </a:lnTo>
                <a:cubicBezTo>
                  <a:pt x="10680218" y="710350"/>
                  <a:pt x="10680218" y="710350"/>
                  <a:pt x="10685539" y="708656"/>
                </a:cubicBezTo>
                <a:lnTo>
                  <a:pt x="10680064" y="710351"/>
                </a:lnTo>
                <a:lnTo>
                  <a:pt x="10671834" y="710413"/>
                </a:lnTo>
                <a:cubicBezTo>
                  <a:pt x="10674095" y="707090"/>
                  <a:pt x="10676353" y="703770"/>
                  <a:pt x="10684735" y="703705"/>
                </a:cubicBezTo>
                <a:cubicBezTo>
                  <a:pt x="10684735" y="703705"/>
                  <a:pt x="10690059" y="702011"/>
                  <a:pt x="10690059" y="702011"/>
                </a:cubicBezTo>
                <a:cubicBezTo>
                  <a:pt x="10692316" y="698690"/>
                  <a:pt x="10689256" y="697060"/>
                  <a:pt x="10686996" y="700382"/>
                </a:cubicBezTo>
                <a:close/>
                <a:moveTo>
                  <a:pt x="10665113" y="605865"/>
                </a:moveTo>
                <a:cubicBezTo>
                  <a:pt x="10632927" y="614504"/>
                  <a:pt x="10590465" y="681646"/>
                  <a:pt x="10556295" y="699217"/>
                </a:cubicBezTo>
                <a:lnTo>
                  <a:pt x="10556803" y="718095"/>
                </a:lnTo>
                <a:lnTo>
                  <a:pt x="10593640" y="710772"/>
                </a:lnTo>
                <a:lnTo>
                  <a:pt x="10593975" y="710409"/>
                </a:lnTo>
                <a:cubicBezTo>
                  <a:pt x="10604731" y="706376"/>
                  <a:pt x="10629882" y="706186"/>
                  <a:pt x="10648141" y="702329"/>
                </a:cubicBezTo>
                <a:lnTo>
                  <a:pt x="10713244" y="685653"/>
                </a:lnTo>
                <a:lnTo>
                  <a:pt x="10710277" y="673310"/>
                </a:lnTo>
                <a:cubicBezTo>
                  <a:pt x="10700328" y="639288"/>
                  <a:pt x="10688084" y="610426"/>
                  <a:pt x="10678224" y="606060"/>
                </a:cubicBezTo>
                <a:cubicBezTo>
                  <a:pt x="10674099" y="604591"/>
                  <a:pt x="10669711" y="604631"/>
                  <a:pt x="10665113" y="605865"/>
                </a:cubicBezTo>
                <a:close/>
                <a:moveTo>
                  <a:pt x="7316183" y="572292"/>
                </a:moveTo>
                <a:lnTo>
                  <a:pt x="7287524" y="577897"/>
                </a:lnTo>
                <a:cubicBezTo>
                  <a:pt x="7266110" y="583588"/>
                  <a:pt x="7244848" y="591069"/>
                  <a:pt x="7224041" y="601233"/>
                </a:cubicBezTo>
                <a:cubicBezTo>
                  <a:pt x="7214016" y="606757"/>
                  <a:pt x="7201565" y="605146"/>
                  <a:pt x="7199129" y="619522"/>
                </a:cubicBezTo>
                <a:cubicBezTo>
                  <a:pt x="7198820" y="632073"/>
                  <a:pt x="7207926" y="642693"/>
                  <a:pt x="7221896" y="646074"/>
                </a:cubicBezTo>
                <a:lnTo>
                  <a:pt x="7246865" y="646479"/>
                </a:lnTo>
                <a:lnTo>
                  <a:pt x="7264660" y="619725"/>
                </a:lnTo>
                <a:cubicBezTo>
                  <a:pt x="7271776" y="609738"/>
                  <a:pt x="7278131" y="600651"/>
                  <a:pt x="7281083" y="593572"/>
                </a:cubicBezTo>
                <a:close/>
                <a:moveTo>
                  <a:pt x="9532383" y="551708"/>
                </a:moveTo>
                <a:cubicBezTo>
                  <a:pt x="9528083" y="550675"/>
                  <a:pt x="9522760" y="550097"/>
                  <a:pt x="9510602" y="553016"/>
                </a:cubicBezTo>
                <a:cubicBezTo>
                  <a:pt x="9502423" y="556688"/>
                  <a:pt x="9500965" y="559461"/>
                  <a:pt x="9498512" y="562045"/>
                </a:cubicBezTo>
                <a:lnTo>
                  <a:pt x="9483428" y="568643"/>
                </a:lnTo>
                <a:lnTo>
                  <a:pt x="9507761" y="564981"/>
                </a:lnTo>
                <a:lnTo>
                  <a:pt x="9518101" y="559204"/>
                </a:lnTo>
                <a:lnTo>
                  <a:pt x="9542838" y="552679"/>
                </a:lnTo>
                <a:close/>
                <a:moveTo>
                  <a:pt x="9604918" y="535599"/>
                </a:moveTo>
                <a:lnTo>
                  <a:pt x="9584727" y="539223"/>
                </a:lnTo>
                <a:lnTo>
                  <a:pt x="9558650" y="549127"/>
                </a:lnTo>
                <a:lnTo>
                  <a:pt x="9578594" y="545344"/>
                </a:lnTo>
                <a:lnTo>
                  <a:pt x="9598929" y="539675"/>
                </a:lnTo>
                <a:lnTo>
                  <a:pt x="9603002" y="538486"/>
                </a:lnTo>
                <a:close/>
                <a:moveTo>
                  <a:pt x="8977884" y="516074"/>
                </a:moveTo>
                <a:lnTo>
                  <a:pt x="8949515" y="517419"/>
                </a:lnTo>
                <a:lnTo>
                  <a:pt x="8932379" y="517076"/>
                </a:lnTo>
                <a:lnTo>
                  <a:pt x="8935122" y="521441"/>
                </a:lnTo>
                <a:close/>
                <a:moveTo>
                  <a:pt x="9024937" y="508050"/>
                </a:moveTo>
                <a:lnTo>
                  <a:pt x="8999719" y="513410"/>
                </a:lnTo>
                <a:lnTo>
                  <a:pt x="9059392" y="515378"/>
                </a:lnTo>
                <a:lnTo>
                  <a:pt x="9076608" y="513402"/>
                </a:lnTo>
                <a:close/>
                <a:moveTo>
                  <a:pt x="9849353" y="491811"/>
                </a:moveTo>
                <a:lnTo>
                  <a:pt x="9770354" y="497607"/>
                </a:lnTo>
                <a:lnTo>
                  <a:pt x="9680849" y="512169"/>
                </a:lnTo>
                <a:lnTo>
                  <a:pt x="9680852" y="512231"/>
                </a:lnTo>
                <a:lnTo>
                  <a:pt x="9682991" y="516073"/>
                </a:lnTo>
                <a:lnTo>
                  <a:pt x="9681003" y="517860"/>
                </a:lnTo>
                <a:lnTo>
                  <a:pt x="9681082" y="520840"/>
                </a:lnTo>
                <a:lnTo>
                  <a:pt x="9710559" y="514262"/>
                </a:lnTo>
                <a:cubicBezTo>
                  <a:pt x="9718974" y="514006"/>
                  <a:pt x="9722087" y="515557"/>
                  <a:pt x="9730502" y="515302"/>
                </a:cubicBezTo>
                <a:cubicBezTo>
                  <a:pt x="9741569" y="514141"/>
                  <a:pt x="9758481" y="510334"/>
                  <a:pt x="9774460" y="507171"/>
                </a:cubicBezTo>
                <a:lnTo>
                  <a:pt x="9805986" y="503673"/>
                </a:lnTo>
                <a:lnTo>
                  <a:pt x="9808150" y="502120"/>
                </a:lnTo>
                <a:lnTo>
                  <a:pt x="9813067" y="502017"/>
                </a:lnTo>
                <a:lnTo>
                  <a:pt x="9814526" y="497101"/>
                </a:lnTo>
                <a:cubicBezTo>
                  <a:pt x="9816397" y="495811"/>
                  <a:pt x="9819826" y="495293"/>
                  <a:pt x="9825590" y="495942"/>
                </a:cubicBezTo>
                <a:cubicBezTo>
                  <a:pt x="9828239" y="495037"/>
                  <a:pt x="9837435" y="495169"/>
                  <a:pt x="9846238" y="495108"/>
                </a:cubicBezTo>
                <a:lnTo>
                  <a:pt x="9846315" y="495098"/>
                </a:lnTo>
                <a:close/>
                <a:moveTo>
                  <a:pt x="7540260" y="486115"/>
                </a:moveTo>
                <a:cubicBezTo>
                  <a:pt x="7521210" y="502220"/>
                  <a:pt x="7468533" y="506367"/>
                  <a:pt x="7436025" y="512829"/>
                </a:cubicBezTo>
                <a:lnTo>
                  <a:pt x="7436194" y="519120"/>
                </a:lnTo>
                <a:cubicBezTo>
                  <a:pt x="7443241" y="524047"/>
                  <a:pt x="7443241" y="524047"/>
                  <a:pt x="7449661" y="529095"/>
                </a:cubicBezTo>
                <a:lnTo>
                  <a:pt x="7436533" y="531704"/>
                </a:lnTo>
                <a:cubicBezTo>
                  <a:pt x="7430282" y="532947"/>
                  <a:pt x="7424030" y="534190"/>
                  <a:pt x="7404189" y="544128"/>
                </a:cubicBezTo>
                <a:lnTo>
                  <a:pt x="7397912" y="526089"/>
                </a:lnTo>
                <a:lnTo>
                  <a:pt x="7390460" y="537628"/>
                </a:lnTo>
                <a:cubicBezTo>
                  <a:pt x="7382065" y="550970"/>
                  <a:pt x="7371506" y="562327"/>
                  <a:pt x="7351916" y="565303"/>
                </a:cubicBezTo>
                <a:lnTo>
                  <a:pt x="7326959" y="570184"/>
                </a:lnTo>
                <a:lnTo>
                  <a:pt x="7327509" y="590668"/>
                </a:lnTo>
                <a:cubicBezTo>
                  <a:pt x="7352023" y="590788"/>
                  <a:pt x="7369328" y="598897"/>
                  <a:pt x="7387121" y="595625"/>
                </a:cubicBezTo>
                <a:cubicBezTo>
                  <a:pt x="7393053" y="594535"/>
                  <a:pt x="7399039" y="592180"/>
                  <a:pt x="7405364" y="587842"/>
                </a:cubicBezTo>
                <a:cubicBezTo>
                  <a:pt x="7425367" y="583865"/>
                  <a:pt x="7444077" y="555175"/>
                  <a:pt x="7457036" y="546273"/>
                </a:cubicBezTo>
                <a:cubicBezTo>
                  <a:pt x="7476415" y="542422"/>
                  <a:pt x="7495624" y="532277"/>
                  <a:pt x="7515004" y="528423"/>
                </a:cubicBezTo>
                <a:lnTo>
                  <a:pt x="7514503" y="509880"/>
                </a:lnTo>
                <a:cubicBezTo>
                  <a:pt x="7527291" y="494685"/>
                  <a:pt x="7528297" y="532106"/>
                  <a:pt x="7553718" y="495758"/>
                </a:cubicBezTo>
                <a:cubicBezTo>
                  <a:pt x="7546672" y="490831"/>
                  <a:pt x="7540421" y="492074"/>
                  <a:pt x="7540260" y="486115"/>
                </a:cubicBezTo>
                <a:close/>
                <a:moveTo>
                  <a:pt x="10091656" y="484685"/>
                </a:moveTo>
                <a:lnTo>
                  <a:pt x="10070297" y="486090"/>
                </a:lnTo>
                <a:cubicBezTo>
                  <a:pt x="10055544" y="487855"/>
                  <a:pt x="10041275" y="490442"/>
                  <a:pt x="10030633" y="493827"/>
                </a:cubicBezTo>
                <a:cubicBezTo>
                  <a:pt x="10048202" y="498653"/>
                  <a:pt x="10026916" y="505425"/>
                  <a:pt x="10030781" y="512006"/>
                </a:cubicBezTo>
                <a:cubicBezTo>
                  <a:pt x="10020139" y="515392"/>
                  <a:pt x="10019336" y="510441"/>
                  <a:pt x="10005631" y="512196"/>
                </a:cubicBezTo>
                <a:cubicBezTo>
                  <a:pt x="9986606" y="515646"/>
                  <a:pt x="10026916" y="505425"/>
                  <a:pt x="10007088" y="503922"/>
                </a:cubicBezTo>
                <a:cubicBezTo>
                  <a:pt x="9981211" y="508250"/>
                  <a:pt x="9958394" y="514205"/>
                  <a:pt x="9935478" y="519543"/>
                </a:cubicBezTo>
                <a:lnTo>
                  <a:pt x="9907261" y="524197"/>
                </a:lnTo>
                <a:lnTo>
                  <a:pt x="9911513" y="532281"/>
                </a:lnTo>
                <a:lnTo>
                  <a:pt x="9848655" y="538520"/>
                </a:lnTo>
                <a:lnTo>
                  <a:pt x="9829861" y="547612"/>
                </a:lnTo>
                <a:cubicBezTo>
                  <a:pt x="9816941" y="552050"/>
                  <a:pt x="9802874" y="555872"/>
                  <a:pt x="9789569" y="560104"/>
                </a:cubicBezTo>
                <a:lnTo>
                  <a:pt x="9775966" y="564005"/>
                </a:lnTo>
                <a:lnTo>
                  <a:pt x="9779987" y="567516"/>
                </a:lnTo>
                <a:cubicBezTo>
                  <a:pt x="9785857" y="572633"/>
                  <a:pt x="9790985" y="576357"/>
                  <a:pt x="9794424" y="575673"/>
                </a:cubicBezTo>
                <a:cubicBezTo>
                  <a:pt x="9820224" y="576871"/>
                  <a:pt x="9845969" y="552774"/>
                  <a:pt x="9858927" y="543873"/>
                </a:cubicBezTo>
                <a:cubicBezTo>
                  <a:pt x="9910980" y="539850"/>
                  <a:pt x="9956615" y="530779"/>
                  <a:pt x="10008499" y="520464"/>
                </a:cubicBezTo>
                <a:cubicBezTo>
                  <a:pt x="10027878" y="516613"/>
                  <a:pt x="10060562" y="516774"/>
                  <a:pt x="10085685" y="492799"/>
                </a:cubicBezTo>
                <a:close/>
                <a:moveTo>
                  <a:pt x="9944392" y="479606"/>
                </a:moveTo>
                <a:lnTo>
                  <a:pt x="9909840" y="488409"/>
                </a:lnTo>
                <a:lnTo>
                  <a:pt x="9900283" y="491811"/>
                </a:lnTo>
                <a:lnTo>
                  <a:pt x="9891769" y="494745"/>
                </a:lnTo>
                <a:lnTo>
                  <a:pt x="9893861" y="498721"/>
                </a:lnTo>
                <a:lnTo>
                  <a:pt x="9878679" y="499257"/>
                </a:lnTo>
                <a:lnTo>
                  <a:pt x="9876194" y="500112"/>
                </a:lnTo>
                <a:lnTo>
                  <a:pt x="9872279" y="500489"/>
                </a:lnTo>
                <a:lnTo>
                  <a:pt x="9813676" y="515032"/>
                </a:lnTo>
                <a:lnTo>
                  <a:pt x="9753061" y="527451"/>
                </a:lnTo>
                <a:lnTo>
                  <a:pt x="9743883" y="526419"/>
                </a:lnTo>
                <a:cubicBezTo>
                  <a:pt x="9743883" y="526419"/>
                  <a:pt x="9743883" y="526419"/>
                  <a:pt x="9741697" y="529779"/>
                </a:cubicBezTo>
                <a:lnTo>
                  <a:pt x="9753061" y="527451"/>
                </a:lnTo>
                <a:lnTo>
                  <a:pt x="9755412" y="527715"/>
                </a:lnTo>
                <a:cubicBezTo>
                  <a:pt x="9756341" y="532626"/>
                  <a:pt x="9751038" y="534433"/>
                  <a:pt x="9747924" y="532881"/>
                </a:cubicBezTo>
                <a:cubicBezTo>
                  <a:pt x="9745738" y="536241"/>
                  <a:pt x="9745738" y="536241"/>
                  <a:pt x="9745738" y="536241"/>
                </a:cubicBezTo>
                <a:lnTo>
                  <a:pt x="9784995" y="532491"/>
                </a:lnTo>
                <a:lnTo>
                  <a:pt x="9793136" y="530331"/>
                </a:lnTo>
                <a:cubicBezTo>
                  <a:pt x="9818614" y="523528"/>
                  <a:pt x="9843525" y="517555"/>
                  <a:pt x="9868335" y="510963"/>
                </a:cubicBezTo>
                <a:lnTo>
                  <a:pt x="9937459" y="489573"/>
                </a:lnTo>
                <a:lnTo>
                  <a:pt x="9937615" y="489573"/>
                </a:lnTo>
                <a:cubicBezTo>
                  <a:pt x="9937615" y="489573"/>
                  <a:pt x="9937615" y="489573"/>
                  <a:pt x="9942936" y="487880"/>
                </a:cubicBezTo>
                <a:lnTo>
                  <a:pt x="9937459" y="489573"/>
                </a:lnTo>
                <a:lnTo>
                  <a:pt x="9929231" y="489636"/>
                </a:lnTo>
                <a:cubicBezTo>
                  <a:pt x="9931489" y="486315"/>
                  <a:pt x="9933749" y="482991"/>
                  <a:pt x="9942133" y="482929"/>
                </a:cubicBezTo>
                <a:cubicBezTo>
                  <a:pt x="9942133" y="482929"/>
                  <a:pt x="9947454" y="481235"/>
                  <a:pt x="9947454" y="481235"/>
                </a:cubicBezTo>
                <a:cubicBezTo>
                  <a:pt x="9949714" y="477911"/>
                  <a:pt x="9946653" y="476282"/>
                  <a:pt x="9944392" y="479606"/>
                </a:cubicBezTo>
                <a:close/>
                <a:moveTo>
                  <a:pt x="8693798" y="448015"/>
                </a:moveTo>
                <a:lnTo>
                  <a:pt x="8678573" y="451252"/>
                </a:lnTo>
                <a:lnTo>
                  <a:pt x="8720048" y="457824"/>
                </a:lnTo>
                <a:cubicBezTo>
                  <a:pt x="8753908" y="466739"/>
                  <a:pt x="8783795" y="479610"/>
                  <a:pt x="8816547" y="482421"/>
                </a:cubicBezTo>
                <a:cubicBezTo>
                  <a:pt x="8842742" y="486535"/>
                  <a:pt x="8868723" y="482868"/>
                  <a:pt x="8889989" y="484883"/>
                </a:cubicBezTo>
                <a:lnTo>
                  <a:pt x="8900786" y="488367"/>
                </a:lnTo>
                <a:lnTo>
                  <a:pt x="8961159" y="488235"/>
                </a:lnTo>
                <a:cubicBezTo>
                  <a:pt x="8986357" y="488135"/>
                  <a:pt x="9010808" y="488725"/>
                  <a:pt x="9035340" y="488663"/>
                </a:cubicBezTo>
                <a:lnTo>
                  <a:pt x="9090500" y="486084"/>
                </a:lnTo>
                <a:lnTo>
                  <a:pt x="9048641" y="477644"/>
                </a:lnTo>
                <a:lnTo>
                  <a:pt x="9035246" y="476237"/>
                </a:lnTo>
                <a:lnTo>
                  <a:pt x="8976158" y="474430"/>
                </a:lnTo>
                <a:lnTo>
                  <a:pt x="8974574" y="469863"/>
                </a:lnTo>
                <a:lnTo>
                  <a:pt x="8935477" y="465754"/>
                </a:lnTo>
                <a:cubicBezTo>
                  <a:pt x="8912437" y="459246"/>
                  <a:pt x="8878717" y="453332"/>
                  <a:pt x="8857355" y="454517"/>
                </a:cubicBezTo>
                <a:cubicBezTo>
                  <a:pt x="8872056" y="464080"/>
                  <a:pt x="8850695" y="465264"/>
                  <a:pt x="8852374" y="472955"/>
                </a:cubicBezTo>
                <a:cubicBezTo>
                  <a:pt x="8841696" y="473547"/>
                  <a:pt x="8842355" y="468321"/>
                  <a:pt x="8829336" y="466448"/>
                </a:cubicBezTo>
                <a:cubicBezTo>
                  <a:pt x="8810976" y="464872"/>
                  <a:pt x="8850695" y="465264"/>
                  <a:pt x="8832999" y="458460"/>
                </a:cubicBezTo>
                <a:cubicBezTo>
                  <a:pt x="8783256" y="453434"/>
                  <a:pt x="8742877" y="458268"/>
                  <a:pt x="8693798" y="448015"/>
                </a:cubicBezTo>
                <a:close/>
                <a:moveTo>
                  <a:pt x="8657018" y="414762"/>
                </a:moveTo>
                <a:lnTo>
                  <a:pt x="8637797" y="425774"/>
                </a:lnTo>
                <a:lnTo>
                  <a:pt x="8634800" y="428226"/>
                </a:lnTo>
                <a:lnTo>
                  <a:pt x="8704200" y="428628"/>
                </a:lnTo>
                <a:lnTo>
                  <a:pt x="8773396" y="425393"/>
                </a:lnTo>
                <a:lnTo>
                  <a:pt x="8773538" y="425433"/>
                </a:lnTo>
                <a:cubicBezTo>
                  <a:pt x="8773538" y="425433"/>
                  <a:pt x="8773538" y="425433"/>
                  <a:pt x="8778880" y="425137"/>
                </a:cubicBezTo>
                <a:lnTo>
                  <a:pt x="8773396" y="425393"/>
                </a:lnTo>
                <a:lnTo>
                  <a:pt x="8765859" y="423265"/>
                </a:lnTo>
                <a:cubicBezTo>
                  <a:pt x="8768858" y="420504"/>
                  <a:pt x="8771860" y="417743"/>
                  <a:pt x="8779539" y="419913"/>
                </a:cubicBezTo>
                <a:cubicBezTo>
                  <a:pt x="8779539" y="419913"/>
                  <a:pt x="8784880" y="419617"/>
                  <a:pt x="8784880" y="419617"/>
                </a:cubicBezTo>
                <a:cubicBezTo>
                  <a:pt x="8787880" y="416854"/>
                  <a:pt x="8785539" y="414391"/>
                  <a:pt x="8782540" y="417150"/>
                </a:cubicBezTo>
                <a:cubicBezTo>
                  <a:pt x="8764179" y="415574"/>
                  <a:pt x="8740899" y="416215"/>
                  <a:pt x="8716659" y="416586"/>
                </a:cubicBezTo>
                <a:close/>
                <a:moveTo>
                  <a:pt x="8449743" y="381156"/>
                </a:moveTo>
                <a:lnTo>
                  <a:pt x="8466478" y="383228"/>
                </a:lnTo>
                <a:cubicBezTo>
                  <a:pt x="8483751" y="384757"/>
                  <a:pt x="8501291" y="385535"/>
                  <a:pt x="8519189" y="385056"/>
                </a:cubicBezTo>
                <a:lnTo>
                  <a:pt x="8532041" y="384423"/>
                </a:lnTo>
                <a:lnTo>
                  <a:pt x="8497916" y="381195"/>
                </a:lnTo>
                <a:close/>
                <a:moveTo>
                  <a:pt x="10822559" y="364505"/>
                </a:moveTo>
                <a:lnTo>
                  <a:pt x="10820788" y="365425"/>
                </a:lnTo>
                <a:lnTo>
                  <a:pt x="10822581" y="365283"/>
                </a:lnTo>
                <a:close/>
                <a:moveTo>
                  <a:pt x="8321347" y="359134"/>
                </a:moveTo>
                <a:lnTo>
                  <a:pt x="8293192" y="363492"/>
                </a:lnTo>
                <a:lnTo>
                  <a:pt x="8315604" y="362938"/>
                </a:lnTo>
                <a:lnTo>
                  <a:pt x="8348020" y="367475"/>
                </a:lnTo>
                <a:lnTo>
                  <a:pt x="8362643" y="366504"/>
                </a:lnTo>
                <a:cubicBezTo>
                  <a:pt x="8366782" y="371899"/>
                  <a:pt x="8388964" y="367313"/>
                  <a:pt x="8406825" y="370494"/>
                </a:cubicBezTo>
                <a:cubicBezTo>
                  <a:pt x="8403159" y="369066"/>
                  <a:pt x="8400806" y="367676"/>
                  <a:pt x="8401090" y="366368"/>
                </a:cubicBezTo>
                <a:lnTo>
                  <a:pt x="8409136" y="363453"/>
                </a:lnTo>
                <a:lnTo>
                  <a:pt x="8374651" y="363518"/>
                </a:lnTo>
                <a:cubicBezTo>
                  <a:pt x="8364933" y="362597"/>
                  <a:pt x="8356692" y="361146"/>
                  <a:pt x="8348919" y="360410"/>
                </a:cubicBezTo>
                <a:cubicBezTo>
                  <a:pt x="8341146" y="359673"/>
                  <a:pt x="8332076" y="358814"/>
                  <a:pt x="8321347" y="359134"/>
                </a:cubicBezTo>
                <a:close/>
                <a:moveTo>
                  <a:pt x="8248996" y="356291"/>
                </a:moveTo>
                <a:cubicBezTo>
                  <a:pt x="8231992" y="360031"/>
                  <a:pt x="8240902" y="366228"/>
                  <a:pt x="8216853" y="366624"/>
                </a:cubicBezTo>
                <a:lnTo>
                  <a:pt x="8187211" y="365785"/>
                </a:lnTo>
                <a:lnTo>
                  <a:pt x="8191332" y="368998"/>
                </a:lnTo>
                <a:cubicBezTo>
                  <a:pt x="8199584" y="372019"/>
                  <a:pt x="8208993" y="372875"/>
                  <a:pt x="8219090" y="372528"/>
                </a:cubicBezTo>
                <a:cubicBezTo>
                  <a:pt x="8229184" y="372181"/>
                  <a:pt x="8239964" y="370630"/>
                  <a:pt x="8250952" y="368841"/>
                </a:cubicBezTo>
                <a:lnTo>
                  <a:pt x="8281485" y="364117"/>
                </a:lnTo>
                <a:lnTo>
                  <a:pt x="8269595" y="359915"/>
                </a:lnTo>
                <a:cubicBezTo>
                  <a:pt x="8265838" y="357887"/>
                  <a:pt x="8261020" y="356093"/>
                  <a:pt x="8248996" y="356291"/>
                </a:cubicBezTo>
                <a:close/>
                <a:moveTo>
                  <a:pt x="8417339" y="353515"/>
                </a:moveTo>
                <a:cubicBezTo>
                  <a:pt x="8420861" y="355187"/>
                  <a:pt x="8420499" y="356492"/>
                  <a:pt x="8418423" y="357966"/>
                </a:cubicBezTo>
                <a:lnTo>
                  <a:pt x="8409416" y="363351"/>
                </a:lnTo>
                <a:lnTo>
                  <a:pt x="8411145" y="362724"/>
                </a:lnTo>
                <a:cubicBezTo>
                  <a:pt x="8444799" y="366392"/>
                  <a:pt x="8504952" y="357703"/>
                  <a:pt x="8525825" y="371514"/>
                </a:cubicBezTo>
                <a:lnTo>
                  <a:pt x="8560447" y="368127"/>
                </a:lnTo>
                <a:lnTo>
                  <a:pt x="8504226" y="359076"/>
                </a:lnTo>
                <a:cubicBezTo>
                  <a:pt x="8478031" y="355255"/>
                  <a:pt x="8450823" y="352675"/>
                  <a:pt x="8417339" y="353515"/>
                </a:cubicBezTo>
                <a:close/>
                <a:moveTo>
                  <a:pt x="10686688" y="353502"/>
                </a:moveTo>
                <a:cubicBezTo>
                  <a:pt x="10688683" y="350051"/>
                  <a:pt x="10667746" y="358480"/>
                  <a:pt x="10666500" y="353688"/>
                </a:cubicBezTo>
                <a:cubicBezTo>
                  <a:pt x="10656031" y="357903"/>
                  <a:pt x="10642323" y="360773"/>
                  <a:pt x="10640328" y="364222"/>
                </a:cubicBezTo>
                <a:lnTo>
                  <a:pt x="10611244" y="372217"/>
                </a:lnTo>
                <a:lnTo>
                  <a:pt x="10619821" y="373964"/>
                </a:lnTo>
                <a:cubicBezTo>
                  <a:pt x="10600611" y="384107"/>
                  <a:pt x="10600611" y="384107"/>
                  <a:pt x="10587484" y="386717"/>
                </a:cubicBezTo>
                <a:lnTo>
                  <a:pt x="10587653" y="393009"/>
                </a:lnTo>
                <a:lnTo>
                  <a:pt x="10620160" y="386547"/>
                </a:lnTo>
                <a:cubicBezTo>
                  <a:pt x="10626802" y="388223"/>
                  <a:pt x="10641337" y="385334"/>
                  <a:pt x="10655829" y="380913"/>
                </a:cubicBezTo>
                <a:lnTo>
                  <a:pt x="10690892" y="366240"/>
                </a:lnTo>
                <a:lnTo>
                  <a:pt x="10654535" y="374386"/>
                </a:lnTo>
                <a:cubicBezTo>
                  <a:pt x="10652043" y="364802"/>
                  <a:pt x="10674226" y="361165"/>
                  <a:pt x="10686688" y="353502"/>
                </a:cubicBezTo>
                <a:close/>
                <a:moveTo>
                  <a:pt x="10938589" y="344555"/>
                </a:moveTo>
                <a:lnTo>
                  <a:pt x="10923870" y="348323"/>
                </a:lnTo>
                <a:lnTo>
                  <a:pt x="10926509" y="350615"/>
                </a:lnTo>
                <a:close/>
                <a:moveTo>
                  <a:pt x="10607230" y="343499"/>
                </a:moveTo>
                <a:lnTo>
                  <a:pt x="10591911" y="344227"/>
                </a:lnTo>
                <a:cubicBezTo>
                  <a:pt x="10564478" y="345910"/>
                  <a:pt x="10536281" y="348966"/>
                  <a:pt x="10502438" y="356508"/>
                </a:cubicBezTo>
                <a:cubicBezTo>
                  <a:pt x="10510311" y="358236"/>
                  <a:pt x="10502071" y="361713"/>
                  <a:pt x="10496333" y="367498"/>
                </a:cubicBezTo>
                <a:lnTo>
                  <a:pt x="10495780" y="367608"/>
                </a:lnTo>
                <a:lnTo>
                  <a:pt x="10499493" y="369520"/>
                </a:lnTo>
                <a:lnTo>
                  <a:pt x="10503062" y="368417"/>
                </a:lnTo>
                <a:lnTo>
                  <a:pt x="10503682" y="369601"/>
                </a:lnTo>
                <a:lnTo>
                  <a:pt x="10500813" y="370200"/>
                </a:lnTo>
                <a:lnTo>
                  <a:pt x="10502131" y="370880"/>
                </a:lnTo>
                <a:lnTo>
                  <a:pt x="10511097" y="368930"/>
                </a:lnTo>
                <a:cubicBezTo>
                  <a:pt x="10516393" y="368454"/>
                  <a:pt x="10521440" y="368407"/>
                  <a:pt x="10525677" y="368024"/>
                </a:cubicBezTo>
                <a:cubicBezTo>
                  <a:pt x="10549853" y="360938"/>
                  <a:pt x="10574528" y="352992"/>
                  <a:pt x="10600015" y="345378"/>
                </a:cubicBezTo>
                <a:close/>
                <a:moveTo>
                  <a:pt x="2775438" y="319955"/>
                </a:moveTo>
                <a:cubicBezTo>
                  <a:pt x="2775438" y="319955"/>
                  <a:pt x="2775438" y="319955"/>
                  <a:pt x="2773142" y="322057"/>
                </a:cubicBezTo>
                <a:lnTo>
                  <a:pt x="2781517" y="322793"/>
                </a:lnTo>
                <a:lnTo>
                  <a:pt x="2783076" y="323521"/>
                </a:lnTo>
                <a:cubicBezTo>
                  <a:pt x="2782558" y="327513"/>
                  <a:pt x="2778481" y="327726"/>
                  <a:pt x="2776702" y="325837"/>
                </a:cubicBezTo>
                <a:cubicBezTo>
                  <a:pt x="2774403" y="327940"/>
                  <a:pt x="2774403" y="327940"/>
                  <a:pt x="2774403" y="327940"/>
                </a:cubicBezTo>
                <a:lnTo>
                  <a:pt x="2824184" y="338367"/>
                </a:lnTo>
                <a:lnTo>
                  <a:pt x="2835352" y="339125"/>
                </a:lnTo>
                <a:lnTo>
                  <a:pt x="2839153" y="340648"/>
                </a:lnTo>
                <a:lnTo>
                  <a:pt x="2865515" y="344075"/>
                </a:lnTo>
                <a:lnTo>
                  <a:pt x="2873719" y="337831"/>
                </a:lnTo>
                <a:lnTo>
                  <a:pt x="2880797" y="330746"/>
                </a:lnTo>
                <a:lnTo>
                  <a:pt x="2873520" y="328705"/>
                </a:lnTo>
                <a:cubicBezTo>
                  <a:pt x="2858103" y="330502"/>
                  <a:pt x="2842624" y="328833"/>
                  <a:pt x="2826196" y="326719"/>
                </a:cubicBezTo>
                <a:lnTo>
                  <a:pt x="2781517" y="322793"/>
                </a:lnTo>
                <a:close/>
                <a:moveTo>
                  <a:pt x="11085230" y="296299"/>
                </a:moveTo>
                <a:cubicBezTo>
                  <a:pt x="11059807" y="298591"/>
                  <a:pt x="11041737" y="298587"/>
                  <a:pt x="11026503" y="299757"/>
                </a:cubicBezTo>
                <a:lnTo>
                  <a:pt x="11003765" y="305483"/>
                </a:lnTo>
                <a:lnTo>
                  <a:pt x="11006822" y="308389"/>
                </a:lnTo>
                <a:cubicBezTo>
                  <a:pt x="10989843" y="312357"/>
                  <a:pt x="10972859" y="316326"/>
                  <a:pt x="10950888" y="323091"/>
                </a:cubicBezTo>
                <a:cubicBezTo>
                  <a:pt x="10960344" y="309459"/>
                  <a:pt x="10938375" y="316226"/>
                  <a:pt x="10933384" y="319023"/>
                </a:cubicBezTo>
                <a:lnTo>
                  <a:pt x="10936481" y="312110"/>
                </a:lnTo>
                <a:lnTo>
                  <a:pt x="10927459" y="312164"/>
                </a:lnTo>
                <a:cubicBezTo>
                  <a:pt x="10916990" y="316379"/>
                  <a:pt x="10928704" y="316958"/>
                  <a:pt x="10926711" y="320407"/>
                </a:cubicBezTo>
                <a:cubicBezTo>
                  <a:pt x="10909763" y="321936"/>
                  <a:pt x="10892813" y="323465"/>
                  <a:pt x="10870630" y="327100"/>
                </a:cubicBezTo>
                <a:lnTo>
                  <a:pt x="10869294" y="320992"/>
                </a:lnTo>
                <a:lnTo>
                  <a:pt x="10857934" y="325231"/>
                </a:lnTo>
                <a:cubicBezTo>
                  <a:pt x="10857934" y="325231"/>
                  <a:pt x="10861435" y="326045"/>
                  <a:pt x="10861435" y="326045"/>
                </a:cubicBezTo>
                <a:cubicBezTo>
                  <a:pt x="10866426" y="323247"/>
                  <a:pt x="10864934" y="326860"/>
                  <a:pt x="10864934" y="326860"/>
                </a:cubicBezTo>
                <a:cubicBezTo>
                  <a:pt x="10864934" y="326860"/>
                  <a:pt x="10859949" y="329658"/>
                  <a:pt x="10859949" y="329658"/>
                </a:cubicBezTo>
                <a:cubicBezTo>
                  <a:pt x="10854958" y="332455"/>
                  <a:pt x="10851458" y="331639"/>
                  <a:pt x="10851458" y="331639"/>
                </a:cubicBezTo>
                <a:cubicBezTo>
                  <a:pt x="10851458" y="331639"/>
                  <a:pt x="10851458" y="331639"/>
                  <a:pt x="10854958" y="332455"/>
                </a:cubicBezTo>
                <a:cubicBezTo>
                  <a:pt x="10858459" y="333268"/>
                  <a:pt x="10826508" y="345630"/>
                  <a:pt x="10829486" y="338407"/>
                </a:cubicBezTo>
                <a:cubicBezTo>
                  <a:pt x="10829486" y="338407"/>
                  <a:pt x="10829486" y="338407"/>
                  <a:pt x="10827998" y="342018"/>
                </a:cubicBezTo>
                <a:cubicBezTo>
                  <a:pt x="10827998" y="342018"/>
                  <a:pt x="10824495" y="341205"/>
                  <a:pt x="10823007" y="344816"/>
                </a:cubicBezTo>
                <a:cubicBezTo>
                  <a:pt x="10823007" y="344816"/>
                  <a:pt x="10819506" y="344003"/>
                  <a:pt x="10819506" y="344003"/>
                </a:cubicBezTo>
                <a:cubicBezTo>
                  <a:pt x="10816005" y="343189"/>
                  <a:pt x="10816005" y="343189"/>
                  <a:pt x="10816005" y="343189"/>
                </a:cubicBezTo>
                <a:cubicBezTo>
                  <a:pt x="10816005" y="343189"/>
                  <a:pt x="10816005" y="343189"/>
                  <a:pt x="10820994" y="340392"/>
                </a:cubicBezTo>
                <a:cubicBezTo>
                  <a:pt x="10820994" y="340392"/>
                  <a:pt x="10820994" y="340392"/>
                  <a:pt x="10817494" y="339577"/>
                </a:cubicBezTo>
                <a:cubicBezTo>
                  <a:pt x="10785543" y="351938"/>
                  <a:pt x="10814518" y="346802"/>
                  <a:pt x="10813027" y="350412"/>
                </a:cubicBezTo>
                <a:cubicBezTo>
                  <a:pt x="10815040" y="354838"/>
                  <a:pt x="10805061" y="360433"/>
                  <a:pt x="10805061" y="360433"/>
                </a:cubicBezTo>
                <a:cubicBezTo>
                  <a:pt x="10806067" y="362645"/>
                  <a:pt x="10814185" y="361565"/>
                  <a:pt x="10820183" y="360979"/>
                </a:cubicBezTo>
                <a:lnTo>
                  <a:pt x="10822462" y="360968"/>
                </a:lnTo>
                <a:lnTo>
                  <a:pt x="10822073" y="346407"/>
                </a:lnTo>
                <a:cubicBezTo>
                  <a:pt x="10835360" y="349758"/>
                  <a:pt x="10848488" y="347149"/>
                  <a:pt x="10854738" y="345906"/>
                </a:cubicBezTo>
                <a:lnTo>
                  <a:pt x="10855246" y="364782"/>
                </a:lnTo>
                <a:lnTo>
                  <a:pt x="10876235" y="359555"/>
                </a:lnTo>
                <a:lnTo>
                  <a:pt x="10872298" y="354727"/>
                </a:lnTo>
                <a:cubicBezTo>
                  <a:pt x="10872066" y="353501"/>
                  <a:pt x="10873939" y="352208"/>
                  <a:pt x="10880333" y="348721"/>
                </a:cubicBezTo>
                <a:cubicBezTo>
                  <a:pt x="10883448" y="350273"/>
                  <a:pt x="10888979" y="349693"/>
                  <a:pt x="10895723" y="348045"/>
                </a:cubicBezTo>
                <a:lnTo>
                  <a:pt x="10898190" y="347276"/>
                </a:lnTo>
                <a:lnTo>
                  <a:pt x="10913499" y="334224"/>
                </a:lnTo>
                <a:lnTo>
                  <a:pt x="10917730" y="341175"/>
                </a:lnTo>
                <a:lnTo>
                  <a:pt x="10918368" y="340976"/>
                </a:lnTo>
                <a:cubicBezTo>
                  <a:pt x="10917442" y="336065"/>
                  <a:pt x="10926172" y="333742"/>
                  <a:pt x="10938175" y="331937"/>
                </a:cubicBezTo>
                <a:lnTo>
                  <a:pt x="10974992" y="326395"/>
                </a:lnTo>
                <a:lnTo>
                  <a:pt x="11011623" y="311375"/>
                </a:lnTo>
                <a:lnTo>
                  <a:pt x="11058620" y="303428"/>
                </a:lnTo>
                <a:lnTo>
                  <a:pt x="11077112" y="298275"/>
                </a:lnTo>
                <a:lnTo>
                  <a:pt x="11085244" y="296460"/>
                </a:lnTo>
                <a:close/>
                <a:moveTo>
                  <a:pt x="10885337" y="294710"/>
                </a:moveTo>
                <a:cubicBezTo>
                  <a:pt x="10867143" y="291446"/>
                  <a:pt x="10803087" y="311938"/>
                  <a:pt x="10780904" y="315574"/>
                </a:cubicBezTo>
                <a:cubicBezTo>
                  <a:pt x="10780904" y="315574"/>
                  <a:pt x="10784145" y="316916"/>
                  <a:pt x="10784145" y="316916"/>
                </a:cubicBezTo>
                <a:cubicBezTo>
                  <a:pt x="10789380" y="314810"/>
                  <a:pt x="10787385" y="318260"/>
                  <a:pt x="10787385" y="318260"/>
                </a:cubicBezTo>
                <a:cubicBezTo>
                  <a:pt x="10787385" y="318260"/>
                  <a:pt x="10782151" y="320365"/>
                  <a:pt x="10782151" y="320365"/>
                </a:cubicBezTo>
                <a:cubicBezTo>
                  <a:pt x="10776917" y="322474"/>
                  <a:pt x="10773677" y="321130"/>
                  <a:pt x="10773677" y="321130"/>
                </a:cubicBezTo>
                <a:cubicBezTo>
                  <a:pt x="10773677" y="321130"/>
                  <a:pt x="10773677" y="321130"/>
                  <a:pt x="10776917" y="322474"/>
                </a:cubicBezTo>
                <a:lnTo>
                  <a:pt x="10772009" y="324073"/>
                </a:lnTo>
                <a:lnTo>
                  <a:pt x="10773850" y="324506"/>
                </a:lnTo>
                <a:lnTo>
                  <a:pt x="10731133" y="338586"/>
                </a:lnTo>
                <a:lnTo>
                  <a:pt x="10729651" y="340839"/>
                </a:lnTo>
                <a:cubicBezTo>
                  <a:pt x="10727192" y="342492"/>
                  <a:pt x="10724574" y="343545"/>
                  <a:pt x="10724574" y="343545"/>
                </a:cubicBezTo>
                <a:cubicBezTo>
                  <a:pt x="10725819" y="348338"/>
                  <a:pt x="10756477" y="343937"/>
                  <a:pt x="10740773" y="350258"/>
                </a:cubicBezTo>
                <a:cubicBezTo>
                  <a:pt x="10730305" y="354472"/>
                  <a:pt x="10719837" y="358686"/>
                  <a:pt x="10706440" y="362755"/>
                </a:cubicBezTo>
                <a:lnTo>
                  <a:pt x="10691366" y="366133"/>
                </a:lnTo>
                <a:lnTo>
                  <a:pt x="10702839" y="370748"/>
                </a:lnTo>
                <a:lnTo>
                  <a:pt x="10756047" y="349041"/>
                </a:lnTo>
                <a:cubicBezTo>
                  <a:pt x="10769528" y="344258"/>
                  <a:pt x="10783008" y="339477"/>
                  <a:pt x="10799989" y="335509"/>
                </a:cubicBezTo>
                <a:lnTo>
                  <a:pt x="10856448" y="317118"/>
                </a:lnTo>
                <a:lnTo>
                  <a:pt x="10862314" y="307619"/>
                </a:lnTo>
                <a:cubicBezTo>
                  <a:pt x="10868140" y="303618"/>
                  <a:pt x="10876491" y="299594"/>
                  <a:pt x="10885337" y="294710"/>
                </a:cubicBezTo>
                <a:close/>
                <a:moveTo>
                  <a:pt x="8592293" y="57269"/>
                </a:moveTo>
                <a:cubicBezTo>
                  <a:pt x="8592293" y="57269"/>
                  <a:pt x="8592293" y="57269"/>
                  <a:pt x="8590961" y="58251"/>
                </a:cubicBezTo>
                <a:lnTo>
                  <a:pt x="8595231" y="59211"/>
                </a:lnTo>
                <a:lnTo>
                  <a:pt x="8595985" y="59707"/>
                </a:lnTo>
                <a:cubicBezTo>
                  <a:pt x="8595433" y="61830"/>
                  <a:pt x="8593315" y="61673"/>
                  <a:pt x="8592531" y="60533"/>
                </a:cubicBezTo>
                <a:cubicBezTo>
                  <a:pt x="8591196" y="61518"/>
                  <a:pt x="8591196" y="61518"/>
                  <a:pt x="8591196" y="61518"/>
                </a:cubicBezTo>
                <a:lnTo>
                  <a:pt x="8600163" y="64343"/>
                </a:lnTo>
                <a:lnTo>
                  <a:pt x="8612290" y="63037"/>
                </a:lnTo>
                <a:lnTo>
                  <a:pt x="8595231" y="59211"/>
                </a:lnTo>
                <a:close/>
                <a:moveTo>
                  <a:pt x="8335730" y="34972"/>
                </a:moveTo>
                <a:cubicBezTo>
                  <a:pt x="8322470" y="36150"/>
                  <a:pt x="8325921" y="35324"/>
                  <a:pt x="8314782" y="36660"/>
                </a:cubicBezTo>
                <a:cubicBezTo>
                  <a:pt x="8310546" y="36347"/>
                  <a:pt x="8306307" y="36031"/>
                  <a:pt x="8299953" y="35561"/>
                </a:cubicBezTo>
                <a:lnTo>
                  <a:pt x="8293303" y="36139"/>
                </a:lnTo>
                <a:lnTo>
                  <a:pt x="8342786" y="39461"/>
                </a:lnTo>
                <a:cubicBezTo>
                  <a:pt x="8374144" y="43606"/>
                  <a:pt x="8402217" y="48992"/>
                  <a:pt x="8425440" y="53780"/>
                </a:cubicBezTo>
                <a:lnTo>
                  <a:pt x="8460017" y="46907"/>
                </a:lnTo>
                <a:lnTo>
                  <a:pt x="8452478" y="46886"/>
                </a:lnTo>
                <a:cubicBezTo>
                  <a:pt x="8441102" y="44959"/>
                  <a:pt x="8429726" y="43033"/>
                  <a:pt x="8419918" y="43386"/>
                </a:cubicBezTo>
                <a:cubicBezTo>
                  <a:pt x="8428392" y="44015"/>
                  <a:pt x="8427844" y="46139"/>
                  <a:pt x="8429961" y="46296"/>
                </a:cubicBezTo>
                <a:cubicBezTo>
                  <a:pt x="8426510" y="47122"/>
                  <a:pt x="8427294" y="48261"/>
                  <a:pt x="8425960" y="49245"/>
                </a:cubicBezTo>
                <a:cubicBezTo>
                  <a:pt x="8414583" y="47318"/>
                  <a:pt x="8411917" y="49284"/>
                  <a:pt x="8401323" y="48497"/>
                </a:cubicBezTo>
                <a:cubicBezTo>
                  <a:pt x="8400540" y="47358"/>
                  <a:pt x="8399754" y="46218"/>
                  <a:pt x="8397635" y="46060"/>
                </a:cubicBezTo>
                <a:cubicBezTo>
                  <a:pt x="8399519" y="42953"/>
                  <a:pt x="8405088" y="42286"/>
                  <a:pt x="8401401" y="39848"/>
                </a:cubicBezTo>
                <a:cubicBezTo>
                  <a:pt x="8389476" y="40044"/>
                  <a:pt x="8381787" y="40555"/>
                  <a:pt x="8371194" y="39768"/>
                </a:cubicBezTo>
                <a:cubicBezTo>
                  <a:pt x="8362721" y="39139"/>
                  <a:pt x="8352913" y="39493"/>
                  <a:pt x="8337299" y="37252"/>
                </a:cubicBezTo>
                <a:cubicBezTo>
                  <a:pt x="8337299" y="37252"/>
                  <a:pt x="8337848" y="35128"/>
                  <a:pt x="8335730" y="34972"/>
                </a:cubicBezTo>
                <a:close/>
                <a:moveTo>
                  <a:pt x="8238040" y="25375"/>
                </a:moveTo>
                <a:cubicBezTo>
                  <a:pt x="8224737" y="28179"/>
                  <a:pt x="8228131" y="26947"/>
                  <a:pt x="8217001" y="29638"/>
                </a:cubicBezTo>
                <a:cubicBezTo>
                  <a:pt x="8212659" y="29865"/>
                  <a:pt x="8208317" y="30092"/>
                  <a:pt x="8201803" y="30431"/>
                </a:cubicBezTo>
                <a:cubicBezTo>
                  <a:pt x="8188836" y="34802"/>
                  <a:pt x="8175909" y="36796"/>
                  <a:pt x="8162320" y="38692"/>
                </a:cubicBezTo>
                <a:lnTo>
                  <a:pt x="8155054" y="39976"/>
                </a:lnTo>
                <a:lnTo>
                  <a:pt x="8184770" y="35394"/>
                </a:lnTo>
                <a:cubicBezTo>
                  <a:pt x="8203621" y="33536"/>
                  <a:pt x="8222234" y="32678"/>
                  <a:pt x="8240419" y="32590"/>
                </a:cubicBezTo>
                <a:lnTo>
                  <a:pt x="8242549" y="32733"/>
                </a:lnTo>
                <a:lnTo>
                  <a:pt x="8242522" y="28029"/>
                </a:lnTo>
                <a:lnTo>
                  <a:pt x="8264254" y="27499"/>
                </a:lnTo>
                <a:cubicBezTo>
                  <a:pt x="8265979" y="27087"/>
                  <a:pt x="8268038" y="26427"/>
                  <a:pt x="8270197" y="25911"/>
                </a:cubicBezTo>
                <a:lnTo>
                  <a:pt x="8271869" y="25724"/>
                </a:lnTo>
                <a:lnTo>
                  <a:pt x="8239934" y="27388"/>
                </a:lnTo>
                <a:cubicBezTo>
                  <a:pt x="8239934" y="27388"/>
                  <a:pt x="8240212" y="25262"/>
                  <a:pt x="8238040" y="25375"/>
                </a:cubicBezTo>
                <a:close/>
                <a:moveTo>
                  <a:pt x="8305345" y="21868"/>
                </a:moveTo>
                <a:lnTo>
                  <a:pt x="8284324" y="24410"/>
                </a:lnTo>
                <a:lnTo>
                  <a:pt x="8305798" y="23988"/>
                </a:lnTo>
                <a:close/>
                <a:moveTo>
                  <a:pt x="8395058" y="430"/>
                </a:moveTo>
                <a:cubicBezTo>
                  <a:pt x="8399686" y="1112"/>
                  <a:pt x="8405449" y="2395"/>
                  <a:pt x="8410265" y="2672"/>
                </a:cubicBezTo>
                <a:cubicBezTo>
                  <a:pt x="8436041" y="3440"/>
                  <a:pt x="8464267" y="1969"/>
                  <a:pt x="8490716" y="5870"/>
                </a:cubicBezTo>
                <a:cubicBezTo>
                  <a:pt x="8493833" y="6763"/>
                  <a:pt x="8494782" y="7769"/>
                  <a:pt x="8497899" y="8663"/>
                </a:cubicBezTo>
                <a:cubicBezTo>
                  <a:pt x="8506309" y="10335"/>
                  <a:pt x="8524624" y="10436"/>
                  <a:pt x="8529639" y="13344"/>
                </a:cubicBezTo>
                <a:cubicBezTo>
                  <a:pt x="8529915" y="11218"/>
                  <a:pt x="8531137" y="10097"/>
                  <a:pt x="8535204" y="11998"/>
                </a:cubicBezTo>
                <a:cubicBezTo>
                  <a:pt x="8537375" y="11882"/>
                  <a:pt x="8548626" y="16577"/>
                  <a:pt x="8549849" y="15456"/>
                </a:cubicBezTo>
                <a:cubicBezTo>
                  <a:pt x="8547680" y="15570"/>
                  <a:pt x="8548903" y="14451"/>
                  <a:pt x="8547952" y="13443"/>
                </a:cubicBezTo>
                <a:lnTo>
                  <a:pt x="8559152" y="16051"/>
                </a:lnTo>
                <a:lnTo>
                  <a:pt x="8559893" y="21238"/>
                </a:lnTo>
                <a:lnTo>
                  <a:pt x="8553637" y="19482"/>
                </a:lnTo>
                <a:cubicBezTo>
                  <a:pt x="8545431" y="20437"/>
                  <a:pt x="8537190" y="19548"/>
                  <a:pt x="8528440" y="18419"/>
                </a:cubicBezTo>
                <a:lnTo>
                  <a:pt x="8504650" y="16327"/>
                </a:lnTo>
                <a:lnTo>
                  <a:pt x="8501414" y="14814"/>
                </a:lnTo>
                <a:cubicBezTo>
                  <a:pt x="8501414" y="14814"/>
                  <a:pt x="8501414" y="14814"/>
                  <a:pt x="8500191" y="15933"/>
                </a:cubicBezTo>
                <a:lnTo>
                  <a:pt x="8504650" y="16327"/>
                </a:lnTo>
                <a:lnTo>
                  <a:pt x="8505481" y="16714"/>
                </a:lnTo>
                <a:cubicBezTo>
                  <a:pt x="8505204" y="18838"/>
                  <a:pt x="8503034" y="18953"/>
                  <a:pt x="8502086" y="17948"/>
                </a:cubicBezTo>
                <a:cubicBezTo>
                  <a:pt x="8500862" y="19065"/>
                  <a:pt x="8500862" y="19065"/>
                  <a:pt x="8500862" y="19065"/>
                </a:cubicBezTo>
                <a:cubicBezTo>
                  <a:pt x="8518626" y="23418"/>
                  <a:pt x="8540731" y="27546"/>
                  <a:pt x="8557822" y="28766"/>
                </a:cubicBezTo>
                <a:lnTo>
                  <a:pt x="8561141" y="29965"/>
                </a:lnTo>
                <a:lnTo>
                  <a:pt x="8562160" y="37108"/>
                </a:lnTo>
                <a:lnTo>
                  <a:pt x="8532992" y="31117"/>
                </a:lnTo>
                <a:cubicBezTo>
                  <a:pt x="8516919" y="28257"/>
                  <a:pt x="8502068" y="26393"/>
                  <a:pt x="8487008" y="26123"/>
                </a:cubicBezTo>
                <a:cubicBezTo>
                  <a:pt x="8477650" y="23442"/>
                  <a:pt x="8463954" y="20989"/>
                  <a:pt x="8455269" y="21444"/>
                </a:cubicBezTo>
                <a:cubicBezTo>
                  <a:pt x="8461230" y="25353"/>
                  <a:pt x="8452547" y="25809"/>
                  <a:pt x="8453218" y="28939"/>
                </a:cubicBezTo>
                <a:cubicBezTo>
                  <a:pt x="8448875" y="29166"/>
                  <a:pt x="8449152" y="27041"/>
                  <a:pt x="8443862" y="26260"/>
                </a:cubicBezTo>
                <a:cubicBezTo>
                  <a:pt x="8436401" y="25594"/>
                  <a:pt x="8452547" y="25809"/>
                  <a:pt x="8445362" y="23014"/>
                </a:cubicBezTo>
                <a:cubicBezTo>
                  <a:pt x="8425150" y="20902"/>
                  <a:pt x="8408729" y="22813"/>
                  <a:pt x="8388793" y="18573"/>
                </a:cubicBezTo>
                <a:cubicBezTo>
                  <a:pt x="8380780" y="22158"/>
                  <a:pt x="8368977" y="21717"/>
                  <a:pt x="8358122" y="22283"/>
                </a:cubicBezTo>
                <a:cubicBezTo>
                  <a:pt x="8346318" y="21843"/>
                  <a:pt x="8334515" y="21401"/>
                  <a:pt x="8324608" y="22974"/>
                </a:cubicBezTo>
                <a:lnTo>
                  <a:pt x="8328464" y="23542"/>
                </a:lnTo>
                <a:lnTo>
                  <a:pt x="8336507" y="23385"/>
                </a:lnTo>
                <a:lnTo>
                  <a:pt x="8337143" y="25338"/>
                </a:lnTo>
                <a:cubicBezTo>
                  <a:pt x="8355423" y="25612"/>
                  <a:pt x="8366016" y="26399"/>
                  <a:pt x="8384296" y="26674"/>
                </a:cubicBezTo>
                <a:cubicBezTo>
                  <a:pt x="8389319" y="28130"/>
                  <a:pt x="8392222" y="29428"/>
                  <a:pt x="8396457" y="29743"/>
                </a:cubicBezTo>
                <a:cubicBezTo>
                  <a:pt x="8416858" y="30174"/>
                  <a:pt x="8438042" y="31748"/>
                  <a:pt x="8458677" y="35443"/>
                </a:cubicBezTo>
                <a:cubicBezTo>
                  <a:pt x="8468602" y="36722"/>
                  <a:pt x="8478195" y="38246"/>
                  <a:pt x="8487854" y="39504"/>
                </a:cubicBezTo>
                <a:lnTo>
                  <a:pt x="8494470" y="40057"/>
                </a:lnTo>
                <a:lnTo>
                  <a:pt x="8503581" y="38247"/>
                </a:lnTo>
                <a:lnTo>
                  <a:pt x="8515064" y="41774"/>
                </a:lnTo>
                <a:lnTo>
                  <a:pt x="8515272" y="41791"/>
                </a:lnTo>
                <a:lnTo>
                  <a:pt x="8515326" y="41816"/>
                </a:lnTo>
                <a:cubicBezTo>
                  <a:pt x="8515326" y="41816"/>
                  <a:pt x="8515326" y="41816"/>
                  <a:pt x="8517446" y="41972"/>
                </a:cubicBezTo>
                <a:lnTo>
                  <a:pt x="8515272" y="41791"/>
                </a:lnTo>
                <a:lnTo>
                  <a:pt x="8512422" y="40518"/>
                </a:lnTo>
                <a:cubicBezTo>
                  <a:pt x="8513755" y="39535"/>
                  <a:pt x="8515090" y="38551"/>
                  <a:pt x="8517993" y="39850"/>
                </a:cubicBezTo>
                <a:cubicBezTo>
                  <a:pt x="8517993" y="39850"/>
                  <a:pt x="8520111" y="40006"/>
                  <a:pt x="8520111" y="40006"/>
                </a:cubicBezTo>
                <a:cubicBezTo>
                  <a:pt x="8521448" y="39025"/>
                  <a:pt x="8520661" y="37882"/>
                  <a:pt x="8519327" y="38866"/>
                </a:cubicBezTo>
                <a:cubicBezTo>
                  <a:pt x="8505048" y="35643"/>
                  <a:pt x="8482530" y="35052"/>
                  <a:pt x="8465347" y="30530"/>
                </a:cubicBezTo>
                <a:cubicBezTo>
                  <a:pt x="8465110" y="27265"/>
                  <a:pt x="8462991" y="27109"/>
                  <a:pt x="8468562" y="26440"/>
                </a:cubicBezTo>
                <a:cubicBezTo>
                  <a:pt x="8470132" y="28721"/>
                  <a:pt x="8476487" y="29193"/>
                  <a:pt x="8482842" y="29664"/>
                </a:cubicBezTo>
                <a:cubicBezTo>
                  <a:pt x="8483942" y="25419"/>
                  <a:pt x="8496338" y="31748"/>
                  <a:pt x="8505596" y="33519"/>
                </a:cubicBezTo>
                <a:cubicBezTo>
                  <a:pt x="8530470" y="37529"/>
                  <a:pt x="8558008" y="39576"/>
                  <a:pt x="8583113" y="46851"/>
                </a:cubicBezTo>
                <a:cubicBezTo>
                  <a:pt x="8586018" y="48147"/>
                  <a:pt x="8586804" y="49287"/>
                  <a:pt x="8589704" y="50586"/>
                </a:cubicBezTo>
                <a:cubicBezTo>
                  <a:pt x="8597630" y="53339"/>
                  <a:pt x="8615361" y="55736"/>
                  <a:pt x="8619835" y="59315"/>
                </a:cubicBezTo>
                <a:cubicBezTo>
                  <a:pt x="8620381" y="57192"/>
                  <a:pt x="8621718" y="56207"/>
                  <a:pt x="8625402" y="58647"/>
                </a:cubicBezTo>
                <a:lnTo>
                  <a:pt x="8630913" y="61034"/>
                </a:lnTo>
                <a:lnTo>
                  <a:pt x="8647424" y="59256"/>
                </a:lnTo>
                <a:cubicBezTo>
                  <a:pt x="8654810" y="76763"/>
                  <a:pt x="8680774" y="84254"/>
                  <a:pt x="8687984" y="95140"/>
                </a:cubicBezTo>
                <a:lnTo>
                  <a:pt x="8688978" y="132230"/>
                </a:lnTo>
                <a:cubicBezTo>
                  <a:pt x="8696034" y="137486"/>
                  <a:pt x="8722458" y="138559"/>
                  <a:pt x="8728871" y="143277"/>
                </a:cubicBezTo>
                <a:cubicBezTo>
                  <a:pt x="8683157" y="149369"/>
                  <a:pt x="8652422" y="163303"/>
                  <a:pt x="8625033" y="178902"/>
                </a:cubicBezTo>
                <a:lnTo>
                  <a:pt x="8597678" y="195220"/>
                </a:lnTo>
                <a:lnTo>
                  <a:pt x="8605438" y="192517"/>
                </a:lnTo>
                <a:lnTo>
                  <a:pt x="8623402" y="186863"/>
                </a:lnTo>
                <a:lnTo>
                  <a:pt x="8626805" y="197775"/>
                </a:lnTo>
                <a:lnTo>
                  <a:pt x="8604953" y="204000"/>
                </a:lnTo>
                <a:cubicBezTo>
                  <a:pt x="8603321" y="204833"/>
                  <a:pt x="8601421" y="205979"/>
                  <a:pt x="8599380" y="207022"/>
                </a:cubicBezTo>
                <a:lnTo>
                  <a:pt x="8594628" y="208798"/>
                </a:lnTo>
                <a:lnTo>
                  <a:pt x="8594471" y="208741"/>
                </a:lnTo>
                <a:cubicBezTo>
                  <a:pt x="8594059" y="208686"/>
                  <a:pt x="8593512" y="208792"/>
                  <a:pt x="8592973" y="209419"/>
                </a:cubicBezTo>
                <a:lnTo>
                  <a:pt x="8594628" y="208798"/>
                </a:lnTo>
                <a:lnTo>
                  <a:pt x="8595162" y="209001"/>
                </a:lnTo>
                <a:cubicBezTo>
                  <a:pt x="8595697" y="208377"/>
                  <a:pt x="8596247" y="208272"/>
                  <a:pt x="8596524" y="208480"/>
                </a:cubicBezTo>
                <a:lnTo>
                  <a:pt x="8596417" y="209068"/>
                </a:lnTo>
                <a:lnTo>
                  <a:pt x="8541277" y="224516"/>
                </a:lnTo>
                <a:lnTo>
                  <a:pt x="8541265" y="224523"/>
                </a:lnTo>
                <a:cubicBezTo>
                  <a:pt x="8521739" y="234563"/>
                  <a:pt x="8495643" y="239750"/>
                  <a:pt x="8470341" y="242409"/>
                </a:cubicBezTo>
                <a:lnTo>
                  <a:pt x="8428757" y="244109"/>
                </a:lnTo>
                <a:lnTo>
                  <a:pt x="8405919" y="248075"/>
                </a:lnTo>
                <a:cubicBezTo>
                  <a:pt x="8395515" y="249526"/>
                  <a:pt x="8385379" y="250665"/>
                  <a:pt x="8375250" y="252065"/>
                </a:cubicBezTo>
                <a:lnTo>
                  <a:pt x="8346856" y="257214"/>
                </a:lnTo>
                <a:lnTo>
                  <a:pt x="8346794" y="257206"/>
                </a:lnTo>
                <a:cubicBezTo>
                  <a:pt x="8346794" y="257206"/>
                  <a:pt x="8346794" y="257206"/>
                  <a:pt x="8344606" y="257622"/>
                </a:cubicBezTo>
                <a:lnTo>
                  <a:pt x="8346856" y="257214"/>
                </a:lnTo>
                <a:lnTo>
                  <a:pt x="8350096" y="257626"/>
                </a:lnTo>
                <a:cubicBezTo>
                  <a:pt x="8349020" y="258878"/>
                  <a:pt x="8347944" y="260130"/>
                  <a:pt x="8344644" y="259710"/>
                </a:cubicBezTo>
                <a:cubicBezTo>
                  <a:pt x="8344644" y="259710"/>
                  <a:pt x="8342455" y="260125"/>
                  <a:pt x="8342455" y="260125"/>
                </a:cubicBezTo>
                <a:cubicBezTo>
                  <a:pt x="8341380" y="261378"/>
                  <a:pt x="8342491" y="262213"/>
                  <a:pt x="8343567" y="260960"/>
                </a:cubicBezTo>
                <a:cubicBezTo>
                  <a:pt x="8358923" y="260141"/>
                  <a:pt x="8381883" y="254733"/>
                  <a:pt x="8400540" y="254333"/>
                </a:cubicBezTo>
                <a:cubicBezTo>
                  <a:pt x="8401689" y="257256"/>
                  <a:pt x="8403878" y="256842"/>
                  <a:pt x="8398424" y="258925"/>
                </a:cubicBezTo>
                <a:cubicBezTo>
                  <a:pt x="8396199" y="257252"/>
                  <a:pt x="8389633" y="258499"/>
                  <a:pt x="8383070" y="259746"/>
                </a:cubicBezTo>
                <a:cubicBezTo>
                  <a:pt x="8383143" y="263921"/>
                  <a:pt x="8368825" y="261402"/>
                  <a:pt x="8358960" y="262228"/>
                </a:cubicBezTo>
                <a:cubicBezTo>
                  <a:pt x="8332663" y="265126"/>
                  <a:pt x="8304212" y="270529"/>
                  <a:pt x="8276766" y="270501"/>
                </a:cubicBezTo>
                <a:lnTo>
                  <a:pt x="8273930" y="269885"/>
                </a:lnTo>
                <a:lnTo>
                  <a:pt x="8183245" y="302022"/>
                </a:lnTo>
                <a:cubicBezTo>
                  <a:pt x="8170448" y="316885"/>
                  <a:pt x="8164367" y="324420"/>
                  <a:pt x="8157820" y="338039"/>
                </a:cubicBezTo>
                <a:lnTo>
                  <a:pt x="8171156" y="352906"/>
                </a:lnTo>
                <a:lnTo>
                  <a:pt x="8205591" y="352177"/>
                </a:lnTo>
                <a:cubicBezTo>
                  <a:pt x="8220855" y="352286"/>
                  <a:pt x="8236765" y="352456"/>
                  <a:pt x="8255633" y="351568"/>
                </a:cubicBezTo>
                <a:cubicBezTo>
                  <a:pt x="8257088" y="346354"/>
                  <a:pt x="8248586" y="348224"/>
                  <a:pt x="8250042" y="343011"/>
                </a:cubicBezTo>
                <a:cubicBezTo>
                  <a:pt x="8275544" y="337401"/>
                  <a:pt x="8289230" y="336021"/>
                  <a:pt x="8308096" y="335132"/>
                </a:cubicBezTo>
                <a:cubicBezTo>
                  <a:pt x="8323643" y="336608"/>
                  <a:pt x="8342510" y="335721"/>
                  <a:pt x="8371743" y="335815"/>
                </a:cubicBezTo>
                <a:cubicBezTo>
                  <a:pt x="8375469" y="341520"/>
                  <a:pt x="8397655" y="338272"/>
                  <a:pt x="8415068" y="342597"/>
                </a:cubicBezTo>
                <a:cubicBezTo>
                  <a:pt x="8408022" y="339253"/>
                  <a:pt x="8406156" y="336400"/>
                  <a:pt x="8419841" y="335022"/>
                </a:cubicBezTo>
                <a:cubicBezTo>
                  <a:pt x="8452799" y="340821"/>
                  <a:pt x="8512719" y="335798"/>
                  <a:pt x="8532403" y="351043"/>
                </a:cubicBezTo>
                <a:cubicBezTo>
                  <a:pt x="8566406" y="343563"/>
                  <a:pt x="8604550" y="349854"/>
                  <a:pt x="8641234" y="361359"/>
                </a:cubicBezTo>
                <a:cubicBezTo>
                  <a:pt x="8644554" y="358996"/>
                  <a:pt x="8644554" y="358996"/>
                  <a:pt x="8644554" y="358996"/>
                </a:cubicBezTo>
                <a:cubicBezTo>
                  <a:pt x="8644554" y="358996"/>
                  <a:pt x="8646417" y="361849"/>
                  <a:pt x="8646417" y="361849"/>
                </a:cubicBezTo>
                <a:cubicBezTo>
                  <a:pt x="8649736" y="359489"/>
                  <a:pt x="8656783" y="362831"/>
                  <a:pt x="8656783" y="362831"/>
                </a:cubicBezTo>
                <a:cubicBezTo>
                  <a:pt x="8661966" y="363323"/>
                  <a:pt x="8658647" y="365685"/>
                  <a:pt x="8653462" y="365193"/>
                </a:cubicBezTo>
                <a:cubicBezTo>
                  <a:pt x="8650146" y="367555"/>
                  <a:pt x="8650146" y="367555"/>
                  <a:pt x="8648281" y="364702"/>
                </a:cubicBezTo>
                <a:cubicBezTo>
                  <a:pt x="8657191" y="370898"/>
                  <a:pt x="8679378" y="367648"/>
                  <a:pt x="8679785" y="375716"/>
                </a:cubicBezTo>
                <a:cubicBezTo>
                  <a:pt x="8668590" y="375323"/>
                  <a:pt x="8659183" y="376270"/>
                  <a:pt x="8650634" y="377719"/>
                </a:cubicBezTo>
                <a:lnTo>
                  <a:pt x="8647267" y="378419"/>
                </a:lnTo>
                <a:lnTo>
                  <a:pt x="8663145" y="381328"/>
                </a:lnTo>
                <a:cubicBezTo>
                  <a:pt x="8669983" y="381866"/>
                  <a:pt x="8675764" y="382703"/>
                  <a:pt x="8676238" y="386670"/>
                </a:cubicBezTo>
                <a:lnTo>
                  <a:pt x="8666049" y="387989"/>
                </a:lnTo>
                <a:lnTo>
                  <a:pt x="8666374" y="388200"/>
                </a:lnTo>
                <a:cubicBezTo>
                  <a:pt x="8670272" y="392162"/>
                  <a:pt x="8673561" y="397272"/>
                  <a:pt x="8676172" y="403788"/>
                </a:cubicBezTo>
                <a:lnTo>
                  <a:pt x="8670058" y="407292"/>
                </a:lnTo>
                <a:lnTo>
                  <a:pt x="8688399" y="406801"/>
                </a:lnTo>
                <a:cubicBezTo>
                  <a:pt x="8689722" y="396350"/>
                  <a:pt x="8722781" y="407492"/>
                  <a:pt x="8746480" y="408771"/>
                </a:cubicBezTo>
                <a:cubicBezTo>
                  <a:pt x="8809900" y="410446"/>
                  <a:pt x="8879321" y="406596"/>
                  <a:pt x="8944422" y="415963"/>
                </a:cubicBezTo>
                <a:cubicBezTo>
                  <a:pt x="8952101" y="418130"/>
                  <a:pt x="8954440" y="420596"/>
                  <a:pt x="8962120" y="422765"/>
                </a:cubicBezTo>
                <a:cubicBezTo>
                  <a:pt x="8982819" y="426806"/>
                  <a:pt x="9027878" y="426904"/>
                  <a:pt x="9040238" y="434001"/>
                </a:cubicBezTo>
                <a:cubicBezTo>
                  <a:pt x="9040899" y="428776"/>
                  <a:pt x="9043899" y="426015"/>
                  <a:pt x="9053918" y="430649"/>
                </a:cubicBezTo>
                <a:cubicBezTo>
                  <a:pt x="9059261" y="430353"/>
                  <a:pt x="9086977" y="441791"/>
                  <a:pt x="9089979" y="439027"/>
                </a:cubicBezTo>
                <a:cubicBezTo>
                  <a:pt x="9084639" y="439324"/>
                  <a:pt x="9087639" y="436563"/>
                  <a:pt x="9085299" y="434098"/>
                </a:cubicBezTo>
                <a:lnTo>
                  <a:pt x="9112877" y="440412"/>
                </a:lnTo>
                <a:lnTo>
                  <a:pt x="9114746" y="453149"/>
                </a:lnTo>
                <a:lnTo>
                  <a:pt x="9099339" y="448888"/>
                </a:lnTo>
                <a:cubicBezTo>
                  <a:pt x="9079148" y="451303"/>
                  <a:pt x="9058868" y="449185"/>
                  <a:pt x="9037336" y="446487"/>
                </a:cubicBezTo>
                <a:lnTo>
                  <a:pt x="8978793" y="441540"/>
                </a:lnTo>
                <a:lnTo>
                  <a:pt x="8970818" y="437849"/>
                </a:lnTo>
                <a:cubicBezTo>
                  <a:pt x="8970818" y="437849"/>
                  <a:pt x="8970818" y="437849"/>
                  <a:pt x="8967820" y="440611"/>
                </a:cubicBezTo>
                <a:lnTo>
                  <a:pt x="8978793" y="441540"/>
                </a:lnTo>
                <a:lnTo>
                  <a:pt x="8980838" y="442484"/>
                </a:lnTo>
                <a:cubicBezTo>
                  <a:pt x="8980177" y="447709"/>
                  <a:pt x="8974835" y="448006"/>
                  <a:pt x="8972498" y="445540"/>
                </a:cubicBezTo>
                <a:cubicBezTo>
                  <a:pt x="8969496" y="448302"/>
                  <a:pt x="8969496" y="448302"/>
                  <a:pt x="8969496" y="448302"/>
                </a:cubicBezTo>
                <a:cubicBezTo>
                  <a:pt x="8991367" y="453576"/>
                  <a:pt x="9015906" y="458701"/>
                  <a:pt x="9040236" y="462867"/>
                </a:cubicBezTo>
                <a:lnTo>
                  <a:pt x="9087717" y="468878"/>
                </a:lnTo>
                <a:lnTo>
                  <a:pt x="9175962" y="469518"/>
                </a:lnTo>
                <a:cubicBezTo>
                  <a:pt x="9209380" y="469935"/>
                  <a:pt x="9243013" y="471314"/>
                  <a:pt x="9275561" y="475996"/>
                </a:cubicBezTo>
                <a:cubicBezTo>
                  <a:pt x="9283241" y="478165"/>
                  <a:pt x="9285580" y="480630"/>
                  <a:pt x="9293261" y="482797"/>
                </a:cubicBezTo>
                <a:cubicBezTo>
                  <a:pt x="9313961" y="486840"/>
                  <a:pt x="9359021" y="486938"/>
                  <a:pt x="9371381" y="494036"/>
                </a:cubicBezTo>
                <a:cubicBezTo>
                  <a:pt x="9372040" y="488811"/>
                  <a:pt x="9375040" y="486049"/>
                  <a:pt x="9385059" y="490682"/>
                </a:cubicBezTo>
                <a:cubicBezTo>
                  <a:pt x="9390400" y="490386"/>
                  <a:pt x="9418119" y="501823"/>
                  <a:pt x="9421121" y="499062"/>
                </a:cubicBezTo>
                <a:cubicBezTo>
                  <a:pt x="9415780" y="499359"/>
                  <a:pt x="9418781" y="496597"/>
                  <a:pt x="9416439" y="494132"/>
                </a:cubicBezTo>
                <a:lnTo>
                  <a:pt x="9444018" y="500446"/>
                </a:lnTo>
                <a:lnTo>
                  <a:pt x="9445884" y="513184"/>
                </a:lnTo>
                <a:lnTo>
                  <a:pt x="9430480" y="508923"/>
                </a:lnTo>
                <a:cubicBezTo>
                  <a:pt x="9410288" y="511338"/>
                  <a:pt x="9390010" y="509220"/>
                  <a:pt x="9368475" y="506521"/>
                </a:cubicBezTo>
                <a:lnTo>
                  <a:pt x="9309935" y="501574"/>
                </a:lnTo>
                <a:lnTo>
                  <a:pt x="9301958" y="497884"/>
                </a:lnTo>
                <a:cubicBezTo>
                  <a:pt x="9301958" y="497884"/>
                  <a:pt x="9301958" y="497884"/>
                  <a:pt x="9298960" y="500644"/>
                </a:cubicBezTo>
                <a:lnTo>
                  <a:pt x="9309935" y="501574"/>
                </a:lnTo>
                <a:lnTo>
                  <a:pt x="9311979" y="502519"/>
                </a:lnTo>
                <a:cubicBezTo>
                  <a:pt x="9311318" y="507743"/>
                  <a:pt x="9305977" y="508039"/>
                  <a:pt x="9303639" y="505573"/>
                </a:cubicBezTo>
                <a:cubicBezTo>
                  <a:pt x="9300638" y="508336"/>
                  <a:pt x="9300638" y="508336"/>
                  <a:pt x="9300638" y="508336"/>
                </a:cubicBezTo>
                <a:cubicBezTo>
                  <a:pt x="9322508" y="513609"/>
                  <a:pt x="9347045" y="518736"/>
                  <a:pt x="9371376" y="522903"/>
                </a:cubicBezTo>
                <a:lnTo>
                  <a:pt x="9380637" y="524074"/>
                </a:lnTo>
                <a:lnTo>
                  <a:pt x="9387589" y="523504"/>
                </a:lnTo>
                <a:cubicBezTo>
                  <a:pt x="9409744" y="520639"/>
                  <a:pt x="9432717" y="516072"/>
                  <a:pt x="9445843" y="513462"/>
                </a:cubicBezTo>
                <a:cubicBezTo>
                  <a:pt x="9450786" y="521969"/>
                  <a:pt x="9453135" y="532675"/>
                  <a:pt x="9456195" y="542679"/>
                </a:cubicBezTo>
                <a:lnTo>
                  <a:pt x="9465738" y="559004"/>
                </a:lnTo>
                <a:lnTo>
                  <a:pt x="9516206" y="547108"/>
                </a:lnTo>
                <a:cubicBezTo>
                  <a:pt x="9516432" y="541920"/>
                  <a:pt x="9508251" y="545595"/>
                  <a:pt x="9508476" y="540407"/>
                </a:cubicBezTo>
                <a:cubicBezTo>
                  <a:pt x="9533017" y="529387"/>
                  <a:pt x="9546574" y="524995"/>
                  <a:pt x="9565514" y="519881"/>
                </a:cubicBezTo>
                <a:cubicBezTo>
                  <a:pt x="9581653" y="517718"/>
                  <a:pt x="9600589" y="512605"/>
                  <a:pt x="9630283" y="506050"/>
                </a:cubicBezTo>
                <a:cubicBezTo>
                  <a:pt x="9635438" y="510516"/>
                  <a:pt x="9657179" y="502449"/>
                  <a:pt x="9675892" y="502522"/>
                </a:cubicBezTo>
                <a:cubicBezTo>
                  <a:pt x="9667935" y="501009"/>
                  <a:pt x="9665358" y="498775"/>
                  <a:pt x="9678918" y="494381"/>
                </a:cubicBezTo>
                <a:cubicBezTo>
                  <a:pt x="9713768" y="492293"/>
                  <a:pt x="9773383" y="473997"/>
                  <a:pt x="9797025" y="483724"/>
                </a:cubicBezTo>
                <a:cubicBezTo>
                  <a:pt x="9829747" y="469029"/>
                  <a:pt x="9869976" y="466220"/>
                  <a:pt x="9909980" y="468597"/>
                </a:cubicBezTo>
                <a:cubicBezTo>
                  <a:pt x="9912781" y="465645"/>
                  <a:pt x="9912781" y="465645"/>
                  <a:pt x="9912781" y="465645"/>
                </a:cubicBezTo>
                <a:cubicBezTo>
                  <a:pt x="9912781" y="465645"/>
                  <a:pt x="9915357" y="467879"/>
                  <a:pt x="9915357" y="467879"/>
                </a:cubicBezTo>
                <a:cubicBezTo>
                  <a:pt x="9918159" y="464924"/>
                  <a:pt x="9926115" y="466439"/>
                  <a:pt x="9926115" y="466439"/>
                </a:cubicBezTo>
                <a:cubicBezTo>
                  <a:pt x="9931494" y="465717"/>
                  <a:pt x="9928692" y="468670"/>
                  <a:pt x="9923314" y="469390"/>
                </a:cubicBezTo>
                <a:cubicBezTo>
                  <a:pt x="9920511" y="472344"/>
                  <a:pt x="9920511" y="472344"/>
                  <a:pt x="9917934" y="470111"/>
                </a:cubicBezTo>
                <a:cubicBezTo>
                  <a:pt x="9923202" y="471984"/>
                  <a:pt x="9931269" y="470904"/>
                  <a:pt x="9938314" y="470282"/>
                </a:cubicBezTo>
                <a:lnTo>
                  <a:pt x="9944540" y="471562"/>
                </a:lnTo>
                <a:lnTo>
                  <a:pt x="10005267" y="456007"/>
                </a:lnTo>
                <a:cubicBezTo>
                  <a:pt x="10039210" y="447487"/>
                  <a:pt x="10073633" y="439789"/>
                  <a:pt x="10107896" y="435399"/>
                </a:cubicBezTo>
                <a:cubicBezTo>
                  <a:pt x="10116278" y="435335"/>
                  <a:pt x="10119341" y="436966"/>
                  <a:pt x="10127724" y="436901"/>
                </a:cubicBezTo>
                <a:lnTo>
                  <a:pt x="10135086" y="435704"/>
                </a:lnTo>
                <a:lnTo>
                  <a:pt x="10131779" y="435417"/>
                </a:lnTo>
                <a:cubicBezTo>
                  <a:pt x="10175481" y="420352"/>
                  <a:pt x="10208073" y="411655"/>
                  <a:pt x="10240297" y="408161"/>
                </a:cubicBezTo>
                <a:lnTo>
                  <a:pt x="10245257" y="407076"/>
                </a:lnTo>
                <a:lnTo>
                  <a:pt x="10257102" y="393718"/>
                </a:lnTo>
                <a:cubicBezTo>
                  <a:pt x="10261801" y="387290"/>
                  <a:pt x="10266518" y="381609"/>
                  <a:pt x="10273082" y="380304"/>
                </a:cubicBezTo>
                <a:cubicBezTo>
                  <a:pt x="10302149" y="374524"/>
                  <a:pt x="10331417" y="370287"/>
                  <a:pt x="10360840" y="366020"/>
                </a:cubicBezTo>
                <a:lnTo>
                  <a:pt x="10383641" y="362300"/>
                </a:lnTo>
                <a:lnTo>
                  <a:pt x="10387515" y="361219"/>
                </a:lnTo>
                <a:cubicBezTo>
                  <a:pt x="10403629" y="359472"/>
                  <a:pt x="10422610" y="354833"/>
                  <a:pt x="10452334" y="349030"/>
                </a:cubicBezTo>
                <a:cubicBezTo>
                  <a:pt x="10457337" y="353651"/>
                  <a:pt x="10479187" y="346118"/>
                  <a:pt x="10497802" y="346682"/>
                </a:cubicBezTo>
                <a:cubicBezTo>
                  <a:pt x="10489930" y="344954"/>
                  <a:pt x="10487429" y="342642"/>
                  <a:pt x="10501039" y="338585"/>
                </a:cubicBezTo>
                <a:cubicBezTo>
                  <a:pt x="10535766" y="337403"/>
                  <a:pt x="10595581" y="320592"/>
                  <a:pt x="10618830" y="330982"/>
                </a:cubicBezTo>
                <a:cubicBezTo>
                  <a:pt x="10635310" y="324031"/>
                  <a:pt x="10653575" y="320113"/>
                  <a:pt x="10672685" y="318365"/>
                </a:cubicBezTo>
                <a:lnTo>
                  <a:pt x="10716380" y="318654"/>
                </a:lnTo>
                <a:lnTo>
                  <a:pt x="10723578" y="317475"/>
                </a:lnTo>
                <a:cubicBezTo>
                  <a:pt x="10767943" y="310202"/>
                  <a:pt x="10822778" y="298717"/>
                  <a:pt x="10867143" y="291446"/>
                </a:cubicBezTo>
                <a:cubicBezTo>
                  <a:pt x="10911510" y="284173"/>
                  <a:pt x="10947400" y="277667"/>
                  <a:pt x="10955127" y="285145"/>
                </a:cubicBezTo>
                <a:cubicBezTo>
                  <a:pt x="10957120" y="281695"/>
                  <a:pt x="10957120" y="281695"/>
                  <a:pt x="10957120" y="281695"/>
                </a:cubicBezTo>
                <a:cubicBezTo>
                  <a:pt x="10957120" y="281695"/>
                  <a:pt x="10957120" y="281695"/>
                  <a:pt x="10962354" y="279588"/>
                </a:cubicBezTo>
                <a:lnTo>
                  <a:pt x="10967549" y="281739"/>
                </a:lnTo>
                <a:lnTo>
                  <a:pt x="10999095" y="272460"/>
                </a:lnTo>
                <a:cubicBezTo>
                  <a:pt x="11014575" y="268637"/>
                  <a:pt x="11025693" y="267264"/>
                  <a:pt x="11030199" y="270290"/>
                </a:cubicBezTo>
                <a:cubicBezTo>
                  <a:pt x="11031688" y="266678"/>
                  <a:pt x="11031688" y="266678"/>
                  <a:pt x="11031688" y="266678"/>
                </a:cubicBezTo>
                <a:cubicBezTo>
                  <a:pt x="11031688" y="266678"/>
                  <a:pt x="11031688" y="266678"/>
                  <a:pt x="11036678" y="263881"/>
                </a:cubicBezTo>
                <a:cubicBezTo>
                  <a:pt x="11040179" y="264695"/>
                  <a:pt x="11043681" y="265507"/>
                  <a:pt x="11047180" y="266322"/>
                </a:cubicBezTo>
                <a:cubicBezTo>
                  <a:pt x="11047180" y="266322"/>
                  <a:pt x="11047180" y="266322"/>
                  <a:pt x="11042191" y="269120"/>
                </a:cubicBezTo>
                <a:cubicBezTo>
                  <a:pt x="11042191" y="269120"/>
                  <a:pt x="11042191" y="269120"/>
                  <a:pt x="11037200" y="271917"/>
                </a:cubicBezTo>
                <a:cubicBezTo>
                  <a:pt x="11054182" y="267950"/>
                  <a:pt x="11071164" y="263981"/>
                  <a:pt x="11088146" y="260012"/>
                </a:cubicBezTo>
                <a:cubicBezTo>
                  <a:pt x="11086656" y="263624"/>
                  <a:pt x="11105651" y="264081"/>
                  <a:pt x="11099171" y="270491"/>
                </a:cubicBezTo>
                <a:cubicBezTo>
                  <a:pt x="11189067" y="247853"/>
                  <a:pt x="11253049" y="250850"/>
                  <a:pt x="11313448" y="225314"/>
                </a:cubicBezTo>
                <a:cubicBezTo>
                  <a:pt x="11368416" y="222259"/>
                  <a:pt x="11398436" y="233194"/>
                  <a:pt x="11457870" y="219304"/>
                </a:cubicBezTo>
                <a:cubicBezTo>
                  <a:pt x="11459882" y="223730"/>
                  <a:pt x="11471874" y="222561"/>
                  <a:pt x="11475375" y="223373"/>
                </a:cubicBezTo>
                <a:cubicBezTo>
                  <a:pt x="11500847" y="217421"/>
                  <a:pt x="11531831" y="216707"/>
                  <a:pt x="11562816" y="215995"/>
                </a:cubicBezTo>
                <a:cubicBezTo>
                  <a:pt x="11583300" y="212840"/>
                  <a:pt x="11602293" y="213298"/>
                  <a:pt x="11619799" y="217366"/>
                </a:cubicBezTo>
                <a:cubicBezTo>
                  <a:pt x="11626799" y="218993"/>
                  <a:pt x="11630300" y="219808"/>
                  <a:pt x="11637302" y="221433"/>
                </a:cubicBezTo>
                <a:cubicBezTo>
                  <a:pt x="11635813" y="225046"/>
                  <a:pt x="11635813" y="225046"/>
                  <a:pt x="11635813" y="225046"/>
                </a:cubicBezTo>
                <a:cubicBezTo>
                  <a:pt x="11625833" y="230641"/>
                  <a:pt x="11610341" y="230997"/>
                  <a:pt x="11592838" y="226929"/>
                </a:cubicBezTo>
                <a:cubicBezTo>
                  <a:pt x="11573843" y="226471"/>
                  <a:pt x="11554850" y="226014"/>
                  <a:pt x="11541369" y="230797"/>
                </a:cubicBezTo>
                <a:cubicBezTo>
                  <a:pt x="11530868" y="228356"/>
                  <a:pt x="11523866" y="226729"/>
                  <a:pt x="11513361" y="224287"/>
                </a:cubicBezTo>
                <a:cubicBezTo>
                  <a:pt x="11477387" y="227799"/>
                  <a:pt x="11465396" y="228968"/>
                  <a:pt x="11432922" y="233296"/>
                </a:cubicBezTo>
                <a:cubicBezTo>
                  <a:pt x="11439400" y="226885"/>
                  <a:pt x="11417429" y="233650"/>
                  <a:pt x="11406927" y="231210"/>
                </a:cubicBezTo>
                <a:cubicBezTo>
                  <a:pt x="11398436" y="233194"/>
                  <a:pt x="11383467" y="241587"/>
                  <a:pt x="11400448" y="237619"/>
                </a:cubicBezTo>
                <a:cubicBezTo>
                  <a:pt x="11369987" y="246369"/>
                  <a:pt x="11330513" y="249068"/>
                  <a:pt x="11291036" y="251765"/>
                </a:cubicBezTo>
                <a:cubicBezTo>
                  <a:pt x="11250073" y="258074"/>
                  <a:pt x="11210597" y="260770"/>
                  <a:pt x="11168143" y="270691"/>
                </a:cubicBezTo>
                <a:cubicBezTo>
                  <a:pt x="11169633" y="267080"/>
                  <a:pt x="11161141" y="269063"/>
                  <a:pt x="11164119" y="261841"/>
                </a:cubicBezTo>
                <a:cubicBezTo>
                  <a:pt x="11113176" y="273747"/>
                  <a:pt x="11090680" y="272474"/>
                  <a:pt x="11064245" y="290075"/>
                </a:cubicBezTo>
                <a:lnTo>
                  <a:pt x="11044365" y="294063"/>
                </a:lnTo>
                <a:lnTo>
                  <a:pt x="11083952" y="291560"/>
                </a:lnTo>
                <a:lnTo>
                  <a:pt x="11108139" y="291351"/>
                </a:lnTo>
                <a:lnTo>
                  <a:pt x="11179646" y="275396"/>
                </a:lnTo>
                <a:cubicBezTo>
                  <a:pt x="11188060" y="275138"/>
                  <a:pt x="11191174" y="276691"/>
                  <a:pt x="11199590" y="276435"/>
                </a:cubicBezTo>
                <a:cubicBezTo>
                  <a:pt x="11221722" y="274115"/>
                  <a:pt x="11267244" y="261204"/>
                  <a:pt x="11281886" y="264051"/>
                </a:cubicBezTo>
                <a:cubicBezTo>
                  <a:pt x="11280960" y="259140"/>
                  <a:pt x="11283147" y="255780"/>
                  <a:pt x="11294676" y="257075"/>
                </a:cubicBezTo>
                <a:cubicBezTo>
                  <a:pt x="11299977" y="255268"/>
                  <a:pt x="11331451" y="257601"/>
                  <a:pt x="11333638" y="254244"/>
                </a:cubicBezTo>
                <a:cubicBezTo>
                  <a:pt x="11328336" y="256050"/>
                  <a:pt x="11330524" y="252691"/>
                  <a:pt x="11327410" y="251140"/>
                </a:cubicBezTo>
                <a:lnTo>
                  <a:pt x="11357177" y="248888"/>
                </a:lnTo>
                <a:lnTo>
                  <a:pt x="11362945" y="259856"/>
                </a:lnTo>
                <a:lnTo>
                  <a:pt x="11346093" y="260449"/>
                </a:lnTo>
                <a:cubicBezTo>
                  <a:pt x="11326444" y="268456"/>
                  <a:pt x="11305324" y="272393"/>
                  <a:pt x="11282761" y="276166"/>
                </a:cubicBezTo>
                <a:lnTo>
                  <a:pt x="11247485" y="283394"/>
                </a:lnTo>
                <a:lnTo>
                  <a:pt x="11256431" y="284911"/>
                </a:lnTo>
                <a:lnTo>
                  <a:pt x="11265323" y="283258"/>
                </a:lnTo>
                <a:lnTo>
                  <a:pt x="11269499" y="287127"/>
                </a:lnTo>
                <a:lnTo>
                  <a:pt x="11288451" y="290340"/>
                </a:lnTo>
                <a:lnTo>
                  <a:pt x="11290684" y="290126"/>
                </a:lnTo>
                <a:cubicBezTo>
                  <a:pt x="11316517" y="286871"/>
                  <a:pt x="11341846" y="282806"/>
                  <a:pt x="11363516" y="278030"/>
                </a:cubicBezTo>
                <a:lnTo>
                  <a:pt x="11372652" y="278307"/>
                </a:lnTo>
                <a:lnTo>
                  <a:pt x="11373477" y="279875"/>
                </a:lnTo>
                <a:lnTo>
                  <a:pt x="11395854" y="276286"/>
                </a:lnTo>
                <a:cubicBezTo>
                  <a:pt x="11402104" y="275044"/>
                  <a:pt x="11409470" y="291891"/>
                  <a:pt x="11415722" y="290648"/>
                </a:cubicBezTo>
                <a:cubicBezTo>
                  <a:pt x="11435100" y="286796"/>
                  <a:pt x="11454319" y="276982"/>
                  <a:pt x="11480572" y="271763"/>
                </a:cubicBezTo>
                <a:cubicBezTo>
                  <a:pt x="11480734" y="277723"/>
                  <a:pt x="11487323" y="289065"/>
                  <a:pt x="11494994" y="293866"/>
                </a:cubicBezTo>
                <a:lnTo>
                  <a:pt x="11553130" y="282308"/>
                </a:lnTo>
                <a:cubicBezTo>
                  <a:pt x="11572677" y="284749"/>
                  <a:pt x="11598522" y="287601"/>
                  <a:pt x="11638186" y="290370"/>
                </a:cubicBezTo>
                <a:cubicBezTo>
                  <a:pt x="11667939" y="292445"/>
                  <a:pt x="11735389" y="289837"/>
                  <a:pt x="11770033" y="293186"/>
                </a:cubicBezTo>
                <a:lnTo>
                  <a:pt x="11789298" y="298420"/>
                </a:lnTo>
                <a:lnTo>
                  <a:pt x="11815114" y="301699"/>
                </a:lnTo>
                <a:cubicBezTo>
                  <a:pt x="11818260" y="299098"/>
                  <a:pt x="11818260" y="299098"/>
                  <a:pt x="11818260" y="299098"/>
                </a:cubicBezTo>
                <a:cubicBezTo>
                  <a:pt x="11818260" y="299098"/>
                  <a:pt x="11820405" y="301736"/>
                  <a:pt x="11820405" y="301736"/>
                </a:cubicBezTo>
                <a:cubicBezTo>
                  <a:pt x="11823548" y="299135"/>
                  <a:pt x="11830982" y="301808"/>
                  <a:pt x="11830982" y="301808"/>
                </a:cubicBezTo>
                <a:cubicBezTo>
                  <a:pt x="11836273" y="301843"/>
                  <a:pt x="11833130" y="304443"/>
                  <a:pt x="11827840" y="304407"/>
                </a:cubicBezTo>
                <a:cubicBezTo>
                  <a:pt x="11824695" y="307008"/>
                  <a:pt x="11824695" y="307008"/>
                  <a:pt x="11822549" y="304372"/>
                </a:cubicBezTo>
                <a:cubicBezTo>
                  <a:pt x="11832131" y="309681"/>
                  <a:pt x="11854288" y="304587"/>
                  <a:pt x="11855435" y="312460"/>
                </a:cubicBezTo>
                <a:cubicBezTo>
                  <a:pt x="11809973" y="314772"/>
                  <a:pt x="11795398" y="335648"/>
                  <a:pt x="11746645" y="327452"/>
                </a:cubicBezTo>
                <a:cubicBezTo>
                  <a:pt x="11742353" y="322180"/>
                  <a:pt x="11756077" y="319652"/>
                  <a:pt x="11759221" y="317051"/>
                </a:cubicBezTo>
                <a:lnTo>
                  <a:pt x="11737889" y="315557"/>
                </a:lnTo>
                <a:lnTo>
                  <a:pt x="11686985" y="325947"/>
                </a:lnTo>
                <a:cubicBezTo>
                  <a:pt x="11638429" y="334435"/>
                  <a:pt x="11587390" y="341085"/>
                  <a:pt x="11567931" y="341958"/>
                </a:cubicBezTo>
                <a:cubicBezTo>
                  <a:pt x="11534926" y="329874"/>
                  <a:pt x="11476495" y="353809"/>
                  <a:pt x="11430692" y="356588"/>
                </a:cubicBezTo>
                <a:cubicBezTo>
                  <a:pt x="11397937" y="353779"/>
                  <a:pt x="11357138" y="355648"/>
                  <a:pt x="11316401" y="359834"/>
                </a:cubicBezTo>
                <a:lnTo>
                  <a:pt x="11232235" y="372508"/>
                </a:lnTo>
                <a:lnTo>
                  <a:pt x="11232117" y="373119"/>
                </a:lnTo>
                <a:cubicBezTo>
                  <a:pt x="11231991" y="373774"/>
                  <a:pt x="11231991" y="373774"/>
                  <a:pt x="11231991" y="373774"/>
                </a:cubicBezTo>
                <a:lnTo>
                  <a:pt x="11221567" y="374113"/>
                </a:lnTo>
                <a:lnTo>
                  <a:pt x="11202483" y="376987"/>
                </a:lnTo>
                <a:lnTo>
                  <a:pt x="11202857" y="380295"/>
                </a:lnTo>
                <a:lnTo>
                  <a:pt x="11212222" y="381882"/>
                </a:lnTo>
                <a:lnTo>
                  <a:pt x="11250407" y="375713"/>
                </a:lnTo>
                <a:cubicBezTo>
                  <a:pt x="11263884" y="375836"/>
                  <a:pt x="11261214" y="378898"/>
                  <a:pt x="11253159" y="382940"/>
                </a:cubicBezTo>
                <a:cubicBezTo>
                  <a:pt x="11271980" y="376940"/>
                  <a:pt x="11293555" y="378166"/>
                  <a:pt x="11298897" y="372042"/>
                </a:cubicBezTo>
                <a:cubicBezTo>
                  <a:pt x="11328527" y="369229"/>
                  <a:pt x="11347388" y="368373"/>
                  <a:pt x="11363539" y="365436"/>
                </a:cubicBezTo>
                <a:cubicBezTo>
                  <a:pt x="11382400" y="364580"/>
                  <a:pt x="11395879" y="364704"/>
                  <a:pt x="11420166" y="368014"/>
                </a:cubicBezTo>
                <a:cubicBezTo>
                  <a:pt x="11420206" y="373158"/>
                  <a:pt x="11412111" y="372056"/>
                  <a:pt x="11412151" y="377201"/>
                </a:cubicBezTo>
                <a:cubicBezTo>
                  <a:pt x="11449876" y="375490"/>
                  <a:pt x="11476793" y="370593"/>
                  <a:pt x="11509133" y="369861"/>
                </a:cubicBezTo>
                <a:cubicBezTo>
                  <a:pt x="11541434" y="363986"/>
                  <a:pt x="11573775" y="363253"/>
                  <a:pt x="11616924" y="365708"/>
                </a:cubicBezTo>
                <a:cubicBezTo>
                  <a:pt x="11592678" y="367543"/>
                  <a:pt x="11606198" y="372811"/>
                  <a:pt x="11614333" y="379060"/>
                </a:cubicBezTo>
                <a:cubicBezTo>
                  <a:pt x="11617046" y="381143"/>
                  <a:pt x="11622429" y="380162"/>
                  <a:pt x="11625141" y="382246"/>
                </a:cubicBezTo>
                <a:cubicBezTo>
                  <a:pt x="11625141" y="382246"/>
                  <a:pt x="11622469" y="385307"/>
                  <a:pt x="11617086" y="386287"/>
                </a:cubicBezTo>
                <a:cubicBezTo>
                  <a:pt x="11617086" y="386287"/>
                  <a:pt x="11617086" y="386287"/>
                  <a:pt x="11611703" y="387266"/>
                </a:cubicBezTo>
                <a:cubicBezTo>
                  <a:pt x="11622469" y="385307"/>
                  <a:pt x="11614455" y="394493"/>
                  <a:pt x="11598265" y="392286"/>
                </a:cubicBezTo>
                <a:cubicBezTo>
                  <a:pt x="11598265" y="392286"/>
                  <a:pt x="11598265" y="392286"/>
                  <a:pt x="11598224" y="387142"/>
                </a:cubicBezTo>
                <a:cubicBezTo>
                  <a:pt x="11595512" y="385059"/>
                  <a:pt x="11590130" y="386038"/>
                  <a:pt x="11590130" y="386038"/>
                </a:cubicBezTo>
                <a:cubicBezTo>
                  <a:pt x="11590089" y="380893"/>
                  <a:pt x="11592800" y="382977"/>
                  <a:pt x="11598183" y="381997"/>
                </a:cubicBezTo>
                <a:cubicBezTo>
                  <a:pt x="11598183" y="381997"/>
                  <a:pt x="11598183" y="381997"/>
                  <a:pt x="11603566" y="381018"/>
                </a:cubicBezTo>
                <a:cubicBezTo>
                  <a:pt x="11584664" y="376730"/>
                  <a:pt x="11546940" y="378440"/>
                  <a:pt x="11541598" y="384563"/>
                </a:cubicBezTo>
                <a:cubicBezTo>
                  <a:pt x="11503873" y="386274"/>
                  <a:pt x="11468779" y="379778"/>
                  <a:pt x="11447286" y="388841"/>
                </a:cubicBezTo>
                <a:cubicBezTo>
                  <a:pt x="11423040" y="390676"/>
                  <a:pt x="11433766" y="383572"/>
                  <a:pt x="11417575" y="381366"/>
                </a:cubicBezTo>
                <a:cubicBezTo>
                  <a:pt x="11393331" y="383200"/>
                  <a:pt x="11396084" y="390428"/>
                  <a:pt x="11379933" y="393367"/>
                </a:cubicBezTo>
                <a:cubicBezTo>
                  <a:pt x="11366434" y="390670"/>
                  <a:pt x="11354301" y="390301"/>
                  <a:pt x="11343524" y="390973"/>
                </a:cubicBezTo>
                <a:lnTo>
                  <a:pt x="11323504" y="393704"/>
                </a:lnTo>
                <a:lnTo>
                  <a:pt x="11327668" y="396335"/>
                </a:lnTo>
                <a:cubicBezTo>
                  <a:pt x="11331157" y="397247"/>
                  <a:pt x="11334897" y="397728"/>
                  <a:pt x="11336517" y="398399"/>
                </a:cubicBezTo>
                <a:cubicBezTo>
                  <a:pt x="11361940" y="396106"/>
                  <a:pt x="11391848" y="399948"/>
                  <a:pt x="11421756" y="403789"/>
                </a:cubicBezTo>
                <a:cubicBezTo>
                  <a:pt x="11441944" y="403603"/>
                  <a:pt x="11460140" y="406867"/>
                  <a:pt x="11476341" y="413581"/>
                </a:cubicBezTo>
                <a:cubicBezTo>
                  <a:pt x="11482819" y="416266"/>
                  <a:pt x="11486059" y="417610"/>
                  <a:pt x="11492539" y="420295"/>
                </a:cubicBezTo>
                <a:cubicBezTo>
                  <a:pt x="11490545" y="423746"/>
                  <a:pt x="11490545" y="423746"/>
                  <a:pt x="11490545" y="423746"/>
                </a:cubicBezTo>
                <a:cubicBezTo>
                  <a:pt x="11480076" y="427960"/>
                  <a:pt x="11465122" y="426039"/>
                  <a:pt x="11448923" y="419325"/>
                </a:cubicBezTo>
                <a:cubicBezTo>
                  <a:pt x="11430729" y="416061"/>
                  <a:pt x="11412534" y="412796"/>
                  <a:pt x="11398825" y="415668"/>
                </a:cubicBezTo>
                <a:cubicBezTo>
                  <a:pt x="11389105" y="411640"/>
                  <a:pt x="11382626" y="408955"/>
                  <a:pt x="11372906" y="404927"/>
                </a:cubicBezTo>
                <a:cubicBezTo>
                  <a:pt x="11337762" y="403191"/>
                  <a:pt x="11326049" y="402612"/>
                  <a:pt x="11294145" y="402221"/>
                </a:cubicBezTo>
                <a:lnTo>
                  <a:pt x="11290332" y="399960"/>
                </a:lnTo>
                <a:lnTo>
                  <a:pt x="11288340" y="400368"/>
                </a:lnTo>
                <a:cubicBezTo>
                  <a:pt x="11278246" y="402204"/>
                  <a:pt x="11266801" y="403642"/>
                  <a:pt x="11253321" y="403519"/>
                </a:cubicBezTo>
                <a:lnTo>
                  <a:pt x="11251216" y="402247"/>
                </a:lnTo>
                <a:lnTo>
                  <a:pt x="11211428" y="403754"/>
                </a:lnTo>
                <a:lnTo>
                  <a:pt x="11197045" y="402819"/>
                </a:lnTo>
                <a:lnTo>
                  <a:pt x="11196899" y="403068"/>
                </a:lnTo>
                <a:cubicBezTo>
                  <a:pt x="11209740" y="413166"/>
                  <a:pt x="11229904" y="415150"/>
                  <a:pt x="11236493" y="426492"/>
                </a:cubicBezTo>
                <a:lnTo>
                  <a:pt x="11230242" y="427735"/>
                </a:lnTo>
                <a:lnTo>
                  <a:pt x="11230412" y="434027"/>
                </a:lnTo>
                <a:cubicBezTo>
                  <a:pt x="11203988" y="432954"/>
                  <a:pt x="11197575" y="428238"/>
                  <a:pt x="11165071" y="434699"/>
                </a:cubicBezTo>
                <a:lnTo>
                  <a:pt x="11165739" y="459535"/>
                </a:lnTo>
                <a:cubicBezTo>
                  <a:pt x="11178241" y="457049"/>
                  <a:pt x="11191527" y="460400"/>
                  <a:pt x="11204655" y="457790"/>
                </a:cubicBezTo>
                <a:lnTo>
                  <a:pt x="11205331" y="482960"/>
                </a:lnTo>
                <a:lnTo>
                  <a:pt x="11192205" y="485570"/>
                </a:lnTo>
                <a:cubicBezTo>
                  <a:pt x="11185785" y="480521"/>
                  <a:pt x="11172318" y="470546"/>
                  <a:pt x="11159361" y="479449"/>
                </a:cubicBezTo>
                <a:lnTo>
                  <a:pt x="11159699" y="492031"/>
                </a:lnTo>
                <a:cubicBezTo>
                  <a:pt x="11133774" y="509504"/>
                  <a:pt x="11101767" y="534512"/>
                  <a:pt x="11075849" y="552315"/>
                </a:cubicBezTo>
                <a:cubicBezTo>
                  <a:pt x="11037429" y="572605"/>
                  <a:pt x="11016920" y="557704"/>
                  <a:pt x="10978670" y="584287"/>
                </a:cubicBezTo>
                <a:lnTo>
                  <a:pt x="10978829" y="590248"/>
                </a:lnTo>
                <a:cubicBezTo>
                  <a:pt x="11011337" y="583786"/>
                  <a:pt x="11057138" y="581005"/>
                  <a:pt x="11089475" y="568250"/>
                </a:cubicBezTo>
                <a:lnTo>
                  <a:pt x="11089645" y="574543"/>
                </a:lnTo>
                <a:cubicBezTo>
                  <a:pt x="11082937" y="582202"/>
                  <a:pt x="11076856" y="589737"/>
                  <a:pt x="11070765" y="596942"/>
                </a:cubicBezTo>
                <a:cubicBezTo>
                  <a:pt x="11050761" y="600917"/>
                  <a:pt x="11050601" y="594956"/>
                  <a:pt x="11038098" y="597442"/>
                </a:cubicBezTo>
                <a:cubicBezTo>
                  <a:pt x="11031384" y="604771"/>
                  <a:pt x="11025300" y="612304"/>
                  <a:pt x="11018423" y="613672"/>
                </a:cubicBezTo>
                <a:lnTo>
                  <a:pt x="11018584" y="619633"/>
                </a:lnTo>
                <a:cubicBezTo>
                  <a:pt x="11045017" y="621037"/>
                  <a:pt x="11045017" y="621037"/>
                  <a:pt x="11051768" y="638340"/>
                </a:cubicBezTo>
                <a:lnTo>
                  <a:pt x="11032389" y="642192"/>
                </a:lnTo>
                <a:lnTo>
                  <a:pt x="11032017" y="642082"/>
                </a:lnTo>
                <a:lnTo>
                  <a:pt x="11033352" y="644796"/>
                </a:lnTo>
                <a:lnTo>
                  <a:pt x="11017240" y="644995"/>
                </a:lnTo>
                <a:lnTo>
                  <a:pt x="11013349" y="658628"/>
                </a:lnTo>
                <a:lnTo>
                  <a:pt x="11023000" y="664562"/>
                </a:lnTo>
                <a:lnTo>
                  <a:pt x="11033475" y="663056"/>
                </a:lnTo>
                <a:lnTo>
                  <a:pt x="11042566" y="663545"/>
                </a:lnTo>
                <a:lnTo>
                  <a:pt x="11046060" y="670661"/>
                </a:lnTo>
                <a:lnTo>
                  <a:pt x="11046353" y="670710"/>
                </a:lnTo>
                <a:cubicBezTo>
                  <a:pt x="11046353" y="670710"/>
                  <a:pt x="11051937" y="644630"/>
                  <a:pt x="11052265" y="656884"/>
                </a:cubicBezTo>
                <a:lnTo>
                  <a:pt x="11052605" y="669470"/>
                </a:lnTo>
                <a:lnTo>
                  <a:pt x="11059481" y="668102"/>
                </a:lnTo>
                <a:lnTo>
                  <a:pt x="11059650" y="674393"/>
                </a:lnTo>
                <a:lnTo>
                  <a:pt x="11049708" y="678082"/>
                </a:lnTo>
                <a:lnTo>
                  <a:pt x="11050107" y="678894"/>
                </a:lnTo>
                <a:lnTo>
                  <a:pt x="11046842" y="679146"/>
                </a:lnTo>
                <a:lnTo>
                  <a:pt x="11036937" y="682821"/>
                </a:lnTo>
                <a:cubicBezTo>
                  <a:pt x="11030437" y="686444"/>
                  <a:pt x="11023955" y="690812"/>
                  <a:pt x="11014346" y="695720"/>
                </a:cubicBezTo>
                <a:lnTo>
                  <a:pt x="11014523" y="702342"/>
                </a:lnTo>
                <a:cubicBezTo>
                  <a:pt x="11047030" y="695880"/>
                  <a:pt x="11053769" y="712852"/>
                  <a:pt x="11086446" y="712681"/>
                </a:cubicBezTo>
                <a:cubicBezTo>
                  <a:pt x="11092663" y="686807"/>
                  <a:pt x="11086117" y="700428"/>
                  <a:pt x="11099074" y="691527"/>
                </a:cubicBezTo>
                <a:cubicBezTo>
                  <a:pt x="11112372" y="695208"/>
                  <a:pt x="11131581" y="685063"/>
                  <a:pt x="11145206" y="701000"/>
                </a:cubicBezTo>
                <a:cubicBezTo>
                  <a:pt x="11132249" y="709902"/>
                  <a:pt x="11132249" y="709902"/>
                  <a:pt x="11126166" y="717435"/>
                </a:cubicBezTo>
                <a:lnTo>
                  <a:pt x="11151796" y="712341"/>
                </a:lnTo>
                <a:cubicBezTo>
                  <a:pt x="11165042" y="690729"/>
                  <a:pt x="11191295" y="685512"/>
                  <a:pt x="11230053" y="677806"/>
                </a:cubicBezTo>
                <a:lnTo>
                  <a:pt x="11230561" y="696682"/>
                </a:lnTo>
                <a:cubicBezTo>
                  <a:pt x="11205262" y="714031"/>
                  <a:pt x="11198563" y="722020"/>
                  <a:pt x="11199392" y="752820"/>
                </a:cubicBezTo>
                <a:cubicBezTo>
                  <a:pt x="11212687" y="756501"/>
                  <a:pt x="11206436" y="757744"/>
                  <a:pt x="11212857" y="762793"/>
                </a:cubicBezTo>
                <a:lnTo>
                  <a:pt x="11199729" y="765403"/>
                </a:lnTo>
                <a:cubicBezTo>
                  <a:pt x="11180688" y="781841"/>
                  <a:pt x="11153470" y="774599"/>
                  <a:pt x="11141306" y="789670"/>
                </a:cubicBezTo>
                <a:cubicBezTo>
                  <a:pt x="11134591" y="796997"/>
                  <a:pt x="11128508" y="804533"/>
                  <a:pt x="11121792" y="811860"/>
                </a:cubicBezTo>
                <a:cubicBezTo>
                  <a:pt x="11128847" y="817117"/>
                  <a:pt x="11129007" y="823077"/>
                  <a:pt x="11135428" y="828127"/>
                </a:cubicBezTo>
                <a:cubicBezTo>
                  <a:pt x="11102922" y="834589"/>
                  <a:pt x="11109628" y="826931"/>
                  <a:pt x="11089963" y="843491"/>
                </a:cubicBezTo>
                <a:lnTo>
                  <a:pt x="11089288" y="818321"/>
                </a:lnTo>
                <a:lnTo>
                  <a:pt x="11011773" y="833731"/>
                </a:lnTo>
                <a:cubicBezTo>
                  <a:pt x="10999489" y="867803"/>
                  <a:pt x="10974233" y="910112"/>
                  <a:pt x="10935645" y="924110"/>
                </a:cubicBezTo>
                <a:cubicBezTo>
                  <a:pt x="10925703" y="916598"/>
                  <a:pt x="10902804" y="918069"/>
                  <a:pt x="10878305" y="921400"/>
                </a:cubicBezTo>
                <a:lnTo>
                  <a:pt x="10861558" y="923511"/>
                </a:lnTo>
                <a:lnTo>
                  <a:pt x="10917229" y="938326"/>
                </a:lnTo>
                <a:cubicBezTo>
                  <a:pt x="10937349" y="943992"/>
                  <a:pt x="10958321" y="948413"/>
                  <a:pt x="10987647" y="948235"/>
                </a:cubicBezTo>
                <a:cubicBezTo>
                  <a:pt x="10988435" y="953191"/>
                  <a:pt x="10999869" y="954776"/>
                  <a:pt x="11002926" y="956411"/>
                </a:cubicBezTo>
                <a:cubicBezTo>
                  <a:pt x="11028062" y="956259"/>
                  <a:pt x="11057043" y="962697"/>
                  <a:pt x="11086023" y="969138"/>
                </a:cubicBezTo>
                <a:cubicBezTo>
                  <a:pt x="11105836" y="970668"/>
                  <a:pt x="11123382" y="975523"/>
                  <a:pt x="11138663" y="983701"/>
                </a:cubicBezTo>
                <a:cubicBezTo>
                  <a:pt x="11144774" y="986970"/>
                  <a:pt x="11147830" y="988605"/>
                  <a:pt x="11153942" y="991875"/>
                </a:cubicBezTo>
                <a:cubicBezTo>
                  <a:pt x="11151676" y="995197"/>
                  <a:pt x="11151676" y="995197"/>
                  <a:pt x="11151676" y="995197"/>
                </a:cubicBezTo>
                <a:cubicBezTo>
                  <a:pt x="11141032" y="998570"/>
                  <a:pt x="11126541" y="995349"/>
                  <a:pt x="11111261" y="987173"/>
                </a:cubicBezTo>
                <a:cubicBezTo>
                  <a:pt x="11093716" y="982319"/>
                  <a:pt x="11076167" y="977463"/>
                  <a:pt x="11062467" y="979201"/>
                </a:cubicBezTo>
                <a:cubicBezTo>
                  <a:pt x="11053300" y="974295"/>
                  <a:pt x="11047187" y="971025"/>
                  <a:pt x="11038019" y="966119"/>
                </a:cubicBezTo>
                <a:cubicBezTo>
                  <a:pt x="11003715" y="961367"/>
                  <a:pt x="10992282" y="959781"/>
                  <a:pt x="10961034" y="956663"/>
                </a:cubicBezTo>
                <a:cubicBezTo>
                  <a:pt x="10968623" y="951656"/>
                  <a:pt x="10946544" y="953444"/>
                  <a:pt x="10937378" y="948540"/>
                </a:cubicBezTo>
                <a:cubicBezTo>
                  <a:pt x="10928997" y="948590"/>
                  <a:pt x="10913031" y="953648"/>
                  <a:pt x="10929786" y="953546"/>
                </a:cubicBezTo>
                <a:cubicBezTo>
                  <a:pt x="10899330" y="955385"/>
                  <a:pt x="10861969" y="948997"/>
                  <a:pt x="10824610" y="942607"/>
                </a:cubicBezTo>
                <a:cubicBezTo>
                  <a:pt x="10804798" y="941074"/>
                  <a:pt x="10785552" y="938710"/>
                  <a:pt x="10766022" y="936761"/>
                </a:cubicBezTo>
                <a:lnTo>
                  <a:pt x="10765005" y="936706"/>
                </a:lnTo>
                <a:lnTo>
                  <a:pt x="10765731" y="938912"/>
                </a:lnTo>
                <a:lnTo>
                  <a:pt x="10752605" y="941521"/>
                </a:lnTo>
                <a:cubicBezTo>
                  <a:pt x="10725690" y="922235"/>
                  <a:pt x="10563160" y="954545"/>
                  <a:pt x="10537860" y="971893"/>
                </a:cubicBezTo>
                <a:cubicBezTo>
                  <a:pt x="10518651" y="982039"/>
                  <a:pt x="10499940" y="1010728"/>
                  <a:pt x="10480095" y="1020667"/>
                </a:cubicBezTo>
                <a:cubicBezTo>
                  <a:pt x="10460269" y="1031266"/>
                  <a:pt x="10446965" y="1027252"/>
                  <a:pt x="10434640" y="1036360"/>
                </a:cubicBezTo>
                <a:cubicBezTo>
                  <a:pt x="10454188" y="1038800"/>
                  <a:pt x="10454349" y="1044761"/>
                  <a:pt x="10480603" y="1039542"/>
                </a:cubicBezTo>
                <a:cubicBezTo>
                  <a:pt x="10500278" y="1023314"/>
                  <a:pt x="10655264" y="967531"/>
                  <a:pt x="10668393" y="964920"/>
                </a:cubicBezTo>
                <a:cubicBezTo>
                  <a:pt x="10688100" y="973323"/>
                  <a:pt x="10681680" y="968272"/>
                  <a:pt x="10688261" y="979282"/>
                </a:cubicBezTo>
                <a:cubicBezTo>
                  <a:pt x="10675480" y="994808"/>
                  <a:pt x="10675480" y="994808"/>
                  <a:pt x="10675641" y="1000767"/>
                </a:cubicBezTo>
                <a:cubicBezTo>
                  <a:pt x="10683023" y="1018279"/>
                  <a:pt x="10683023" y="1018279"/>
                  <a:pt x="10695856" y="1028046"/>
                </a:cubicBezTo>
                <a:cubicBezTo>
                  <a:pt x="10708984" y="1025435"/>
                  <a:pt x="10721942" y="1016533"/>
                  <a:pt x="10741320" y="1012680"/>
                </a:cubicBezTo>
                <a:cubicBezTo>
                  <a:pt x="10746986" y="1030532"/>
                  <a:pt x="10826416" y="1030911"/>
                  <a:pt x="10869032" y="1042539"/>
                </a:cubicBezTo>
                <a:lnTo>
                  <a:pt x="10888457" y="1054708"/>
                </a:lnTo>
                <a:lnTo>
                  <a:pt x="10891591" y="1054608"/>
                </a:lnTo>
                <a:cubicBezTo>
                  <a:pt x="10915388" y="1066296"/>
                  <a:pt x="10962572" y="1068514"/>
                  <a:pt x="11000078" y="1078207"/>
                </a:cubicBezTo>
                <a:cubicBezTo>
                  <a:pt x="10970839" y="1072868"/>
                  <a:pt x="10938577" y="1072013"/>
                  <a:pt x="10905912" y="1071467"/>
                </a:cubicBezTo>
                <a:lnTo>
                  <a:pt x="10851696" y="1068733"/>
                </a:lnTo>
                <a:lnTo>
                  <a:pt x="10848685" y="1069431"/>
                </a:lnTo>
                <a:lnTo>
                  <a:pt x="10838107" y="1078789"/>
                </a:lnTo>
                <a:cubicBezTo>
                  <a:pt x="10836382" y="1081450"/>
                  <a:pt x="10838847" y="1082671"/>
                  <a:pt x="10851027" y="1080972"/>
                </a:cubicBezTo>
                <a:cubicBezTo>
                  <a:pt x="10828938" y="1086900"/>
                  <a:pt x="10809709" y="1091433"/>
                  <a:pt x="10792009" y="1094614"/>
                </a:cubicBezTo>
                <a:lnTo>
                  <a:pt x="10788801" y="1094970"/>
                </a:lnTo>
                <a:lnTo>
                  <a:pt x="10788351" y="1095212"/>
                </a:lnTo>
                <a:lnTo>
                  <a:pt x="10783598" y="1096989"/>
                </a:lnTo>
                <a:lnTo>
                  <a:pt x="10783442" y="1096930"/>
                </a:lnTo>
                <a:cubicBezTo>
                  <a:pt x="10783030" y="1096877"/>
                  <a:pt x="10782482" y="1096983"/>
                  <a:pt x="10781944" y="1097608"/>
                </a:cubicBezTo>
                <a:lnTo>
                  <a:pt x="10783598" y="1096989"/>
                </a:lnTo>
                <a:lnTo>
                  <a:pt x="10784133" y="1097192"/>
                </a:lnTo>
                <a:cubicBezTo>
                  <a:pt x="10784671" y="1096566"/>
                  <a:pt x="10785219" y="1096463"/>
                  <a:pt x="10785496" y="1096671"/>
                </a:cubicBezTo>
                <a:lnTo>
                  <a:pt x="10785388" y="1097259"/>
                </a:lnTo>
                <a:lnTo>
                  <a:pt x="10721931" y="1115036"/>
                </a:lnTo>
                <a:lnTo>
                  <a:pt x="10720742" y="1113416"/>
                </a:lnTo>
                <a:cubicBezTo>
                  <a:pt x="10702160" y="1117994"/>
                  <a:pt x="10691217" y="1120071"/>
                  <a:pt x="10672634" y="1124647"/>
                </a:cubicBezTo>
                <a:cubicBezTo>
                  <a:pt x="10667145" y="1124642"/>
                  <a:pt x="10663844" y="1124221"/>
                  <a:pt x="10659466" y="1125053"/>
                </a:cubicBezTo>
                <a:cubicBezTo>
                  <a:pt x="10638695" y="1130042"/>
                  <a:pt x="10616810" y="1134199"/>
                  <a:pt x="10594891" y="1136265"/>
                </a:cubicBezTo>
                <a:cubicBezTo>
                  <a:pt x="10584485" y="1137718"/>
                  <a:pt x="10574351" y="1138857"/>
                  <a:pt x="10564220" y="1140257"/>
                </a:cubicBezTo>
                <a:lnTo>
                  <a:pt x="10535826" y="1145405"/>
                </a:lnTo>
                <a:lnTo>
                  <a:pt x="10535765" y="1145397"/>
                </a:lnTo>
                <a:cubicBezTo>
                  <a:pt x="10535765" y="1145397"/>
                  <a:pt x="10535765" y="1145397"/>
                  <a:pt x="10533577" y="1145813"/>
                </a:cubicBezTo>
                <a:lnTo>
                  <a:pt x="10535826" y="1145405"/>
                </a:lnTo>
                <a:lnTo>
                  <a:pt x="10539067" y="1145818"/>
                </a:lnTo>
                <a:cubicBezTo>
                  <a:pt x="10537989" y="1147069"/>
                  <a:pt x="10536914" y="1148321"/>
                  <a:pt x="10533613" y="1147900"/>
                </a:cubicBezTo>
                <a:cubicBezTo>
                  <a:pt x="10533613" y="1147900"/>
                  <a:pt x="10531425" y="1148316"/>
                  <a:pt x="10531425" y="1148316"/>
                </a:cubicBezTo>
                <a:cubicBezTo>
                  <a:pt x="10530349" y="1149567"/>
                  <a:pt x="10531461" y="1150405"/>
                  <a:pt x="10532538" y="1149151"/>
                </a:cubicBezTo>
                <a:cubicBezTo>
                  <a:pt x="10547894" y="1148330"/>
                  <a:pt x="10570854" y="1142925"/>
                  <a:pt x="10589511" y="1142523"/>
                </a:cubicBezTo>
                <a:cubicBezTo>
                  <a:pt x="10590660" y="1145449"/>
                  <a:pt x="10592848" y="1145032"/>
                  <a:pt x="10587396" y="1147115"/>
                </a:cubicBezTo>
                <a:cubicBezTo>
                  <a:pt x="10585170" y="1145442"/>
                  <a:pt x="10578605" y="1146690"/>
                  <a:pt x="10572039" y="1147936"/>
                </a:cubicBezTo>
                <a:cubicBezTo>
                  <a:pt x="10572113" y="1152111"/>
                  <a:pt x="10557796" y="1149592"/>
                  <a:pt x="10547930" y="1150418"/>
                </a:cubicBezTo>
                <a:cubicBezTo>
                  <a:pt x="10534782" y="1151867"/>
                  <a:pt x="10521095" y="1153942"/>
                  <a:pt x="10507264" y="1155653"/>
                </a:cubicBezTo>
                <a:lnTo>
                  <a:pt x="10492613" y="1156724"/>
                </a:lnTo>
                <a:lnTo>
                  <a:pt x="10476201" y="1179708"/>
                </a:lnTo>
                <a:cubicBezTo>
                  <a:pt x="10464888" y="1191321"/>
                  <a:pt x="10451969" y="1201712"/>
                  <a:pt x="10439324" y="1210552"/>
                </a:cubicBezTo>
                <a:lnTo>
                  <a:pt x="10439823" y="1229099"/>
                </a:lnTo>
                <a:cubicBezTo>
                  <a:pt x="10426696" y="1231708"/>
                  <a:pt x="10413737" y="1240609"/>
                  <a:pt x="10400610" y="1243220"/>
                </a:cubicBezTo>
                <a:cubicBezTo>
                  <a:pt x="10393850" y="1225585"/>
                  <a:pt x="10393521" y="1213332"/>
                  <a:pt x="10380056" y="1203358"/>
                </a:cubicBezTo>
                <a:cubicBezTo>
                  <a:pt x="10307457" y="1167851"/>
                  <a:pt x="10184689" y="1229879"/>
                  <a:pt x="10106086" y="1251497"/>
                </a:cubicBezTo>
                <a:cubicBezTo>
                  <a:pt x="10112462" y="1231585"/>
                  <a:pt x="10112462" y="1231585"/>
                  <a:pt x="10119009" y="1217966"/>
                </a:cubicBezTo>
                <a:lnTo>
                  <a:pt x="10099005" y="1221943"/>
                </a:lnTo>
                <a:cubicBezTo>
                  <a:pt x="10092915" y="1229147"/>
                  <a:pt x="10079957" y="1238048"/>
                  <a:pt x="10066829" y="1240658"/>
                </a:cubicBezTo>
                <a:lnTo>
                  <a:pt x="10066659" y="1234365"/>
                </a:lnTo>
                <a:cubicBezTo>
                  <a:pt x="10072910" y="1233123"/>
                  <a:pt x="10072910" y="1233123"/>
                  <a:pt x="10079627" y="1225795"/>
                </a:cubicBezTo>
                <a:lnTo>
                  <a:pt x="10040245" y="1233624"/>
                </a:lnTo>
                <a:cubicBezTo>
                  <a:pt x="10027573" y="1229818"/>
                  <a:pt x="10007569" y="1233795"/>
                  <a:pt x="9975857" y="1246425"/>
                </a:cubicBezTo>
                <a:lnTo>
                  <a:pt x="9975180" y="1221256"/>
                </a:lnTo>
                <a:lnTo>
                  <a:pt x="9962053" y="1223865"/>
                </a:lnTo>
                <a:cubicBezTo>
                  <a:pt x="9955516" y="1237818"/>
                  <a:pt x="9929886" y="1242911"/>
                  <a:pt x="9917097" y="1258107"/>
                </a:cubicBezTo>
                <a:lnTo>
                  <a:pt x="9917765" y="1282943"/>
                </a:lnTo>
                <a:lnTo>
                  <a:pt x="9879008" y="1290647"/>
                </a:lnTo>
                <a:cubicBezTo>
                  <a:pt x="9871963" y="1285723"/>
                  <a:pt x="9865542" y="1280673"/>
                  <a:pt x="9858496" y="1275749"/>
                </a:cubicBezTo>
                <a:cubicBezTo>
                  <a:pt x="9864875" y="1255835"/>
                  <a:pt x="9864705" y="1249544"/>
                  <a:pt x="9857328" y="1232366"/>
                </a:cubicBezTo>
                <a:lnTo>
                  <a:pt x="9786067" y="1246534"/>
                </a:lnTo>
                <a:cubicBezTo>
                  <a:pt x="9780146" y="1260028"/>
                  <a:pt x="9780146" y="1260028"/>
                  <a:pt x="9780653" y="1278905"/>
                </a:cubicBezTo>
                <a:lnTo>
                  <a:pt x="9780821" y="1285197"/>
                </a:lnTo>
                <a:cubicBezTo>
                  <a:pt x="9766732" y="1275347"/>
                  <a:pt x="9740477" y="1280567"/>
                  <a:pt x="9715016" y="1291953"/>
                </a:cubicBezTo>
                <a:cubicBezTo>
                  <a:pt x="9708469" y="1305574"/>
                  <a:pt x="9721936" y="1315548"/>
                  <a:pt x="9702726" y="1325693"/>
                </a:cubicBezTo>
                <a:cubicBezTo>
                  <a:pt x="9676800" y="1343166"/>
                  <a:pt x="9670051" y="1325864"/>
                  <a:pt x="9637374" y="1326034"/>
                </a:cubicBezTo>
                <a:lnTo>
                  <a:pt x="9637874" y="1344577"/>
                </a:lnTo>
                <a:cubicBezTo>
                  <a:pt x="9611619" y="1349798"/>
                  <a:pt x="9553153" y="1349104"/>
                  <a:pt x="9526564" y="1341737"/>
                </a:cubicBezTo>
                <a:lnTo>
                  <a:pt x="9527230" y="1366574"/>
                </a:lnTo>
                <a:lnTo>
                  <a:pt x="9501602" y="1371669"/>
                </a:lnTo>
                <a:lnTo>
                  <a:pt x="9500935" y="1346831"/>
                </a:lnTo>
                <a:lnTo>
                  <a:pt x="9487807" y="1349441"/>
                </a:lnTo>
                <a:lnTo>
                  <a:pt x="9487975" y="1355735"/>
                </a:lnTo>
                <a:cubicBezTo>
                  <a:pt x="9481438" y="1369686"/>
                  <a:pt x="9488643" y="1380571"/>
                  <a:pt x="9482275" y="1400816"/>
                </a:cubicBezTo>
                <a:lnTo>
                  <a:pt x="9476023" y="1402058"/>
                </a:lnTo>
                <a:cubicBezTo>
                  <a:pt x="9475513" y="1383181"/>
                  <a:pt x="9481936" y="1388232"/>
                  <a:pt x="9469097" y="1378132"/>
                </a:cubicBezTo>
                <a:cubicBezTo>
                  <a:pt x="9456307" y="1393327"/>
                  <a:pt x="9443853" y="1421104"/>
                  <a:pt x="9417262" y="1413740"/>
                </a:cubicBezTo>
                <a:lnTo>
                  <a:pt x="9416923" y="1401156"/>
                </a:lnTo>
                <a:cubicBezTo>
                  <a:pt x="9396748" y="1398840"/>
                  <a:pt x="9384756" y="1420203"/>
                  <a:pt x="9371628" y="1422812"/>
                </a:cubicBezTo>
                <a:lnTo>
                  <a:pt x="9371788" y="1428772"/>
                </a:lnTo>
                <a:cubicBezTo>
                  <a:pt x="9378219" y="1434154"/>
                  <a:pt x="9378219" y="1434154"/>
                  <a:pt x="9385253" y="1438747"/>
                </a:cubicBezTo>
                <a:lnTo>
                  <a:pt x="9365248" y="1442724"/>
                </a:lnTo>
                <a:cubicBezTo>
                  <a:pt x="9358839" y="1438004"/>
                  <a:pt x="9352586" y="1439249"/>
                  <a:pt x="9339285" y="1435235"/>
                </a:cubicBezTo>
                <a:lnTo>
                  <a:pt x="9339620" y="1447819"/>
                </a:lnTo>
                <a:cubicBezTo>
                  <a:pt x="9352916" y="1451501"/>
                  <a:pt x="9346041" y="1452868"/>
                  <a:pt x="9353248" y="1463754"/>
                </a:cubicBezTo>
                <a:cubicBezTo>
                  <a:pt x="9333411" y="1474023"/>
                  <a:pt x="9307951" y="1485411"/>
                  <a:pt x="9288735" y="1495224"/>
                </a:cubicBezTo>
                <a:lnTo>
                  <a:pt x="9288902" y="1501516"/>
                </a:lnTo>
                <a:cubicBezTo>
                  <a:pt x="9321409" y="1495053"/>
                  <a:pt x="9360166" y="1487350"/>
                  <a:pt x="9399100" y="1486267"/>
                </a:cubicBezTo>
                <a:cubicBezTo>
                  <a:pt x="9398753" y="1473353"/>
                  <a:pt x="9392173" y="1462342"/>
                  <a:pt x="9391834" y="1449758"/>
                </a:cubicBezTo>
                <a:lnTo>
                  <a:pt x="9398086" y="1448514"/>
                </a:lnTo>
                <a:cubicBezTo>
                  <a:pt x="9425356" y="1481047"/>
                  <a:pt x="9464897" y="1479179"/>
                  <a:pt x="9523496" y="1461537"/>
                </a:cubicBezTo>
                <a:lnTo>
                  <a:pt x="9523319" y="1454913"/>
                </a:lnTo>
                <a:lnTo>
                  <a:pt x="9516445" y="1456282"/>
                </a:lnTo>
                <a:cubicBezTo>
                  <a:pt x="9503775" y="1452473"/>
                  <a:pt x="9529400" y="1447378"/>
                  <a:pt x="9529400" y="1447378"/>
                </a:cubicBezTo>
                <a:cubicBezTo>
                  <a:pt x="9542699" y="1451062"/>
                  <a:pt x="9555825" y="1448451"/>
                  <a:pt x="9562585" y="1466086"/>
                </a:cubicBezTo>
                <a:lnTo>
                  <a:pt x="9564115" y="1468367"/>
                </a:lnTo>
                <a:lnTo>
                  <a:pt x="9569761" y="1466739"/>
                </a:lnTo>
                <a:cubicBezTo>
                  <a:pt x="9589873" y="1459506"/>
                  <a:pt x="9609269" y="1455973"/>
                  <a:pt x="9627949" y="1456143"/>
                </a:cubicBezTo>
                <a:cubicBezTo>
                  <a:pt x="9635421" y="1456213"/>
                  <a:pt x="9639157" y="1456244"/>
                  <a:pt x="9646629" y="1456312"/>
                </a:cubicBezTo>
                <a:cubicBezTo>
                  <a:pt x="9645913" y="1460015"/>
                  <a:pt x="9645913" y="1460015"/>
                  <a:pt x="9645913" y="1460015"/>
                </a:cubicBezTo>
                <a:cubicBezTo>
                  <a:pt x="9637009" y="1467351"/>
                  <a:pt x="9621347" y="1470917"/>
                  <a:pt x="9602669" y="1470747"/>
                </a:cubicBezTo>
                <a:cubicBezTo>
                  <a:pt x="9583272" y="1474278"/>
                  <a:pt x="9563876" y="1477810"/>
                  <a:pt x="9551234" y="1485112"/>
                </a:cubicBezTo>
                <a:lnTo>
                  <a:pt x="9547281" y="1485077"/>
                </a:lnTo>
                <a:lnTo>
                  <a:pt x="9533996" y="1489664"/>
                </a:lnTo>
                <a:cubicBezTo>
                  <a:pt x="9522607" y="1492677"/>
                  <a:pt x="9511198" y="1494945"/>
                  <a:pt x="9498070" y="1497555"/>
                </a:cubicBezTo>
                <a:cubicBezTo>
                  <a:pt x="9503736" y="1515407"/>
                  <a:pt x="9501285" y="1520638"/>
                  <a:pt x="9499987" y="1532616"/>
                </a:cubicBezTo>
                <a:lnTo>
                  <a:pt x="9499479" y="1545923"/>
                </a:lnTo>
                <a:lnTo>
                  <a:pt x="9517982" y="1538308"/>
                </a:lnTo>
                <a:lnTo>
                  <a:pt x="9540990" y="1510204"/>
                </a:lnTo>
                <a:cubicBezTo>
                  <a:pt x="9553770" y="1500548"/>
                  <a:pt x="9569895" y="1492598"/>
                  <a:pt x="9589506" y="1485702"/>
                </a:cubicBezTo>
                <a:cubicBezTo>
                  <a:pt x="9595917" y="1490421"/>
                  <a:pt x="9589668" y="1491664"/>
                  <a:pt x="9602796" y="1489055"/>
                </a:cubicBezTo>
                <a:lnTo>
                  <a:pt x="9603384" y="1510984"/>
                </a:lnTo>
                <a:lnTo>
                  <a:pt x="9659719" y="1490538"/>
                </a:lnTo>
                <a:cubicBezTo>
                  <a:pt x="9673424" y="1488782"/>
                  <a:pt x="9681809" y="1488719"/>
                  <a:pt x="9692450" y="1485333"/>
                </a:cubicBezTo>
                <a:cubicBezTo>
                  <a:pt x="9742602" y="1466773"/>
                  <a:pt x="9795813" y="1449844"/>
                  <a:pt x="9849829" y="1437868"/>
                </a:cubicBezTo>
                <a:cubicBezTo>
                  <a:pt x="9875307" y="1431064"/>
                  <a:pt x="9900219" y="1425092"/>
                  <a:pt x="9925030" y="1418499"/>
                </a:cubicBezTo>
                <a:lnTo>
                  <a:pt x="9994153" y="1397111"/>
                </a:lnTo>
                <a:lnTo>
                  <a:pt x="9994307" y="1397110"/>
                </a:lnTo>
                <a:cubicBezTo>
                  <a:pt x="9994307" y="1397110"/>
                  <a:pt x="9994307" y="1397110"/>
                  <a:pt x="9999628" y="1395418"/>
                </a:cubicBezTo>
                <a:lnTo>
                  <a:pt x="9994153" y="1397111"/>
                </a:lnTo>
                <a:lnTo>
                  <a:pt x="9985925" y="1397173"/>
                </a:lnTo>
                <a:cubicBezTo>
                  <a:pt x="9988183" y="1393851"/>
                  <a:pt x="9990443" y="1390529"/>
                  <a:pt x="9998827" y="1390464"/>
                </a:cubicBezTo>
                <a:cubicBezTo>
                  <a:pt x="9998827" y="1390464"/>
                  <a:pt x="10004148" y="1388773"/>
                  <a:pt x="10004148" y="1388773"/>
                </a:cubicBezTo>
                <a:cubicBezTo>
                  <a:pt x="10006406" y="1385450"/>
                  <a:pt x="10003345" y="1383821"/>
                  <a:pt x="10001086" y="1387142"/>
                </a:cubicBezTo>
                <a:cubicBezTo>
                  <a:pt x="9963032" y="1394041"/>
                  <a:pt x="9907561" y="1414293"/>
                  <a:pt x="9861125" y="1421255"/>
                </a:cubicBezTo>
                <a:cubicBezTo>
                  <a:pt x="9857262" y="1414672"/>
                  <a:pt x="9851940" y="1416367"/>
                  <a:pt x="9864843" y="1409659"/>
                </a:cubicBezTo>
                <a:cubicBezTo>
                  <a:pt x="9870966" y="1412916"/>
                  <a:pt x="9886929" y="1407838"/>
                  <a:pt x="9902893" y="1402759"/>
                </a:cubicBezTo>
                <a:cubicBezTo>
                  <a:pt x="9901290" y="1392855"/>
                  <a:pt x="9937884" y="1394232"/>
                  <a:pt x="9962232" y="1389089"/>
                </a:cubicBezTo>
                <a:cubicBezTo>
                  <a:pt x="10026890" y="1373726"/>
                  <a:pt x="10096066" y="1351718"/>
                  <a:pt x="10164588" y="1342936"/>
                </a:cubicBezTo>
                <a:cubicBezTo>
                  <a:pt x="10172972" y="1342872"/>
                  <a:pt x="10176033" y="1344502"/>
                  <a:pt x="10184417" y="1344439"/>
                </a:cubicBezTo>
                <a:cubicBezTo>
                  <a:pt x="10206505" y="1342618"/>
                  <a:pt x="10252137" y="1330706"/>
                  <a:pt x="10266644" y="1333901"/>
                </a:cubicBezTo>
                <a:cubicBezTo>
                  <a:pt x="10265842" y="1328949"/>
                  <a:pt x="10268101" y="1325627"/>
                  <a:pt x="10279546" y="1327193"/>
                </a:cubicBezTo>
                <a:cubicBezTo>
                  <a:pt x="10284869" y="1325501"/>
                  <a:pt x="10316141" y="1328569"/>
                  <a:pt x="10318400" y="1325246"/>
                </a:cubicBezTo>
                <a:cubicBezTo>
                  <a:pt x="10313080" y="1326938"/>
                  <a:pt x="10315339" y="1323616"/>
                  <a:pt x="10312276" y="1321986"/>
                </a:cubicBezTo>
                <a:lnTo>
                  <a:pt x="10341964" y="1320412"/>
                </a:lnTo>
                <a:lnTo>
                  <a:pt x="10347440" y="1331556"/>
                </a:lnTo>
                <a:lnTo>
                  <a:pt x="10330648" y="1331764"/>
                </a:lnTo>
                <a:cubicBezTo>
                  <a:pt x="10310894" y="1339351"/>
                  <a:pt x="10289774" y="1342815"/>
                  <a:pt x="10267221" y="1346083"/>
                </a:cubicBezTo>
                <a:lnTo>
                  <a:pt x="10206579" y="1357155"/>
                </a:lnTo>
                <a:lnTo>
                  <a:pt x="10197467" y="1355909"/>
                </a:lnTo>
                <a:cubicBezTo>
                  <a:pt x="10197467" y="1355909"/>
                  <a:pt x="10197467" y="1355909"/>
                  <a:pt x="10195208" y="1359232"/>
                </a:cubicBezTo>
                <a:lnTo>
                  <a:pt x="10206579" y="1357155"/>
                </a:lnTo>
                <a:lnTo>
                  <a:pt x="10208913" y="1357477"/>
                </a:lnTo>
                <a:cubicBezTo>
                  <a:pt x="10209715" y="1362428"/>
                  <a:pt x="10204394" y="1364120"/>
                  <a:pt x="10201332" y="1362490"/>
                </a:cubicBezTo>
                <a:cubicBezTo>
                  <a:pt x="10199072" y="1365813"/>
                  <a:pt x="10199072" y="1365813"/>
                  <a:pt x="10199072" y="1365813"/>
                </a:cubicBezTo>
                <a:cubicBezTo>
                  <a:pt x="10246310" y="1363804"/>
                  <a:pt x="10304189" y="1358408"/>
                  <a:pt x="10347563" y="1349816"/>
                </a:cubicBezTo>
                <a:lnTo>
                  <a:pt x="10356655" y="1350306"/>
                </a:lnTo>
                <a:lnTo>
                  <a:pt x="10364198" y="1365656"/>
                </a:lnTo>
                <a:lnTo>
                  <a:pt x="10287436" y="1371550"/>
                </a:lnTo>
                <a:cubicBezTo>
                  <a:pt x="10245455" y="1375793"/>
                  <a:pt x="10207203" y="1381451"/>
                  <a:pt x="10169553" y="1390827"/>
                </a:cubicBezTo>
                <a:cubicBezTo>
                  <a:pt x="10144404" y="1391016"/>
                  <a:pt x="10108611" y="1394593"/>
                  <a:pt x="10087325" y="1401367"/>
                </a:cubicBezTo>
                <a:cubicBezTo>
                  <a:pt x="10104894" y="1406191"/>
                  <a:pt x="10083609" y="1412963"/>
                  <a:pt x="10087473" y="1419544"/>
                </a:cubicBezTo>
                <a:cubicBezTo>
                  <a:pt x="10076833" y="1422930"/>
                  <a:pt x="10076029" y="1417977"/>
                  <a:pt x="10062325" y="1419734"/>
                </a:cubicBezTo>
                <a:cubicBezTo>
                  <a:pt x="10043298" y="1423183"/>
                  <a:pt x="10083609" y="1412963"/>
                  <a:pt x="10063781" y="1411459"/>
                </a:cubicBezTo>
                <a:cubicBezTo>
                  <a:pt x="10012025" y="1420114"/>
                  <a:pt x="9972516" y="1435286"/>
                  <a:pt x="9919957" y="1438989"/>
                </a:cubicBezTo>
                <a:cubicBezTo>
                  <a:pt x="9902537" y="1452343"/>
                  <a:pt x="9872870" y="1459179"/>
                  <a:pt x="9846263" y="1467643"/>
                </a:cubicBezTo>
                <a:cubicBezTo>
                  <a:pt x="9816594" y="1474479"/>
                  <a:pt x="9786924" y="1481315"/>
                  <a:pt x="9763381" y="1491406"/>
                </a:cubicBezTo>
                <a:cubicBezTo>
                  <a:pt x="9784666" y="1484635"/>
                  <a:pt x="9785470" y="1489587"/>
                  <a:pt x="9790789" y="1487895"/>
                </a:cubicBezTo>
                <a:cubicBezTo>
                  <a:pt x="9783211" y="1492910"/>
                  <a:pt x="9786272" y="1494540"/>
                  <a:pt x="9784012" y="1497862"/>
                </a:cubicBezTo>
                <a:cubicBezTo>
                  <a:pt x="9754343" y="1504697"/>
                  <a:pt x="9749825" y="1511344"/>
                  <a:pt x="9723219" y="1519806"/>
                </a:cubicBezTo>
                <a:cubicBezTo>
                  <a:pt x="9720157" y="1518177"/>
                  <a:pt x="9717095" y="1516550"/>
                  <a:pt x="9711774" y="1518240"/>
                </a:cubicBezTo>
                <a:cubicBezTo>
                  <a:pt x="9713230" y="1509966"/>
                  <a:pt x="9726131" y="1503258"/>
                  <a:pt x="9714686" y="1501691"/>
                </a:cubicBezTo>
                <a:cubicBezTo>
                  <a:pt x="9700254" y="1507584"/>
                  <a:pt x="9688482" y="1512633"/>
                  <a:pt x="9676993" y="1517266"/>
                </a:cubicBezTo>
                <a:lnTo>
                  <a:pt x="9656694" y="1524640"/>
                </a:lnTo>
                <a:lnTo>
                  <a:pt x="9662613" y="1540086"/>
                </a:lnTo>
                <a:lnTo>
                  <a:pt x="9656361" y="1541330"/>
                </a:lnTo>
                <a:lnTo>
                  <a:pt x="9656532" y="1547623"/>
                </a:lnTo>
                <a:cubicBezTo>
                  <a:pt x="9610897" y="1556694"/>
                  <a:pt x="9559012" y="1567009"/>
                  <a:pt x="9546711" y="1600417"/>
                </a:cubicBezTo>
                <a:lnTo>
                  <a:pt x="9585472" y="1592712"/>
                </a:lnTo>
                <a:cubicBezTo>
                  <a:pt x="9592186" y="1585382"/>
                  <a:pt x="9585311" y="1586750"/>
                  <a:pt x="9598597" y="1590101"/>
                </a:cubicBezTo>
                <a:lnTo>
                  <a:pt x="9605475" y="1588735"/>
                </a:lnTo>
                <a:lnTo>
                  <a:pt x="9605644" y="1595027"/>
                </a:lnTo>
                <a:cubicBezTo>
                  <a:pt x="9573298" y="1607450"/>
                  <a:pt x="9566419" y="1608816"/>
                  <a:pt x="9541298" y="1632789"/>
                </a:cubicBezTo>
                <a:lnTo>
                  <a:pt x="9560677" y="1628936"/>
                </a:lnTo>
                <a:cubicBezTo>
                  <a:pt x="9560677" y="1628936"/>
                  <a:pt x="9566600" y="1615441"/>
                  <a:pt x="9573645" y="1620365"/>
                </a:cubicBezTo>
                <a:cubicBezTo>
                  <a:pt x="9573804" y="1626325"/>
                  <a:pt x="9580057" y="1625083"/>
                  <a:pt x="9580227" y="1631375"/>
                </a:cubicBezTo>
                <a:lnTo>
                  <a:pt x="9596302" y="1633861"/>
                </a:lnTo>
                <a:lnTo>
                  <a:pt x="9662538" y="1620559"/>
                </a:lnTo>
                <a:cubicBezTo>
                  <a:pt x="9670920" y="1620497"/>
                  <a:pt x="9673984" y="1622126"/>
                  <a:pt x="9682368" y="1622064"/>
                </a:cubicBezTo>
                <a:cubicBezTo>
                  <a:pt x="9704454" y="1620244"/>
                  <a:pt x="9750086" y="1608330"/>
                  <a:pt x="9764593" y="1611525"/>
                </a:cubicBezTo>
                <a:cubicBezTo>
                  <a:pt x="9763791" y="1606573"/>
                  <a:pt x="9766050" y="1603251"/>
                  <a:pt x="9777496" y="1604815"/>
                </a:cubicBezTo>
                <a:cubicBezTo>
                  <a:pt x="9782815" y="1603123"/>
                  <a:pt x="9814090" y="1606192"/>
                  <a:pt x="9816349" y="1602869"/>
                </a:cubicBezTo>
                <a:cubicBezTo>
                  <a:pt x="9811028" y="1604562"/>
                  <a:pt x="9813287" y="1601241"/>
                  <a:pt x="9810226" y="1599611"/>
                </a:cubicBezTo>
                <a:lnTo>
                  <a:pt x="9835140" y="1598289"/>
                </a:lnTo>
                <a:lnTo>
                  <a:pt x="9876687" y="1583438"/>
                </a:lnTo>
                <a:cubicBezTo>
                  <a:pt x="9920408" y="1568593"/>
                  <a:pt x="9955658" y="1555991"/>
                  <a:pt x="9964925" y="1561718"/>
                </a:cubicBezTo>
                <a:cubicBezTo>
                  <a:pt x="9966300" y="1558082"/>
                  <a:pt x="9966300" y="1558082"/>
                  <a:pt x="9966300" y="1558082"/>
                </a:cubicBezTo>
                <a:cubicBezTo>
                  <a:pt x="9966300" y="1558082"/>
                  <a:pt x="9966300" y="1558082"/>
                  <a:pt x="9971222" y="1555144"/>
                </a:cubicBezTo>
                <a:cubicBezTo>
                  <a:pt x="9974771" y="1555841"/>
                  <a:pt x="9978316" y="1556538"/>
                  <a:pt x="9981863" y="1557234"/>
                </a:cubicBezTo>
                <a:cubicBezTo>
                  <a:pt x="9981863" y="1557234"/>
                  <a:pt x="9981863" y="1557234"/>
                  <a:pt x="9976941" y="1560173"/>
                </a:cubicBezTo>
                <a:cubicBezTo>
                  <a:pt x="9976941" y="1560173"/>
                  <a:pt x="9976941" y="1560173"/>
                  <a:pt x="9972020" y="1563112"/>
                </a:cubicBezTo>
                <a:cubicBezTo>
                  <a:pt x="9988958" y="1558628"/>
                  <a:pt x="10005896" y="1554145"/>
                  <a:pt x="10022834" y="1549661"/>
                </a:cubicBezTo>
                <a:cubicBezTo>
                  <a:pt x="10021459" y="1553298"/>
                  <a:pt x="10040570" y="1553148"/>
                  <a:pt x="10034272" y="1559722"/>
                </a:cubicBezTo>
                <a:lnTo>
                  <a:pt x="10064445" y="1552546"/>
                </a:lnTo>
                <a:lnTo>
                  <a:pt x="10068779" y="1546902"/>
                </a:lnTo>
                <a:lnTo>
                  <a:pt x="10085072" y="1547642"/>
                </a:lnTo>
                <a:lnTo>
                  <a:pt x="10097083" y="1544785"/>
                </a:lnTo>
                <a:cubicBezTo>
                  <a:pt x="10155814" y="1533073"/>
                  <a:pt x="10203276" y="1528487"/>
                  <a:pt x="10248175" y="1508015"/>
                </a:cubicBezTo>
                <a:cubicBezTo>
                  <a:pt x="10303333" y="1503231"/>
                  <a:pt x="10333883" y="1513141"/>
                  <a:pt x="10393167" y="1497449"/>
                </a:cubicBezTo>
                <a:cubicBezTo>
                  <a:pt x="10395338" y="1501783"/>
                  <a:pt x="10407355" y="1500238"/>
                  <a:pt x="10410904" y="1500935"/>
                </a:cubicBezTo>
                <a:cubicBezTo>
                  <a:pt x="10436310" y="1494209"/>
                  <a:pt x="10467437" y="1492514"/>
                  <a:pt x="10498563" y="1490821"/>
                </a:cubicBezTo>
                <a:cubicBezTo>
                  <a:pt x="10519047" y="1487034"/>
                  <a:pt x="10538159" y="1486884"/>
                  <a:pt x="10555894" y="1490370"/>
                </a:cubicBezTo>
                <a:cubicBezTo>
                  <a:pt x="10562988" y="1491765"/>
                  <a:pt x="10566536" y="1492462"/>
                  <a:pt x="10573630" y="1493854"/>
                </a:cubicBezTo>
                <a:cubicBezTo>
                  <a:pt x="10572254" y="1497492"/>
                  <a:pt x="10572254" y="1497492"/>
                  <a:pt x="10572254" y="1497492"/>
                </a:cubicBezTo>
                <a:cubicBezTo>
                  <a:pt x="10562409" y="1503368"/>
                  <a:pt x="10546845" y="1504217"/>
                  <a:pt x="10529112" y="1500729"/>
                </a:cubicBezTo>
                <a:cubicBezTo>
                  <a:pt x="10510001" y="1500882"/>
                  <a:pt x="10490889" y="1501030"/>
                  <a:pt x="10477499" y="1506211"/>
                </a:cubicBezTo>
                <a:cubicBezTo>
                  <a:pt x="10466857" y="1504120"/>
                  <a:pt x="10459765" y="1502725"/>
                  <a:pt x="10449122" y="1500634"/>
                </a:cubicBezTo>
                <a:cubicBezTo>
                  <a:pt x="10413075" y="1505268"/>
                  <a:pt x="10401058" y="1506812"/>
                  <a:pt x="10368556" y="1512143"/>
                </a:cubicBezTo>
                <a:cubicBezTo>
                  <a:pt x="10371705" y="1508857"/>
                  <a:pt x="10367814" y="1509068"/>
                  <a:pt x="10361806" y="1509840"/>
                </a:cubicBezTo>
                <a:lnTo>
                  <a:pt x="10349349" y="1510519"/>
                </a:lnTo>
                <a:lnTo>
                  <a:pt x="10349499" y="1516064"/>
                </a:lnTo>
                <a:cubicBezTo>
                  <a:pt x="10342784" y="1523394"/>
                  <a:pt x="10342784" y="1523394"/>
                  <a:pt x="10336701" y="1530929"/>
                </a:cubicBezTo>
                <a:lnTo>
                  <a:pt x="10407966" y="1516762"/>
                </a:lnTo>
                <a:cubicBezTo>
                  <a:pt x="10414672" y="1509102"/>
                  <a:pt x="10460517" y="1531283"/>
                  <a:pt x="10460517" y="1531283"/>
                </a:cubicBezTo>
                <a:cubicBezTo>
                  <a:pt x="10487567" y="1532231"/>
                  <a:pt x="10519743" y="1513517"/>
                  <a:pt x="10539452" y="1521917"/>
                </a:cubicBezTo>
                <a:lnTo>
                  <a:pt x="10526323" y="1524527"/>
                </a:lnTo>
                <a:lnTo>
                  <a:pt x="10525345" y="1525388"/>
                </a:lnTo>
                <a:lnTo>
                  <a:pt x="10547457" y="1521793"/>
                </a:lnTo>
                <a:cubicBezTo>
                  <a:pt x="10563439" y="1518987"/>
                  <a:pt x="10578473" y="1516807"/>
                  <a:pt x="10585727" y="1518405"/>
                </a:cubicBezTo>
                <a:cubicBezTo>
                  <a:pt x="10584926" y="1513453"/>
                  <a:pt x="10587185" y="1510129"/>
                  <a:pt x="10598629" y="1511696"/>
                </a:cubicBezTo>
                <a:cubicBezTo>
                  <a:pt x="10603950" y="1510003"/>
                  <a:pt x="10635223" y="1513071"/>
                  <a:pt x="10637483" y="1509750"/>
                </a:cubicBezTo>
                <a:cubicBezTo>
                  <a:pt x="10632161" y="1511442"/>
                  <a:pt x="10634421" y="1508119"/>
                  <a:pt x="10631359" y="1506489"/>
                </a:cubicBezTo>
                <a:lnTo>
                  <a:pt x="10661046" y="1504916"/>
                </a:lnTo>
                <a:lnTo>
                  <a:pt x="10666524" y="1516059"/>
                </a:lnTo>
                <a:lnTo>
                  <a:pt x="10649731" y="1516268"/>
                </a:lnTo>
                <a:cubicBezTo>
                  <a:pt x="10629976" y="1523854"/>
                  <a:pt x="10608854" y="1527319"/>
                  <a:pt x="10586303" y="1530588"/>
                </a:cubicBezTo>
                <a:lnTo>
                  <a:pt x="10525661" y="1541660"/>
                </a:lnTo>
                <a:lnTo>
                  <a:pt x="10516549" y="1540413"/>
                </a:lnTo>
                <a:cubicBezTo>
                  <a:pt x="10516549" y="1540413"/>
                  <a:pt x="10516549" y="1540413"/>
                  <a:pt x="10514290" y="1543734"/>
                </a:cubicBezTo>
                <a:lnTo>
                  <a:pt x="10515207" y="1543567"/>
                </a:lnTo>
                <a:lnTo>
                  <a:pt x="10516824" y="1542784"/>
                </a:lnTo>
                <a:lnTo>
                  <a:pt x="10517759" y="1543101"/>
                </a:lnTo>
                <a:lnTo>
                  <a:pt x="10525661" y="1541660"/>
                </a:lnTo>
                <a:lnTo>
                  <a:pt x="10527996" y="1541978"/>
                </a:lnTo>
                <a:cubicBezTo>
                  <a:pt x="10528798" y="1546931"/>
                  <a:pt x="10523478" y="1548623"/>
                  <a:pt x="10520415" y="1546995"/>
                </a:cubicBezTo>
                <a:lnTo>
                  <a:pt x="10519492" y="1548353"/>
                </a:lnTo>
                <a:lnTo>
                  <a:pt x="10528665" y="1549547"/>
                </a:lnTo>
                <a:lnTo>
                  <a:pt x="10593851" y="1544785"/>
                </a:lnTo>
                <a:lnTo>
                  <a:pt x="10595290" y="1544579"/>
                </a:lnTo>
                <a:lnTo>
                  <a:pt x="10595441" y="1544480"/>
                </a:lnTo>
                <a:cubicBezTo>
                  <a:pt x="10601885" y="1541593"/>
                  <a:pt x="10611077" y="1538723"/>
                  <a:pt x="10624679" y="1536270"/>
                </a:cubicBezTo>
                <a:cubicBezTo>
                  <a:pt x="10638282" y="1533816"/>
                  <a:pt x="10661083" y="1530136"/>
                  <a:pt x="10687841" y="1526055"/>
                </a:cubicBezTo>
                <a:lnTo>
                  <a:pt x="10691273" y="1525556"/>
                </a:lnTo>
                <a:lnTo>
                  <a:pt x="10702474" y="1523433"/>
                </a:lnTo>
                <a:cubicBezTo>
                  <a:pt x="10705700" y="1520941"/>
                  <a:pt x="10705700" y="1520941"/>
                  <a:pt x="10710942" y="1521188"/>
                </a:cubicBezTo>
                <a:cubicBezTo>
                  <a:pt x="10714168" y="1518696"/>
                  <a:pt x="10716184" y="1521435"/>
                  <a:pt x="10716184" y="1521435"/>
                </a:cubicBezTo>
                <a:cubicBezTo>
                  <a:pt x="10736347" y="1514454"/>
                  <a:pt x="10763768" y="1510458"/>
                  <a:pt x="10787963" y="1508953"/>
                </a:cubicBezTo>
                <a:cubicBezTo>
                  <a:pt x="10808124" y="1501973"/>
                  <a:pt x="10841996" y="1492994"/>
                  <a:pt x="10876677" y="1491981"/>
                </a:cubicBezTo>
                <a:cubicBezTo>
                  <a:pt x="10912567" y="1485741"/>
                  <a:pt x="10947247" y="1484727"/>
                  <a:pt x="10968217" y="1485714"/>
                </a:cubicBezTo>
                <a:cubicBezTo>
                  <a:pt x="11011365" y="1482458"/>
                  <a:pt x="11059757" y="1479447"/>
                  <a:pt x="11102907" y="1476188"/>
                </a:cubicBezTo>
                <a:cubicBezTo>
                  <a:pt x="11142831" y="1475425"/>
                  <a:pt x="11179527" y="1477149"/>
                  <a:pt x="11203324" y="1488839"/>
                </a:cubicBezTo>
                <a:cubicBezTo>
                  <a:pt x="11198081" y="1488592"/>
                  <a:pt x="11192840" y="1488346"/>
                  <a:pt x="11187597" y="1488100"/>
                </a:cubicBezTo>
                <a:cubicBezTo>
                  <a:pt x="11187597" y="1488100"/>
                  <a:pt x="11187597" y="1488100"/>
                  <a:pt x="11194857" y="1491084"/>
                </a:cubicBezTo>
                <a:cubicBezTo>
                  <a:pt x="11198081" y="1488592"/>
                  <a:pt x="11200099" y="1491329"/>
                  <a:pt x="11200099" y="1491329"/>
                </a:cubicBezTo>
                <a:cubicBezTo>
                  <a:pt x="11196875" y="1493820"/>
                  <a:pt x="11196875" y="1493820"/>
                  <a:pt x="11191631" y="1493575"/>
                </a:cubicBezTo>
                <a:cubicBezTo>
                  <a:pt x="11191631" y="1493575"/>
                  <a:pt x="11191631" y="1493575"/>
                  <a:pt x="11188407" y="1496066"/>
                </a:cubicBezTo>
                <a:cubicBezTo>
                  <a:pt x="11225104" y="1497791"/>
                  <a:pt x="11267046" y="1499763"/>
                  <a:pt x="11304951" y="1496258"/>
                </a:cubicBezTo>
                <a:cubicBezTo>
                  <a:pt x="11328747" y="1507948"/>
                  <a:pt x="11375930" y="1510166"/>
                  <a:pt x="11413439" y="1519858"/>
                </a:cubicBezTo>
                <a:cubicBezTo>
                  <a:pt x="11354960" y="1509180"/>
                  <a:pt x="11284390" y="1516433"/>
                  <a:pt x="11222688" y="1508247"/>
                </a:cubicBezTo>
                <a:cubicBezTo>
                  <a:pt x="11204943" y="1504770"/>
                  <a:pt x="11210995" y="1512983"/>
                  <a:pt x="11197284" y="1514980"/>
                </a:cubicBezTo>
                <a:cubicBezTo>
                  <a:pt x="11171071" y="1513749"/>
                  <a:pt x="11158569" y="1510518"/>
                  <a:pt x="11146066" y="1507288"/>
                </a:cubicBezTo>
                <a:cubicBezTo>
                  <a:pt x="11125096" y="1506303"/>
                  <a:pt x="11120662" y="1514023"/>
                  <a:pt x="11101709" y="1515774"/>
                </a:cubicBezTo>
                <a:cubicBezTo>
                  <a:pt x="11083963" y="1512297"/>
                  <a:pt x="11066219" y="1508820"/>
                  <a:pt x="11048475" y="1505342"/>
                </a:cubicBezTo>
                <a:cubicBezTo>
                  <a:pt x="11048475" y="1505342"/>
                  <a:pt x="11048475" y="1505342"/>
                  <a:pt x="11050891" y="1494886"/>
                </a:cubicBezTo>
                <a:cubicBezTo>
                  <a:pt x="11040404" y="1494393"/>
                  <a:pt x="11024677" y="1493652"/>
                  <a:pt x="11010966" y="1495653"/>
                </a:cubicBezTo>
                <a:cubicBezTo>
                  <a:pt x="11010966" y="1495653"/>
                  <a:pt x="11010966" y="1495653"/>
                  <a:pt x="11012985" y="1498390"/>
                </a:cubicBezTo>
                <a:cubicBezTo>
                  <a:pt x="11016210" y="1495898"/>
                  <a:pt x="11021452" y="1496144"/>
                  <a:pt x="11018228" y="1498637"/>
                </a:cubicBezTo>
                <a:cubicBezTo>
                  <a:pt x="11018228" y="1498637"/>
                  <a:pt x="11015001" y="1501129"/>
                  <a:pt x="11015001" y="1501129"/>
                </a:cubicBezTo>
                <a:cubicBezTo>
                  <a:pt x="11017018" y="1503865"/>
                  <a:pt x="11030729" y="1501867"/>
                  <a:pt x="11024279" y="1506848"/>
                </a:cubicBezTo>
                <a:cubicBezTo>
                  <a:pt x="11007342" y="1511338"/>
                  <a:pt x="11008551" y="1506108"/>
                  <a:pt x="10994841" y="1508108"/>
                </a:cubicBezTo>
                <a:cubicBezTo>
                  <a:pt x="10994841" y="1508108"/>
                  <a:pt x="10994841" y="1508108"/>
                  <a:pt x="10991615" y="1510598"/>
                </a:cubicBezTo>
                <a:cubicBezTo>
                  <a:pt x="10991615" y="1510598"/>
                  <a:pt x="10991615" y="1510598"/>
                  <a:pt x="10989598" y="1507861"/>
                </a:cubicBezTo>
                <a:cubicBezTo>
                  <a:pt x="10986373" y="1510352"/>
                  <a:pt x="10981130" y="1510105"/>
                  <a:pt x="10981130" y="1510105"/>
                </a:cubicBezTo>
                <a:cubicBezTo>
                  <a:pt x="10979113" y="1507368"/>
                  <a:pt x="10979113" y="1507368"/>
                  <a:pt x="10979113" y="1507368"/>
                </a:cubicBezTo>
                <a:cubicBezTo>
                  <a:pt x="10967419" y="1512103"/>
                  <a:pt x="10945240" y="1516346"/>
                  <a:pt x="10926288" y="1518098"/>
                </a:cubicBezTo>
                <a:lnTo>
                  <a:pt x="10910106" y="1516936"/>
                </a:lnTo>
                <a:lnTo>
                  <a:pt x="10910670" y="1517262"/>
                </a:lnTo>
                <a:lnTo>
                  <a:pt x="10911540" y="1517764"/>
                </a:lnTo>
                <a:cubicBezTo>
                  <a:pt x="10914535" y="1519491"/>
                  <a:pt x="10919880" y="1517942"/>
                  <a:pt x="10922872" y="1519669"/>
                </a:cubicBezTo>
                <a:cubicBezTo>
                  <a:pt x="10922872" y="1519669"/>
                  <a:pt x="10920522" y="1522945"/>
                  <a:pt x="10915177" y="1524495"/>
                </a:cubicBezTo>
                <a:cubicBezTo>
                  <a:pt x="10915177" y="1524495"/>
                  <a:pt x="10915177" y="1524495"/>
                  <a:pt x="10909834" y="1526044"/>
                </a:cubicBezTo>
                <a:cubicBezTo>
                  <a:pt x="10920522" y="1522945"/>
                  <a:pt x="10913470" y="1532774"/>
                  <a:pt x="10896792" y="1532417"/>
                </a:cubicBezTo>
                <a:cubicBezTo>
                  <a:pt x="10896792" y="1532417"/>
                  <a:pt x="10896792" y="1532417"/>
                  <a:pt x="10896150" y="1527415"/>
                </a:cubicBezTo>
                <a:cubicBezTo>
                  <a:pt x="10893155" y="1525687"/>
                  <a:pt x="10887811" y="1527237"/>
                  <a:pt x="10887811" y="1527237"/>
                </a:cubicBezTo>
                <a:cubicBezTo>
                  <a:pt x="10887167" y="1522235"/>
                  <a:pt x="10890161" y="1523961"/>
                  <a:pt x="10895507" y="1522412"/>
                </a:cubicBezTo>
                <a:cubicBezTo>
                  <a:pt x="10895507" y="1522412"/>
                  <a:pt x="10895507" y="1522412"/>
                  <a:pt x="10900850" y="1520862"/>
                </a:cubicBezTo>
                <a:lnTo>
                  <a:pt x="10900332" y="1520889"/>
                </a:lnTo>
                <a:lnTo>
                  <a:pt x="10864023" y="1522779"/>
                </a:lnTo>
                <a:lnTo>
                  <a:pt x="10850337" y="1527266"/>
                </a:lnTo>
                <a:lnTo>
                  <a:pt x="10769674" y="1576363"/>
                </a:lnTo>
                <a:cubicBezTo>
                  <a:pt x="10767853" y="1578722"/>
                  <a:pt x="10765406" y="1581207"/>
                  <a:pt x="10763583" y="1583566"/>
                </a:cubicBezTo>
                <a:cubicBezTo>
                  <a:pt x="10737328" y="1588785"/>
                  <a:pt x="10692202" y="1616733"/>
                  <a:pt x="10678906" y="1613051"/>
                </a:cubicBezTo>
                <a:lnTo>
                  <a:pt x="10678568" y="1600467"/>
                </a:lnTo>
                <a:cubicBezTo>
                  <a:pt x="10659029" y="1598358"/>
                  <a:pt x="10626194" y="1592568"/>
                  <a:pt x="10606637" y="1589797"/>
                </a:cubicBezTo>
                <a:cubicBezTo>
                  <a:pt x="10606815" y="1596420"/>
                  <a:pt x="10606973" y="1602382"/>
                  <a:pt x="10600725" y="1603624"/>
                </a:cubicBezTo>
                <a:cubicBezTo>
                  <a:pt x="10587766" y="1612527"/>
                  <a:pt x="10600563" y="1597664"/>
                  <a:pt x="10593509" y="1592408"/>
                </a:cubicBezTo>
                <a:cubicBezTo>
                  <a:pt x="10567879" y="1597502"/>
                  <a:pt x="10523251" y="1643995"/>
                  <a:pt x="10497166" y="1655507"/>
                </a:cubicBezTo>
                <a:cubicBezTo>
                  <a:pt x="10484825" y="1663954"/>
                  <a:pt x="10457275" y="1644459"/>
                  <a:pt x="10443988" y="1641108"/>
                </a:cubicBezTo>
                <a:cubicBezTo>
                  <a:pt x="10418188" y="1639912"/>
                  <a:pt x="10359758" y="1663847"/>
                  <a:pt x="10333673" y="1675357"/>
                </a:cubicBezTo>
                <a:cubicBezTo>
                  <a:pt x="10301166" y="1681820"/>
                  <a:pt x="10262409" y="1689526"/>
                  <a:pt x="10229733" y="1689695"/>
                </a:cubicBezTo>
                <a:lnTo>
                  <a:pt x="10230401" y="1714530"/>
                </a:lnTo>
                <a:lnTo>
                  <a:pt x="10159137" y="1728698"/>
                </a:lnTo>
                <a:cubicBezTo>
                  <a:pt x="10152431" y="1736357"/>
                  <a:pt x="10152609" y="1742980"/>
                  <a:pt x="10140267" y="1751427"/>
                </a:cubicBezTo>
                <a:lnTo>
                  <a:pt x="10140555" y="1762181"/>
                </a:lnTo>
                <a:lnTo>
                  <a:pt x="10147683" y="1761267"/>
                </a:lnTo>
                <a:cubicBezTo>
                  <a:pt x="10212341" y="1745905"/>
                  <a:pt x="10281519" y="1723896"/>
                  <a:pt x="10350040" y="1715115"/>
                </a:cubicBezTo>
                <a:cubicBezTo>
                  <a:pt x="10358425" y="1715050"/>
                  <a:pt x="10361486" y="1716681"/>
                  <a:pt x="10369869" y="1716617"/>
                </a:cubicBezTo>
                <a:cubicBezTo>
                  <a:pt x="10391957" y="1714796"/>
                  <a:pt x="10437589" y="1702883"/>
                  <a:pt x="10452097" y="1706080"/>
                </a:cubicBezTo>
                <a:cubicBezTo>
                  <a:pt x="10451295" y="1701128"/>
                  <a:pt x="10453554" y="1697805"/>
                  <a:pt x="10464998" y="1699372"/>
                </a:cubicBezTo>
                <a:cubicBezTo>
                  <a:pt x="10470320" y="1697679"/>
                  <a:pt x="10501594" y="1700745"/>
                  <a:pt x="10503853" y="1697423"/>
                </a:cubicBezTo>
                <a:cubicBezTo>
                  <a:pt x="10498532" y="1699117"/>
                  <a:pt x="10500790" y="1695793"/>
                  <a:pt x="10497730" y="1694166"/>
                </a:cubicBezTo>
                <a:lnTo>
                  <a:pt x="10527416" y="1692592"/>
                </a:lnTo>
                <a:lnTo>
                  <a:pt x="10530730" y="1699332"/>
                </a:lnTo>
                <a:lnTo>
                  <a:pt x="10615798" y="1677545"/>
                </a:lnTo>
                <a:cubicBezTo>
                  <a:pt x="10649741" y="1669026"/>
                  <a:pt x="10684166" y="1661327"/>
                  <a:pt x="10718427" y="1656936"/>
                </a:cubicBezTo>
                <a:cubicBezTo>
                  <a:pt x="10726810" y="1656874"/>
                  <a:pt x="10729870" y="1658503"/>
                  <a:pt x="10738256" y="1658439"/>
                </a:cubicBezTo>
                <a:cubicBezTo>
                  <a:pt x="10760343" y="1656620"/>
                  <a:pt x="10805975" y="1644707"/>
                  <a:pt x="10820482" y="1647902"/>
                </a:cubicBezTo>
                <a:cubicBezTo>
                  <a:pt x="10819679" y="1642951"/>
                  <a:pt x="10821939" y="1639627"/>
                  <a:pt x="10833383" y="1641194"/>
                </a:cubicBezTo>
                <a:cubicBezTo>
                  <a:pt x="10838705" y="1639501"/>
                  <a:pt x="10869979" y="1642570"/>
                  <a:pt x="10872238" y="1639248"/>
                </a:cubicBezTo>
                <a:cubicBezTo>
                  <a:pt x="10866917" y="1640942"/>
                  <a:pt x="10869176" y="1637618"/>
                  <a:pt x="10866115" y="1635988"/>
                </a:cubicBezTo>
                <a:lnTo>
                  <a:pt x="10895801" y="1634413"/>
                </a:lnTo>
                <a:lnTo>
                  <a:pt x="10901279" y="1645557"/>
                </a:lnTo>
                <a:lnTo>
                  <a:pt x="10884487" y="1645764"/>
                </a:lnTo>
                <a:cubicBezTo>
                  <a:pt x="10864732" y="1653352"/>
                  <a:pt x="10843611" y="1656818"/>
                  <a:pt x="10821059" y="1660086"/>
                </a:cubicBezTo>
                <a:lnTo>
                  <a:pt x="10760417" y="1671156"/>
                </a:lnTo>
                <a:lnTo>
                  <a:pt x="10751305" y="1669910"/>
                </a:lnTo>
                <a:cubicBezTo>
                  <a:pt x="10751305" y="1669910"/>
                  <a:pt x="10751305" y="1669910"/>
                  <a:pt x="10749046" y="1673232"/>
                </a:cubicBezTo>
                <a:lnTo>
                  <a:pt x="10760417" y="1671156"/>
                </a:lnTo>
                <a:lnTo>
                  <a:pt x="10762752" y="1671476"/>
                </a:lnTo>
                <a:cubicBezTo>
                  <a:pt x="10763552" y="1676429"/>
                  <a:pt x="10758231" y="1678119"/>
                  <a:pt x="10755169" y="1676492"/>
                </a:cubicBezTo>
                <a:cubicBezTo>
                  <a:pt x="10752910" y="1679813"/>
                  <a:pt x="10752910" y="1679813"/>
                  <a:pt x="10752910" y="1679813"/>
                </a:cubicBezTo>
                <a:lnTo>
                  <a:pt x="10756469" y="1679552"/>
                </a:lnTo>
                <a:lnTo>
                  <a:pt x="10764453" y="1677998"/>
                </a:lnTo>
                <a:cubicBezTo>
                  <a:pt x="10774929" y="1675937"/>
                  <a:pt x="10783694" y="1674045"/>
                  <a:pt x="10791712" y="1671720"/>
                </a:cubicBezTo>
                <a:cubicBezTo>
                  <a:pt x="10801225" y="1670261"/>
                  <a:pt x="10809404" y="1669188"/>
                  <a:pt x="10818330" y="1668547"/>
                </a:cubicBezTo>
                <a:lnTo>
                  <a:pt x="10823775" y="1668444"/>
                </a:lnTo>
                <a:lnTo>
                  <a:pt x="10836727" y="1665633"/>
                </a:lnTo>
                <a:cubicBezTo>
                  <a:pt x="10866129" y="1660605"/>
                  <a:pt x="10888162" y="1659015"/>
                  <a:pt x="10896457" y="1663690"/>
                </a:cubicBezTo>
                <a:lnTo>
                  <a:pt x="10891231" y="1665279"/>
                </a:lnTo>
                <a:lnTo>
                  <a:pt x="10901401" y="1663816"/>
                </a:lnTo>
                <a:lnTo>
                  <a:pt x="10910492" y="1664308"/>
                </a:lnTo>
                <a:lnTo>
                  <a:pt x="10910881" y="1665099"/>
                </a:lnTo>
                <a:lnTo>
                  <a:pt x="10939879" y="1659914"/>
                </a:lnTo>
                <a:cubicBezTo>
                  <a:pt x="10971947" y="1650618"/>
                  <a:pt x="11004657" y="1646327"/>
                  <a:pt x="11048702" y="1643939"/>
                </a:cubicBezTo>
                <a:cubicBezTo>
                  <a:pt x="11024330" y="1648411"/>
                  <a:pt x="11038656" y="1652041"/>
                  <a:pt x="11047638" y="1657223"/>
                </a:cubicBezTo>
                <a:cubicBezTo>
                  <a:pt x="11050632" y="1658947"/>
                  <a:pt x="11055977" y="1657398"/>
                  <a:pt x="11058970" y="1659126"/>
                </a:cubicBezTo>
                <a:cubicBezTo>
                  <a:pt x="11058970" y="1659126"/>
                  <a:pt x="11056620" y="1662400"/>
                  <a:pt x="11051276" y="1663950"/>
                </a:cubicBezTo>
                <a:cubicBezTo>
                  <a:pt x="11051276" y="1663950"/>
                  <a:pt x="11051276" y="1663950"/>
                  <a:pt x="11045930" y="1665498"/>
                </a:cubicBezTo>
                <a:cubicBezTo>
                  <a:pt x="11056620" y="1662400"/>
                  <a:pt x="11049567" y="1672228"/>
                  <a:pt x="11032890" y="1671872"/>
                </a:cubicBezTo>
                <a:cubicBezTo>
                  <a:pt x="11032890" y="1671872"/>
                  <a:pt x="11032890" y="1671872"/>
                  <a:pt x="11032247" y="1666870"/>
                </a:cubicBezTo>
                <a:cubicBezTo>
                  <a:pt x="11029252" y="1665144"/>
                  <a:pt x="11023908" y="1666692"/>
                  <a:pt x="11023908" y="1666692"/>
                </a:cubicBezTo>
                <a:cubicBezTo>
                  <a:pt x="11023265" y="1661689"/>
                  <a:pt x="11026259" y="1663416"/>
                  <a:pt x="11031605" y="1661868"/>
                </a:cubicBezTo>
                <a:cubicBezTo>
                  <a:pt x="11031605" y="1661868"/>
                  <a:pt x="11031605" y="1661868"/>
                  <a:pt x="11036948" y="1660318"/>
                </a:cubicBezTo>
                <a:cubicBezTo>
                  <a:pt x="11017277" y="1658237"/>
                  <a:pt x="10979221" y="1664075"/>
                  <a:pt x="10974519" y="1670628"/>
                </a:cubicBezTo>
                <a:cubicBezTo>
                  <a:pt x="10955493" y="1673547"/>
                  <a:pt x="10936891" y="1674399"/>
                  <a:pt x="10920453" y="1675919"/>
                </a:cubicBezTo>
                <a:lnTo>
                  <a:pt x="10916626" y="1676787"/>
                </a:lnTo>
                <a:lnTo>
                  <a:pt x="10918037" y="1679653"/>
                </a:lnTo>
                <a:lnTo>
                  <a:pt x="10896774" y="1681287"/>
                </a:lnTo>
                <a:lnTo>
                  <a:pt x="10879379" y="1685229"/>
                </a:lnTo>
                <a:cubicBezTo>
                  <a:pt x="10867194" y="1687463"/>
                  <a:pt x="10863610" y="1686557"/>
                  <a:pt x="10860991" y="1685045"/>
                </a:cubicBezTo>
                <a:lnTo>
                  <a:pt x="10858319" y="1684240"/>
                </a:lnTo>
                <a:lnTo>
                  <a:pt x="10841273" y="1685549"/>
                </a:lnTo>
                <a:lnTo>
                  <a:pt x="10832782" y="1686938"/>
                </a:lnTo>
                <a:lnTo>
                  <a:pt x="10826864" y="1689098"/>
                </a:lnTo>
                <a:cubicBezTo>
                  <a:pt x="10822721" y="1691922"/>
                  <a:pt x="10819622" y="1694766"/>
                  <a:pt x="10811604" y="1697089"/>
                </a:cubicBezTo>
                <a:lnTo>
                  <a:pt x="10777118" y="1698666"/>
                </a:lnTo>
                <a:lnTo>
                  <a:pt x="10764185" y="1702344"/>
                </a:lnTo>
                <a:cubicBezTo>
                  <a:pt x="10708286" y="1718159"/>
                  <a:pt x="10653245" y="1733845"/>
                  <a:pt x="10637077" y="1740223"/>
                </a:cubicBezTo>
                <a:cubicBezTo>
                  <a:pt x="10614430" y="1751050"/>
                  <a:pt x="10585206" y="1756861"/>
                  <a:pt x="10556620" y="1760171"/>
                </a:cubicBezTo>
                <a:lnTo>
                  <a:pt x="10510758" y="1763134"/>
                </a:lnTo>
                <a:lnTo>
                  <a:pt x="10504382" y="1765376"/>
                </a:lnTo>
                <a:cubicBezTo>
                  <a:pt x="10507376" y="1767103"/>
                  <a:pt x="10521061" y="1765731"/>
                  <a:pt x="10516358" y="1772282"/>
                </a:cubicBezTo>
                <a:cubicBezTo>
                  <a:pt x="10503906" y="1777839"/>
                  <a:pt x="10493738" y="1780948"/>
                  <a:pt x="10484775" y="1782652"/>
                </a:cubicBezTo>
                <a:lnTo>
                  <a:pt x="10477546" y="1783233"/>
                </a:lnTo>
                <a:lnTo>
                  <a:pt x="10474758" y="1803787"/>
                </a:lnTo>
                <a:cubicBezTo>
                  <a:pt x="10468042" y="1811114"/>
                  <a:pt x="10468042" y="1811114"/>
                  <a:pt x="10448664" y="1814967"/>
                </a:cubicBezTo>
                <a:cubicBezTo>
                  <a:pt x="10442084" y="1803957"/>
                  <a:pt x="10448333" y="1802714"/>
                  <a:pt x="10428785" y="1800275"/>
                </a:cubicBezTo>
                <a:cubicBezTo>
                  <a:pt x="10422873" y="1814102"/>
                  <a:pt x="10416158" y="1821429"/>
                  <a:pt x="10410085" y="1829296"/>
                </a:cubicBezTo>
                <a:lnTo>
                  <a:pt x="10409747" y="1816711"/>
                </a:lnTo>
                <a:cubicBezTo>
                  <a:pt x="10415828" y="1809177"/>
                  <a:pt x="10415828" y="1809177"/>
                  <a:pt x="10422536" y="1801517"/>
                </a:cubicBezTo>
                <a:cubicBezTo>
                  <a:pt x="10363774" y="1813200"/>
                  <a:pt x="10304514" y="1806336"/>
                  <a:pt x="10260503" y="1852373"/>
                </a:cubicBezTo>
                <a:cubicBezTo>
                  <a:pt x="10253805" y="1860364"/>
                  <a:pt x="10253805" y="1860364"/>
                  <a:pt x="10254135" y="1872616"/>
                </a:cubicBezTo>
                <a:lnTo>
                  <a:pt x="10254723" y="1873001"/>
                </a:lnTo>
                <a:lnTo>
                  <a:pt x="10267569" y="1868110"/>
                </a:lnTo>
                <a:cubicBezTo>
                  <a:pt x="10276435" y="1865211"/>
                  <a:pt x="10284583" y="1863038"/>
                  <a:pt x="10294074" y="1860718"/>
                </a:cubicBezTo>
                <a:cubicBezTo>
                  <a:pt x="10310186" y="1858972"/>
                  <a:pt x="10329167" y="1854332"/>
                  <a:pt x="10358892" y="1848528"/>
                </a:cubicBezTo>
                <a:cubicBezTo>
                  <a:pt x="10361393" y="1850840"/>
                  <a:pt x="10368108" y="1850111"/>
                  <a:pt x="10376522" y="1848876"/>
                </a:cubicBezTo>
                <a:lnTo>
                  <a:pt x="10379418" y="1848595"/>
                </a:lnTo>
                <a:lnTo>
                  <a:pt x="10379572" y="1848554"/>
                </a:lnTo>
                <a:lnTo>
                  <a:pt x="10398939" y="1843507"/>
                </a:lnTo>
                <a:lnTo>
                  <a:pt x="10397921" y="1843006"/>
                </a:lnTo>
                <a:cubicBezTo>
                  <a:pt x="10398014" y="1841705"/>
                  <a:pt x="10400791" y="1840113"/>
                  <a:pt x="10407596" y="1838083"/>
                </a:cubicBezTo>
                <a:lnTo>
                  <a:pt x="10431642" y="1834987"/>
                </a:lnTo>
                <a:lnTo>
                  <a:pt x="10447549" y="1830842"/>
                </a:lnTo>
                <a:cubicBezTo>
                  <a:pt x="10467158" y="1826439"/>
                  <a:pt x="10482376" y="1824163"/>
                  <a:pt x="10489179" y="1825890"/>
                </a:cubicBezTo>
                <a:lnTo>
                  <a:pt x="10491356" y="1828085"/>
                </a:lnTo>
                <a:lnTo>
                  <a:pt x="10502057" y="1827119"/>
                </a:lnTo>
                <a:cubicBezTo>
                  <a:pt x="10511476" y="1826986"/>
                  <a:pt x="10519573" y="1827882"/>
                  <a:pt x="10525386" y="1830481"/>
                </a:cubicBezTo>
                <a:cubicBezTo>
                  <a:pt x="10558348" y="1816580"/>
                  <a:pt x="10598444" y="1814814"/>
                  <a:pt x="10638175" y="1818254"/>
                </a:cubicBezTo>
                <a:cubicBezTo>
                  <a:pt x="10641044" y="1815361"/>
                  <a:pt x="10641044" y="1815361"/>
                  <a:pt x="10641044" y="1815361"/>
                </a:cubicBezTo>
                <a:cubicBezTo>
                  <a:pt x="10641044" y="1815361"/>
                  <a:pt x="10643546" y="1817672"/>
                  <a:pt x="10643546" y="1817672"/>
                </a:cubicBezTo>
                <a:cubicBezTo>
                  <a:pt x="10646414" y="1814779"/>
                  <a:pt x="10654287" y="1816508"/>
                  <a:pt x="10654287" y="1816508"/>
                </a:cubicBezTo>
                <a:cubicBezTo>
                  <a:pt x="10659657" y="1815927"/>
                  <a:pt x="10656788" y="1818818"/>
                  <a:pt x="10651418" y="1819402"/>
                </a:cubicBezTo>
                <a:cubicBezTo>
                  <a:pt x="10648548" y="1822295"/>
                  <a:pt x="10648548" y="1822295"/>
                  <a:pt x="10646047" y="1819983"/>
                </a:cubicBezTo>
                <a:cubicBezTo>
                  <a:pt x="10656421" y="1824022"/>
                  <a:pt x="10678273" y="1816490"/>
                  <a:pt x="10680405" y="1824004"/>
                </a:cubicBezTo>
                <a:cubicBezTo>
                  <a:pt x="10634570" y="1831555"/>
                  <a:pt x="10622358" y="1853537"/>
                  <a:pt x="10571885" y="1851260"/>
                </a:cubicBezTo>
                <a:cubicBezTo>
                  <a:pt x="10566884" y="1846638"/>
                  <a:pt x="10580494" y="1842580"/>
                  <a:pt x="10583364" y="1839687"/>
                </a:cubicBezTo>
                <a:cubicBezTo>
                  <a:pt x="10552573" y="1841735"/>
                  <a:pt x="10525902" y="1842043"/>
                  <a:pt x="10498471" y="1843726"/>
                </a:cubicBezTo>
                <a:lnTo>
                  <a:pt x="10495127" y="1844184"/>
                </a:lnTo>
                <a:lnTo>
                  <a:pt x="10489847" y="1850728"/>
                </a:lnTo>
                <a:cubicBezTo>
                  <a:pt x="10456715" y="1857314"/>
                  <a:pt x="10404036" y="1861459"/>
                  <a:pt x="10392042" y="1882822"/>
                </a:cubicBezTo>
                <a:cubicBezTo>
                  <a:pt x="10404544" y="1880336"/>
                  <a:pt x="10404544" y="1880336"/>
                  <a:pt x="10411590" y="1885261"/>
                </a:cubicBezTo>
                <a:cubicBezTo>
                  <a:pt x="10398461" y="1887871"/>
                  <a:pt x="10398461" y="1887871"/>
                  <a:pt x="10392371" y="1895075"/>
                </a:cubicBezTo>
                <a:cubicBezTo>
                  <a:pt x="10398790" y="1900125"/>
                  <a:pt x="10393208" y="1926205"/>
                  <a:pt x="10399460" y="1924962"/>
                </a:cubicBezTo>
                <a:lnTo>
                  <a:pt x="10418118" y="1938770"/>
                </a:lnTo>
                <a:lnTo>
                  <a:pt x="10432912" y="1938066"/>
                </a:lnTo>
                <a:lnTo>
                  <a:pt x="10458187" y="1938421"/>
                </a:lnTo>
                <a:lnTo>
                  <a:pt x="10524101" y="1925185"/>
                </a:lnTo>
                <a:cubicBezTo>
                  <a:pt x="10532484" y="1925120"/>
                  <a:pt x="10535546" y="1926751"/>
                  <a:pt x="10543927" y="1926687"/>
                </a:cubicBezTo>
                <a:cubicBezTo>
                  <a:pt x="10566017" y="1924867"/>
                  <a:pt x="10611649" y="1912954"/>
                  <a:pt x="10626156" y="1916150"/>
                </a:cubicBezTo>
                <a:cubicBezTo>
                  <a:pt x="10625354" y="1911198"/>
                  <a:pt x="10627613" y="1907875"/>
                  <a:pt x="10639059" y="1909441"/>
                </a:cubicBezTo>
                <a:cubicBezTo>
                  <a:pt x="10644379" y="1907748"/>
                  <a:pt x="10675653" y="1910817"/>
                  <a:pt x="10677913" y="1907494"/>
                </a:cubicBezTo>
                <a:cubicBezTo>
                  <a:pt x="10672592" y="1909186"/>
                  <a:pt x="10674850" y="1905865"/>
                  <a:pt x="10671788" y="1904236"/>
                </a:cubicBezTo>
                <a:lnTo>
                  <a:pt x="10701476" y="1902661"/>
                </a:lnTo>
                <a:lnTo>
                  <a:pt x="10706952" y="1913804"/>
                </a:lnTo>
                <a:lnTo>
                  <a:pt x="10690161" y="1914012"/>
                </a:lnTo>
                <a:cubicBezTo>
                  <a:pt x="10670406" y="1921601"/>
                  <a:pt x="10649285" y="1925063"/>
                  <a:pt x="10626733" y="1928334"/>
                </a:cubicBezTo>
                <a:lnTo>
                  <a:pt x="10566091" y="1939404"/>
                </a:lnTo>
                <a:lnTo>
                  <a:pt x="10556978" y="1938158"/>
                </a:lnTo>
                <a:cubicBezTo>
                  <a:pt x="10556978" y="1938158"/>
                  <a:pt x="10556978" y="1938158"/>
                  <a:pt x="10554719" y="1941480"/>
                </a:cubicBezTo>
                <a:lnTo>
                  <a:pt x="10566091" y="1939404"/>
                </a:lnTo>
                <a:lnTo>
                  <a:pt x="10568424" y="1939724"/>
                </a:lnTo>
                <a:cubicBezTo>
                  <a:pt x="10569227" y="1944675"/>
                  <a:pt x="10563906" y="1946369"/>
                  <a:pt x="10560845" y="1944740"/>
                </a:cubicBezTo>
                <a:cubicBezTo>
                  <a:pt x="10558585" y="1948063"/>
                  <a:pt x="10558585" y="1948063"/>
                  <a:pt x="10558585" y="1948063"/>
                </a:cubicBezTo>
                <a:cubicBezTo>
                  <a:pt x="10605823" y="1946050"/>
                  <a:pt x="10663703" y="1940656"/>
                  <a:pt x="10707076" y="1932065"/>
                </a:cubicBezTo>
                <a:lnTo>
                  <a:pt x="10716167" y="1932554"/>
                </a:lnTo>
                <a:lnTo>
                  <a:pt x="10723710" y="1947902"/>
                </a:lnTo>
                <a:lnTo>
                  <a:pt x="10646947" y="1953798"/>
                </a:lnTo>
                <a:cubicBezTo>
                  <a:pt x="10604966" y="1958041"/>
                  <a:pt x="10566715" y="1963701"/>
                  <a:pt x="10529064" y="1973075"/>
                </a:cubicBezTo>
                <a:cubicBezTo>
                  <a:pt x="10503915" y="1973265"/>
                  <a:pt x="10468122" y="1976843"/>
                  <a:pt x="10446837" y="1983613"/>
                </a:cubicBezTo>
                <a:cubicBezTo>
                  <a:pt x="10464406" y="1988440"/>
                  <a:pt x="10443120" y="1995211"/>
                  <a:pt x="10446986" y="2001792"/>
                </a:cubicBezTo>
                <a:cubicBezTo>
                  <a:pt x="10436343" y="2005177"/>
                  <a:pt x="10435541" y="2000226"/>
                  <a:pt x="10421836" y="2001982"/>
                </a:cubicBezTo>
                <a:cubicBezTo>
                  <a:pt x="10402811" y="2005432"/>
                  <a:pt x="10443120" y="1995211"/>
                  <a:pt x="10423293" y="1993707"/>
                </a:cubicBezTo>
                <a:lnTo>
                  <a:pt x="10420136" y="1994397"/>
                </a:lnTo>
                <a:lnTo>
                  <a:pt x="10411340" y="2001630"/>
                </a:lnTo>
                <a:cubicBezTo>
                  <a:pt x="10406521" y="2006459"/>
                  <a:pt x="10401802" y="2012057"/>
                  <a:pt x="10395718" y="2019593"/>
                </a:cubicBezTo>
                <a:lnTo>
                  <a:pt x="10395221" y="2001048"/>
                </a:lnTo>
                <a:cubicBezTo>
                  <a:pt x="10372404" y="2005584"/>
                  <a:pt x="10352909" y="2010958"/>
                  <a:pt x="10334992" y="2013688"/>
                </a:cubicBezTo>
                <a:lnTo>
                  <a:pt x="10318988" y="2014721"/>
                </a:lnTo>
                <a:lnTo>
                  <a:pt x="10279470" y="2021239"/>
                </a:lnTo>
                <a:cubicBezTo>
                  <a:pt x="10262048" y="2034592"/>
                  <a:pt x="10232380" y="2041426"/>
                  <a:pt x="10205774" y="2049892"/>
                </a:cubicBezTo>
                <a:lnTo>
                  <a:pt x="10156640" y="2063979"/>
                </a:lnTo>
                <a:lnTo>
                  <a:pt x="10155049" y="2067438"/>
                </a:lnTo>
                <a:cubicBezTo>
                  <a:pt x="10200682" y="2058366"/>
                  <a:pt x="10220231" y="2060804"/>
                  <a:pt x="10253066" y="2066595"/>
                </a:cubicBezTo>
                <a:lnTo>
                  <a:pt x="10253573" y="2085474"/>
                </a:lnTo>
                <a:cubicBezTo>
                  <a:pt x="10227318" y="2090692"/>
                  <a:pt x="10221069" y="2091934"/>
                  <a:pt x="10208101" y="2100505"/>
                </a:cubicBezTo>
                <a:lnTo>
                  <a:pt x="10208269" y="2106798"/>
                </a:lnTo>
                <a:cubicBezTo>
                  <a:pt x="10235023" y="2120122"/>
                  <a:pt x="10254741" y="2128855"/>
                  <a:pt x="10293667" y="2127442"/>
                </a:cubicBezTo>
                <a:cubicBezTo>
                  <a:pt x="10300374" y="2119784"/>
                  <a:pt x="10306286" y="2105956"/>
                  <a:pt x="10306125" y="2099995"/>
                </a:cubicBezTo>
                <a:lnTo>
                  <a:pt x="10306286" y="2105956"/>
                </a:lnTo>
                <a:cubicBezTo>
                  <a:pt x="10326173" y="2120980"/>
                  <a:pt x="10353096" y="2140597"/>
                  <a:pt x="10385771" y="2140428"/>
                </a:cubicBezTo>
                <a:cubicBezTo>
                  <a:pt x="10391853" y="2132892"/>
                  <a:pt x="10411231" y="2129040"/>
                  <a:pt x="10431235" y="2125063"/>
                </a:cubicBezTo>
                <a:lnTo>
                  <a:pt x="10431735" y="2143608"/>
                </a:lnTo>
                <a:cubicBezTo>
                  <a:pt x="10451113" y="2139757"/>
                  <a:pt x="10444068" y="2134831"/>
                  <a:pt x="10444575" y="2153708"/>
                </a:cubicBezTo>
                <a:cubicBezTo>
                  <a:pt x="10477082" y="2147245"/>
                  <a:pt x="10530046" y="2130389"/>
                  <a:pt x="10556175" y="2143841"/>
                </a:cubicBezTo>
                <a:cubicBezTo>
                  <a:pt x="10556264" y="2147151"/>
                  <a:pt x="10556309" y="2148807"/>
                  <a:pt x="10557154" y="2151011"/>
                </a:cubicBezTo>
                <a:lnTo>
                  <a:pt x="10558222" y="2152944"/>
                </a:lnTo>
                <a:lnTo>
                  <a:pt x="10569741" y="2153001"/>
                </a:lnTo>
                <a:cubicBezTo>
                  <a:pt x="10591591" y="2153399"/>
                  <a:pt x="10613987" y="2152438"/>
                  <a:pt x="10643683" y="2145211"/>
                </a:cubicBezTo>
                <a:cubicBezTo>
                  <a:pt x="10645745" y="2149607"/>
                  <a:pt x="10657747" y="2148317"/>
                  <a:pt x="10661263" y="2149096"/>
                </a:cubicBezTo>
                <a:cubicBezTo>
                  <a:pt x="10686716" y="2142899"/>
                  <a:pt x="10717749" y="2141878"/>
                  <a:pt x="10748781" y="2140856"/>
                </a:cubicBezTo>
                <a:cubicBezTo>
                  <a:pt x="10769267" y="2137504"/>
                  <a:pt x="10788299" y="2137768"/>
                  <a:pt x="10805879" y="2141656"/>
                </a:cubicBezTo>
                <a:cubicBezTo>
                  <a:pt x="10812911" y="2143209"/>
                  <a:pt x="10816426" y="2143988"/>
                  <a:pt x="10823458" y="2145540"/>
                </a:cubicBezTo>
                <a:cubicBezTo>
                  <a:pt x="10822005" y="2149161"/>
                  <a:pt x="10822005" y="2149161"/>
                  <a:pt x="10822005" y="2149161"/>
                </a:cubicBezTo>
                <a:cubicBezTo>
                  <a:pt x="10812067" y="2154845"/>
                  <a:pt x="10796550" y="2155357"/>
                  <a:pt x="10778973" y="2151471"/>
                </a:cubicBezTo>
                <a:cubicBezTo>
                  <a:pt x="10759939" y="2151204"/>
                  <a:pt x="10740907" y="2150937"/>
                  <a:pt x="10727454" y="2155846"/>
                </a:cubicBezTo>
                <a:cubicBezTo>
                  <a:pt x="10716906" y="2153514"/>
                  <a:pt x="10709873" y="2151961"/>
                  <a:pt x="10699327" y="2149628"/>
                </a:cubicBezTo>
                <a:cubicBezTo>
                  <a:pt x="10663326" y="2153491"/>
                  <a:pt x="10651325" y="2154780"/>
                  <a:pt x="10618837" y="2159421"/>
                </a:cubicBezTo>
                <a:cubicBezTo>
                  <a:pt x="10625260" y="2152958"/>
                  <a:pt x="10603323" y="2159934"/>
                  <a:pt x="10592774" y="2157600"/>
                </a:cubicBezTo>
                <a:cubicBezTo>
                  <a:pt x="10584290" y="2159665"/>
                  <a:pt x="10569384" y="2168193"/>
                  <a:pt x="10586353" y="2164063"/>
                </a:cubicBezTo>
                <a:cubicBezTo>
                  <a:pt x="10571140" y="2168582"/>
                  <a:pt x="10553654" y="2171614"/>
                  <a:pt x="10535033" y="2173900"/>
                </a:cubicBezTo>
                <a:lnTo>
                  <a:pt x="10512012" y="2176027"/>
                </a:lnTo>
                <a:lnTo>
                  <a:pt x="10492318" y="2179257"/>
                </a:lnTo>
                <a:cubicBezTo>
                  <a:pt x="10468621" y="2183220"/>
                  <a:pt x="10445805" y="2187754"/>
                  <a:pt x="10433068" y="2193282"/>
                </a:cubicBezTo>
                <a:cubicBezTo>
                  <a:pt x="10419943" y="2195893"/>
                  <a:pt x="10407153" y="2211088"/>
                  <a:pt x="10394026" y="2213696"/>
                </a:cubicBezTo>
                <a:cubicBezTo>
                  <a:pt x="10368235" y="2212831"/>
                  <a:pt x="10341313" y="2193212"/>
                  <a:pt x="10303045" y="2219132"/>
                </a:cubicBezTo>
                <a:cubicBezTo>
                  <a:pt x="10290096" y="2228364"/>
                  <a:pt x="10277467" y="2249521"/>
                  <a:pt x="10258249" y="2259334"/>
                </a:cubicBezTo>
                <a:cubicBezTo>
                  <a:pt x="10213124" y="2287281"/>
                  <a:pt x="10154479" y="2279963"/>
                  <a:pt x="10101850" y="2309401"/>
                </a:cubicBezTo>
                <a:cubicBezTo>
                  <a:pt x="10091720" y="2283200"/>
                  <a:pt x="10063519" y="2281752"/>
                  <a:pt x="10025262" y="2287595"/>
                </a:cubicBezTo>
                <a:lnTo>
                  <a:pt x="9997310" y="2292754"/>
                </a:lnTo>
                <a:lnTo>
                  <a:pt x="10006347" y="2292988"/>
                </a:lnTo>
                <a:cubicBezTo>
                  <a:pt x="10012348" y="2292344"/>
                  <a:pt x="10016226" y="2292217"/>
                  <a:pt x="10008774" y="2296480"/>
                </a:cubicBezTo>
                <a:cubicBezTo>
                  <a:pt x="9998835" y="2302165"/>
                  <a:pt x="9988898" y="2307850"/>
                  <a:pt x="9975959" y="2313857"/>
                </a:cubicBezTo>
                <a:lnTo>
                  <a:pt x="9961397" y="2319389"/>
                </a:lnTo>
                <a:lnTo>
                  <a:pt x="9954160" y="2327147"/>
                </a:lnTo>
                <a:cubicBezTo>
                  <a:pt x="9917979" y="2349931"/>
                  <a:pt x="9862693" y="2349123"/>
                  <a:pt x="9788963" y="2359286"/>
                </a:cubicBezTo>
                <a:lnTo>
                  <a:pt x="9789125" y="2365246"/>
                </a:lnTo>
                <a:cubicBezTo>
                  <a:pt x="9792727" y="2370689"/>
                  <a:pt x="9796208" y="2371580"/>
                  <a:pt x="9797947" y="2372024"/>
                </a:cubicBezTo>
                <a:lnTo>
                  <a:pt x="9796693" y="2375210"/>
                </a:lnTo>
                <a:lnTo>
                  <a:pt x="9836451" y="2373320"/>
                </a:lnTo>
                <a:cubicBezTo>
                  <a:pt x="9856937" y="2369968"/>
                  <a:pt x="9875968" y="2370233"/>
                  <a:pt x="9893548" y="2374119"/>
                </a:cubicBezTo>
                <a:cubicBezTo>
                  <a:pt x="9900579" y="2375673"/>
                  <a:pt x="9904096" y="2376451"/>
                  <a:pt x="9911127" y="2378005"/>
                </a:cubicBezTo>
                <a:cubicBezTo>
                  <a:pt x="9909676" y="2381625"/>
                  <a:pt x="9909676" y="2381625"/>
                  <a:pt x="9909676" y="2381625"/>
                </a:cubicBezTo>
                <a:cubicBezTo>
                  <a:pt x="9899736" y="2387309"/>
                  <a:pt x="9884219" y="2387821"/>
                  <a:pt x="9866642" y="2383935"/>
                </a:cubicBezTo>
                <a:cubicBezTo>
                  <a:pt x="9847608" y="2383668"/>
                  <a:pt x="9828576" y="2383401"/>
                  <a:pt x="9815123" y="2388310"/>
                </a:cubicBezTo>
                <a:cubicBezTo>
                  <a:pt x="9804576" y="2385977"/>
                  <a:pt x="9797544" y="2384423"/>
                  <a:pt x="9786997" y="2382091"/>
                </a:cubicBezTo>
                <a:lnTo>
                  <a:pt x="9780955" y="2382761"/>
                </a:lnTo>
                <a:lnTo>
                  <a:pt x="9758356" y="2392506"/>
                </a:lnTo>
                <a:cubicBezTo>
                  <a:pt x="9744548" y="2396082"/>
                  <a:pt x="9731575" y="2398661"/>
                  <a:pt x="9725405" y="2402884"/>
                </a:cubicBezTo>
                <a:cubicBezTo>
                  <a:pt x="9731825" y="2407934"/>
                  <a:pt x="9731996" y="2414225"/>
                  <a:pt x="9738416" y="2419277"/>
                </a:cubicBezTo>
                <a:lnTo>
                  <a:pt x="9699659" y="2426980"/>
                </a:lnTo>
                <a:cubicBezTo>
                  <a:pt x="9693239" y="2421931"/>
                  <a:pt x="9693239" y="2421931"/>
                  <a:pt x="9673234" y="2425908"/>
                </a:cubicBezTo>
                <a:cubicBezTo>
                  <a:pt x="9667152" y="2433444"/>
                  <a:pt x="9667322" y="2439734"/>
                  <a:pt x="9654354" y="2448305"/>
                </a:cubicBezTo>
                <a:lnTo>
                  <a:pt x="9654523" y="2454597"/>
                </a:lnTo>
                <a:cubicBezTo>
                  <a:pt x="9693906" y="2446768"/>
                  <a:pt x="9700157" y="2445524"/>
                  <a:pt x="9701164" y="2482947"/>
                </a:cubicBezTo>
                <a:cubicBezTo>
                  <a:pt x="9695081" y="2490482"/>
                  <a:pt x="9695242" y="2496444"/>
                  <a:pt x="9695579" y="2509027"/>
                </a:cubicBezTo>
                <a:cubicBezTo>
                  <a:pt x="9728584" y="2521110"/>
                  <a:pt x="9741247" y="2524585"/>
                  <a:pt x="9793132" y="2514270"/>
                </a:cubicBezTo>
                <a:lnTo>
                  <a:pt x="9793808" y="2539439"/>
                </a:lnTo>
                <a:lnTo>
                  <a:pt x="9802927" y="2543130"/>
                </a:lnTo>
                <a:lnTo>
                  <a:pt x="9823025" y="2541214"/>
                </a:lnTo>
                <a:lnTo>
                  <a:pt x="9824161" y="2540953"/>
                </a:lnTo>
                <a:lnTo>
                  <a:pt x="9826406" y="2539284"/>
                </a:lnTo>
                <a:cubicBezTo>
                  <a:pt x="9828785" y="2537230"/>
                  <a:pt x="9830463" y="2535315"/>
                  <a:pt x="9833816" y="2531485"/>
                </a:cubicBezTo>
                <a:lnTo>
                  <a:pt x="9837108" y="2537980"/>
                </a:lnTo>
                <a:lnTo>
                  <a:pt x="9869773" y="2530487"/>
                </a:lnTo>
                <a:lnTo>
                  <a:pt x="9890443" y="2532679"/>
                </a:lnTo>
                <a:lnTo>
                  <a:pt x="9901936" y="2527183"/>
                </a:lnTo>
                <a:cubicBezTo>
                  <a:pt x="9908093" y="2524210"/>
                  <a:pt x="9912124" y="2522244"/>
                  <a:pt x="9912124" y="2522244"/>
                </a:cubicBezTo>
                <a:cubicBezTo>
                  <a:pt x="9924627" y="2519758"/>
                  <a:pt x="9958139" y="2550716"/>
                  <a:pt x="9984055" y="2532915"/>
                </a:cubicBezTo>
                <a:cubicBezTo>
                  <a:pt x="9997014" y="2524012"/>
                  <a:pt x="9989968" y="2519087"/>
                  <a:pt x="10002935" y="2510517"/>
                </a:cubicBezTo>
                <a:cubicBezTo>
                  <a:pt x="10010310" y="2527694"/>
                  <a:pt x="10016392" y="2520161"/>
                  <a:pt x="10022981" y="2531501"/>
                </a:cubicBezTo>
                <a:cubicBezTo>
                  <a:pt x="10042192" y="2521357"/>
                  <a:pt x="10062196" y="2517380"/>
                  <a:pt x="10081404" y="2507236"/>
                </a:cubicBezTo>
                <a:lnTo>
                  <a:pt x="10081912" y="2526112"/>
                </a:lnTo>
                <a:cubicBezTo>
                  <a:pt x="10091765" y="2530312"/>
                  <a:pt x="10099975" y="2531761"/>
                  <a:pt x="10107424" y="2534150"/>
                </a:cubicBezTo>
                <a:lnTo>
                  <a:pt x="10122532" y="2544021"/>
                </a:lnTo>
                <a:lnTo>
                  <a:pt x="10170637" y="2549581"/>
                </a:lnTo>
                <a:cubicBezTo>
                  <a:pt x="10177344" y="2551847"/>
                  <a:pt x="10180697" y="2552982"/>
                  <a:pt x="10187405" y="2555247"/>
                </a:cubicBezTo>
                <a:cubicBezTo>
                  <a:pt x="10185608" y="2558773"/>
                  <a:pt x="10185608" y="2558773"/>
                  <a:pt x="10185608" y="2558773"/>
                </a:cubicBezTo>
                <a:cubicBezTo>
                  <a:pt x="10175307" y="2563555"/>
                  <a:pt x="10160095" y="2562543"/>
                  <a:pt x="10143330" y="2556873"/>
                </a:cubicBezTo>
                <a:cubicBezTo>
                  <a:pt x="10134048" y="2555801"/>
                  <a:pt x="10124764" y="2554728"/>
                  <a:pt x="10116097" y="2554379"/>
                </a:cubicBezTo>
                <a:lnTo>
                  <a:pt x="10113230" y="2554604"/>
                </a:lnTo>
                <a:lnTo>
                  <a:pt x="10073784" y="2572226"/>
                </a:lnTo>
                <a:cubicBezTo>
                  <a:pt x="10027039" y="2602087"/>
                  <a:pt x="10000235" y="2643811"/>
                  <a:pt x="9960980" y="2656360"/>
                </a:cubicBezTo>
                <a:cubicBezTo>
                  <a:pt x="9935509" y="2667416"/>
                  <a:pt x="9915641" y="2653053"/>
                  <a:pt x="9902336" y="2649041"/>
                </a:cubicBezTo>
                <a:cubicBezTo>
                  <a:pt x="9869670" y="2649541"/>
                  <a:pt x="9851466" y="2697107"/>
                  <a:pt x="9818454" y="2684693"/>
                </a:cubicBezTo>
                <a:lnTo>
                  <a:pt x="9817945" y="2665818"/>
                </a:lnTo>
                <a:cubicBezTo>
                  <a:pt x="9771197" y="2656799"/>
                  <a:pt x="9687296" y="2691789"/>
                  <a:pt x="9647915" y="2699619"/>
                </a:cubicBezTo>
                <a:lnTo>
                  <a:pt x="9648583" y="2724456"/>
                </a:lnTo>
                <a:cubicBezTo>
                  <a:pt x="9622952" y="2729552"/>
                  <a:pt x="9577667" y="2751538"/>
                  <a:pt x="9558618" y="2767644"/>
                </a:cubicBezTo>
                <a:cubicBezTo>
                  <a:pt x="9552081" y="2781595"/>
                  <a:pt x="9552241" y="2787556"/>
                  <a:pt x="9533192" y="2803662"/>
                </a:cubicBezTo>
                <a:lnTo>
                  <a:pt x="9514314" y="2811984"/>
                </a:lnTo>
                <a:lnTo>
                  <a:pt x="9519933" y="2812011"/>
                </a:lnTo>
                <a:cubicBezTo>
                  <a:pt x="9541784" y="2812409"/>
                  <a:pt x="9564180" y="2811448"/>
                  <a:pt x="9593876" y="2804220"/>
                </a:cubicBezTo>
                <a:cubicBezTo>
                  <a:pt x="9595938" y="2808618"/>
                  <a:pt x="9607940" y="2807328"/>
                  <a:pt x="9611456" y="2808106"/>
                </a:cubicBezTo>
                <a:cubicBezTo>
                  <a:pt x="9636909" y="2801910"/>
                  <a:pt x="9667942" y="2800886"/>
                  <a:pt x="9698975" y="2799866"/>
                </a:cubicBezTo>
                <a:cubicBezTo>
                  <a:pt x="9719461" y="2796514"/>
                  <a:pt x="9738492" y="2796779"/>
                  <a:pt x="9756072" y="2800666"/>
                </a:cubicBezTo>
                <a:cubicBezTo>
                  <a:pt x="9763102" y="2802220"/>
                  <a:pt x="9766619" y="2802998"/>
                  <a:pt x="9773651" y="2804551"/>
                </a:cubicBezTo>
                <a:cubicBezTo>
                  <a:pt x="9772198" y="2808171"/>
                  <a:pt x="9772198" y="2808171"/>
                  <a:pt x="9772198" y="2808171"/>
                </a:cubicBezTo>
                <a:cubicBezTo>
                  <a:pt x="9762258" y="2813856"/>
                  <a:pt x="9746742" y="2814367"/>
                  <a:pt x="9729166" y="2810480"/>
                </a:cubicBezTo>
                <a:cubicBezTo>
                  <a:pt x="9710132" y="2810214"/>
                  <a:pt x="9691100" y="2809947"/>
                  <a:pt x="9677647" y="2814856"/>
                </a:cubicBezTo>
                <a:cubicBezTo>
                  <a:pt x="9667099" y="2812525"/>
                  <a:pt x="9660066" y="2810970"/>
                  <a:pt x="9649520" y="2808637"/>
                </a:cubicBezTo>
                <a:cubicBezTo>
                  <a:pt x="9613517" y="2812502"/>
                  <a:pt x="9601517" y="2813790"/>
                  <a:pt x="9569031" y="2818431"/>
                </a:cubicBezTo>
                <a:cubicBezTo>
                  <a:pt x="9575453" y="2811969"/>
                  <a:pt x="9553514" y="2818942"/>
                  <a:pt x="9542965" y="2816611"/>
                </a:cubicBezTo>
                <a:cubicBezTo>
                  <a:pt x="9534482" y="2818676"/>
                  <a:pt x="9519576" y="2827203"/>
                  <a:pt x="9536545" y="2823073"/>
                </a:cubicBezTo>
                <a:cubicBezTo>
                  <a:pt x="9506122" y="2832110"/>
                  <a:pt x="9466604" y="2835199"/>
                  <a:pt x="9427086" y="2838285"/>
                </a:cubicBezTo>
                <a:lnTo>
                  <a:pt x="9395913" y="2842738"/>
                </a:lnTo>
                <a:lnTo>
                  <a:pt x="9390385" y="2845036"/>
                </a:lnTo>
                <a:cubicBezTo>
                  <a:pt x="9390544" y="2850997"/>
                  <a:pt x="9390715" y="2857288"/>
                  <a:pt x="9384001" y="2864616"/>
                </a:cubicBezTo>
                <a:lnTo>
                  <a:pt x="9364624" y="2868469"/>
                </a:lnTo>
                <a:cubicBezTo>
                  <a:pt x="9364462" y="2862508"/>
                  <a:pt x="9344757" y="2854107"/>
                  <a:pt x="9344757" y="2854107"/>
                </a:cubicBezTo>
                <a:cubicBezTo>
                  <a:pt x="9325208" y="2851667"/>
                  <a:pt x="9325868" y="2876174"/>
                  <a:pt x="9305705" y="2874189"/>
                </a:cubicBezTo>
                <a:cubicBezTo>
                  <a:pt x="9305705" y="2874189"/>
                  <a:pt x="9301907" y="2864456"/>
                  <a:pt x="9286367" y="2864971"/>
                </a:cubicBezTo>
                <a:lnTo>
                  <a:pt x="9285913" y="2865078"/>
                </a:lnTo>
                <a:lnTo>
                  <a:pt x="9287939" y="2869353"/>
                </a:lnTo>
                <a:lnTo>
                  <a:pt x="9266552" y="2878001"/>
                </a:lnTo>
                <a:cubicBezTo>
                  <a:pt x="9265003" y="2879005"/>
                  <a:pt x="9263217" y="2880344"/>
                  <a:pt x="9261278" y="2881600"/>
                </a:cubicBezTo>
                <a:lnTo>
                  <a:pt x="9256679" y="2883891"/>
                </a:lnTo>
                <a:lnTo>
                  <a:pt x="9256513" y="2883852"/>
                </a:lnTo>
                <a:cubicBezTo>
                  <a:pt x="9256090" y="2883851"/>
                  <a:pt x="9255545" y="2884018"/>
                  <a:pt x="9255077" y="2884689"/>
                </a:cubicBezTo>
                <a:lnTo>
                  <a:pt x="9256679" y="2883891"/>
                </a:lnTo>
                <a:lnTo>
                  <a:pt x="9257245" y="2884025"/>
                </a:lnTo>
                <a:cubicBezTo>
                  <a:pt x="9257714" y="2883352"/>
                  <a:pt x="9258256" y="2883187"/>
                  <a:pt x="9258564" y="2883356"/>
                </a:cubicBezTo>
                <a:lnTo>
                  <a:pt x="9258528" y="2883939"/>
                </a:lnTo>
                <a:lnTo>
                  <a:pt x="9196380" y="2908764"/>
                </a:lnTo>
                <a:lnTo>
                  <a:pt x="9194972" y="2907333"/>
                </a:lnTo>
                <a:cubicBezTo>
                  <a:pt x="9176692" y="2913991"/>
                  <a:pt x="9165851" y="2917312"/>
                  <a:pt x="9147571" y="2923970"/>
                </a:cubicBezTo>
                <a:cubicBezTo>
                  <a:pt x="9142000" y="2924620"/>
                  <a:pt x="9138599" y="2924605"/>
                  <a:pt x="9134263" y="2925933"/>
                </a:cubicBezTo>
                <a:cubicBezTo>
                  <a:pt x="9113816" y="2933255"/>
                  <a:pt x="9092133" y="2939897"/>
                  <a:pt x="9070152" y="2944518"/>
                </a:cubicBezTo>
                <a:cubicBezTo>
                  <a:pt x="9059777" y="2947167"/>
                  <a:pt x="9049638" y="2949481"/>
                  <a:pt x="9039536" y="2952048"/>
                </a:cubicBezTo>
                <a:lnTo>
                  <a:pt x="9011372" y="2960431"/>
                </a:lnTo>
                <a:lnTo>
                  <a:pt x="9011310" y="2960430"/>
                </a:lnTo>
                <a:cubicBezTo>
                  <a:pt x="9011310" y="2960430"/>
                  <a:pt x="9011310" y="2960430"/>
                  <a:pt x="9009142" y="2961095"/>
                </a:cubicBezTo>
                <a:lnTo>
                  <a:pt x="9011372" y="2960431"/>
                </a:lnTo>
                <a:lnTo>
                  <a:pt x="9014713" y="2960445"/>
                </a:lnTo>
                <a:cubicBezTo>
                  <a:pt x="9013779" y="2961788"/>
                  <a:pt x="9012846" y="2963131"/>
                  <a:pt x="9009443" y="2963117"/>
                </a:cubicBezTo>
                <a:cubicBezTo>
                  <a:pt x="9009443" y="2963117"/>
                  <a:pt x="9007275" y="2963781"/>
                  <a:pt x="9007275" y="2963781"/>
                </a:cubicBezTo>
                <a:cubicBezTo>
                  <a:pt x="9006340" y="2965125"/>
                  <a:pt x="9007575" y="2965803"/>
                  <a:pt x="9008510" y="2964461"/>
                </a:cubicBezTo>
                <a:cubicBezTo>
                  <a:pt x="9023986" y="2961834"/>
                  <a:pt x="9046603" y="2953847"/>
                  <a:pt x="9065482" y="2951234"/>
                </a:cubicBezTo>
                <a:cubicBezTo>
                  <a:pt x="9067016" y="2953936"/>
                  <a:pt x="9069185" y="2953271"/>
                  <a:pt x="9063916" y="2955943"/>
                </a:cubicBezTo>
                <a:cubicBezTo>
                  <a:pt x="9061445" y="2954586"/>
                  <a:pt x="9054940" y="2956578"/>
                  <a:pt x="9048439" y="2958572"/>
                </a:cubicBezTo>
                <a:cubicBezTo>
                  <a:pt x="9049038" y="2962615"/>
                  <a:pt x="9034195" y="2961877"/>
                  <a:pt x="9024287" y="2963856"/>
                </a:cubicBezTo>
                <a:cubicBezTo>
                  <a:pt x="8997970" y="2969805"/>
                  <a:pt x="8969783" y="2978440"/>
                  <a:pt x="8941931" y="2981688"/>
                </a:cubicBezTo>
                <a:cubicBezTo>
                  <a:pt x="8938527" y="2981673"/>
                  <a:pt x="8937292" y="2980993"/>
                  <a:pt x="8933891" y="2980979"/>
                </a:cubicBezTo>
                <a:cubicBezTo>
                  <a:pt x="8924917" y="2981614"/>
                  <a:pt x="8906339" y="2986248"/>
                  <a:pt x="8900466" y="2984877"/>
                </a:cubicBezTo>
                <a:cubicBezTo>
                  <a:pt x="8900768" y="2986897"/>
                  <a:pt x="8899833" y="2988243"/>
                  <a:pt x="8895197" y="2987548"/>
                </a:cubicBezTo>
                <a:lnTo>
                  <a:pt x="8887397" y="2987593"/>
                </a:lnTo>
                <a:lnTo>
                  <a:pt x="8875338" y="2992173"/>
                </a:lnTo>
                <a:lnTo>
                  <a:pt x="8877094" y="2989710"/>
                </a:lnTo>
                <a:lnTo>
                  <a:pt x="8869831" y="2990009"/>
                </a:lnTo>
                <a:lnTo>
                  <a:pt x="8867893" y="2985918"/>
                </a:lnTo>
                <a:lnTo>
                  <a:pt x="8864410" y="2986888"/>
                </a:lnTo>
                <a:lnTo>
                  <a:pt x="8862519" y="2982403"/>
                </a:lnTo>
                <a:lnTo>
                  <a:pt x="8859212" y="2984669"/>
                </a:lnTo>
                <a:lnTo>
                  <a:pt x="8832411" y="2996285"/>
                </a:lnTo>
                <a:lnTo>
                  <a:pt x="8831034" y="2986774"/>
                </a:lnTo>
                <a:lnTo>
                  <a:pt x="8820917" y="2990791"/>
                </a:lnTo>
                <a:cubicBezTo>
                  <a:pt x="8808646" y="2993230"/>
                  <a:pt x="8795394" y="2991121"/>
                  <a:pt x="8778886" y="2984913"/>
                </a:cubicBezTo>
                <a:lnTo>
                  <a:pt x="8779394" y="3003789"/>
                </a:lnTo>
                <a:cubicBezTo>
                  <a:pt x="8759390" y="3007766"/>
                  <a:pt x="8745934" y="2998124"/>
                  <a:pt x="8726378" y="2995352"/>
                </a:cubicBezTo>
                <a:cubicBezTo>
                  <a:pt x="8700587" y="2994486"/>
                  <a:pt x="8674832" y="3018251"/>
                  <a:pt x="8661706" y="3020861"/>
                </a:cubicBezTo>
                <a:cubicBezTo>
                  <a:pt x="8642495" y="3031005"/>
                  <a:pt x="8642166" y="3018751"/>
                  <a:pt x="8622608" y="3015981"/>
                </a:cubicBezTo>
                <a:cubicBezTo>
                  <a:pt x="8616866" y="3036101"/>
                  <a:pt x="8616866" y="3036101"/>
                  <a:pt x="8597020" y="3046039"/>
                </a:cubicBezTo>
                <a:cubicBezTo>
                  <a:pt x="8577153" y="3031679"/>
                  <a:pt x="8558104" y="3047782"/>
                  <a:pt x="8545314" y="3062977"/>
                </a:cubicBezTo>
                <a:lnTo>
                  <a:pt x="8544807" y="3044100"/>
                </a:lnTo>
                <a:cubicBezTo>
                  <a:pt x="8499343" y="3059465"/>
                  <a:pt x="8454493" y="3074373"/>
                  <a:pt x="8414488" y="3082326"/>
                </a:cubicBezTo>
                <a:cubicBezTo>
                  <a:pt x="8404383" y="3068854"/>
                  <a:pt x="8387960" y="3065875"/>
                  <a:pt x="8367582" y="3067555"/>
                </a:cubicBezTo>
                <a:lnTo>
                  <a:pt x="8303164" y="3079564"/>
                </a:lnTo>
                <a:lnTo>
                  <a:pt x="8306839" y="3087318"/>
                </a:lnTo>
                <a:lnTo>
                  <a:pt x="8285454" y="3095965"/>
                </a:lnTo>
                <a:cubicBezTo>
                  <a:pt x="8283901" y="3096970"/>
                  <a:pt x="8282119" y="3098308"/>
                  <a:pt x="8280178" y="3099564"/>
                </a:cubicBezTo>
                <a:lnTo>
                  <a:pt x="8275580" y="3101855"/>
                </a:lnTo>
                <a:lnTo>
                  <a:pt x="8275414" y="3101817"/>
                </a:lnTo>
                <a:cubicBezTo>
                  <a:pt x="8274989" y="3101815"/>
                  <a:pt x="8274446" y="3101981"/>
                  <a:pt x="8273980" y="3102653"/>
                </a:cubicBezTo>
                <a:lnTo>
                  <a:pt x="8275580" y="3101855"/>
                </a:lnTo>
                <a:lnTo>
                  <a:pt x="8276149" y="3101988"/>
                </a:lnTo>
                <a:cubicBezTo>
                  <a:pt x="8276614" y="3101317"/>
                  <a:pt x="8277159" y="3101150"/>
                  <a:pt x="8277466" y="3101319"/>
                </a:cubicBezTo>
                <a:lnTo>
                  <a:pt x="8277430" y="3101903"/>
                </a:lnTo>
                <a:lnTo>
                  <a:pt x="8215281" y="3126726"/>
                </a:lnTo>
                <a:lnTo>
                  <a:pt x="8213873" y="3125297"/>
                </a:lnTo>
                <a:cubicBezTo>
                  <a:pt x="8195593" y="3131954"/>
                  <a:pt x="8184751" y="3135275"/>
                  <a:pt x="8166474" y="3141933"/>
                </a:cubicBezTo>
                <a:cubicBezTo>
                  <a:pt x="8160902" y="3142583"/>
                  <a:pt x="8157502" y="3142567"/>
                  <a:pt x="8153164" y="3143896"/>
                </a:cubicBezTo>
                <a:cubicBezTo>
                  <a:pt x="8132717" y="3151219"/>
                  <a:pt x="8111035" y="3157860"/>
                  <a:pt x="8089053" y="3162480"/>
                </a:cubicBezTo>
                <a:cubicBezTo>
                  <a:pt x="8078679" y="3165131"/>
                  <a:pt x="8068540" y="3167445"/>
                  <a:pt x="8058436" y="3170011"/>
                </a:cubicBezTo>
                <a:lnTo>
                  <a:pt x="8030276" y="3178395"/>
                </a:lnTo>
                <a:lnTo>
                  <a:pt x="8030213" y="3178395"/>
                </a:lnTo>
                <a:cubicBezTo>
                  <a:pt x="8030213" y="3178395"/>
                  <a:pt x="8030213" y="3178395"/>
                  <a:pt x="8028044" y="3179058"/>
                </a:cubicBezTo>
                <a:lnTo>
                  <a:pt x="8030276" y="3178395"/>
                </a:lnTo>
                <a:lnTo>
                  <a:pt x="8033614" y="3178409"/>
                </a:lnTo>
                <a:cubicBezTo>
                  <a:pt x="8032680" y="3179752"/>
                  <a:pt x="8031747" y="3181095"/>
                  <a:pt x="8028345" y="3181081"/>
                </a:cubicBezTo>
                <a:cubicBezTo>
                  <a:pt x="8028345" y="3181081"/>
                  <a:pt x="8026176" y="3181746"/>
                  <a:pt x="8026176" y="3181746"/>
                </a:cubicBezTo>
                <a:cubicBezTo>
                  <a:pt x="8025244" y="3183088"/>
                  <a:pt x="8026477" y="3183768"/>
                  <a:pt x="8027411" y="3182425"/>
                </a:cubicBezTo>
                <a:cubicBezTo>
                  <a:pt x="8042889" y="3179796"/>
                  <a:pt x="8065504" y="3171811"/>
                  <a:pt x="8084383" y="3169197"/>
                </a:cubicBezTo>
                <a:cubicBezTo>
                  <a:pt x="8085918" y="3171898"/>
                  <a:pt x="8088087" y="3171235"/>
                  <a:pt x="8082816" y="3173907"/>
                </a:cubicBezTo>
                <a:cubicBezTo>
                  <a:pt x="8080347" y="3172549"/>
                  <a:pt x="8073844" y="3174543"/>
                  <a:pt x="8067339" y="3176535"/>
                </a:cubicBezTo>
                <a:cubicBezTo>
                  <a:pt x="8067940" y="3180579"/>
                  <a:pt x="8053096" y="3179841"/>
                  <a:pt x="8043189" y="3181819"/>
                </a:cubicBezTo>
                <a:cubicBezTo>
                  <a:pt x="8016870" y="3187768"/>
                  <a:pt x="7988684" y="3196404"/>
                  <a:pt x="7960833" y="3199652"/>
                </a:cubicBezTo>
                <a:cubicBezTo>
                  <a:pt x="7957429" y="3199636"/>
                  <a:pt x="7956195" y="3198957"/>
                  <a:pt x="7952793" y="3198941"/>
                </a:cubicBezTo>
                <a:cubicBezTo>
                  <a:pt x="7948305" y="3199259"/>
                  <a:pt x="7941418" y="3200576"/>
                  <a:pt x="7934917" y="3201643"/>
                </a:cubicBezTo>
                <a:lnTo>
                  <a:pt x="7930875" y="3201956"/>
                </a:lnTo>
                <a:lnTo>
                  <a:pt x="7882116" y="3219791"/>
                </a:lnTo>
                <a:cubicBezTo>
                  <a:pt x="7836812" y="3241116"/>
                  <a:pt x="7810185" y="3209121"/>
                  <a:pt x="7771131" y="3229203"/>
                </a:cubicBezTo>
                <a:cubicBezTo>
                  <a:pt x="7758173" y="3238106"/>
                  <a:pt x="7746170" y="3259135"/>
                  <a:pt x="7739464" y="3266795"/>
                </a:cubicBezTo>
                <a:cubicBezTo>
                  <a:pt x="7719458" y="3270771"/>
                  <a:pt x="7699911" y="3268332"/>
                  <a:pt x="7680534" y="3272184"/>
                </a:cubicBezTo>
                <a:cubicBezTo>
                  <a:pt x="7667404" y="3274794"/>
                  <a:pt x="7648702" y="3303816"/>
                  <a:pt x="7635576" y="3306425"/>
                </a:cubicBezTo>
                <a:cubicBezTo>
                  <a:pt x="7609321" y="3311644"/>
                  <a:pt x="7615690" y="3291401"/>
                  <a:pt x="7589437" y="3296621"/>
                </a:cubicBezTo>
                <a:cubicBezTo>
                  <a:pt x="7560447" y="3305378"/>
                  <a:pt x="7531263" y="3312680"/>
                  <a:pt x="7501158" y="3317873"/>
                </a:cubicBezTo>
                <a:lnTo>
                  <a:pt x="7484425" y="3319411"/>
                </a:lnTo>
                <a:lnTo>
                  <a:pt x="7457038" y="3327564"/>
                </a:lnTo>
                <a:lnTo>
                  <a:pt x="7456975" y="3327563"/>
                </a:lnTo>
                <a:cubicBezTo>
                  <a:pt x="7456975" y="3327563"/>
                  <a:pt x="7456975" y="3327563"/>
                  <a:pt x="7454806" y="3328227"/>
                </a:cubicBezTo>
                <a:lnTo>
                  <a:pt x="7457038" y="3327564"/>
                </a:lnTo>
                <a:lnTo>
                  <a:pt x="7460379" y="3327578"/>
                </a:lnTo>
                <a:cubicBezTo>
                  <a:pt x="7459443" y="3328922"/>
                  <a:pt x="7458509" y="3330265"/>
                  <a:pt x="7455106" y="3330250"/>
                </a:cubicBezTo>
                <a:cubicBezTo>
                  <a:pt x="7455106" y="3330250"/>
                  <a:pt x="7452939" y="3330914"/>
                  <a:pt x="7452939" y="3330914"/>
                </a:cubicBezTo>
                <a:cubicBezTo>
                  <a:pt x="7452004" y="3332259"/>
                  <a:pt x="7453238" y="3332937"/>
                  <a:pt x="7454173" y="3331593"/>
                </a:cubicBezTo>
                <a:cubicBezTo>
                  <a:pt x="7469650" y="3328967"/>
                  <a:pt x="7492267" y="3320980"/>
                  <a:pt x="7511147" y="3318367"/>
                </a:cubicBezTo>
                <a:cubicBezTo>
                  <a:pt x="7512680" y="3321068"/>
                  <a:pt x="7514848" y="3320405"/>
                  <a:pt x="7509578" y="3323075"/>
                </a:cubicBezTo>
                <a:cubicBezTo>
                  <a:pt x="7507110" y="3321718"/>
                  <a:pt x="7500605" y="3323711"/>
                  <a:pt x="7494102" y="3325703"/>
                </a:cubicBezTo>
                <a:cubicBezTo>
                  <a:pt x="7494701" y="3329749"/>
                  <a:pt x="7479858" y="3329010"/>
                  <a:pt x="7469951" y="3330987"/>
                </a:cubicBezTo>
                <a:cubicBezTo>
                  <a:pt x="7443634" y="3336938"/>
                  <a:pt x="7415446" y="3345572"/>
                  <a:pt x="7387594" y="3348820"/>
                </a:cubicBezTo>
                <a:cubicBezTo>
                  <a:pt x="7384191" y="3348806"/>
                  <a:pt x="7382956" y="3348127"/>
                  <a:pt x="7379553" y="3348112"/>
                </a:cubicBezTo>
                <a:cubicBezTo>
                  <a:pt x="7370581" y="3348746"/>
                  <a:pt x="7352002" y="3353382"/>
                  <a:pt x="7346131" y="3352008"/>
                </a:cubicBezTo>
                <a:cubicBezTo>
                  <a:pt x="7346431" y="3354031"/>
                  <a:pt x="7345498" y="3355373"/>
                  <a:pt x="7340861" y="3354680"/>
                </a:cubicBezTo>
                <a:cubicBezTo>
                  <a:pt x="7338693" y="3355344"/>
                  <a:pt x="7326018" y="3353942"/>
                  <a:pt x="7325082" y="3355285"/>
                </a:cubicBezTo>
                <a:cubicBezTo>
                  <a:pt x="7327252" y="3354621"/>
                  <a:pt x="7326317" y="3355964"/>
                  <a:pt x="7327552" y="3356643"/>
                </a:cubicBezTo>
                <a:lnTo>
                  <a:pt x="7315495" y="3357141"/>
                </a:lnTo>
                <a:lnTo>
                  <a:pt x="7313329" y="3352573"/>
                </a:lnTo>
                <a:lnTo>
                  <a:pt x="7320145" y="3352569"/>
                </a:lnTo>
                <a:cubicBezTo>
                  <a:pt x="7328202" y="3349572"/>
                  <a:pt x="7336790" y="3348262"/>
                  <a:pt x="7345959" y="3347039"/>
                </a:cubicBezTo>
                <a:lnTo>
                  <a:pt x="7370626" y="3342820"/>
                </a:lnTo>
                <a:lnTo>
                  <a:pt x="7374317" y="3343373"/>
                </a:lnTo>
                <a:cubicBezTo>
                  <a:pt x="7374317" y="3343373"/>
                  <a:pt x="7374317" y="3343373"/>
                  <a:pt x="7375251" y="3342029"/>
                </a:cubicBezTo>
                <a:lnTo>
                  <a:pt x="7370626" y="3342820"/>
                </a:lnTo>
                <a:lnTo>
                  <a:pt x="7369680" y="3342680"/>
                </a:lnTo>
                <a:cubicBezTo>
                  <a:pt x="7369380" y="3340657"/>
                  <a:pt x="7371549" y="3339993"/>
                  <a:pt x="7372783" y="3340671"/>
                </a:cubicBezTo>
                <a:cubicBezTo>
                  <a:pt x="7373717" y="3339328"/>
                  <a:pt x="7373717" y="3339328"/>
                  <a:pt x="7373717" y="3339328"/>
                </a:cubicBezTo>
                <a:cubicBezTo>
                  <a:pt x="7354535" y="3339919"/>
                  <a:pt x="7331019" y="3341838"/>
                  <a:pt x="7313373" y="3345129"/>
                </a:cubicBezTo>
                <a:lnTo>
                  <a:pt x="7309686" y="3344886"/>
                </a:lnTo>
                <a:lnTo>
                  <a:pt x="7306705" y="3338593"/>
                </a:lnTo>
                <a:lnTo>
                  <a:pt x="7313312" y="3338163"/>
                </a:lnTo>
                <a:lnTo>
                  <a:pt x="7308716" y="3327456"/>
                </a:lnTo>
                <a:cubicBezTo>
                  <a:pt x="7295418" y="3323776"/>
                  <a:pt x="7224665" y="3356819"/>
                  <a:pt x="7185907" y="3364523"/>
                </a:cubicBezTo>
                <a:cubicBezTo>
                  <a:pt x="7186068" y="3370485"/>
                  <a:pt x="7186397" y="3382737"/>
                  <a:pt x="7179699" y="3390728"/>
                </a:cubicBezTo>
                <a:cubicBezTo>
                  <a:pt x="7199078" y="3386875"/>
                  <a:pt x="7219082" y="3382900"/>
                  <a:pt x="7231754" y="3386706"/>
                </a:cubicBezTo>
                <a:cubicBezTo>
                  <a:pt x="7219411" y="3395153"/>
                  <a:pt x="7219750" y="3407737"/>
                  <a:pt x="7206952" y="3422600"/>
                </a:cubicBezTo>
                <a:cubicBezTo>
                  <a:pt x="7193994" y="3431500"/>
                  <a:pt x="7167737" y="3436719"/>
                  <a:pt x="7161827" y="3450546"/>
                </a:cubicBezTo>
                <a:cubicBezTo>
                  <a:pt x="7168236" y="3455265"/>
                  <a:pt x="7168236" y="3455265"/>
                  <a:pt x="7181534" y="3458949"/>
                </a:cubicBezTo>
                <a:cubicBezTo>
                  <a:pt x="7194492" y="3450046"/>
                  <a:pt x="7200584" y="3442843"/>
                  <a:pt x="7220587" y="3438865"/>
                </a:cubicBezTo>
                <a:cubicBezTo>
                  <a:pt x="7227168" y="3449876"/>
                  <a:pt x="7220746" y="3444827"/>
                  <a:pt x="7240296" y="3447267"/>
                </a:cubicBezTo>
                <a:cubicBezTo>
                  <a:pt x="7259175" y="3424868"/>
                  <a:pt x="7311057" y="3414554"/>
                  <a:pt x="7343563" y="3408092"/>
                </a:cubicBezTo>
                <a:lnTo>
                  <a:pt x="7344062" y="3426636"/>
                </a:lnTo>
                <a:lnTo>
                  <a:pt x="7350937" y="3425270"/>
                </a:lnTo>
                <a:cubicBezTo>
                  <a:pt x="7402450" y="3377740"/>
                  <a:pt x="7694380" y="3319704"/>
                  <a:pt x="7760844" y="3337454"/>
                </a:cubicBezTo>
                <a:cubicBezTo>
                  <a:pt x="7761184" y="3350038"/>
                  <a:pt x="7952924" y="3305595"/>
                  <a:pt x="7960139" y="3316812"/>
                </a:cubicBezTo>
                <a:cubicBezTo>
                  <a:pt x="7940695" y="3329916"/>
                  <a:pt x="7828074" y="3361731"/>
                  <a:pt x="7756366" y="3380122"/>
                </a:cubicBezTo>
                <a:lnTo>
                  <a:pt x="7736183" y="3384960"/>
                </a:lnTo>
                <a:lnTo>
                  <a:pt x="7736180" y="3384974"/>
                </a:lnTo>
                <a:lnTo>
                  <a:pt x="7674033" y="3409797"/>
                </a:lnTo>
                <a:lnTo>
                  <a:pt x="7672622" y="3408367"/>
                </a:lnTo>
                <a:cubicBezTo>
                  <a:pt x="7654344" y="3415026"/>
                  <a:pt x="7643505" y="3418347"/>
                  <a:pt x="7625224" y="3425004"/>
                </a:cubicBezTo>
                <a:cubicBezTo>
                  <a:pt x="7619653" y="3425653"/>
                  <a:pt x="7616253" y="3425640"/>
                  <a:pt x="7611916" y="3426968"/>
                </a:cubicBezTo>
                <a:cubicBezTo>
                  <a:pt x="7591468" y="3434290"/>
                  <a:pt x="7569787" y="3440931"/>
                  <a:pt x="7547805" y="3445552"/>
                </a:cubicBezTo>
                <a:cubicBezTo>
                  <a:pt x="7537430" y="3448203"/>
                  <a:pt x="7527290" y="3450516"/>
                  <a:pt x="7517188" y="3453082"/>
                </a:cubicBezTo>
                <a:lnTo>
                  <a:pt x="7489026" y="3461465"/>
                </a:lnTo>
                <a:lnTo>
                  <a:pt x="7488963" y="3461466"/>
                </a:lnTo>
                <a:cubicBezTo>
                  <a:pt x="7488963" y="3461466"/>
                  <a:pt x="7488963" y="3461466"/>
                  <a:pt x="7486796" y="3462130"/>
                </a:cubicBezTo>
                <a:lnTo>
                  <a:pt x="7489026" y="3461465"/>
                </a:lnTo>
                <a:lnTo>
                  <a:pt x="7492366" y="3461481"/>
                </a:lnTo>
                <a:cubicBezTo>
                  <a:pt x="7491431" y="3462824"/>
                  <a:pt x="7490498" y="3464168"/>
                  <a:pt x="7487096" y="3464153"/>
                </a:cubicBezTo>
                <a:cubicBezTo>
                  <a:pt x="7487096" y="3464153"/>
                  <a:pt x="7484927" y="3464816"/>
                  <a:pt x="7484927" y="3464816"/>
                </a:cubicBezTo>
                <a:cubicBezTo>
                  <a:pt x="7483993" y="3466160"/>
                  <a:pt x="7485228" y="3466838"/>
                  <a:pt x="7486160" y="3465496"/>
                </a:cubicBezTo>
                <a:cubicBezTo>
                  <a:pt x="7501639" y="3462868"/>
                  <a:pt x="7524255" y="3454882"/>
                  <a:pt x="7543135" y="3452270"/>
                </a:cubicBezTo>
                <a:cubicBezTo>
                  <a:pt x="7544669" y="3454970"/>
                  <a:pt x="7546837" y="3454306"/>
                  <a:pt x="7541567" y="3456978"/>
                </a:cubicBezTo>
                <a:cubicBezTo>
                  <a:pt x="7539099" y="3455620"/>
                  <a:pt x="7532594" y="3457613"/>
                  <a:pt x="7526089" y="3459606"/>
                </a:cubicBezTo>
                <a:cubicBezTo>
                  <a:pt x="7526689" y="3463650"/>
                  <a:pt x="7511846" y="3462912"/>
                  <a:pt x="7501940" y="3464889"/>
                </a:cubicBezTo>
                <a:cubicBezTo>
                  <a:pt x="7475623" y="3470839"/>
                  <a:pt x="7447437" y="3479474"/>
                  <a:pt x="7419583" y="3482723"/>
                </a:cubicBezTo>
                <a:cubicBezTo>
                  <a:pt x="7416180" y="3482708"/>
                  <a:pt x="7414946" y="3482028"/>
                  <a:pt x="7411544" y="3482015"/>
                </a:cubicBezTo>
                <a:cubicBezTo>
                  <a:pt x="7402571" y="3482648"/>
                  <a:pt x="7383991" y="3487283"/>
                  <a:pt x="7378120" y="3485910"/>
                </a:cubicBezTo>
                <a:cubicBezTo>
                  <a:pt x="7378420" y="3487932"/>
                  <a:pt x="7377486" y="3489277"/>
                  <a:pt x="7372851" y="3488583"/>
                </a:cubicBezTo>
                <a:lnTo>
                  <a:pt x="7368145" y="3488610"/>
                </a:lnTo>
                <a:lnTo>
                  <a:pt x="7350778" y="3493645"/>
                </a:lnTo>
                <a:cubicBezTo>
                  <a:pt x="7340404" y="3496293"/>
                  <a:pt x="7330263" y="3498607"/>
                  <a:pt x="7320161" y="3501173"/>
                </a:cubicBezTo>
                <a:lnTo>
                  <a:pt x="7292000" y="3509557"/>
                </a:lnTo>
                <a:lnTo>
                  <a:pt x="7291937" y="3509557"/>
                </a:lnTo>
                <a:cubicBezTo>
                  <a:pt x="7291937" y="3509557"/>
                  <a:pt x="7291937" y="3509557"/>
                  <a:pt x="7289768" y="3510222"/>
                </a:cubicBezTo>
                <a:lnTo>
                  <a:pt x="7292000" y="3509557"/>
                </a:lnTo>
                <a:lnTo>
                  <a:pt x="7295340" y="3509572"/>
                </a:lnTo>
                <a:cubicBezTo>
                  <a:pt x="7294406" y="3510915"/>
                  <a:pt x="7293471" y="3512259"/>
                  <a:pt x="7290068" y="3512245"/>
                </a:cubicBezTo>
                <a:cubicBezTo>
                  <a:pt x="7290068" y="3512245"/>
                  <a:pt x="7287899" y="3512908"/>
                  <a:pt x="7287899" y="3512908"/>
                </a:cubicBezTo>
                <a:cubicBezTo>
                  <a:pt x="7286966" y="3514251"/>
                  <a:pt x="7288202" y="3514930"/>
                  <a:pt x="7289135" y="3513587"/>
                </a:cubicBezTo>
                <a:cubicBezTo>
                  <a:pt x="7304613" y="3510959"/>
                  <a:pt x="7327228" y="3502974"/>
                  <a:pt x="7346108" y="3500362"/>
                </a:cubicBezTo>
                <a:cubicBezTo>
                  <a:pt x="7347643" y="3503062"/>
                  <a:pt x="7349811" y="3502398"/>
                  <a:pt x="7344539" y="3505070"/>
                </a:cubicBezTo>
                <a:cubicBezTo>
                  <a:pt x="7342072" y="3503711"/>
                  <a:pt x="7335568" y="3505705"/>
                  <a:pt x="7329064" y="3507699"/>
                </a:cubicBezTo>
                <a:cubicBezTo>
                  <a:pt x="7329664" y="3511742"/>
                  <a:pt x="7314819" y="3511003"/>
                  <a:pt x="7304913" y="3512982"/>
                </a:cubicBezTo>
                <a:cubicBezTo>
                  <a:pt x="7278596" y="3518930"/>
                  <a:pt x="7250412" y="3527566"/>
                  <a:pt x="7222557" y="3530813"/>
                </a:cubicBezTo>
                <a:cubicBezTo>
                  <a:pt x="7219156" y="3530799"/>
                  <a:pt x="7217923" y="3530120"/>
                  <a:pt x="7214520" y="3530104"/>
                </a:cubicBezTo>
                <a:lnTo>
                  <a:pt x="7205499" y="3531468"/>
                </a:lnTo>
                <a:lnTo>
                  <a:pt x="7138984" y="3565206"/>
                </a:lnTo>
                <a:cubicBezTo>
                  <a:pt x="7112261" y="3576345"/>
                  <a:pt x="7080611" y="3585384"/>
                  <a:pt x="7041688" y="3586964"/>
                </a:cubicBezTo>
                <a:cubicBezTo>
                  <a:pt x="7008388" y="3587257"/>
                  <a:pt x="6915947" y="3561688"/>
                  <a:pt x="6883608" y="3574441"/>
                </a:cubicBezTo>
                <a:cubicBezTo>
                  <a:pt x="6870659" y="3583674"/>
                  <a:pt x="6858648" y="3604374"/>
                  <a:pt x="6845687" y="3613276"/>
                </a:cubicBezTo>
                <a:cubicBezTo>
                  <a:pt x="6806476" y="3627398"/>
                  <a:pt x="6806137" y="3614813"/>
                  <a:pt x="6767719" y="3635103"/>
                </a:cubicBezTo>
                <a:cubicBezTo>
                  <a:pt x="6760968" y="3617801"/>
                  <a:pt x="6734207" y="3604143"/>
                  <a:pt x="6701701" y="3610606"/>
                </a:cubicBezTo>
                <a:cubicBezTo>
                  <a:pt x="6701879" y="3617228"/>
                  <a:pt x="6695627" y="3618472"/>
                  <a:pt x="6688285" y="3625923"/>
                </a:cubicBezTo>
                <a:cubicBezTo>
                  <a:pt x="6687280" y="3588501"/>
                  <a:pt x="6674652" y="3609658"/>
                  <a:pt x="6667572" y="3580101"/>
                </a:cubicBezTo>
                <a:cubicBezTo>
                  <a:pt x="6661151" y="3575052"/>
                  <a:pt x="6680192" y="3558615"/>
                  <a:pt x="6686275" y="3551081"/>
                </a:cubicBezTo>
                <a:cubicBezTo>
                  <a:pt x="6686113" y="3545119"/>
                  <a:pt x="6679694" y="3540070"/>
                  <a:pt x="6685445" y="3520282"/>
                </a:cubicBezTo>
                <a:cubicBezTo>
                  <a:pt x="6672147" y="3516600"/>
                  <a:pt x="6659647" y="3519085"/>
                  <a:pt x="6646517" y="3521695"/>
                </a:cubicBezTo>
                <a:cubicBezTo>
                  <a:pt x="6642910" y="3516086"/>
                  <a:pt x="6641107" y="3513281"/>
                  <a:pt x="6640164" y="3510347"/>
                </a:cubicBezTo>
                <a:lnTo>
                  <a:pt x="6639088" y="3499371"/>
                </a:lnTo>
                <a:lnTo>
                  <a:pt x="6622814" y="3500323"/>
                </a:lnTo>
                <a:lnTo>
                  <a:pt x="6593372" y="3494565"/>
                </a:lnTo>
                <a:lnTo>
                  <a:pt x="6592793" y="3495054"/>
                </a:lnTo>
                <a:lnTo>
                  <a:pt x="6593202" y="3494532"/>
                </a:lnTo>
                <a:lnTo>
                  <a:pt x="6590664" y="3494036"/>
                </a:lnTo>
                <a:cubicBezTo>
                  <a:pt x="6572837" y="3485572"/>
                  <a:pt x="6554391" y="3487806"/>
                  <a:pt x="6537275" y="3498732"/>
                </a:cubicBezTo>
                <a:cubicBezTo>
                  <a:pt x="6518210" y="3511666"/>
                  <a:pt x="6503454" y="3513453"/>
                  <a:pt x="6489727" y="3497409"/>
                </a:cubicBezTo>
                <a:cubicBezTo>
                  <a:pt x="6465757" y="3468440"/>
                  <a:pt x="6421692" y="3470236"/>
                  <a:pt x="6393621" y="3448847"/>
                </a:cubicBezTo>
                <a:cubicBezTo>
                  <a:pt x="6342496" y="3414313"/>
                  <a:pt x="6263076" y="3425704"/>
                  <a:pt x="6224461" y="3364867"/>
                </a:cubicBezTo>
                <a:cubicBezTo>
                  <a:pt x="6221989" y="3407662"/>
                  <a:pt x="6249443" y="3439750"/>
                  <a:pt x="6292684" y="3452219"/>
                </a:cubicBezTo>
                <a:cubicBezTo>
                  <a:pt x="6326804" y="3464023"/>
                  <a:pt x="6358976" y="3477832"/>
                  <a:pt x="6390944" y="3495209"/>
                </a:cubicBezTo>
                <a:cubicBezTo>
                  <a:pt x="6399858" y="3499441"/>
                  <a:pt x="6408978" y="3500107"/>
                  <a:pt x="6406205" y="3516379"/>
                </a:cubicBezTo>
                <a:cubicBezTo>
                  <a:pt x="6367984" y="3512155"/>
                  <a:pt x="6336018" y="3494778"/>
                  <a:pt x="6301898" y="3482976"/>
                </a:cubicBezTo>
                <a:cubicBezTo>
                  <a:pt x="6304145" y="3507493"/>
                  <a:pt x="6307628" y="3510613"/>
                  <a:pt x="6327404" y="3517070"/>
                </a:cubicBezTo>
                <a:cubicBezTo>
                  <a:pt x="6338265" y="3519296"/>
                  <a:pt x="6347180" y="3523528"/>
                  <a:pt x="6358041" y="3525754"/>
                </a:cubicBezTo>
                <a:cubicBezTo>
                  <a:pt x="6368903" y="3527980"/>
                  <a:pt x="6376075" y="3530652"/>
                  <a:pt x="6371768" y="3541798"/>
                </a:cubicBezTo>
                <a:cubicBezTo>
                  <a:pt x="6367255" y="3556510"/>
                  <a:pt x="6358340" y="3552278"/>
                  <a:pt x="6350962" y="3553172"/>
                </a:cubicBezTo>
                <a:cubicBezTo>
                  <a:pt x="6341842" y="3552505"/>
                  <a:pt x="6332928" y="3548273"/>
                  <a:pt x="6319501" y="3558752"/>
                </a:cubicBezTo>
                <a:cubicBezTo>
                  <a:pt x="6363865" y="3583480"/>
                  <a:pt x="6390701" y="3626268"/>
                  <a:pt x="6445215" y="3633830"/>
                </a:cubicBezTo>
                <a:cubicBezTo>
                  <a:pt x="6497986" y="3639833"/>
                  <a:pt x="6527388" y="3669914"/>
                  <a:pt x="6546227" y="3724294"/>
                </a:cubicBezTo>
                <a:lnTo>
                  <a:pt x="6533317" y="3720203"/>
                </a:lnTo>
                <a:lnTo>
                  <a:pt x="6532381" y="3723551"/>
                </a:lnTo>
                <a:lnTo>
                  <a:pt x="6512436" y="3718153"/>
                </a:lnTo>
                <a:cubicBezTo>
                  <a:pt x="6510745" y="3718098"/>
                  <a:pt x="6508680" y="3718203"/>
                  <a:pt x="6506565" y="3718135"/>
                </a:cubicBezTo>
                <a:lnTo>
                  <a:pt x="6501996" y="3717362"/>
                </a:lnTo>
                <a:lnTo>
                  <a:pt x="6501908" y="3717225"/>
                </a:lnTo>
                <a:cubicBezTo>
                  <a:pt x="6501625" y="3716962"/>
                  <a:pt x="6501153" y="3716777"/>
                  <a:pt x="6500404" y="3717092"/>
                </a:cubicBezTo>
                <a:lnTo>
                  <a:pt x="6501996" y="3717362"/>
                </a:lnTo>
                <a:lnTo>
                  <a:pt x="6502289" y="3717830"/>
                </a:lnTo>
                <a:cubicBezTo>
                  <a:pt x="6503037" y="3717516"/>
                  <a:pt x="6503509" y="3717699"/>
                  <a:pt x="6503606" y="3718041"/>
                </a:cubicBezTo>
                <a:lnTo>
                  <a:pt x="6503203" y="3718543"/>
                </a:lnTo>
                <a:lnTo>
                  <a:pt x="6445439" y="3702581"/>
                </a:lnTo>
                <a:lnTo>
                  <a:pt x="6445426" y="3700431"/>
                </a:lnTo>
                <a:cubicBezTo>
                  <a:pt x="6428854" y="3695161"/>
                  <a:pt x="6419434" y="3691475"/>
                  <a:pt x="6402862" y="3686202"/>
                </a:cubicBezTo>
                <a:cubicBezTo>
                  <a:pt x="6398710" y="3683360"/>
                  <a:pt x="6396442" y="3681254"/>
                  <a:pt x="6392672" y="3679779"/>
                </a:cubicBezTo>
                <a:cubicBezTo>
                  <a:pt x="6374217" y="3673769"/>
                  <a:pt x="6355377" y="3666392"/>
                  <a:pt x="6337650" y="3657020"/>
                </a:cubicBezTo>
                <a:cubicBezTo>
                  <a:pt x="6328979" y="3653016"/>
                  <a:pt x="6320682" y="3648855"/>
                  <a:pt x="6312247" y="3644945"/>
                </a:cubicBezTo>
                <a:lnTo>
                  <a:pt x="6287936" y="3635145"/>
                </a:lnTo>
                <a:lnTo>
                  <a:pt x="6287893" y="3635105"/>
                </a:lnTo>
                <a:cubicBezTo>
                  <a:pt x="6287893" y="3635105"/>
                  <a:pt x="6287893" y="3635105"/>
                  <a:pt x="6286010" y="3634367"/>
                </a:cubicBezTo>
                <a:lnTo>
                  <a:pt x="6287936" y="3635145"/>
                </a:lnTo>
                <a:lnTo>
                  <a:pt x="6290164" y="3637211"/>
                </a:lnTo>
                <a:cubicBezTo>
                  <a:pt x="6288664" y="3637841"/>
                  <a:pt x="6287167" y="3638471"/>
                  <a:pt x="6284896" y="3636365"/>
                </a:cubicBezTo>
                <a:cubicBezTo>
                  <a:pt x="6284896" y="3636365"/>
                  <a:pt x="6283012" y="3635627"/>
                  <a:pt x="6283012" y="3635627"/>
                </a:cubicBezTo>
                <a:cubicBezTo>
                  <a:pt x="6281514" y="3636257"/>
                  <a:pt x="6281901" y="3637625"/>
                  <a:pt x="6283398" y="3636995"/>
                </a:cubicBezTo>
                <a:cubicBezTo>
                  <a:pt x="6295473" y="3644155"/>
                  <a:pt x="6315813" y="3650903"/>
                  <a:pt x="6330159" y="3660169"/>
                </a:cubicBezTo>
                <a:cubicBezTo>
                  <a:pt x="6329429" y="3663534"/>
                  <a:pt x="6331315" y="3664271"/>
                  <a:pt x="6326045" y="3663426"/>
                </a:cubicBezTo>
                <a:cubicBezTo>
                  <a:pt x="6325276" y="3660690"/>
                  <a:pt x="6319623" y="3658478"/>
                  <a:pt x="6313971" y="3656265"/>
                </a:cubicBezTo>
                <a:cubicBezTo>
                  <a:pt x="6311746" y="3660261"/>
                  <a:pt x="6302283" y="3650471"/>
                  <a:pt x="6294361" y="3646154"/>
                </a:cubicBezTo>
                <a:cubicBezTo>
                  <a:pt x="6272866" y="3635305"/>
                  <a:pt x="6248371" y="3625714"/>
                  <a:pt x="6227605" y="3611500"/>
                </a:cubicBezTo>
                <a:cubicBezTo>
                  <a:pt x="6225334" y="3609394"/>
                  <a:pt x="6224951" y="3608028"/>
                  <a:pt x="6222679" y="3605922"/>
                </a:cubicBezTo>
                <a:cubicBezTo>
                  <a:pt x="6216257" y="3600974"/>
                  <a:pt x="6200798" y="3593706"/>
                  <a:pt x="6197760" y="3588865"/>
                </a:cubicBezTo>
                <a:cubicBezTo>
                  <a:pt x="6196645" y="3590861"/>
                  <a:pt x="6195148" y="3591492"/>
                  <a:pt x="6192492" y="3588019"/>
                </a:cubicBezTo>
                <a:cubicBezTo>
                  <a:pt x="6190608" y="3587282"/>
                  <a:pt x="6183028" y="3578232"/>
                  <a:pt x="6181530" y="3578860"/>
                </a:cubicBezTo>
                <a:cubicBezTo>
                  <a:pt x="6183414" y="3579600"/>
                  <a:pt x="6181915" y="3580228"/>
                  <a:pt x="6182302" y="3581596"/>
                </a:cubicBezTo>
                <a:lnTo>
                  <a:pt x="6173901" y="3574631"/>
                </a:lnTo>
                <a:lnTo>
                  <a:pt x="6174076" y="3574005"/>
                </a:lnTo>
                <a:lnTo>
                  <a:pt x="6127970" y="3554146"/>
                </a:lnTo>
                <a:cubicBezTo>
                  <a:pt x="6127970" y="3554146"/>
                  <a:pt x="6127970" y="3554146"/>
                  <a:pt x="6127975" y="3555625"/>
                </a:cubicBezTo>
                <a:cubicBezTo>
                  <a:pt x="6129524" y="3555351"/>
                  <a:pt x="6131074" y="3556557"/>
                  <a:pt x="6129531" y="3558311"/>
                </a:cubicBezTo>
                <a:lnTo>
                  <a:pt x="6128584" y="3558175"/>
                </a:lnTo>
                <a:lnTo>
                  <a:pt x="6124877" y="3556171"/>
                </a:lnTo>
                <a:cubicBezTo>
                  <a:pt x="6124883" y="3557654"/>
                  <a:pt x="6124883" y="3557654"/>
                  <a:pt x="6124883" y="3557654"/>
                </a:cubicBezTo>
                <a:lnTo>
                  <a:pt x="6128584" y="3558175"/>
                </a:lnTo>
                <a:lnTo>
                  <a:pt x="6148340" y="3568865"/>
                </a:lnTo>
                <a:cubicBezTo>
                  <a:pt x="6155901" y="3572526"/>
                  <a:pt x="6162880" y="3576105"/>
                  <a:pt x="6168317" y="3581066"/>
                </a:cubicBezTo>
                <a:lnTo>
                  <a:pt x="6174505" y="3582963"/>
                </a:lnTo>
                <a:lnTo>
                  <a:pt x="6169667" y="3586511"/>
                </a:lnTo>
                <a:lnTo>
                  <a:pt x="6159027" y="3582707"/>
                </a:lnTo>
                <a:cubicBezTo>
                  <a:pt x="6160575" y="3582433"/>
                  <a:pt x="6160571" y="3580954"/>
                  <a:pt x="6162123" y="3582161"/>
                </a:cubicBezTo>
                <a:cubicBezTo>
                  <a:pt x="6162120" y="3580681"/>
                  <a:pt x="6149723" y="3578431"/>
                  <a:pt x="6148170" y="3577224"/>
                </a:cubicBezTo>
                <a:cubicBezTo>
                  <a:pt x="6143522" y="3576567"/>
                  <a:pt x="6143518" y="3575085"/>
                  <a:pt x="6145062" y="3573333"/>
                </a:cubicBezTo>
                <a:cubicBezTo>
                  <a:pt x="6138865" y="3572947"/>
                  <a:pt x="6124899" y="3563571"/>
                  <a:pt x="6117147" y="3560501"/>
                </a:cubicBezTo>
                <a:cubicBezTo>
                  <a:pt x="6114045" y="3559568"/>
                  <a:pt x="6112498" y="3559841"/>
                  <a:pt x="6109398" y="3558910"/>
                </a:cubicBezTo>
                <a:cubicBezTo>
                  <a:pt x="6086134" y="3548218"/>
                  <a:pt x="6065957" y="3532538"/>
                  <a:pt x="6045787" y="3519818"/>
                </a:cubicBezTo>
                <a:cubicBezTo>
                  <a:pt x="6038031" y="3515265"/>
                  <a:pt x="6024080" y="3511810"/>
                  <a:pt x="6027169" y="3508304"/>
                </a:cubicBezTo>
                <a:cubicBezTo>
                  <a:pt x="6022512" y="3504684"/>
                  <a:pt x="6017855" y="3501065"/>
                  <a:pt x="6014760" y="3501612"/>
                </a:cubicBezTo>
                <a:cubicBezTo>
                  <a:pt x="6011651" y="3497720"/>
                  <a:pt x="6013202" y="3498926"/>
                  <a:pt x="6016296" y="3496901"/>
                </a:cubicBezTo>
                <a:lnTo>
                  <a:pt x="6030064" y="3505490"/>
                </a:lnTo>
                <a:lnTo>
                  <a:pt x="6013081" y="3487118"/>
                </a:lnTo>
                <a:lnTo>
                  <a:pt x="5969712" y="3454795"/>
                </a:lnTo>
                <a:cubicBezTo>
                  <a:pt x="5966608" y="3452382"/>
                  <a:pt x="5963509" y="3451451"/>
                  <a:pt x="5958856" y="3449312"/>
                </a:cubicBezTo>
                <a:cubicBezTo>
                  <a:pt x="5952645" y="3443747"/>
                  <a:pt x="5947598" y="3439457"/>
                  <a:pt x="5942553" y="3435167"/>
                </a:cubicBezTo>
                <a:lnTo>
                  <a:pt x="5933336" y="3427171"/>
                </a:lnTo>
                <a:lnTo>
                  <a:pt x="5922455" y="3424466"/>
                </a:lnTo>
                <a:cubicBezTo>
                  <a:pt x="5894889" y="3426035"/>
                  <a:pt x="5872044" y="3409324"/>
                  <a:pt x="5848990" y="3396180"/>
                </a:cubicBezTo>
                <a:cubicBezTo>
                  <a:pt x="5840076" y="3391948"/>
                  <a:pt x="5828297" y="3373897"/>
                  <a:pt x="5819477" y="3399755"/>
                </a:cubicBezTo>
                <a:cubicBezTo>
                  <a:pt x="5813016" y="3416474"/>
                  <a:pt x="5782473" y="3437881"/>
                  <a:pt x="5812698" y="3453697"/>
                </a:cubicBezTo>
                <a:cubicBezTo>
                  <a:pt x="5823560" y="3455922"/>
                  <a:pt x="5830526" y="3462162"/>
                  <a:pt x="5837287" y="3471966"/>
                </a:cubicBezTo>
                <a:cubicBezTo>
                  <a:pt x="5852550" y="3493136"/>
                  <a:pt x="5854385" y="3524785"/>
                  <a:pt x="5871595" y="3543950"/>
                </a:cubicBezTo>
                <a:cubicBezTo>
                  <a:pt x="5883196" y="3557152"/>
                  <a:pt x="5905752" y="3559068"/>
                  <a:pt x="5921101" y="3569825"/>
                </a:cubicBezTo>
                <a:lnTo>
                  <a:pt x="5931267" y="3581794"/>
                </a:lnTo>
                <a:lnTo>
                  <a:pt x="5941239" y="3585805"/>
                </a:lnTo>
                <a:cubicBezTo>
                  <a:pt x="5951046" y="3590861"/>
                  <a:pt x="5960853" y="3595918"/>
                  <a:pt x="5969885" y="3598239"/>
                </a:cubicBezTo>
                <a:cubicBezTo>
                  <a:pt x="5962348" y="3595288"/>
                  <a:pt x="5963464" y="3593291"/>
                  <a:pt x="5961579" y="3592553"/>
                </a:cubicBezTo>
                <a:cubicBezTo>
                  <a:pt x="5964961" y="3592660"/>
                  <a:pt x="5964576" y="3591293"/>
                  <a:pt x="5966074" y="3590663"/>
                </a:cubicBezTo>
                <a:cubicBezTo>
                  <a:pt x="5975879" y="3595719"/>
                  <a:pt x="5978877" y="3594459"/>
                  <a:pt x="5988295" y="3598147"/>
                </a:cubicBezTo>
                <a:cubicBezTo>
                  <a:pt x="5988682" y="3599515"/>
                  <a:pt x="5989069" y="3600882"/>
                  <a:pt x="5990952" y="3601620"/>
                </a:cubicBezTo>
                <a:cubicBezTo>
                  <a:pt x="5988341" y="3604248"/>
                  <a:pt x="5983074" y="3603401"/>
                  <a:pt x="5985729" y="3606875"/>
                </a:cubicBezTo>
                <a:cubicBezTo>
                  <a:pt x="5996648" y="3609933"/>
                  <a:pt x="6003798" y="3611516"/>
                  <a:pt x="6013218" y="3615205"/>
                </a:cubicBezTo>
                <a:cubicBezTo>
                  <a:pt x="6020757" y="3618155"/>
                  <a:pt x="6029790" y="3620475"/>
                  <a:pt x="6043363" y="3627007"/>
                </a:cubicBezTo>
                <a:cubicBezTo>
                  <a:pt x="6043363" y="3627007"/>
                  <a:pt x="6042252" y="3629003"/>
                  <a:pt x="6044135" y="3629743"/>
                </a:cubicBezTo>
                <a:cubicBezTo>
                  <a:pt x="6056552" y="3632172"/>
                  <a:pt x="6053170" y="3632062"/>
                  <a:pt x="6063701" y="3633753"/>
                </a:cubicBezTo>
                <a:cubicBezTo>
                  <a:pt x="6067471" y="3635228"/>
                  <a:pt x="6071237" y="3636703"/>
                  <a:pt x="6076890" y="3638916"/>
                </a:cubicBezTo>
                <a:cubicBezTo>
                  <a:pt x="6089672" y="3639663"/>
                  <a:pt x="6101435" y="3642749"/>
                  <a:pt x="6113719" y="3646188"/>
                </a:cubicBezTo>
                <a:lnTo>
                  <a:pt x="6130408" y="3650119"/>
                </a:lnTo>
                <a:lnTo>
                  <a:pt x="6127023" y="3662218"/>
                </a:lnTo>
                <a:lnTo>
                  <a:pt x="6107079" y="3656819"/>
                </a:lnTo>
                <a:cubicBezTo>
                  <a:pt x="6105387" y="3656765"/>
                  <a:pt x="6103323" y="3656869"/>
                  <a:pt x="6101207" y="3656803"/>
                </a:cubicBezTo>
                <a:lnTo>
                  <a:pt x="6096638" y="3656028"/>
                </a:lnTo>
                <a:lnTo>
                  <a:pt x="6096552" y="3655891"/>
                </a:lnTo>
                <a:cubicBezTo>
                  <a:pt x="6096267" y="3655629"/>
                  <a:pt x="6095795" y="3655444"/>
                  <a:pt x="6095047" y="3655759"/>
                </a:cubicBezTo>
                <a:lnTo>
                  <a:pt x="6096638" y="3656028"/>
                </a:lnTo>
                <a:lnTo>
                  <a:pt x="6096930" y="3656496"/>
                </a:lnTo>
                <a:cubicBezTo>
                  <a:pt x="6097681" y="3656182"/>
                  <a:pt x="6098153" y="3656366"/>
                  <a:pt x="6098247" y="3656707"/>
                </a:cubicBezTo>
                <a:lnTo>
                  <a:pt x="6097845" y="3657209"/>
                </a:lnTo>
                <a:lnTo>
                  <a:pt x="6040083" y="3641249"/>
                </a:lnTo>
                <a:lnTo>
                  <a:pt x="6040069" y="3639099"/>
                </a:lnTo>
                <a:cubicBezTo>
                  <a:pt x="6023497" y="3633829"/>
                  <a:pt x="6014077" y="3630141"/>
                  <a:pt x="5997507" y="3624869"/>
                </a:cubicBezTo>
                <a:cubicBezTo>
                  <a:pt x="5993354" y="3622027"/>
                  <a:pt x="5991083" y="3619921"/>
                  <a:pt x="5987315" y="3618445"/>
                </a:cubicBezTo>
                <a:cubicBezTo>
                  <a:pt x="5968861" y="3612437"/>
                  <a:pt x="5950020" y="3605060"/>
                  <a:pt x="5932293" y="3595687"/>
                </a:cubicBezTo>
                <a:lnTo>
                  <a:pt x="5923818" y="3591658"/>
                </a:lnTo>
                <a:lnTo>
                  <a:pt x="5914723" y="3590075"/>
                </a:lnTo>
                <a:lnTo>
                  <a:pt x="5877920" y="3575230"/>
                </a:lnTo>
                <a:lnTo>
                  <a:pt x="5878042" y="3575662"/>
                </a:lnTo>
                <a:cubicBezTo>
                  <a:pt x="5890116" y="3582823"/>
                  <a:pt x="5910455" y="3589569"/>
                  <a:pt x="5924801" y="3598835"/>
                </a:cubicBezTo>
                <a:cubicBezTo>
                  <a:pt x="5924073" y="3602201"/>
                  <a:pt x="5925957" y="3602939"/>
                  <a:pt x="5920689" y="3602092"/>
                </a:cubicBezTo>
                <a:cubicBezTo>
                  <a:pt x="5919919" y="3599357"/>
                  <a:pt x="5914267" y="3597145"/>
                  <a:pt x="5908615" y="3594933"/>
                </a:cubicBezTo>
                <a:cubicBezTo>
                  <a:pt x="5906388" y="3598926"/>
                  <a:pt x="5896924" y="3589138"/>
                  <a:pt x="5889004" y="3584821"/>
                </a:cubicBezTo>
                <a:lnTo>
                  <a:pt x="5845893" y="3562442"/>
                </a:lnTo>
                <a:lnTo>
                  <a:pt x="5778447" y="3539296"/>
                </a:lnTo>
                <a:cubicBezTo>
                  <a:pt x="5762362" y="3532392"/>
                  <a:pt x="5748016" y="3527046"/>
                  <a:pt x="5764215" y="3500295"/>
                </a:cubicBezTo>
                <a:cubicBezTo>
                  <a:pt x="5778054" y="3482682"/>
                  <a:pt x="5766068" y="3468198"/>
                  <a:pt x="5752136" y="3455720"/>
                </a:cubicBezTo>
                <a:cubicBezTo>
                  <a:pt x="5746911" y="3451041"/>
                  <a:pt x="5737792" y="3450374"/>
                  <a:pt x="5730824" y="3444137"/>
                </a:cubicBezTo>
                <a:lnTo>
                  <a:pt x="5725592" y="3429028"/>
                </a:lnTo>
                <a:lnTo>
                  <a:pt x="5671997" y="3420484"/>
                </a:lnTo>
                <a:cubicBezTo>
                  <a:pt x="5647000" y="3414481"/>
                  <a:pt x="5623338" y="3405661"/>
                  <a:pt x="5602350" y="3391212"/>
                </a:cubicBezTo>
                <a:cubicBezTo>
                  <a:pt x="5591532" y="3382833"/>
                  <a:pt x="5580716" y="3374453"/>
                  <a:pt x="5566767" y="3375121"/>
                </a:cubicBezTo>
                <a:lnTo>
                  <a:pt x="5531791" y="3373227"/>
                </a:lnTo>
                <a:lnTo>
                  <a:pt x="5520005" y="3375826"/>
                </a:lnTo>
                <a:cubicBezTo>
                  <a:pt x="5479783" y="3382468"/>
                  <a:pt x="5439305" y="3385601"/>
                  <a:pt x="5398724" y="3390516"/>
                </a:cubicBezTo>
                <a:cubicBezTo>
                  <a:pt x="5382123" y="3392527"/>
                  <a:pt x="5365264" y="3398996"/>
                  <a:pt x="5349073" y="3401843"/>
                </a:cubicBezTo>
                <a:lnTo>
                  <a:pt x="5331495" y="3402246"/>
                </a:lnTo>
                <a:lnTo>
                  <a:pt x="5348120" y="3412272"/>
                </a:lnTo>
                <a:cubicBezTo>
                  <a:pt x="5415295" y="3399693"/>
                  <a:pt x="5459247" y="3445823"/>
                  <a:pt x="5520153" y="3451338"/>
                </a:cubicBezTo>
                <a:cubicBezTo>
                  <a:pt x="5523332" y="3452591"/>
                  <a:pt x="5525862" y="3451533"/>
                  <a:pt x="5529039" y="3452786"/>
                </a:cubicBezTo>
                <a:cubicBezTo>
                  <a:pt x="5539856" y="3461166"/>
                  <a:pt x="5564578" y="3458578"/>
                  <a:pt x="5557067" y="3482351"/>
                </a:cubicBezTo>
                <a:cubicBezTo>
                  <a:pt x="5555190" y="3488294"/>
                  <a:pt x="5552472" y="3492492"/>
                  <a:pt x="5549195" y="3495474"/>
                </a:cubicBezTo>
                <a:lnTo>
                  <a:pt x="5544231" y="3498046"/>
                </a:lnTo>
                <a:lnTo>
                  <a:pt x="5549630" y="3498039"/>
                </a:lnTo>
                <a:lnTo>
                  <a:pt x="5544719" y="3504595"/>
                </a:lnTo>
                <a:lnTo>
                  <a:pt x="5540925" y="3505088"/>
                </a:lnTo>
                <a:lnTo>
                  <a:pt x="5505257" y="3503995"/>
                </a:lnTo>
                <a:lnTo>
                  <a:pt x="5482802" y="3504957"/>
                </a:lnTo>
                <a:lnTo>
                  <a:pt x="5484789" y="3506387"/>
                </a:lnTo>
                <a:lnTo>
                  <a:pt x="5483792" y="3506594"/>
                </a:lnTo>
                <a:lnTo>
                  <a:pt x="5479358" y="3506105"/>
                </a:lnTo>
                <a:cubicBezTo>
                  <a:pt x="5479897" y="3507399"/>
                  <a:pt x="5479897" y="3507399"/>
                  <a:pt x="5479897" y="3507399"/>
                </a:cubicBezTo>
                <a:lnTo>
                  <a:pt x="5483792" y="3506594"/>
                </a:lnTo>
                <a:lnTo>
                  <a:pt x="5507435" y="3509201"/>
                </a:lnTo>
                <a:cubicBezTo>
                  <a:pt x="5516327" y="3509823"/>
                  <a:pt x="5524609" y="3510570"/>
                  <a:pt x="5531842" y="3513057"/>
                </a:cubicBezTo>
                <a:lnTo>
                  <a:pt x="5538725" y="3512602"/>
                </a:lnTo>
                <a:lnTo>
                  <a:pt x="5535163" y="3517363"/>
                </a:lnTo>
                <a:lnTo>
                  <a:pt x="5523134" y="3517668"/>
                </a:lnTo>
                <a:cubicBezTo>
                  <a:pt x="5524585" y="3516900"/>
                  <a:pt x="5524046" y="3515604"/>
                  <a:pt x="5526037" y="3516132"/>
                </a:cubicBezTo>
                <a:cubicBezTo>
                  <a:pt x="5525498" y="3514837"/>
                  <a:pt x="5512272" y="3517103"/>
                  <a:pt x="5510282" y="3516577"/>
                </a:cubicBezTo>
                <a:cubicBezTo>
                  <a:pt x="5505391" y="3517588"/>
                  <a:pt x="5504851" y="3516295"/>
                  <a:pt x="5505765" y="3514232"/>
                </a:cubicBezTo>
                <a:cubicBezTo>
                  <a:pt x="5499421" y="3516012"/>
                  <a:pt x="5482052" y="3512577"/>
                  <a:pt x="5473179" y="3512535"/>
                </a:cubicBezTo>
                <a:cubicBezTo>
                  <a:pt x="5469738" y="3512781"/>
                  <a:pt x="5468287" y="3513548"/>
                  <a:pt x="5464847" y="3513791"/>
                </a:cubicBezTo>
                <a:cubicBezTo>
                  <a:pt x="5437692" y="3512379"/>
                  <a:pt x="5411824" y="3505545"/>
                  <a:pt x="5387032" y="3501301"/>
                </a:cubicBezTo>
                <a:cubicBezTo>
                  <a:pt x="5377623" y="3499968"/>
                  <a:pt x="5362407" y="3501709"/>
                  <a:pt x="5364232" y="3497582"/>
                </a:cubicBezTo>
                <a:cubicBezTo>
                  <a:pt x="5358264" y="3496006"/>
                  <a:pt x="5352293" y="3494429"/>
                  <a:pt x="5349391" y="3495966"/>
                </a:cubicBezTo>
                <a:cubicBezTo>
                  <a:pt x="5344872" y="3493620"/>
                  <a:pt x="5346863" y="3494146"/>
                  <a:pt x="5349228" y="3491315"/>
                </a:cubicBezTo>
                <a:cubicBezTo>
                  <a:pt x="5367509" y="3492689"/>
                  <a:pt x="5387946" y="3499239"/>
                  <a:pt x="5402787" y="3500855"/>
                </a:cubicBezTo>
                <a:cubicBezTo>
                  <a:pt x="5403326" y="3502149"/>
                  <a:pt x="5404777" y="3501380"/>
                  <a:pt x="5404238" y="3500086"/>
                </a:cubicBezTo>
                <a:cubicBezTo>
                  <a:pt x="5404238" y="3500086"/>
                  <a:pt x="5402248" y="3499561"/>
                  <a:pt x="5402248" y="3499561"/>
                </a:cubicBezTo>
                <a:cubicBezTo>
                  <a:pt x="5398808" y="3499804"/>
                  <a:pt x="5398269" y="3498509"/>
                  <a:pt x="5397731" y="3497216"/>
                </a:cubicBezTo>
                <a:lnTo>
                  <a:pt x="5401109" y="3496977"/>
                </a:lnTo>
                <a:lnTo>
                  <a:pt x="5403162" y="3497499"/>
                </a:lnTo>
                <a:cubicBezTo>
                  <a:pt x="5401171" y="3496971"/>
                  <a:pt x="5401171" y="3496971"/>
                  <a:pt x="5401171" y="3496971"/>
                </a:cubicBezTo>
                <a:lnTo>
                  <a:pt x="5401109" y="3496977"/>
                </a:lnTo>
                <a:lnTo>
                  <a:pt x="5375189" y="3490397"/>
                </a:lnTo>
                <a:cubicBezTo>
                  <a:pt x="5365758" y="3488481"/>
                  <a:pt x="5356214" y="3486825"/>
                  <a:pt x="5346534" y="3484844"/>
                </a:cubicBezTo>
                <a:cubicBezTo>
                  <a:pt x="5325724" y="3481651"/>
                  <a:pt x="5305823" y="3476395"/>
                  <a:pt x="5287378" y="3470370"/>
                </a:cubicBezTo>
                <a:lnTo>
                  <a:pt x="5285931" y="3470248"/>
                </a:lnTo>
                <a:lnTo>
                  <a:pt x="5279366" y="3470855"/>
                </a:lnTo>
                <a:cubicBezTo>
                  <a:pt x="5268117" y="3475190"/>
                  <a:pt x="5256633" y="3487242"/>
                  <a:pt x="5241889" y="3487597"/>
                </a:cubicBezTo>
                <a:cubicBezTo>
                  <a:pt x="5222874" y="3490379"/>
                  <a:pt x="5205147" y="3497783"/>
                  <a:pt x="5207166" y="3525314"/>
                </a:cubicBezTo>
                <a:cubicBezTo>
                  <a:pt x="5208496" y="3540236"/>
                  <a:pt x="5189481" y="3543018"/>
                  <a:pt x="5175531" y="3543686"/>
                </a:cubicBezTo>
                <a:cubicBezTo>
                  <a:pt x="5164113" y="3543296"/>
                  <a:pt x="5157117" y="3538480"/>
                  <a:pt x="5162140" y="3526064"/>
                </a:cubicBezTo>
                <a:cubicBezTo>
                  <a:pt x="5165917" y="3519328"/>
                  <a:pt x="5171583" y="3509223"/>
                  <a:pt x="5158877" y="3504210"/>
                </a:cubicBezTo>
                <a:cubicBezTo>
                  <a:pt x="5159521" y="3506522"/>
                  <a:pt x="5155100" y="3510948"/>
                  <a:pt x="5155100" y="3510948"/>
                </a:cubicBezTo>
                <a:cubicBezTo>
                  <a:pt x="5134369" y="3558298"/>
                  <a:pt x="5113466" y="3564449"/>
                  <a:pt x="5082905" y="3535942"/>
                </a:cubicBezTo>
                <a:cubicBezTo>
                  <a:pt x="5072088" y="3527562"/>
                  <a:pt x="5071360" y="3504652"/>
                  <a:pt x="5055519" y="3508688"/>
                </a:cubicBezTo>
                <a:cubicBezTo>
                  <a:pt x="5023843" y="3516759"/>
                  <a:pt x="4989591" y="3515588"/>
                  <a:pt x="4960491" y="3532901"/>
                </a:cubicBezTo>
                <a:cubicBezTo>
                  <a:pt x="4948473" y="3540501"/>
                  <a:pt x="4939631" y="3549353"/>
                  <a:pt x="4926926" y="3544342"/>
                </a:cubicBezTo>
                <a:cubicBezTo>
                  <a:pt x="4905336" y="3537882"/>
                  <a:pt x="4904776" y="3556171"/>
                  <a:pt x="4904821" y="3566472"/>
                </a:cubicBezTo>
                <a:cubicBezTo>
                  <a:pt x="4904263" y="3584760"/>
                  <a:pt x="4943623" y="3594116"/>
                  <a:pt x="4960062" y="3582091"/>
                </a:cubicBezTo>
                <a:cubicBezTo>
                  <a:pt x="4971436" y="3572181"/>
                  <a:pt x="4979034" y="3569009"/>
                  <a:pt x="4991740" y="3574020"/>
                </a:cubicBezTo>
                <a:cubicBezTo>
                  <a:pt x="5004443" y="3579031"/>
                  <a:pt x="5022900" y="3594537"/>
                  <a:pt x="5027836" y="3561523"/>
                </a:cubicBezTo>
                <a:cubicBezTo>
                  <a:pt x="5029080" y="3555844"/>
                  <a:pt x="5034790" y="3556038"/>
                  <a:pt x="5040498" y="3556234"/>
                </a:cubicBezTo>
                <a:cubicBezTo>
                  <a:pt x="5058310" y="3569430"/>
                  <a:pt x="5036206" y="3591560"/>
                  <a:pt x="5043889" y="3608987"/>
                </a:cubicBezTo>
                <a:cubicBezTo>
                  <a:pt x="5046465" y="3618229"/>
                  <a:pt x="5031872" y="3616585"/>
                  <a:pt x="5021098" y="3618506"/>
                </a:cubicBezTo>
                <a:cubicBezTo>
                  <a:pt x="4999550" y="3622346"/>
                  <a:pt x="4976673" y="3611266"/>
                  <a:pt x="4957100" y="3632338"/>
                </a:cubicBezTo>
                <a:cubicBezTo>
                  <a:pt x="4955212" y="3635707"/>
                  <a:pt x="4949504" y="3635511"/>
                  <a:pt x="4946328" y="3634258"/>
                </a:cubicBezTo>
                <a:cubicBezTo>
                  <a:pt x="4907525" y="3606614"/>
                  <a:pt x="4853143" y="3644804"/>
                  <a:pt x="4812495" y="3630827"/>
                </a:cubicBezTo>
                <a:cubicBezTo>
                  <a:pt x="4802967" y="3627068"/>
                  <a:pt x="4792194" y="3628989"/>
                  <a:pt x="4782664" y="3625231"/>
                </a:cubicBezTo>
                <a:cubicBezTo>
                  <a:pt x="4755967" y="3610586"/>
                  <a:pt x="4727423" y="3609611"/>
                  <a:pt x="4696347" y="3609693"/>
                </a:cubicBezTo>
                <a:cubicBezTo>
                  <a:pt x="4688107" y="3610555"/>
                  <a:pt x="4681754" y="3608049"/>
                  <a:pt x="4673513" y="3608912"/>
                </a:cubicBezTo>
                <a:cubicBezTo>
                  <a:pt x="4655787" y="3616316"/>
                  <a:pt x="4649862" y="3564622"/>
                  <a:pt x="4622777" y="3609467"/>
                </a:cubicBezTo>
                <a:cubicBezTo>
                  <a:pt x="4610804" y="3627365"/>
                  <a:pt x="4587368" y="3634574"/>
                  <a:pt x="4574792" y="3660462"/>
                </a:cubicBezTo>
                <a:cubicBezTo>
                  <a:pt x="4560328" y="3689719"/>
                  <a:pt x="4531225" y="3707033"/>
                  <a:pt x="4498863" y="3702493"/>
                </a:cubicBezTo>
                <a:cubicBezTo>
                  <a:pt x="4410658" y="3690324"/>
                  <a:pt x="4320563" y="3681522"/>
                  <a:pt x="4236735" y="3654627"/>
                </a:cubicBezTo>
                <a:cubicBezTo>
                  <a:pt x="4208794" y="3645662"/>
                  <a:pt x="4180206" y="3634387"/>
                  <a:pt x="4150376" y="3628789"/>
                </a:cubicBezTo>
                <a:cubicBezTo>
                  <a:pt x="4126897" y="3625699"/>
                  <a:pt x="4109685" y="3604513"/>
                  <a:pt x="4091872" y="3591318"/>
                </a:cubicBezTo>
                <a:cubicBezTo>
                  <a:pt x="4084231" y="3584189"/>
                  <a:pt x="4074702" y="3580431"/>
                  <a:pt x="4061397" y="3583409"/>
                </a:cubicBezTo>
                <a:cubicBezTo>
                  <a:pt x="4011306" y="3586274"/>
                  <a:pt x="3964994" y="3582402"/>
                  <a:pt x="3911683" y="3573715"/>
                </a:cubicBezTo>
                <a:cubicBezTo>
                  <a:pt x="3914302" y="3593257"/>
                  <a:pt x="3913744" y="3611546"/>
                  <a:pt x="3915719" y="3628777"/>
                </a:cubicBezTo>
                <a:cubicBezTo>
                  <a:pt x="3915763" y="3639077"/>
                  <a:pt x="3920870" y="3647261"/>
                  <a:pt x="3929111" y="3646400"/>
                </a:cubicBezTo>
                <a:cubicBezTo>
                  <a:pt x="3972204" y="3638719"/>
                  <a:pt x="4004097" y="3682148"/>
                  <a:pt x="4052813" y="3654061"/>
                </a:cubicBezTo>
                <a:cubicBezTo>
                  <a:pt x="4071914" y="3671879"/>
                  <a:pt x="4123765" y="3634746"/>
                  <a:pt x="4129687" y="3686441"/>
                </a:cubicBezTo>
                <a:cubicBezTo>
                  <a:pt x="4131018" y="3701361"/>
                  <a:pt x="4156987" y="3693096"/>
                  <a:pt x="4170335" y="3700416"/>
                </a:cubicBezTo>
                <a:cubicBezTo>
                  <a:pt x="4223731" y="3729705"/>
                  <a:pt x="4285883" y="3729541"/>
                  <a:pt x="4351768" y="3712340"/>
                </a:cubicBezTo>
                <a:cubicBezTo>
                  <a:pt x="4373315" y="3708500"/>
                  <a:pt x="4386021" y="3713511"/>
                  <a:pt x="4391172" y="3731996"/>
                </a:cubicBezTo>
                <a:cubicBezTo>
                  <a:pt x="4364645" y="3758552"/>
                  <a:pt x="4334857" y="3763256"/>
                  <a:pt x="4299961" y="3759774"/>
                </a:cubicBezTo>
                <a:cubicBezTo>
                  <a:pt x="4279338" y="3756780"/>
                  <a:pt x="4257308" y="3758887"/>
                  <a:pt x="4234966" y="3762416"/>
                </a:cubicBezTo>
                <a:lnTo>
                  <a:pt x="4222956" y="3764420"/>
                </a:lnTo>
                <a:lnTo>
                  <a:pt x="4243695" y="3767695"/>
                </a:lnTo>
                <a:lnTo>
                  <a:pt x="4254626" y="3766975"/>
                </a:lnTo>
                <a:lnTo>
                  <a:pt x="4248966" y="3774535"/>
                </a:lnTo>
                <a:lnTo>
                  <a:pt x="4229865" y="3775021"/>
                </a:lnTo>
                <a:cubicBezTo>
                  <a:pt x="4232170" y="3773799"/>
                  <a:pt x="4231312" y="3771742"/>
                  <a:pt x="4234474" y="3772577"/>
                </a:cubicBezTo>
                <a:cubicBezTo>
                  <a:pt x="4233619" y="3770523"/>
                  <a:pt x="4212613" y="3774122"/>
                  <a:pt x="4209452" y="3773288"/>
                </a:cubicBezTo>
                <a:cubicBezTo>
                  <a:pt x="4201683" y="3774894"/>
                  <a:pt x="4200827" y="3772839"/>
                  <a:pt x="4202276" y="3769561"/>
                </a:cubicBezTo>
                <a:lnTo>
                  <a:pt x="4192763" y="3769459"/>
                </a:lnTo>
                <a:lnTo>
                  <a:pt x="4168104" y="3773574"/>
                </a:lnTo>
                <a:cubicBezTo>
                  <a:pt x="4151945" y="3776455"/>
                  <a:pt x="4137361" y="3777387"/>
                  <a:pt x="4123717" y="3775346"/>
                </a:cubicBezTo>
                <a:lnTo>
                  <a:pt x="4094670" y="3763311"/>
                </a:lnTo>
                <a:lnTo>
                  <a:pt x="4074085" y="3760629"/>
                </a:lnTo>
                <a:cubicBezTo>
                  <a:pt x="4053499" y="3756794"/>
                  <a:pt x="4033383" y="3752394"/>
                  <a:pt x="4013697" y="3749024"/>
                </a:cubicBezTo>
                <a:cubicBezTo>
                  <a:pt x="3998752" y="3746905"/>
                  <a:pt x="3974586" y="3749670"/>
                  <a:pt x="3977483" y="3743118"/>
                </a:cubicBezTo>
                <a:cubicBezTo>
                  <a:pt x="3968003" y="3740613"/>
                  <a:pt x="3958521" y="3738107"/>
                  <a:pt x="3953912" y="3740549"/>
                </a:cubicBezTo>
                <a:cubicBezTo>
                  <a:pt x="3946736" y="3736826"/>
                  <a:pt x="3949897" y="3737659"/>
                  <a:pt x="3953651" y="3733163"/>
                </a:cubicBezTo>
                <a:cubicBezTo>
                  <a:pt x="3982687" y="3735343"/>
                  <a:pt x="4015147" y="3745748"/>
                  <a:pt x="4038719" y="3748315"/>
                </a:cubicBezTo>
                <a:cubicBezTo>
                  <a:pt x="4039575" y="3750371"/>
                  <a:pt x="4041881" y="3749150"/>
                  <a:pt x="4041025" y="3747095"/>
                </a:cubicBezTo>
                <a:cubicBezTo>
                  <a:pt x="4041025" y="3747095"/>
                  <a:pt x="4037863" y="3746259"/>
                  <a:pt x="4037863" y="3746259"/>
                </a:cubicBezTo>
                <a:cubicBezTo>
                  <a:pt x="4032398" y="3746646"/>
                  <a:pt x="4031543" y="3744591"/>
                  <a:pt x="4030687" y="3742534"/>
                </a:cubicBezTo>
                <a:lnTo>
                  <a:pt x="4035265" y="3742211"/>
                </a:lnTo>
                <a:lnTo>
                  <a:pt x="4028204" y="3740756"/>
                </a:lnTo>
                <a:cubicBezTo>
                  <a:pt x="4017851" y="3739117"/>
                  <a:pt x="4007361" y="3737613"/>
                  <a:pt x="3997194" y="3735371"/>
                </a:cubicBezTo>
                <a:lnTo>
                  <a:pt x="3974889" y="3727829"/>
                </a:lnTo>
                <a:lnTo>
                  <a:pt x="3962018" y="3725335"/>
                </a:lnTo>
                <a:lnTo>
                  <a:pt x="3958852" y="3725227"/>
                </a:lnTo>
                <a:lnTo>
                  <a:pt x="3957637" y="3724487"/>
                </a:lnTo>
                <a:lnTo>
                  <a:pt x="3949373" y="3722885"/>
                </a:lnTo>
                <a:cubicBezTo>
                  <a:pt x="3916320" y="3717812"/>
                  <a:pt x="3884715" y="3709465"/>
                  <a:pt x="3855416" y="3699896"/>
                </a:cubicBezTo>
                <a:cubicBezTo>
                  <a:pt x="3849095" y="3698226"/>
                  <a:pt x="3843630" y="3698612"/>
                  <a:pt x="3835004" y="3698164"/>
                </a:cubicBezTo>
                <a:cubicBezTo>
                  <a:pt x="3808866" y="3689431"/>
                  <a:pt x="3793065" y="3685256"/>
                  <a:pt x="3766927" y="3676522"/>
                </a:cubicBezTo>
                <a:lnTo>
                  <a:pt x="3763981" y="3678966"/>
                </a:lnTo>
                <a:lnTo>
                  <a:pt x="3676157" y="3645761"/>
                </a:lnTo>
                <a:lnTo>
                  <a:pt x="3676380" y="3644829"/>
                </a:lnTo>
                <a:cubicBezTo>
                  <a:pt x="3676955" y="3644524"/>
                  <a:pt x="3677746" y="3644733"/>
                  <a:pt x="3678174" y="3645761"/>
                </a:cubicBezTo>
                <a:lnTo>
                  <a:pt x="3679149" y="3645488"/>
                </a:lnTo>
                <a:lnTo>
                  <a:pt x="3681333" y="3646594"/>
                </a:lnTo>
                <a:cubicBezTo>
                  <a:pt x="3680907" y="3645568"/>
                  <a:pt x="3680116" y="3645358"/>
                  <a:pt x="3679431" y="3645406"/>
                </a:cubicBezTo>
                <a:lnTo>
                  <a:pt x="3679149" y="3645488"/>
                </a:lnTo>
                <a:lnTo>
                  <a:pt x="3672865" y="3642300"/>
                </a:lnTo>
                <a:cubicBezTo>
                  <a:pt x="3670355" y="3640494"/>
                  <a:pt x="3668135" y="3638534"/>
                  <a:pt x="3666127" y="3637090"/>
                </a:cubicBezTo>
                <a:lnTo>
                  <a:pt x="3635955" y="3625493"/>
                </a:lnTo>
                <a:lnTo>
                  <a:pt x="3648574" y="3608637"/>
                </a:lnTo>
                <a:lnTo>
                  <a:pt x="3673020" y="3619012"/>
                </a:lnTo>
                <a:cubicBezTo>
                  <a:pt x="3691760" y="3626020"/>
                  <a:pt x="3709421" y="3632973"/>
                  <a:pt x="3725057" y="3643507"/>
                </a:cubicBezTo>
                <a:cubicBezTo>
                  <a:pt x="3734539" y="3646011"/>
                  <a:pt x="3740860" y="3647682"/>
                  <a:pt x="3747179" y="3649350"/>
                </a:cubicBezTo>
                <a:cubicBezTo>
                  <a:pt x="3754356" y="3653076"/>
                  <a:pt x="3756940" y="3654215"/>
                  <a:pt x="3759918" y="3655461"/>
                </a:cubicBezTo>
                <a:lnTo>
                  <a:pt x="3771877" y="3660791"/>
                </a:lnTo>
                <a:lnTo>
                  <a:pt x="3771886" y="3660477"/>
                </a:lnTo>
                <a:cubicBezTo>
                  <a:pt x="3791460" y="3639405"/>
                  <a:pt x="3773689" y="3636508"/>
                  <a:pt x="3763517" y="3630440"/>
                </a:cubicBezTo>
                <a:cubicBezTo>
                  <a:pt x="3743816" y="3620612"/>
                  <a:pt x="3715916" y="3621947"/>
                  <a:pt x="3701879" y="3602015"/>
                </a:cubicBezTo>
                <a:cubicBezTo>
                  <a:pt x="3697415" y="3596141"/>
                  <a:pt x="3686642" y="3598061"/>
                  <a:pt x="3679688" y="3603545"/>
                </a:cubicBezTo>
                <a:cubicBezTo>
                  <a:pt x="3661360" y="3618938"/>
                  <a:pt x="3650545" y="3610558"/>
                  <a:pt x="3638440" y="3597558"/>
                </a:cubicBezTo>
                <a:cubicBezTo>
                  <a:pt x="3628268" y="3591488"/>
                  <a:pt x="3633847" y="3560784"/>
                  <a:pt x="3602212" y="3579156"/>
                </a:cubicBezTo>
                <a:cubicBezTo>
                  <a:pt x="3590196" y="3586754"/>
                  <a:pt x="3568562" y="3569995"/>
                  <a:pt x="3556630" y="3598193"/>
                </a:cubicBezTo>
                <a:cubicBezTo>
                  <a:pt x="3553496" y="3607241"/>
                  <a:pt x="3540792" y="3602229"/>
                  <a:pt x="3534439" y="3599724"/>
                </a:cubicBezTo>
                <a:cubicBezTo>
                  <a:pt x="3517915" y="3591148"/>
                  <a:pt x="3507698" y="3574780"/>
                  <a:pt x="3481087" y="3580736"/>
                </a:cubicBezTo>
                <a:cubicBezTo>
                  <a:pt x="3470312" y="3582656"/>
                  <a:pt x="3472802" y="3571299"/>
                  <a:pt x="3475936" y="3562251"/>
                </a:cubicBezTo>
                <a:cubicBezTo>
                  <a:pt x="3484091" y="3540789"/>
                  <a:pt x="3491601" y="3517015"/>
                  <a:pt x="3499757" y="3495553"/>
                </a:cubicBezTo>
                <a:cubicBezTo>
                  <a:pt x="3504778" y="3483137"/>
                  <a:pt x="3509800" y="3470723"/>
                  <a:pt x="3502161" y="3463596"/>
                </a:cubicBezTo>
                <a:cubicBezTo>
                  <a:pt x="3493876" y="3454157"/>
                  <a:pt x="3484389" y="3460700"/>
                  <a:pt x="3474261" y="3464930"/>
                </a:cubicBezTo>
                <a:cubicBezTo>
                  <a:pt x="3457178" y="3474645"/>
                  <a:pt x="3450181" y="3469829"/>
                  <a:pt x="3438721" y="3459138"/>
                </a:cubicBezTo>
                <a:lnTo>
                  <a:pt x="3434239" y="3456242"/>
                </a:lnTo>
                <a:lnTo>
                  <a:pt x="3430572" y="3459624"/>
                </a:lnTo>
                <a:lnTo>
                  <a:pt x="3409283" y="3455370"/>
                </a:lnTo>
                <a:cubicBezTo>
                  <a:pt x="3412162" y="3454487"/>
                  <a:pt x="3411765" y="3451804"/>
                  <a:pt x="3415043" y="3453606"/>
                </a:cubicBezTo>
                <a:cubicBezTo>
                  <a:pt x="3414645" y="3450921"/>
                  <a:pt x="3390413" y="3449925"/>
                  <a:pt x="3387136" y="3448123"/>
                </a:cubicBezTo>
                <a:cubicBezTo>
                  <a:pt x="3378099" y="3448085"/>
                  <a:pt x="3377701" y="3445400"/>
                  <a:pt x="3380183" y="3441831"/>
                </a:cubicBezTo>
                <a:cubicBezTo>
                  <a:pt x="3368268" y="3442678"/>
                  <a:pt x="3339167" y="3429139"/>
                  <a:pt x="3323574" y="3425497"/>
                </a:cubicBezTo>
                <a:cubicBezTo>
                  <a:pt x="3317418" y="3424577"/>
                  <a:pt x="3314537" y="3425458"/>
                  <a:pt x="3308381" y="3424539"/>
                </a:cubicBezTo>
                <a:cubicBezTo>
                  <a:pt x="3261207" y="3410928"/>
                  <a:pt x="3218599" y="3387493"/>
                  <a:pt x="3176787" y="3369429"/>
                </a:cubicBezTo>
                <a:cubicBezTo>
                  <a:pt x="3160799" y="3363102"/>
                  <a:pt x="3133289" y="3360306"/>
                  <a:pt x="3138254" y="3353169"/>
                </a:cubicBezTo>
                <a:cubicBezTo>
                  <a:pt x="3128422" y="3347762"/>
                  <a:pt x="3118589" y="3342353"/>
                  <a:pt x="3112831" y="3344119"/>
                </a:cubicBezTo>
                <a:cubicBezTo>
                  <a:pt x="3105877" y="3337828"/>
                  <a:pt x="3109155" y="3339632"/>
                  <a:pt x="3114515" y="3335181"/>
                </a:cubicBezTo>
                <a:cubicBezTo>
                  <a:pt x="3146099" y="3345151"/>
                  <a:pt x="3179270" y="3365862"/>
                  <a:pt x="3204696" y="3374912"/>
                </a:cubicBezTo>
                <a:cubicBezTo>
                  <a:pt x="3205093" y="3377597"/>
                  <a:pt x="3207973" y="3376715"/>
                  <a:pt x="3207574" y="3374029"/>
                </a:cubicBezTo>
                <a:cubicBezTo>
                  <a:pt x="3207574" y="3374029"/>
                  <a:pt x="3204296" y="3372227"/>
                  <a:pt x="3204296" y="3372227"/>
                </a:cubicBezTo>
                <a:cubicBezTo>
                  <a:pt x="3198141" y="3371307"/>
                  <a:pt x="3197743" y="3368622"/>
                  <a:pt x="3197345" y="3365936"/>
                </a:cubicBezTo>
                <a:lnTo>
                  <a:pt x="3202716" y="3366740"/>
                </a:lnTo>
                <a:lnTo>
                  <a:pt x="3199826" y="3364928"/>
                </a:lnTo>
                <a:lnTo>
                  <a:pt x="3160585" y="3343868"/>
                </a:lnTo>
                <a:cubicBezTo>
                  <a:pt x="3144806" y="3336424"/>
                  <a:pt x="3128718" y="3329425"/>
                  <a:pt x="3112528" y="3321755"/>
                </a:cubicBezTo>
                <a:lnTo>
                  <a:pt x="3107464" y="3319096"/>
                </a:lnTo>
                <a:lnTo>
                  <a:pt x="3095553" y="3323821"/>
                </a:lnTo>
                <a:cubicBezTo>
                  <a:pt x="3007882" y="3355347"/>
                  <a:pt x="2920425" y="3363251"/>
                  <a:pt x="2830240" y="3367367"/>
                </a:cubicBezTo>
                <a:cubicBezTo>
                  <a:pt x="2779417" y="3368654"/>
                  <a:pt x="2728391" y="3375045"/>
                  <a:pt x="2680103" y="3396670"/>
                </a:cubicBezTo>
                <a:lnTo>
                  <a:pt x="2639948" y="3419676"/>
                </a:lnTo>
                <a:lnTo>
                  <a:pt x="2644247" y="3426667"/>
                </a:lnTo>
                <a:cubicBezTo>
                  <a:pt x="2648242" y="3432827"/>
                  <a:pt x="2649264" y="3433284"/>
                  <a:pt x="2658397" y="3447363"/>
                </a:cubicBezTo>
                <a:cubicBezTo>
                  <a:pt x="2660961" y="3449989"/>
                  <a:pt x="2664175" y="3446977"/>
                  <a:pt x="2664175" y="3446977"/>
                </a:cubicBezTo>
                <a:cubicBezTo>
                  <a:pt x="2685019" y="3465169"/>
                  <a:pt x="2694954" y="3478496"/>
                  <a:pt x="2705213" y="3489002"/>
                </a:cubicBezTo>
                <a:cubicBezTo>
                  <a:pt x="2711625" y="3495570"/>
                  <a:pt x="2716675" y="3501528"/>
                  <a:pt x="2721684" y="3507838"/>
                </a:cubicBezTo>
                <a:lnTo>
                  <a:pt x="2734956" y="3524974"/>
                </a:lnTo>
                <a:lnTo>
                  <a:pt x="2738688" y="3528380"/>
                </a:lnTo>
                <a:lnTo>
                  <a:pt x="2743249" y="3525982"/>
                </a:lnTo>
                <a:cubicBezTo>
                  <a:pt x="2743533" y="3523515"/>
                  <a:pt x="2743215" y="3520039"/>
                  <a:pt x="2744984" y="3517123"/>
                </a:cubicBezTo>
                <a:cubicBezTo>
                  <a:pt x="2747548" y="3519749"/>
                  <a:pt x="2750439" y="3519557"/>
                  <a:pt x="2753327" y="3519363"/>
                </a:cubicBezTo>
                <a:cubicBezTo>
                  <a:pt x="2759740" y="3525929"/>
                  <a:pt x="2762783" y="3530622"/>
                  <a:pt x="2766189" y="3535291"/>
                </a:cubicBezTo>
                <a:lnTo>
                  <a:pt x="2772364" y="3541777"/>
                </a:lnTo>
                <a:lnTo>
                  <a:pt x="2784258" y="3540586"/>
                </a:lnTo>
                <a:cubicBezTo>
                  <a:pt x="2805216" y="3546769"/>
                  <a:pt x="2810293" y="3575343"/>
                  <a:pt x="2826569" y="3587148"/>
                </a:cubicBezTo>
                <a:cubicBezTo>
                  <a:pt x="2902957" y="3640449"/>
                  <a:pt x="2977114" y="3695443"/>
                  <a:pt x="3051274" y="3750439"/>
                </a:cubicBezTo>
                <a:cubicBezTo>
                  <a:pt x="3062556" y="3756514"/>
                  <a:pt x="3072975" y="3766179"/>
                  <a:pt x="3083394" y="3775844"/>
                </a:cubicBezTo>
                <a:cubicBezTo>
                  <a:pt x="3091084" y="3781722"/>
                  <a:pt x="3101503" y="3791387"/>
                  <a:pt x="3090868" y="3805345"/>
                </a:cubicBezTo>
                <a:lnTo>
                  <a:pt x="3080579" y="3808359"/>
                </a:lnTo>
                <a:lnTo>
                  <a:pt x="3076029" y="3811067"/>
                </a:lnTo>
                <a:lnTo>
                  <a:pt x="3069812" y="3808792"/>
                </a:lnTo>
                <a:lnTo>
                  <a:pt x="3062267" y="3803828"/>
                </a:lnTo>
                <a:lnTo>
                  <a:pt x="3062123" y="3803760"/>
                </a:lnTo>
                <a:lnTo>
                  <a:pt x="2981629" y="3760407"/>
                </a:lnTo>
                <a:lnTo>
                  <a:pt x="2983198" y="3764219"/>
                </a:lnTo>
                <a:lnTo>
                  <a:pt x="2981497" y="3763761"/>
                </a:lnTo>
                <a:lnTo>
                  <a:pt x="2975178" y="3759157"/>
                </a:lnTo>
                <a:cubicBezTo>
                  <a:pt x="2974854" y="3761979"/>
                  <a:pt x="2974854" y="3761979"/>
                  <a:pt x="2974854" y="3761979"/>
                </a:cubicBezTo>
                <a:lnTo>
                  <a:pt x="2981497" y="3763761"/>
                </a:lnTo>
                <a:lnTo>
                  <a:pt x="3015188" y="3788311"/>
                </a:lnTo>
                <a:cubicBezTo>
                  <a:pt x="3028178" y="3796887"/>
                  <a:pt x="3040126" y="3805182"/>
                  <a:pt x="3048941" y="3815785"/>
                </a:cubicBezTo>
                <a:lnTo>
                  <a:pt x="3059822" y="3820711"/>
                </a:lnTo>
                <a:lnTo>
                  <a:pt x="3050189" y="3826446"/>
                </a:lnTo>
                <a:lnTo>
                  <a:pt x="3031607" y="3816945"/>
                </a:lnTo>
                <a:cubicBezTo>
                  <a:pt x="3034497" y="3816750"/>
                  <a:pt x="3034820" y="3813931"/>
                  <a:pt x="3037385" y="3816559"/>
                </a:cubicBezTo>
                <a:cubicBezTo>
                  <a:pt x="3037709" y="3813737"/>
                  <a:pt x="3015569" y="3806823"/>
                  <a:pt x="3013004" y="3804197"/>
                </a:cubicBezTo>
                <a:cubicBezTo>
                  <a:pt x="3004660" y="3801957"/>
                  <a:pt x="3004985" y="3799138"/>
                  <a:pt x="3008198" y="3796123"/>
                </a:cubicBezTo>
                <a:cubicBezTo>
                  <a:pt x="2996966" y="3794076"/>
                  <a:pt x="2973557" y="3773258"/>
                  <a:pt x="2960085" y="3765764"/>
                </a:cubicBezTo>
                <a:cubicBezTo>
                  <a:pt x="2954632" y="3763330"/>
                  <a:pt x="2951741" y="3763524"/>
                  <a:pt x="2946288" y="3761090"/>
                </a:cubicBezTo>
                <a:cubicBezTo>
                  <a:pt x="2926241" y="3748441"/>
                  <a:pt x="2907881" y="3733579"/>
                  <a:pt x="2890286" y="3718317"/>
                </a:cubicBezTo>
                <a:lnTo>
                  <a:pt x="2860568" y="3692207"/>
                </a:lnTo>
                <a:lnTo>
                  <a:pt x="2778107" y="3640153"/>
                </a:lnTo>
                <a:cubicBezTo>
                  <a:pt x="2741217" y="3614711"/>
                  <a:pt x="2705161" y="3588634"/>
                  <a:pt x="2668333" y="3563877"/>
                </a:cubicBezTo>
                <a:cubicBezTo>
                  <a:pt x="2664238" y="3558198"/>
                  <a:pt x="2657913" y="3554212"/>
                  <a:pt x="2651589" y="3550228"/>
                </a:cubicBezTo>
                <a:cubicBezTo>
                  <a:pt x="2646631" y="3548136"/>
                  <a:pt x="2639446" y="3547740"/>
                  <a:pt x="2636355" y="3553023"/>
                </a:cubicBezTo>
                <a:cubicBezTo>
                  <a:pt x="2631900" y="3556414"/>
                  <a:pt x="2631540" y="3565485"/>
                  <a:pt x="2636498" y="3567575"/>
                </a:cubicBezTo>
                <a:cubicBezTo>
                  <a:pt x="2689317" y="3597759"/>
                  <a:pt x="2706990" y="3660548"/>
                  <a:pt x="2760671" y="3687143"/>
                </a:cubicBezTo>
                <a:cubicBezTo>
                  <a:pt x="2763401" y="3690929"/>
                  <a:pt x="2768359" y="3693020"/>
                  <a:pt x="2766634" y="3700198"/>
                </a:cubicBezTo>
                <a:cubicBezTo>
                  <a:pt x="2762682" y="3709070"/>
                  <a:pt x="2758227" y="3712461"/>
                  <a:pt x="2751041" y="3712065"/>
                </a:cubicBezTo>
                <a:cubicBezTo>
                  <a:pt x="2728117" y="3708982"/>
                  <a:pt x="2704331" y="3709488"/>
                  <a:pt x="2687587" y="3695838"/>
                </a:cubicBezTo>
                <a:cubicBezTo>
                  <a:pt x="2672210" y="3684082"/>
                  <a:pt x="2654244" y="3683091"/>
                  <a:pt x="2635920" y="3691171"/>
                </a:cubicBezTo>
                <a:cubicBezTo>
                  <a:pt x="2615367" y="3700946"/>
                  <a:pt x="2600995" y="3700153"/>
                  <a:pt x="2590936" y="3681419"/>
                </a:cubicBezTo>
                <a:cubicBezTo>
                  <a:pt x="2573546" y="3647734"/>
                  <a:pt x="2531292" y="3641768"/>
                  <a:pt x="2508585" y="3615064"/>
                </a:cubicBezTo>
                <a:cubicBezTo>
                  <a:pt x="2466404" y="3570922"/>
                  <a:pt x="2388723" y="3568456"/>
                  <a:pt x="2363357" y="3499790"/>
                </a:cubicBezTo>
                <a:cubicBezTo>
                  <a:pt x="2353008" y="3542851"/>
                  <a:pt x="2373128" y="3580323"/>
                  <a:pt x="2411932" y="3600643"/>
                </a:cubicBezTo>
                <a:cubicBezTo>
                  <a:pt x="2442185" y="3618674"/>
                  <a:pt x="2470210" y="3638399"/>
                  <a:pt x="2497373" y="3661714"/>
                </a:cubicBezTo>
                <a:cubicBezTo>
                  <a:pt x="2505062" y="3667593"/>
                  <a:pt x="2513614" y="3669882"/>
                  <a:pt x="2507936" y="3685932"/>
                </a:cubicBezTo>
                <a:cubicBezTo>
                  <a:pt x="2472366" y="3674879"/>
                  <a:pt x="2445203" y="3651565"/>
                  <a:pt x="2414949" y="3633534"/>
                </a:cubicBezTo>
                <a:cubicBezTo>
                  <a:pt x="2412505" y="3658852"/>
                  <a:pt x="2415237" y="3662639"/>
                  <a:pt x="2432841" y="3672700"/>
                </a:cubicBezTo>
                <a:cubicBezTo>
                  <a:pt x="2442759" y="3676884"/>
                  <a:pt x="2450448" y="3682761"/>
                  <a:pt x="2460364" y="3686943"/>
                </a:cubicBezTo>
                <a:cubicBezTo>
                  <a:pt x="2470281" y="3691127"/>
                  <a:pt x="2476605" y="3695112"/>
                  <a:pt x="2470425" y="3705679"/>
                </a:cubicBezTo>
                <a:cubicBezTo>
                  <a:pt x="2463381" y="3719835"/>
                  <a:pt x="2455693" y="3713957"/>
                  <a:pt x="2448506" y="3713560"/>
                </a:cubicBezTo>
                <a:cubicBezTo>
                  <a:pt x="2439955" y="3711272"/>
                  <a:pt x="2432266" y="3705393"/>
                  <a:pt x="2417535" y="3713671"/>
                </a:cubicBezTo>
                <a:cubicBezTo>
                  <a:pt x="2455117" y="3746650"/>
                  <a:pt x="2472649" y="3794886"/>
                  <a:pt x="2523095" y="3812212"/>
                </a:cubicBezTo>
                <a:cubicBezTo>
                  <a:pt x="2572176" y="3827646"/>
                  <a:pt x="2594524" y="3863421"/>
                  <a:pt x="2602283" y="3922026"/>
                </a:cubicBezTo>
                <a:cubicBezTo>
                  <a:pt x="2501608" y="3863751"/>
                  <a:pt x="2397483" y="3819830"/>
                  <a:pt x="2341721" y="3718581"/>
                </a:cubicBezTo>
                <a:cubicBezTo>
                  <a:pt x="2331085" y="3732538"/>
                  <a:pt x="2357602" y="3735818"/>
                  <a:pt x="2344236" y="3745989"/>
                </a:cubicBezTo>
                <a:cubicBezTo>
                  <a:pt x="2330870" y="3756160"/>
                  <a:pt x="2321311" y="3742907"/>
                  <a:pt x="2315850" y="3735334"/>
                </a:cubicBezTo>
                <a:cubicBezTo>
                  <a:pt x="2284951" y="3697269"/>
                  <a:pt x="2236734" y="3678248"/>
                  <a:pt x="2196060" y="3650551"/>
                </a:cubicBezTo>
                <a:cubicBezTo>
                  <a:pt x="2163078" y="3628735"/>
                  <a:pt x="2139868" y="3596548"/>
                  <a:pt x="2123341" y="3559276"/>
                </a:cubicBezTo>
                <a:cubicBezTo>
                  <a:pt x="2113640" y="3531470"/>
                  <a:pt x="2096394" y="3512339"/>
                  <a:pt x="2064919" y="3506967"/>
                </a:cubicBezTo>
                <a:cubicBezTo>
                  <a:pt x="2038404" y="3503686"/>
                  <a:pt x="2019791" y="3482661"/>
                  <a:pt x="2000317" y="3465224"/>
                </a:cubicBezTo>
                <a:cubicBezTo>
                  <a:pt x="1992629" y="3459346"/>
                  <a:pt x="1984796" y="3438917"/>
                  <a:pt x="1971573" y="3463639"/>
                </a:cubicBezTo>
                <a:cubicBezTo>
                  <a:pt x="1962302" y="3479490"/>
                  <a:pt x="1929246" y="3495847"/>
                  <a:pt x="1955044" y="3517269"/>
                </a:cubicBezTo>
                <a:cubicBezTo>
                  <a:pt x="1964961" y="3521452"/>
                  <a:pt x="1970421" y="3529026"/>
                  <a:pt x="1975021" y="3540187"/>
                </a:cubicBezTo>
                <a:cubicBezTo>
                  <a:pt x="1985583" y="3564404"/>
                  <a:pt x="1981414" y="3596899"/>
                  <a:pt x="1994206" y="3619421"/>
                </a:cubicBezTo>
                <a:cubicBezTo>
                  <a:pt x="2005631" y="3640050"/>
                  <a:pt x="2039332" y="3643727"/>
                  <a:pt x="2045440" y="3671335"/>
                </a:cubicBezTo>
                <a:cubicBezTo>
                  <a:pt x="2037894" y="3680008"/>
                  <a:pt x="2032936" y="3677917"/>
                  <a:pt x="2026614" y="3673932"/>
                </a:cubicBezTo>
                <a:cubicBezTo>
                  <a:pt x="1991761" y="3644739"/>
                  <a:pt x="1945771" y="3624022"/>
                  <a:pt x="1906464" y="3598220"/>
                </a:cubicBezTo>
                <a:cubicBezTo>
                  <a:pt x="1892452" y="3588358"/>
                  <a:pt x="1879805" y="3580388"/>
                  <a:pt x="1900213" y="3556061"/>
                </a:cubicBezTo>
                <a:cubicBezTo>
                  <a:pt x="1916670" y="3540605"/>
                  <a:pt x="1907974" y="3523763"/>
                  <a:pt x="1897052" y="3508617"/>
                </a:cubicBezTo>
                <a:cubicBezTo>
                  <a:pt x="1892956" y="3502937"/>
                  <a:pt x="1884405" y="3500648"/>
                  <a:pt x="1878944" y="3493074"/>
                </a:cubicBezTo>
                <a:cubicBezTo>
                  <a:pt x="1869889" y="3485302"/>
                  <a:pt x="1868884" y="3474338"/>
                  <a:pt x="1875065" y="3463771"/>
                </a:cubicBezTo>
                <a:cubicBezTo>
                  <a:pt x="1882108" y="3449615"/>
                  <a:pt x="1894252" y="3452103"/>
                  <a:pt x="1902803" y="3454393"/>
                </a:cubicBezTo>
                <a:cubicBezTo>
                  <a:pt x="1911355" y="3456683"/>
                  <a:pt x="1919905" y="3458972"/>
                  <a:pt x="1925223" y="3451993"/>
                </a:cubicBezTo>
                <a:cubicBezTo>
                  <a:pt x="1928314" y="3446709"/>
                  <a:pt x="1930039" y="3439533"/>
                  <a:pt x="1927308" y="3435746"/>
                </a:cubicBezTo>
                <a:cubicBezTo>
                  <a:pt x="1924075" y="3426477"/>
                  <a:pt x="1914301" y="3436847"/>
                  <a:pt x="1907114" y="3436451"/>
                </a:cubicBezTo>
                <a:cubicBezTo>
                  <a:pt x="1897700" y="3437749"/>
                  <a:pt x="1890516" y="3437353"/>
                  <a:pt x="1881103" y="3438651"/>
                </a:cubicBezTo>
                <a:cubicBezTo>
                  <a:pt x="1855089" y="3440853"/>
                  <a:pt x="1842440" y="3432883"/>
                  <a:pt x="1849339" y="3404175"/>
                </a:cubicBezTo>
                <a:cubicBezTo>
                  <a:pt x="1855377" y="3379055"/>
                  <a:pt x="1842227" y="3365604"/>
                  <a:pt x="1813986" y="3369501"/>
                </a:cubicBezTo>
                <a:cubicBezTo>
                  <a:pt x="1813986" y="3369501"/>
                  <a:pt x="1811757" y="3371197"/>
                  <a:pt x="1811757" y="3371197"/>
                </a:cubicBezTo>
                <a:cubicBezTo>
                  <a:pt x="1729404" y="3395743"/>
                  <a:pt x="1652082" y="3384207"/>
                  <a:pt x="1573035" y="3379848"/>
                </a:cubicBezTo>
                <a:cubicBezTo>
                  <a:pt x="1540699" y="3378064"/>
                  <a:pt x="1504049" y="3394223"/>
                  <a:pt x="1482204" y="3363931"/>
                </a:cubicBezTo>
                <a:cubicBezTo>
                  <a:pt x="1478108" y="3358251"/>
                  <a:pt x="1464239" y="3362940"/>
                  <a:pt x="1456190" y="3366132"/>
                </a:cubicBezTo>
                <a:cubicBezTo>
                  <a:pt x="1418678" y="3385880"/>
                  <a:pt x="1381024" y="3391075"/>
                  <a:pt x="1348183" y="3383811"/>
                </a:cubicBezTo>
                <a:cubicBezTo>
                  <a:pt x="1313978" y="3374652"/>
                  <a:pt x="1265543" y="3379253"/>
                  <a:pt x="1267701" y="3324831"/>
                </a:cubicBezTo>
                <a:cubicBezTo>
                  <a:pt x="1269282" y="3303100"/>
                  <a:pt x="1269139" y="3288548"/>
                  <a:pt x="1289188" y="3273292"/>
                </a:cubicBezTo>
                <a:cubicBezTo>
                  <a:pt x="1331515" y="3241084"/>
                  <a:pt x="1380668" y="3218342"/>
                  <a:pt x="1428960" y="3199187"/>
                </a:cubicBezTo>
                <a:cubicBezTo>
                  <a:pt x="1432983" y="3197592"/>
                  <a:pt x="1438032" y="3197416"/>
                  <a:pt x="1442227" y="3196056"/>
                </a:cubicBezTo>
                <a:lnTo>
                  <a:pt x="1445679" y="3191720"/>
                </a:lnTo>
                <a:lnTo>
                  <a:pt x="1445034" y="3191673"/>
                </a:lnTo>
                <a:cubicBezTo>
                  <a:pt x="1405956" y="3197200"/>
                  <a:pt x="1365008" y="3200923"/>
                  <a:pt x="1324417" y="3200665"/>
                </a:cubicBezTo>
                <a:cubicBezTo>
                  <a:pt x="1305053" y="3201438"/>
                  <a:pt x="1286247" y="3201666"/>
                  <a:pt x="1267398" y="3202392"/>
                </a:cubicBezTo>
                <a:lnTo>
                  <a:pt x="1214319" y="3206761"/>
                </a:lnTo>
                <a:lnTo>
                  <a:pt x="1214209" y="3206736"/>
                </a:lnTo>
                <a:cubicBezTo>
                  <a:pt x="1214209" y="3206736"/>
                  <a:pt x="1214209" y="3206736"/>
                  <a:pt x="1210114" y="3207107"/>
                </a:cubicBezTo>
                <a:lnTo>
                  <a:pt x="1214319" y="3206761"/>
                </a:lnTo>
                <a:lnTo>
                  <a:pt x="1220174" y="3208166"/>
                </a:lnTo>
                <a:cubicBezTo>
                  <a:pt x="1217949" y="3210344"/>
                  <a:pt x="1215725" y="3212519"/>
                  <a:pt x="1209760" y="3211087"/>
                </a:cubicBezTo>
                <a:cubicBezTo>
                  <a:pt x="1209760" y="3211087"/>
                  <a:pt x="1205665" y="3211459"/>
                  <a:pt x="1205665" y="3211459"/>
                </a:cubicBezTo>
                <a:cubicBezTo>
                  <a:pt x="1203440" y="3213634"/>
                  <a:pt x="1205310" y="3215440"/>
                  <a:pt x="1207534" y="3213264"/>
                </a:cubicBezTo>
                <a:cubicBezTo>
                  <a:pt x="1235843" y="3214639"/>
                  <a:pt x="1279017" y="3208740"/>
                  <a:pt x="1313290" y="3211548"/>
                </a:cubicBezTo>
                <a:cubicBezTo>
                  <a:pt x="1314805" y="3217332"/>
                  <a:pt x="1318901" y="3216959"/>
                  <a:pt x="1308485" y="3219881"/>
                </a:cubicBezTo>
                <a:cubicBezTo>
                  <a:pt x="1304746" y="3216271"/>
                  <a:pt x="1292461" y="3217389"/>
                  <a:pt x="1280178" y="3218505"/>
                </a:cubicBezTo>
                <a:cubicBezTo>
                  <a:pt x="1279469" y="3226467"/>
                  <a:pt x="1253739" y="3218934"/>
                  <a:pt x="1235489" y="3218620"/>
                </a:cubicBezTo>
                <a:cubicBezTo>
                  <a:pt x="1186706" y="3219105"/>
                  <a:pt x="1133473" y="3223945"/>
                  <a:pt x="1083175" y="3218645"/>
                </a:cubicBezTo>
                <a:cubicBezTo>
                  <a:pt x="1077211" y="3217216"/>
                  <a:pt x="1075340" y="3215410"/>
                  <a:pt x="1069375" y="3213979"/>
                </a:cubicBezTo>
                <a:cubicBezTo>
                  <a:pt x="1053351" y="3211487"/>
                  <a:pt x="1018722" y="3212661"/>
                  <a:pt x="1009019" y="3207620"/>
                </a:cubicBezTo>
                <a:cubicBezTo>
                  <a:pt x="1008663" y="3211601"/>
                  <a:pt x="1006438" y="3213777"/>
                  <a:pt x="998602" y="3210541"/>
                </a:cubicBezTo>
                <a:cubicBezTo>
                  <a:pt x="994509" y="3210913"/>
                  <a:pt x="972873" y="3203008"/>
                  <a:pt x="970648" y="3205185"/>
                </a:cubicBezTo>
                <a:cubicBezTo>
                  <a:pt x="974743" y="3204813"/>
                  <a:pt x="972518" y="3206991"/>
                  <a:pt x="974390" y="3208794"/>
                </a:cubicBezTo>
                <a:lnTo>
                  <a:pt x="953013" y="3204770"/>
                </a:lnTo>
                <a:lnTo>
                  <a:pt x="951205" y="3195164"/>
                </a:lnTo>
                <a:lnTo>
                  <a:pt x="963168" y="3197969"/>
                </a:lnTo>
                <a:cubicBezTo>
                  <a:pt x="978613" y="3195577"/>
                  <a:pt x="994257" y="3196624"/>
                  <a:pt x="1010883" y="3198073"/>
                </a:cubicBezTo>
                <a:lnTo>
                  <a:pt x="1056013" y="3200204"/>
                </a:lnTo>
                <a:lnTo>
                  <a:pt x="1062250" y="3202782"/>
                </a:lnTo>
                <a:cubicBezTo>
                  <a:pt x="1062250" y="3202782"/>
                  <a:pt x="1062250" y="3202782"/>
                  <a:pt x="1064475" y="3200605"/>
                </a:cubicBezTo>
                <a:lnTo>
                  <a:pt x="1056013" y="3200204"/>
                </a:lnTo>
                <a:lnTo>
                  <a:pt x="1054414" y="3199545"/>
                </a:lnTo>
                <a:cubicBezTo>
                  <a:pt x="1054770" y="3195564"/>
                  <a:pt x="1058864" y="3195191"/>
                  <a:pt x="1060734" y="3196997"/>
                </a:cubicBezTo>
                <a:cubicBezTo>
                  <a:pt x="1062960" y="3194819"/>
                  <a:pt x="1062960" y="3194819"/>
                  <a:pt x="1062960" y="3194819"/>
                </a:cubicBezTo>
                <a:lnTo>
                  <a:pt x="1040760" y="3191137"/>
                </a:lnTo>
                <a:lnTo>
                  <a:pt x="1026684" y="3191548"/>
                </a:lnTo>
                <a:cubicBezTo>
                  <a:pt x="1010083" y="3192450"/>
                  <a:pt x="991616" y="3185979"/>
                  <a:pt x="975878" y="3183291"/>
                </a:cubicBezTo>
                <a:lnTo>
                  <a:pt x="974273" y="3182734"/>
                </a:lnTo>
                <a:lnTo>
                  <a:pt x="954526" y="3180986"/>
                </a:lnTo>
                <a:lnTo>
                  <a:pt x="948161" y="3179000"/>
                </a:lnTo>
                <a:lnTo>
                  <a:pt x="945673" y="3165770"/>
                </a:lnTo>
                <a:lnTo>
                  <a:pt x="960667" y="3168194"/>
                </a:lnTo>
                <a:lnTo>
                  <a:pt x="960859" y="3162465"/>
                </a:lnTo>
                <a:cubicBezTo>
                  <a:pt x="964812" y="3153594"/>
                  <a:pt x="956260" y="3151303"/>
                  <a:pt x="951302" y="3149213"/>
                </a:cubicBezTo>
                <a:cubicBezTo>
                  <a:pt x="919324" y="3138358"/>
                  <a:pt x="917816" y="3121913"/>
                  <a:pt x="942681" y="3094195"/>
                </a:cubicBezTo>
                <a:cubicBezTo>
                  <a:pt x="944909" y="3092500"/>
                  <a:pt x="947998" y="3087216"/>
                  <a:pt x="946634" y="3085324"/>
                </a:cubicBezTo>
                <a:cubicBezTo>
                  <a:pt x="939880" y="3037681"/>
                  <a:pt x="982494" y="3034577"/>
                  <a:pt x="1011956" y="3018021"/>
                </a:cubicBezTo>
                <a:cubicBezTo>
                  <a:pt x="1017778" y="3016524"/>
                  <a:pt x="1023598" y="3015028"/>
                  <a:pt x="1029420" y="3013530"/>
                </a:cubicBezTo>
                <a:cubicBezTo>
                  <a:pt x="1073256" y="2997767"/>
                  <a:pt x="1081160" y="2980022"/>
                  <a:pt x="1059314" y="2949729"/>
                </a:cubicBezTo>
                <a:cubicBezTo>
                  <a:pt x="1057949" y="2947836"/>
                  <a:pt x="1056584" y="2945942"/>
                  <a:pt x="1054356" y="2947638"/>
                </a:cubicBezTo>
                <a:cubicBezTo>
                  <a:pt x="1019936" y="2962103"/>
                  <a:pt x="998450" y="2922739"/>
                  <a:pt x="960938" y="2942485"/>
                </a:cubicBezTo>
                <a:cubicBezTo>
                  <a:pt x="935929" y="2955651"/>
                  <a:pt x="914372" y="2954462"/>
                  <a:pt x="894897" y="2937026"/>
                </a:cubicBezTo>
                <a:cubicBezTo>
                  <a:pt x="895688" y="2971612"/>
                  <a:pt x="880597" y="2988961"/>
                  <a:pt x="842581" y="3003227"/>
                </a:cubicBezTo>
                <a:cubicBezTo>
                  <a:pt x="836761" y="3004724"/>
                  <a:pt x="828713" y="3007916"/>
                  <a:pt x="826844" y="3000541"/>
                </a:cubicBezTo>
                <a:cubicBezTo>
                  <a:pt x="824976" y="2993165"/>
                  <a:pt x="833025" y="2989973"/>
                  <a:pt x="838845" y="2988476"/>
                </a:cubicBezTo>
                <a:cubicBezTo>
                  <a:pt x="846894" y="2985283"/>
                  <a:pt x="854942" y="2982092"/>
                  <a:pt x="861123" y="2971525"/>
                </a:cubicBezTo>
                <a:cubicBezTo>
                  <a:pt x="854296" y="2962058"/>
                  <a:pt x="844019" y="2966945"/>
                  <a:pt x="837336" y="2972031"/>
                </a:cubicBezTo>
                <a:cubicBezTo>
                  <a:pt x="812832" y="2990677"/>
                  <a:pt x="782865" y="3001751"/>
                  <a:pt x="755629" y="3016612"/>
                </a:cubicBezTo>
                <a:cubicBezTo>
                  <a:pt x="722572" y="3032969"/>
                  <a:pt x="694331" y="3036866"/>
                  <a:pt x="670761" y="3013749"/>
                </a:cubicBezTo>
                <a:cubicBezTo>
                  <a:pt x="664438" y="3009766"/>
                  <a:pt x="660343" y="3004085"/>
                  <a:pt x="650067" y="3008972"/>
                </a:cubicBezTo>
                <a:cubicBezTo>
                  <a:pt x="625921" y="3018549"/>
                  <a:pt x="610543" y="3006792"/>
                  <a:pt x="597393" y="2993341"/>
                </a:cubicBezTo>
                <a:cubicBezTo>
                  <a:pt x="590566" y="2983874"/>
                  <a:pt x="616869" y="2919875"/>
                  <a:pt x="631600" y="2911598"/>
                </a:cubicBezTo>
                <a:cubicBezTo>
                  <a:pt x="693258" y="2882273"/>
                  <a:pt x="754915" y="2852949"/>
                  <a:pt x="816572" y="2823624"/>
                </a:cubicBezTo>
                <a:cubicBezTo>
                  <a:pt x="832670" y="2817239"/>
                  <a:pt x="847042" y="2818032"/>
                  <a:pt x="850779" y="2832782"/>
                </a:cubicBezTo>
                <a:cubicBezTo>
                  <a:pt x="855880" y="2849426"/>
                  <a:pt x="838419" y="2853917"/>
                  <a:pt x="825914" y="2860500"/>
                </a:cubicBezTo>
                <a:cubicBezTo>
                  <a:pt x="817002" y="2867281"/>
                  <a:pt x="803996" y="2868381"/>
                  <a:pt x="791994" y="2880446"/>
                </a:cubicBezTo>
                <a:cubicBezTo>
                  <a:pt x="847255" y="2885312"/>
                  <a:pt x="893319" y="2867853"/>
                  <a:pt x="944699" y="2843417"/>
                </a:cubicBezTo>
                <a:cubicBezTo>
                  <a:pt x="922137" y="2831265"/>
                  <a:pt x="905177" y="2841236"/>
                  <a:pt x="885487" y="2847423"/>
                </a:cubicBezTo>
                <a:cubicBezTo>
                  <a:pt x="877438" y="2850616"/>
                  <a:pt x="870252" y="2850219"/>
                  <a:pt x="867020" y="2840950"/>
                </a:cubicBezTo>
                <a:cubicBezTo>
                  <a:pt x="863785" y="2831681"/>
                  <a:pt x="864145" y="2822611"/>
                  <a:pt x="871691" y="2813937"/>
                </a:cubicBezTo>
                <a:cubicBezTo>
                  <a:pt x="881464" y="2803568"/>
                  <a:pt x="885559" y="2809247"/>
                  <a:pt x="889655" y="2814928"/>
                </a:cubicBezTo>
                <a:cubicBezTo>
                  <a:pt x="902303" y="2822897"/>
                  <a:pt x="908987" y="2817812"/>
                  <a:pt x="915166" y="2807244"/>
                </a:cubicBezTo>
                <a:cubicBezTo>
                  <a:pt x="924796" y="2782322"/>
                  <a:pt x="944487" y="2776136"/>
                  <a:pt x="965038" y="2766362"/>
                </a:cubicBezTo>
                <a:cubicBezTo>
                  <a:pt x="977543" y="2759779"/>
                  <a:pt x="982502" y="2761870"/>
                  <a:pt x="984872" y="2774728"/>
                </a:cubicBezTo>
                <a:cubicBezTo>
                  <a:pt x="987243" y="2787585"/>
                  <a:pt x="1002837" y="2775718"/>
                  <a:pt x="1002837" y="2775718"/>
                </a:cubicBezTo>
                <a:cubicBezTo>
                  <a:pt x="997593" y="2744522"/>
                  <a:pt x="1031152" y="2733647"/>
                  <a:pt x="1041285" y="2714207"/>
                </a:cubicBezTo>
                <a:cubicBezTo>
                  <a:pt x="1042146" y="2710619"/>
                  <a:pt x="1042146" y="2710619"/>
                  <a:pt x="1040781" y="2708725"/>
                </a:cubicBezTo>
                <a:cubicBezTo>
                  <a:pt x="1025907" y="2702450"/>
                  <a:pt x="1025187" y="2720592"/>
                  <a:pt x="1014912" y="2725479"/>
                </a:cubicBezTo>
                <a:cubicBezTo>
                  <a:pt x="1006000" y="2732259"/>
                  <a:pt x="998815" y="2731864"/>
                  <a:pt x="994719" y="2726183"/>
                </a:cubicBezTo>
                <a:cubicBezTo>
                  <a:pt x="990621" y="2720503"/>
                  <a:pt x="993713" y="2715220"/>
                  <a:pt x="1000396" y="2710134"/>
                </a:cubicBezTo>
                <a:cubicBezTo>
                  <a:pt x="1024398" y="2686004"/>
                  <a:pt x="1055730" y="2676824"/>
                  <a:pt x="1090511" y="2653290"/>
                </a:cubicBezTo>
                <a:cubicBezTo>
                  <a:pt x="1053718" y="2654897"/>
                  <a:pt x="1026339" y="2655205"/>
                  <a:pt x="1006004" y="2641357"/>
                </a:cubicBezTo>
                <a:cubicBezTo>
                  <a:pt x="1001045" y="2639265"/>
                  <a:pt x="992996" y="2642458"/>
                  <a:pt x="989906" y="2647743"/>
                </a:cubicBezTo>
                <a:cubicBezTo>
                  <a:pt x="967268" y="2673764"/>
                  <a:pt x="941615" y="2666895"/>
                  <a:pt x="916966" y="2670990"/>
                </a:cubicBezTo>
                <a:cubicBezTo>
                  <a:pt x="864580" y="2684463"/>
                  <a:pt x="833680" y="2646398"/>
                  <a:pt x="783881" y="2649106"/>
                </a:cubicBezTo>
                <a:cubicBezTo>
                  <a:pt x="765053" y="2651704"/>
                  <a:pt x="759951" y="2635060"/>
                  <a:pt x="772313" y="2613926"/>
                </a:cubicBezTo>
                <a:cubicBezTo>
                  <a:pt x="790854" y="2582223"/>
                  <a:pt x="799478" y="2546338"/>
                  <a:pt x="841948" y="2528681"/>
                </a:cubicBezTo>
                <a:cubicBezTo>
                  <a:pt x="856679" y="2520404"/>
                  <a:pt x="861853" y="2498873"/>
                  <a:pt x="867532" y="2482824"/>
                </a:cubicBezTo>
                <a:cubicBezTo>
                  <a:pt x="875797" y="2456008"/>
                  <a:pt x="890025" y="2442248"/>
                  <a:pt x="918267" y="2438351"/>
                </a:cubicBezTo>
                <a:cubicBezTo>
                  <a:pt x="935729" y="2433861"/>
                  <a:pt x="960376" y="2429766"/>
                  <a:pt x="963323" y="2409930"/>
                </a:cubicBezTo>
                <a:cubicBezTo>
                  <a:pt x="965768" y="2384612"/>
                  <a:pt x="945072" y="2379834"/>
                  <a:pt x="923514" y="2378646"/>
                </a:cubicBezTo>
                <a:cubicBezTo>
                  <a:pt x="874073" y="2372284"/>
                  <a:pt x="824634" y="2365921"/>
                  <a:pt x="781375" y="2348990"/>
                </a:cubicBezTo>
                <a:cubicBezTo>
                  <a:pt x="766499" y="2342717"/>
                  <a:pt x="761038" y="2335143"/>
                  <a:pt x="773901" y="2319490"/>
                </a:cubicBezTo>
                <a:cubicBezTo>
                  <a:pt x="780584" y="2314405"/>
                  <a:pt x="783675" y="2309121"/>
                  <a:pt x="781806" y="2301746"/>
                </a:cubicBezTo>
                <a:cubicBezTo>
                  <a:pt x="776059" y="2265068"/>
                  <a:pt x="808110" y="2237746"/>
                  <a:pt x="841452" y="2250493"/>
                </a:cubicBezTo>
                <a:cubicBezTo>
                  <a:pt x="879754" y="2265331"/>
                  <a:pt x="925098" y="2266015"/>
                  <a:pt x="959447" y="2289725"/>
                </a:cubicBezTo>
                <a:cubicBezTo>
                  <a:pt x="967135" y="2295603"/>
                  <a:pt x="976549" y="2294305"/>
                  <a:pt x="987688" y="2285828"/>
                </a:cubicBezTo>
                <a:cubicBezTo>
                  <a:pt x="1009103" y="2272465"/>
                  <a:pt x="1026708" y="2282526"/>
                  <a:pt x="1026492" y="2306149"/>
                </a:cubicBezTo>
                <a:cubicBezTo>
                  <a:pt x="1028360" y="2313525"/>
                  <a:pt x="1028000" y="2322595"/>
                  <a:pt x="1037416" y="2321295"/>
                </a:cubicBezTo>
                <a:cubicBezTo>
                  <a:pt x="1048194" y="2321890"/>
                  <a:pt x="1049919" y="2314714"/>
                  <a:pt x="1051644" y="2307537"/>
                </a:cubicBezTo>
                <a:cubicBezTo>
                  <a:pt x="1053730" y="2291289"/>
                  <a:pt x="1061777" y="2288096"/>
                  <a:pt x="1073059" y="2294172"/>
                </a:cubicBezTo>
                <a:cubicBezTo>
                  <a:pt x="1101442" y="2304828"/>
                  <a:pt x="1086425" y="2284002"/>
                  <a:pt x="1090378" y="2275129"/>
                </a:cubicBezTo>
                <a:cubicBezTo>
                  <a:pt x="1109707" y="2278014"/>
                  <a:pt x="1125948" y="2286181"/>
                  <a:pt x="1147867" y="2278300"/>
                </a:cubicBezTo>
                <a:cubicBezTo>
                  <a:pt x="1158143" y="2273413"/>
                  <a:pt x="1177473" y="2276296"/>
                  <a:pt x="1178191" y="2258155"/>
                </a:cubicBezTo>
                <a:cubicBezTo>
                  <a:pt x="1180276" y="2241908"/>
                  <a:pt x="1178264" y="2219981"/>
                  <a:pt x="1158934" y="2217097"/>
                </a:cubicBezTo>
                <a:cubicBezTo>
                  <a:pt x="1133783" y="2215709"/>
                  <a:pt x="1110715" y="2198075"/>
                  <a:pt x="1095481" y="2200871"/>
                </a:cubicBezTo>
                <a:cubicBezTo>
                  <a:pt x="1052508" y="2213046"/>
                  <a:pt x="1023118" y="2191427"/>
                  <a:pt x="984098" y="2194728"/>
                </a:cubicBezTo>
                <a:cubicBezTo>
                  <a:pt x="935664" y="2199330"/>
                  <a:pt x="896357" y="2173527"/>
                  <a:pt x="847921" y="2178129"/>
                </a:cubicBezTo>
                <a:cubicBezTo>
                  <a:pt x="840737" y="2177732"/>
                  <a:pt x="835274" y="2170158"/>
                  <a:pt x="831179" y="2164478"/>
                </a:cubicBezTo>
                <a:lnTo>
                  <a:pt x="824054" y="2158409"/>
                </a:lnTo>
                <a:lnTo>
                  <a:pt x="805283" y="2158979"/>
                </a:lnTo>
                <a:lnTo>
                  <a:pt x="800207" y="2164589"/>
                </a:lnTo>
                <a:lnTo>
                  <a:pt x="790819" y="2169211"/>
                </a:lnTo>
                <a:lnTo>
                  <a:pt x="821552" y="2169032"/>
                </a:lnTo>
                <a:cubicBezTo>
                  <a:pt x="823066" y="2174816"/>
                  <a:pt x="827161" y="2174443"/>
                  <a:pt x="816747" y="2177365"/>
                </a:cubicBezTo>
                <a:cubicBezTo>
                  <a:pt x="813007" y="2173755"/>
                  <a:pt x="800722" y="2174875"/>
                  <a:pt x="788439" y="2175990"/>
                </a:cubicBezTo>
                <a:cubicBezTo>
                  <a:pt x="787728" y="2183951"/>
                  <a:pt x="762000" y="2176418"/>
                  <a:pt x="743751" y="2176105"/>
                </a:cubicBezTo>
                <a:cubicBezTo>
                  <a:pt x="694968" y="2176589"/>
                  <a:pt x="641735" y="2181429"/>
                  <a:pt x="591435" y="2176130"/>
                </a:cubicBezTo>
                <a:cubicBezTo>
                  <a:pt x="585471" y="2174698"/>
                  <a:pt x="583602" y="2172894"/>
                  <a:pt x="577637" y="2171463"/>
                </a:cubicBezTo>
                <a:cubicBezTo>
                  <a:pt x="561613" y="2168970"/>
                  <a:pt x="526984" y="2170144"/>
                  <a:pt x="517278" y="2165103"/>
                </a:cubicBezTo>
                <a:cubicBezTo>
                  <a:pt x="516924" y="2169084"/>
                  <a:pt x="514700" y="2171261"/>
                  <a:pt x="506865" y="2168026"/>
                </a:cubicBezTo>
                <a:cubicBezTo>
                  <a:pt x="502770" y="2168398"/>
                  <a:pt x="481133" y="2160493"/>
                  <a:pt x="478909" y="2162670"/>
                </a:cubicBezTo>
                <a:cubicBezTo>
                  <a:pt x="483005" y="2162298"/>
                  <a:pt x="480779" y="2164474"/>
                  <a:pt x="482650" y="2166278"/>
                </a:cubicBezTo>
                <a:lnTo>
                  <a:pt x="461274" y="2162254"/>
                </a:lnTo>
                <a:lnTo>
                  <a:pt x="459466" y="2152648"/>
                </a:lnTo>
                <a:lnTo>
                  <a:pt x="471429" y="2155453"/>
                </a:lnTo>
                <a:cubicBezTo>
                  <a:pt x="486874" y="2153061"/>
                  <a:pt x="502517" y="2154107"/>
                  <a:pt x="519144" y="2155558"/>
                </a:cubicBezTo>
                <a:lnTo>
                  <a:pt x="564274" y="2157690"/>
                </a:lnTo>
                <a:lnTo>
                  <a:pt x="570512" y="2160265"/>
                </a:lnTo>
                <a:cubicBezTo>
                  <a:pt x="570512" y="2160265"/>
                  <a:pt x="570512" y="2160265"/>
                  <a:pt x="572736" y="2158088"/>
                </a:cubicBezTo>
                <a:lnTo>
                  <a:pt x="564274" y="2157690"/>
                </a:lnTo>
                <a:lnTo>
                  <a:pt x="562675" y="2157029"/>
                </a:lnTo>
                <a:cubicBezTo>
                  <a:pt x="563032" y="2153049"/>
                  <a:pt x="567124" y="2152675"/>
                  <a:pt x="568995" y="2154480"/>
                </a:cubicBezTo>
                <a:cubicBezTo>
                  <a:pt x="571222" y="2152303"/>
                  <a:pt x="571222" y="2152303"/>
                  <a:pt x="571222" y="2152303"/>
                </a:cubicBezTo>
                <a:cubicBezTo>
                  <a:pt x="537301" y="2145517"/>
                  <a:pt x="495193" y="2139473"/>
                  <a:pt x="462787" y="2138471"/>
                </a:cubicBezTo>
                <a:lnTo>
                  <a:pt x="456423" y="2136486"/>
                </a:lnTo>
                <a:lnTo>
                  <a:pt x="453934" y="2123254"/>
                </a:lnTo>
                <a:lnTo>
                  <a:pt x="487698" y="2128714"/>
                </a:lnTo>
                <a:lnTo>
                  <a:pt x="451396" y="2116263"/>
                </a:lnTo>
                <a:cubicBezTo>
                  <a:pt x="443707" y="2110385"/>
                  <a:pt x="432927" y="2109791"/>
                  <a:pt x="420783" y="2107303"/>
                </a:cubicBezTo>
                <a:cubicBezTo>
                  <a:pt x="424232" y="2092950"/>
                  <a:pt x="435372" y="2084473"/>
                  <a:pt x="437456" y="2068226"/>
                </a:cubicBezTo>
                <a:cubicBezTo>
                  <a:pt x="438535" y="2041015"/>
                  <a:pt x="469221" y="2011801"/>
                  <a:pt x="501054" y="2008102"/>
                </a:cubicBezTo>
                <a:cubicBezTo>
                  <a:pt x="524842" y="2007595"/>
                  <a:pt x="548267" y="2016159"/>
                  <a:pt x="572772" y="1997512"/>
                </a:cubicBezTo>
                <a:cubicBezTo>
                  <a:pt x="581683" y="1990732"/>
                  <a:pt x="588511" y="2000198"/>
                  <a:pt x="594833" y="2004183"/>
                </a:cubicBezTo>
                <a:cubicBezTo>
                  <a:pt x="609349" y="2019528"/>
                  <a:pt x="630906" y="2020717"/>
                  <a:pt x="652464" y="2021906"/>
                </a:cubicBezTo>
                <a:cubicBezTo>
                  <a:pt x="670430" y="2022895"/>
                  <a:pt x="679845" y="2021597"/>
                  <a:pt x="682791" y="2001762"/>
                </a:cubicBezTo>
                <a:cubicBezTo>
                  <a:pt x="684515" y="1994584"/>
                  <a:pt x="689833" y="1987605"/>
                  <a:pt x="697020" y="1988002"/>
                </a:cubicBezTo>
                <a:cubicBezTo>
                  <a:pt x="710026" y="1986901"/>
                  <a:pt x="707439" y="1997667"/>
                  <a:pt x="705714" y="2004843"/>
                </a:cubicBezTo>
                <a:cubicBezTo>
                  <a:pt x="703270" y="2030162"/>
                  <a:pt x="717642" y="2030954"/>
                  <a:pt x="737331" y="2024768"/>
                </a:cubicBezTo>
                <a:cubicBezTo>
                  <a:pt x="789720" y="2011295"/>
                  <a:pt x="841243" y="2001410"/>
                  <a:pt x="891546" y="2004183"/>
                </a:cubicBezTo>
                <a:cubicBezTo>
                  <a:pt x="915332" y="2003677"/>
                  <a:pt x="933873" y="1971976"/>
                  <a:pt x="959168" y="1987914"/>
                </a:cubicBezTo>
                <a:cubicBezTo>
                  <a:pt x="960533" y="1989807"/>
                  <a:pt x="966714" y="1979241"/>
                  <a:pt x="967575" y="1975652"/>
                </a:cubicBezTo>
                <a:cubicBezTo>
                  <a:pt x="971025" y="1961297"/>
                  <a:pt x="965564" y="1953724"/>
                  <a:pt x="955647" y="1949541"/>
                </a:cubicBezTo>
                <a:cubicBezTo>
                  <a:pt x="949323" y="1945556"/>
                  <a:pt x="938041" y="1939481"/>
                  <a:pt x="933227" y="1951941"/>
                </a:cubicBezTo>
                <a:cubicBezTo>
                  <a:pt x="921728" y="1969487"/>
                  <a:pt x="910447" y="1963410"/>
                  <a:pt x="896075" y="1962618"/>
                </a:cubicBezTo>
                <a:cubicBezTo>
                  <a:pt x="852455" y="1954759"/>
                  <a:pt x="813650" y="1934439"/>
                  <a:pt x="764354" y="1942629"/>
                </a:cubicBezTo>
                <a:cubicBezTo>
                  <a:pt x="749120" y="1945424"/>
                  <a:pt x="748114" y="1934461"/>
                  <a:pt x="744880" y="1925191"/>
                </a:cubicBezTo>
                <a:cubicBezTo>
                  <a:pt x="742869" y="1903264"/>
                  <a:pt x="729359" y="1898883"/>
                  <a:pt x="706938" y="1901282"/>
                </a:cubicBezTo>
                <a:cubicBezTo>
                  <a:pt x="671512" y="1904783"/>
                  <a:pt x="661956" y="1891530"/>
                  <a:pt x="677764" y="1856040"/>
                </a:cubicBezTo>
                <a:cubicBezTo>
                  <a:pt x="683441" y="1839991"/>
                  <a:pt x="673165" y="1844879"/>
                  <a:pt x="668207" y="1842787"/>
                </a:cubicBezTo>
                <a:lnTo>
                  <a:pt x="627706" y="1837462"/>
                </a:lnTo>
                <a:lnTo>
                  <a:pt x="613040" y="1836751"/>
                </a:lnTo>
                <a:cubicBezTo>
                  <a:pt x="612329" y="1844712"/>
                  <a:pt x="586601" y="1837178"/>
                  <a:pt x="568352" y="1836864"/>
                </a:cubicBezTo>
                <a:cubicBezTo>
                  <a:pt x="519569" y="1837352"/>
                  <a:pt x="466336" y="1842190"/>
                  <a:pt x="416036" y="1836890"/>
                </a:cubicBezTo>
                <a:cubicBezTo>
                  <a:pt x="410072" y="1835460"/>
                  <a:pt x="408203" y="1833655"/>
                  <a:pt x="402237" y="1832223"/>
                </a:cubicBezTo>
                <a:cubicBezTo>
                  <a:pt x="386213" y="1829732"/>
                  <a:pt x="351585" y="1830906"/>
                  <a:pt x="341880" y="1825865"/>
                </a:cubicBezTo>
                <a:cubicBezTo>
                  <a:pt x="341524" y="1829845"/>
                  <a:pt x="339301" y="1832022"/>
                  <a:pt x="331465" y="1828786"/>
                </a:cubicBezTo>
                <a:cubicBezTo>
                  <a:pt x="327369" y="1829158"/>
                  <a:pt x="305735" y="1821255"/>
                  <a:pt x="303511" y="1823430"/>
                </a:cubicBezTo>
                <a:cubicBezTo>
                  <a:pt x="307606" y="1823058"/>
                  <a:pt x="305380" y="1825235"/>
                  <a:pt x="307250" y="1827039"/>
                </a:cubicBezTo>
                <a:lnTo>
                  <a:pt x="285875" y="1823013"/>
                </a:lnTo>
                <a:lnTo>
                  <a:pt x="284067" y="1813408"/>
                </a:lnTo>
                <a:lnTo>
                  <a:pt x="296030" y="1816213"/>
                </a:lnTo>
                <a:cubicBezTo>
                  <a:pt x="311475" y="1813823"/>
                  <a:pt x="327119" y="1814867"/>
                  <a:pt x="343745" y="1816319"/>
                </a:cubicBezTo>
                <a:lnTo>
                  <a:pt x="388875" y="1818450"/>
                </a:lnTo>
                <a:lnTo>
                  <a:pt x="395112" y="1821026"/>
                </a:lnTo>
                <a:cubicBezTo>
                  <a:pt x="395112" y="1821026"/>
                  <a:pt x="395112" y="1821026"/>
                  <a:pt x="397336" y="1818850"/>
                </a:cubicBezTo>
                <a:lnTo>
                  <a:pt x="388875" y="1818450"/>
                </a:lnTo>
                <a:lnTo>
                  <a:pt x="387277" y="1817788"/>
                </a:lnTo>
                <a:cubicBezTo>
                  <a:pt x="387632" y="1813807"/>
                  <a:pt x="391727" y="1813436"/>
                  <a:pt x="393597" y="1815242"/>
                </a:cubicBezTo>
                <a:lnTo>
                  <a:pt x="395172" y="1813701"/>
                </a:lnTo>
                <a:lnTo>
                  <a:pt x="374800" y="1813881"/>
                </a:lnTo>
                <a:cubicBezTo>
                  <a:pt x="327733" y="1820375"/>
                  <a:pt x="284472" y="1803445"/>
                  <a:pt x="239487" y="1793693"/>
                </a:cubicBezTo>
                <a:cubicBezTo>
                  <a:pt x="223750" y="1791006"/>
                  <a:pt x="216563" y="1790610"/>
                  <a:pt x="201832" y="1798888"/>
                </a:cubicBezTo>
                <a:cubicBezTo>
                  <a:pt x="185735" y="1805271"/>
                  <a:pt x="159003" y="1825614"/>
                  <a:pt x="159075" y="1787440"/>
                </a:cubicBezTo>
                <a:cubicBezTo>
                  <a:pt x="159434" y="1778369"/>
                  <a:pt x="147291" y="1775881"/>
                  <a:pt x="141972" y="1782861"/>
                </a:cubicBezTo>
                <a:cubicBezTo>
                  <a:pt x="117611" y="1816059"/>
                  <a:pt x="94544" y="1798425"/>
                  <a:pt x="70758" y="1798930"/>
                </a:cubicBezTo>
                <a:cubicBezTo>
                  <a:pt x="52793" y="1797941"/>
                  <a:pt x="37055" y="1795255"/>
                  <a:pt x="21319" y="1792568"/>
                </a:cubicBezTo>
                <a:cubicBezTo>
                  <a:pt x="-5701" y="1783806"/>
                  <a:pt x="-6708" y="1772843"/>
                  <a:pt x="16433" y="1752303"/>
                </a:cubicBezTo>
                <a:cubicBezTo>
                  <a:pt x="21750" y="1745323"/>
                  <a:pt x="27571" y="1743826"/>
                  <a:pt x="27931" y="1734756"/>
                </a:cubicBezTo>
                <a:cubicBezTo>
                  <a:pt x="24051" y="1705452"/>
                  <a:pt x="39501" y="1679035"/>
                  <a:pt x="71336" y="1675336"/>
                </a:cubicBezTo>
                <a:lnTo>
                  <a:pt x="98670" y="1671478"/>
                </a:lnTo>
                <a:lnTo>
                  <a:pt x="98376" y="1668059"/>
                </a:lnTo>
                <a:lnTo>
                  <a:pt x="105525" y="1670510"/>
                </a:lnTo>
                <a:lnTo>
                  <a:pt x="119568" y="1668529"/>
                </a:lnTo>
                <a:lnTo>
                  <a:pt x="108416" y="1665265"/>
                </a:lnTo>
                <a:lnTo>
                  <a:pt x="107568" y="1655377"/>
                </a:lnTo>
                <a:lnTo>
                  <a:pt x="119011" y="1659300"/>
                </a:lnTo>
                <a:lnTo>
                  <a:pt x="134767" y="1660795"/>
                </a:lnTo>
                <a:lnTo>
                  <a:pt x="134690" y="1659892"/>
                </a:lnTo>
                <a:lnTo>
                  <a:pt x="102986" y="1654005"/>
                </a:lnTo>
                <a:lnTo>
                  <a:pt x="96944" y="1651418"/>
                </a:lnTo>
                <a:lnTo>
                  <a:pt x="95774" y="1637796"/>
                </a:lnTo>
                <a:lnTo>
                  <a:pt x="116816" y="1643350"/>
                </a:lnTo>
                <a:lnTo>
                  <a:pt x="116759" y="1642692"/>
                </a:lnTo>
                <a:lnTo>
                  <a:pt x="118376" y="1643247"/>
                </a:lnTo>
                <a:lnTo>
                  <a:pt x="118252" y="1642721"/>
                </a:lnTo>
                <a:lnTo>
                  <a:pt x="130406" y="1645039"/>
                </a:lnTo>
                <a:lnTo>
                  <a:pt x="131904" y="1644984"/>
                </a:lnTo>
                <a:lnTo>
                  <a:pt x="112178" y="1641321"/>
                </a:lnTo>
                <a:lnTo>
                  <a:pt x="106137" y="1638734"/>
                </a:lnTo>
                <a:lnTo>
                  <a:pt x="104965" y="1625114"/>
                </a:lnTo>
                <a:lnTo>
                  <a:pt x="132322" y="1632334"/>
                </a:lnTo>
                <a:lnTo>
                  <a:pt x="132176" y="1630646"/>
                </a:lnTo>
                <a:lnTo>
                  <a:pt x="121368" y="1628640"/>
                </a:lnTo>
                <a:lnTo>
                  <a:pt x="121118" y="1628532"/>
                </a:lnTo>
                <a:lnTo>
                  <a:pt x="121016" y="1628527"/>
                </a:lnTo>
                <a:lnTo>
                  <a:pt x="114528" y="1626805"/>
                </a:lnTo>
                <a:lnTo>
                  <a:pt x="111479" y="1613775"/>
                </a:lnTo>
                <a:lnTo>
                  <a:pt x="114302" y="1614114"/>
                </a:lnTo>
                <a:lnTo>
                  <a:pt x="114158" y="1612431"/>
                </a:lnTo>
                <a:lnTo>
                  <a:pt x="125732" y="1615486"/>
                </a:lnTo>
                <a:lnTo>
                  <a:pt x="167814" y="1620536"/>
                </a:lnTo>
                <a:cubicBezTo>
                  <a:pt x="198779" y="1623442"/>
                  <a:pt x="227278" y="1624699"/>
                  <a:pt x="255920" y="1622983"/>
                </a:cubicBezTo>
                <a:cubicBezTo>
                  <a:pt x="274107" y="1626548"/>
                  <a:pt x="300503" y="1629057"/>
                  <a:pt x="316924" y="1626946"/>
                </a:cubicBezTo>
                <a:cubicBezTo>
                  <a:pt x="304995" y="1620604"/>
                  <a:pt x="321418" y="1618490"/>
                  <a:pt x="319658" y="1612811"/>
                </a:cubicBezTo>
                <a:cubicBezTo>
                  <a:pt x="327867" y="1611755"/>
                  <a:pt x="327673" y="1615718"/>
                  <a:pt x="337840" y="1616378"/>
                </a:cubicBezTo>
                <a:cubicBezTo>
                  <a:pt x="352113" y="1616511"/>
                  <a:pt x="321418" y="1618490"/>
                  <a:pt x="335496" y="1622588"/>
                </a:cubicBezTo>
                <a:cubicBezTo>
                  <a:pt x="374211" y="1623512"/>
                  <a:pt x="405100" y="1617568"/>
                  <a:pt x="443622" y="1622457"/>
                </a:cubicBezTo>
                <a:cubicBezTo>
                  <a:pt x="458280" y="1614663"/>
                  <a:pt x="480766" y="1613739"/>
                  <a:pt x="501294" y="1611096"/>
                </a:cubicBezTo>
                <a:lnTo>
                  <a:pt x="545079" y="1606819"/>
                </a:lnTo>
                <a:lnTo>
                  <a:pt x="540040" y="1606288"/>
                </a:lnTo>
                <a:cubicBezTo>
                  <a:pt x="491258" y="1606775"/>
                  <a:pt x="438025" y="1611613"/>
                  <a:pt x="387726" y="1606316"/>
                </a:cubicBezTo>
                <a:cubicBezTo>
                  <a:pt x="381762" y="1604884"/>
                  <a:pt x="379891" y="1603079"/>
                  <a:pt x="373926" y="1601648"/>
                </a:cubicBezTo>
                <a:cubicBezTo>
                  <a:pt x="357902" y="1599157"/>
                  <a:pt x="323274" y="1600328"/>
                  <a:pt x="313569" y="1595289"/>
                </a:cubicBezTo>
                <a:cubicBezTo>
                  <a:pt x="313215" y="1599270"/>
                  <a:pt x="310990" y="1601447"/>
                  <a:pt x="303154" y="1598210"/>
                </a:cubicBezTo>
                <a:cubicBezTo>
                  <a:pt x="299060" y="1598581"/>
                  <a:pt x="277425" y="1590678"/>
                  <a:pt x="275200" y="1592855"/>
                </a:cubicBezTo>
                <a:cubicBezTo>
                  <a:pt x="279295" y="1592483"/>
                  <a:pt x="277071" y="1594659"/>
                  <a:pt x="278942" y="1596463"/>
                </a:cubicBezTo>
                <a:lnTo>
                  <a:pt x="257563" y="1592438"/>
                </a:lnTo>
                <a:lnTo>
                  <a:pt x="256652" y="1587595"/>
                </a:lnTo>
                <a:lnTo>
                  <a:pt x="254203" y="1586536"/>
                </a:lnTo>
                <a:cubicBezTo>
                  <a:pt x="251758" y="1584044"/>
                  <a:pt x="250290" y="1580213"/>
                  <a:pt x="250344" y="1574307"/>
                </a:cubicBezTo>
                <a:lnTo>
                  <a:pt x="252604" y="1566080"/>
                </a:lnTo>
                <a:lnTo>
                  <a:pt x="250225" y="1553439"/>
                </a:lnTo>
                <a:lnTo>
                  <a:pt x="259984" y="1555017"/>
                </a:lnTo>
                <a:lnTo>
                  <a:pt x="263756" y="1551639"/>
                </a:lnTo>
                <a:cubicBezTo>
                  <a:pt x="271401" y="1547289"/>
                  <a:pt x="281030" y="1545093"/>
                  <a:pt x="289079" y="1541900"/>
                </a:cubicBezTo>
                <a:cubicBezTo>
                  <a:pt x="311859" y="1530430"/>
                  <a:pt x="336508" y="1526336"/>
                  <a:pt x="359431" y="1529417"/>
                </a:cubicBezTo>
                <a:cubicBezTo>
                  <a:pt x="414189" y="1528801"/>
                  <a:pt x="469666" y="1510044"/>
                  <a:pt x="523057" y="1507535"/>
                </a:cubicBezTo>
                <a:cubicBezTo>
                  <a:pt x="539657" y="1506632"/>
                  <a:pt x="547061" y="1483406"/>
                  <a:pt x="566750" y="1477219"/>
                </a:cubicBezTo>
                <a:cubicBezTo>
                  <a:pt x="585076" y="1469139"/>
                  <a:pt x="600669" y="1457273"/>
                  <a:pt x="590106" y="1433056"/>
                </a:cubicBezTo>
                <a:cubicBezTo>
                  <a:pt x="584142" y="1420001"/>
                  <a:pt x="602467" y="1411921"/>
                  <a:pt x="616335" y="1407232"/>
                </a:cubicBezTo>
                <a:cubicBezTo>
                  <a:pt x="627977" y="1404238"/>
                  <a:pt x="636528" y="1406527"/>
                  <a:pt x="635306" y="1419186"/>
                </a:cubicBezTo>
                <a:cubicBezTo>
                  <a:pt x="633581" y="1426363"/>
                  <a:pt x="630994" y="1437129"/>
                  <a:pt x="645367" y="1437922"/>
                </a:cubicBezTo>
                <a:cubicBezTo>
                  <a:pt x="644002" y="1436029"/>
                  <a:pt x="647092" y="1430745"/>
                  <a:pt x="647092" y="1430745"/>
                </a:cubicBezTo>
                <a:cubicBezTo>
                  <a:pt x="653345" y="1382003"/>
                  <a:pt x="672531" y="1370334"/>
                  <a:pt x="712199" y="1387065"/>
                </a:cubicBezTo>
                <a:cubicBezTo>
                  <a:pt x="725708" y="1391447"/>
                  <a:pt x="733541" y="1411876"/>
                  <a:pt x="748273" y="1403600"/>
                </a:cubicBezTo>
                <a:cubicBezTo>
                  <a:pt x="777737" y="1387044"/>
                  <a:pt x="812660" y="1378062"/>
                  <a:pt x="836663" y="1353933"/>
                </a:cubicBezTo>
                <a:cubicBezTo>
                  <a:pt x="846436" y="1343563"/>
                  <a:pt x="852616" y="1332995"/>
                  <a:pt x="866989" y="1333789"/>
                </a:cubicBezTo>
                <a:cubicBezTo>
                  <a:pt x="890774" y="1333283"/>
                  <a:pt x="885673" y="1316639"/>
                  <a:pt x="882438" y="1307369"/>
                </a:cubicBezTo>
                <a:cubicBezTo>
                  <a:pt x="877337" y="1290726"/>
                  <a:pt x="834723" y="1293830"/>
                  <a:pt x="821860" y="1309483"/>
                </a:cubicBezTo>
                <a:cubicBezTo>
                  <a:pt x="813451" y="1321746"/>
                  <a:pt x="806770" y="1326831"/>
                  <a:pt x="792399" y="1326039"/>
                </a:cubicBezTo>
                <a:cubicBezTo>
                  <a:pt x="778024" y="1325245"/>
                  <a:pt x="754598" y="1316683"/>
                  <a:pt x="759844" y="1347878"/>
                </a:cubicBezTo>
                <a:cubicBezTo>
                  <a:pt x="760347" y="1353360"/>
                  <a:pt x="754526" y="1354857"/>
                  <a:pt x="748705" y="1356353"/>
                </a:cubicBezTo>
                <a:cubicBezTo>
                  <a:pt x="726643" y="1349683"/>
                  <a:pt x="742095" y="1323264"/>
                  <a:pt x="728944" y="1309814"/>
                </a:cubicBezTo>
                <a:cubicBezTo>
                  <a:pt x="723483" y="1302240"/>
                  <a:pt x="738718" y="1299444"/>
                  <a:pt x="748994" y="1294557"/>
                </a:cubicBezTo>
                <a:cubicBezTo>
                  <a:pt x="769546" y="1284782"/>
                  <a:pt x="796063" y="1288062"/>
                  <a:pt x="809286" y="1263339"/>
                </a:cubicBezTo>
                <a:cubicBezTo>
                  <a:pt x="810149" y="1259750"/>
                  <a:pt x="815969" y="1258253"/>
                  <a:pt x="819562" y="1258451"/>
                </a:cubicBezTo>
                <a:cubicBezTo>
                  <a:pt x="855349" y="1268606"/>
                  <a:pt x="888508" y="1242823"/>
                  <a:pt x="921982" y="1229585"/>
                </a:cubicBezTo>
                <a:lnTo>
                  <a:pt x="929728" y="1227915"/>
                </a:lnTo>
                <a:lnTo>
                  <a:pt x="925621" y="1210325"/>
                </a:lnTo>
                <a:cubicBezTo>
                  <a:pt x="925980" y="1201255"/>
                  <a:pt x="913837" y="1198767"/>
                  <a:pt x="908518" y="1205747"/>
                </a:cubicBezTo>
                <a:cubicBezTo>
                  <a:pt x="884157" y="1238945"/>
                  <a:pt x="861090" y="1221312"/>
                  <a:pt x="837305" y="1221817"/>
                </a:cubicBezTo>
                <a:cubicBezTo>
                  <a:pt x="819340" y="1220828"/>
                  <a:pt x="803600" y="1218141"/>
                  <a:pt x="787863" y="1215455"/>
                </a:cubicBezTo>
                <a:cubicBezTo>
                  <a:pt x="760846" y="1206694"/>
                  <a:pt x="759838" y="1195729"/>
                  <a:pt x="782978" y="1175189"/>
                </a:cubicBezTo>
                <a:cubicBezTo>
                  <a:pt x="788295" y="1168210"/>
                  <a:pt x="794117" y="1166713"/>
                  <a:pt x="794476" y="1157642"/>
                </a:cubicBezTo>
                <a:cubicBezTo>
                  <a:pt x="790597" y="1128339"/>
                  <a:pt x="806047" y="1101921"/>
                  <a:pt x="837882" y="1098223"/>
                </a:cubicBezTo>
                <a:cubicBezTo>
                  <a:pt x="893000" y="1088535"/>
                  <a:pt x="948117" y="1078849"/>
                  <a:pt x="999425" y="1092587"/>
                </a:cubicBezTo>
                <a:cubicBezTo>
                  <a:pt x="1012936" y="1096968"/>
                  <a:pt x="1026444" y="1101348"/>
                  <a:pt x="1040313" y="1096660"/>
                </a:cubicBezTo>
                <a:cubicBezTo>
                  <a:pt x="1072759" y="1086632"/>
                  <a:pt x="1105367" y="1081613"/>
                  <a:pt x="1137606" y="1079072"/>
                </a:cubicBezTo>
                <a:lnTo>
                  <a:pt x="1227964" y="1076496"/>
                </a:lnTo>
                <a:lnTo>
                  <a:pt x="1249943" y="1065838"/>
                </a:lnTo>
                <a:lnTo>
                  <a:pt x="1309464" y="1056332"/>
                </a:lnTo>
                <a:lnTo>
                  <a:pt x="1324813" y="1041445"/>
                </a:lnTo>
                <a:cubicBezTo>
                  <a:pt x="1334585" y="1031076"/>
                  <a:pt x="1349820" y="1028279"/>
                  <a:pt x="1364192" y="1029073"/>
                </a:cubicBezTo>
                <a:cubicBezTo>
                  <a:pt x="1369150" y="1031165"/>
                  <a:pt x="1374971" y="1029668"/>
                  <a:pt x="1376697" y="1022492"/>
                </a:cubicBezTo>
                <a:lnTo>
                  <a:pt x="1374086" y="1018871"/>
                </a:lnTo>
                <a:lnTo>
                  <a:pt x="1368783" y="1020123"/>
                </a:lnTo>
                <a:lnTo>
                  <a:pt x="1357249" y="1012701"/>
                </a:lnTo>
                <a:lnTo>
                  <a:pt x="1308357" y="1011449"/>
                </a:lnTo>
                <a:cubicBezTo>
                  <a:pt x="1288254" y="1009885"/>
                  <a:pt x="1268582" y="1006528"/>
                  <a:pt x="1249431" y="999109"/>
                </a:cubicBezTo>
                <a:cubicBezTo>
                  <a:pt x="1185546" y="1030129"/>
                  <a:pt x="1126909" y="1001443"/>
                  <a:pt x="1063743" y="1014320"/>
                </a:cubicBezTo>
                <a:cubicBezTo>
                  <a:pt x="1060151" y="1014123"/>
                  <a:pt x="1057923" y="1015819"/>
                  <a:pt x="1054329" y="1015621"/>
                </a:cubicBezTo>
                <a:cubicBezTo>
                  <a:pt x="1040820" y="1011239"/>
                  <a:pt x="1016674" y="1020817"/>
                  <a:pt x="1016890" y="997194"/>
                </a:cubicBezTo>
                <a:cubicBezTo>
                  <a:pt x="1016998" y="985382"/>
                  <a:pt x="1022658" y="978876"/>
                  <a:pt x="1030303" y="974526"/>
                </a:cubicBezTo>
                <a:lnTo>
                  <a:pt x="1041319" y="970287"/>
                </a:lnTo>
                <a:lnTo>
                  <a:pt x="1039762" y="962377"/>
                </a:lnTo>
                <a:lnTo>
                  <a:pt x="1081063" y="954417"/>
                </a:lnTo>
                <a:cubicBezTo>
                  <a:pt x="1084216" y="953122"/>
                  <a:pt x="1087923" y="951278"/>
                  <a:pt x="1091866" y="949657"/>
                </a:cubicBezTo>
                <a:lnTo>
                  <a:pt x="1100931" y="947123"/>
                </a:lnTo>
                <a:lnTo>
                  <a:pt x="1101206" y="947262"/>
                </a:lnTo>
                <a:cubicBezTo>
                  <a:pt x="1101955" y="947435"/>
                  <a:pt x="1102979" y="947334"/>
                  <a:pt x="1104084" y="946240"/>
                </a:cubicBezTo>
                <a:lnTo>
                  <a:pt x="1100931" y="947123"/>
                </a:lnTo>
                <a:lnTo>
                  <a:pt x="1099989" y="946641"/>
                </a:lnTo>
                <a:cubicBezTo>
                  <a:pt x="1098882" y="947738"/>
                  <a:pt x="1097857" y="947837"/>
                  <a:pt x="1097386" y="947390"/>
                </a:cubicBezTo>
                <a:lnTo>
                  <a:pt x="1097695" y="946292"/>
                </a:lnTo>
                <a:lnTo>
                  <a:pt x="1217579" y="923745"/>
                </a:lnTo>
                <a:lnTo>
                  <a:pt x="1219461" y="927034"/>
                </a:lnTo>
                <a:cubicBezTo>
                  <a:pt x="1254449" y="921631"/>
                  <a:pt x="1274935" y="919621"/>
                  <a:pt x="1309924" y="914217"/>
                </a:cubicBezTo>
                <a:lnTo>
                  <a:pt x="1314002" y="914479"/>
                </a:lnTo>
                <a:lnTo>
                  <a:pt x="1333297" y="900107"/>
                </a:lnTo>
                <a:cubicBezTo>
                  <a:pt x="1351620" y="892026"/>
                  <a:pt x="1367215" y="880160"/>
                  <a:pt x="1356653" y="855943"/>
                </a:cubicBezTo>
                <a:cubicBezTo>
                  <a:pt x="1350688" y="842887"/>
                  <a:pt x="1369012" y="834807"/>
                  <a:pt x="1382881" y="830119"/>
                </a:cubicBezTo>
                <a:cubicBezTo>
                  <a:pt x="1394523" y="827125"/>
                  <a:pt x="1403074" y="829413"/>
                  <a:pt x="1401853" y="842072"/>
                </a:cubicBezTo>
                <a:cubicBezTo>
                  <a:pt x="1400127" y="849249"/>
                  <a:pt x="1397540" y="860015"/>
                  <a:pt x="1411912" y="860809"/>
                </a:cubicBezTo>
                <a:cubicBezTo>
                  <a:pt x="1410548" y="858915"/>
                  <a:pt x="1413637" y="853631"/>
                  <a:pt x="1413637" y="853631"/>
                </a:cubicBezTo>
                <a:cubicBezTo>
                  <a:pt x="1419890" y="804889"/>
                  <a:pt x="1439078" y="793220"/>
                  <a:pt x="1478745" y="809951"/>
                </a:cubicBezTo>
                <a:cubicBezTo>
                  <a:pt x="1492254" y="814334"/>
                  <a:pt x="1500087" y="834763"/>
                  <a:pt x="1514818" y="826486"/>
                </a:cubicBezTo>
                <a:cubicBezTo>
                  <a:pt x="1544283" y="809930"/>
                  <a:pt x="1579207" y="800948"/>
                  <a:pt x="1603208" y="776819"/>
                </a:cubicBezTo>
                <a:cubicBezTo>
                  <a:pt x="1612982" y="766450"/>
                  <a:pt x="1619164" y="755883"/>
                  <a:pt x="1633534" y="756675"/>
                </a:cubicBezTo>
                <a:cubicBezTo>
                  <a:pt x="1657321" y="756169"/>
                  <a:pt x="1652218" y="739525"/>
                  <a:pt x="1648985" y="730255"/>
                </a:cubicBezTo>
                <a:cubicBezTo>
                  <a:pt x="1643884" y="713613"/>
                  <a:pt x="1601270" y="716717"/>
                  <a:pt x="1588406" y="732369"/>
                </a:cubicBezTo>
                <a:cubicBezTo>
                  <a:pt x="1579998" y="744632"/>
                  <a:pt x="1573315" y="749718"/>
                  <a:pt x="1558943" y="748927"/>
                </a:cubicBezTo>
                <a:cubicBezTo>
                  <a:pt x="1544570" y="748132"/>
                  <a:pt x="1521144" y="739570"/>
                  <a:pt x="1526389" y="770765"/>
                </a:cubicBezTo>
                <a:cubicBezTo>
                  <a:pt x="1526892" y="776248"/>
                  <a:pt x="1521072" y="777743"/>
                  <a:pt x="1515251" y="779240"/>
                </a:cubicBezTo>
                <a:cubicBezTo>
                  <a:pt x="1493189" y="772569"/>
                  <a:pt x="1508641" y="746150"/>
                  <a:pt x="1495491" y="732700"/>
                </a:cubicBezTo>
                <a:cubicBezTo>
                  <a:pt x="1490029" y="725126"/>
                  <a:pt x="1505263" y="722330"/>
                  <a:pt x="1515541" y="717442"/>
                </a:cubicBezTo>
                <a:cubicBezTo>
                  <a:pt x="1536092" y="707668"/>
                  <a:pt x="1562609" y="710948"/>
                  <a:pt x="1575832" y="686226"/>
                </a:cubicBezTo>
                <a:cubicBezTo>
                  <a:pt x="1576695" y="682637"/>
                  <a:pt x="1582515" y="681140"/>
                  <a:pt x="1586108" y="681337"/>
                </a:cubicBezTo>
                <a:cubicBezTo>
                  <a:pt x="1633821" y="694878"/>
                  <a:pt x="1676869" y="644529"/>
                  <a:pt x="1722215" y="645211"/>
                </a:cubicBezTo>
                <a:cubicBezTo>
                  <a:pt x="1732993" y="645805"/>
                  <a:pt x="1743268" y="640917"/>
                  <a:pt x="1754047" y="641512"/>
                </a:cubicBezTo>
                <a:cubicBezTo>
                  <a:pt x="1785522" y="646885"/>
                  <a:pt x="1814627" y="639399"/>
                  <a:pt x="1845958" y="630219"/>
                </a:cubicBezTo>
                <a:cubicBezTo>
                  <a:pt x="1854006" y="627026"/>
                  <a:pt x="1861194" y="627423"/>
                  <a:pt x="1869241" y="624231"/>
                </a:cubicBezTo>
                <a:cubicBezTo>
                  <a:pt x="1884836" y="612364"/>
                  <a:pt x="1906824" y="657209"/>
                  <a:pt x="1920262" y="608863"/>
                </a:cubicBezTo>
                <a:cubicBezTo>
                  <a:pt x="1926802" y="589225"/>
                  <a:pt x="1948218" y="575862"/>
                  <a:pt x="1952890" y="548849"/>
                </a:cubicBezTo>
                <a:cubicBezTo>
                  <a:pt x="1958423" y="518247"/>
                  <a:pt x="1982427" y="494119"/>
                  <a:pt x="2016487" y="488725"/>
                </a:cubicBezTo>
                <a:cubicBezTo>
                  <a:pt x="2109260" y="473843"/>
                  <a:pt x="2202896" y="455371"/>
                  <a:pt x="2295811" y="455043"/>
                </a:cubicBezTo>
                <a:cubicBezTo>
                  <a:pt x="2326783" y="454931"/>
                  <a:pt x="2359121" y="456715"/>
                  <a:pt x="2390956" y="453016"/>
                </a:cubicBezTo>
                <a:cubicBezTo>
                  <a:pt x="2415604" y="448922"/>
                  <a:pt x="2439534" y="462966"/>
                  <a:pt x="2461593" y="469637"/>
                </a:cubicBezTo>
                <a:cubicBezTo>
                  <a:pt x="2471511" y="473821"/>
                  <a:pt x="2482290" y="474416"/>
                  <a:pt x="2494794" y="467832"/>
                </a:cubicBezTo>
                <a:cubicBezTo>
                  <a:pt x="2544450" y="450572"/>
                  <a:pt x="2592381" y="440489"/>
                  <a:pt x="2648865" y="432696"/>
                </a:cubicBezTo>
                <a:cubicBezTo>
                  <a:pt x="2640171" y="415854"/>
                  <a:pt x="2635067" y="399210"/>
                  <a:pt x="2627739" y="384263"/>
                </a:cubicBezTo>
                <a:cubicBezTo>
                  <a:pt x="2624505" y="374993"/>
                  <a:pt x="2616816" y="369115"/>
                  <a:pt x="2608767" y="372308"/>
                </a:cubicBezTo>
                <a:cubicBezTo>
                  <a:pt x="2567663" y="391856"/>
                  <a:pt x="2522032" y="362069"/>
                  <a:pt x="2481572" y="401653"/>
                </a:cubicBezTo>
                <a:cubicBezTo>
                  <a:pt x="2456782" y="391196"/>
                  <a:pt x="2415963" y="439850"/>
                  <a:pt x="2393974" y="395005"/>
                </a:cubicBezTo>
                <a:cubicBezTo>
                  <a:pt x="2388010" y="381949"/>
                  <a:pt x="2364368" y="397008"/>
                  <a:pt x="2348631" y="394323"/>
                </a:cubicBezTo>
                <a:cubicBezTo>
                  <a:pt x="2285681" y="383579"/>
                  <a:pt x="2223018" y="401940"/>
                  <a:pt x="2161864" y="436746"/>
                </a:cubicBezTo>
                <a:cubicBezTo>
                  <a:pt x="2141311" y="446521"/>
                  <a:pt x="2126939" y="445728"/>
                  <a:pt x="2116017" y="430581"/>
                </a:cubicBezTo>
                <a:cubicBezTo>
                  <a:pt x="2134559" y="398879"/>
                  <a:pt x="2163159" y="385913"/>
                  <a:pt x="2199448" y="378823"/>
                </a:cubicBezTo>
                <a:cubicBezTo>
                  <a:pt x="2221185" y="375478"/>
                  <a:pt x="2242762" y="367122"/>
                  <a:pt x="2264213" y="357396"/>
                </a:cubicBezTo>
                <a:lnTo>
                  <a:pt x="2295108" y="343086"/>
                </a:lnTo>
                <a:lnTo>
                  <a:pt x="2284378" y="343647"/>
                </a:lnTo>
                <a:cubicBezTo>
                  <a:pt x="2284378" y="343647"/>
                  <a:pt x="2284898" y="339654"/>
                  <a:pt x="2280820" y="339867"/>
                </a:cubicBezTo>
                <a:cubicBezTo>
                  <a:pt x="2255839" y="345141"/>
                  <a:pt x="2262212" y="342824"/>
                  <a:pt x="2241309" y="347883"/>
                </a:cubicBezTo>
                <a:cubicBezTo>
                  <a:pt x="2233154" y="348308"/>
                  <a:pt x="2224999" y="348734"/>
                  <a:pt x="2212767" y="349375"/>
                </a:cubicBezTo>
                <a:cubicBezTo>
                  <a:pt x="2188416" y="357587"/>
                  <a:pt x="2164137" y="361334"/>
                  <a:pt x="2138620" y="364900"/>
                </a:cubicBezTo>
                <a:lnTo>
                  <a:pt x="2104523" y="370926"/>
                </a:lnTo>
                <a:lnTo>
                  <a:pt x="2101417" y="349214"/>
                </a:lnTo>
                <a:lnTo>
                  <a:pt x="2142709" y="343124"/>
                </a:lnTo>
                <a:cubicBezTo>
                  <a:pt x="2145897" y="341965"/>
                  <a:pt x="2149659" y="340283"/>
                  <a:pt x="2153642" y="338835"/>
                </a:cubicBezTo>
                <a:lnTo>
                  <a:pt x="2162745" y="336706"/>
                </a:lnTo>
                <a:lnTo>
                  <a:pt x="2163010" y="336860"/>
                </a:lnTo>
                <a:cubicBezTo>
                  <a:pt x="2163744" y="337067"/>
                  <a:pt x="2164762" y="337015"/>
                  <a:pt x="2165911" y="335963"/>
                </a:cubicBezTo>
                <a:lnTo>
                  <a:pt x="2162745" y="336706"/>
                </a:lnTo>
                <a:lnTo>
                  <a:pt x="2161832" y="336175"/>
                </a:lnTo>
                <a:cubicBezTo>
                  <a:pt x="2160684" y="337227"/>
                  <a:pt x="2159666" y="337281"/>
                  <a:pt x="2159221" y="336809"/>
                </a:cubicBezTo>
                <a:lnTo>
                  <a:pt x="2159581" y="335716"/>
                </a:lnTo>
                <a:lnTo>
                  <a:pt x="2279415" y="318608"/>
                </a:lnTo>
                <a:lnTo>
                  <a:pt x="2281113" y="322008"/>
                </a:lnTo>
                <a:cubicBezTo>
                  <a:pt x="2316027" y="318200"/>
                  <a:pt x="2336415" y="317135"/>
                  <a:pt x="2371328" y="313327"/>
                </a:cubicBezTo>
                <a:lnTo>
                  <a:pt x="2371760" y="313376"/>
                </a:lnTo>
                <a:lnTo>
                  <a:pt x="2372463" y="313143"/>
                </a:lnTo>
                <a:lnTo>
                  <a:pt x="2407363" y="315606"/>
                </a:lnTo>
                <a:lnTo>
                  <a:pt x="2515299" y="311746"/>
                </a:lnTo>
                <a:lnTo>
                  <a:pt x="2546433" y="312026"/>
                </a:lnTo>
                <a:lnTo>
                  <a:pt x="2554345" y="309992"/>
                </a:lnTo>
                <a:cubicBezTo>
                  <a:pt x="2557426" y="309481"/>
                  <a:pt x="2560121" y="309630"/>
                  <a:pt x="2561484" y="311522"/>
                </a:cubicBezTo>
                <a:lnTo>
                  <a:pt x="2562510" y="312171"/>
                </a:lnTo>
                <a:lnTo>
                  <a:pt x="2571928" y="312256"/>
                </a:lnTo>
                <a:lnTo>
                  <a:pt x="2624762" y="309953"/>
                </a:lnTo>
                <a:lnTo>
                  <a:pt x="2624870" y="309984"/>
                </a:lnTo>
                <a:cubicBezTo>
                  <a:pt x="2624870" y="309984"/>
                  <a:pt x="2624870" y="309984"/>
                  <a:pt x="2628946" y="309770"/>
                </a:cubicBezTo>
                <a:lnTo>
                  <a:pt x="2624762" y="309953"/>
                </a:lnTo>
                <a:lnTo>
                  <a:pt x="2619011" y="308307"/>
                </a:lnTo>
                <a:cubicBezTo>
                  <a:pt x="2621309" y="306204"/>
                  <a:pt x="2623606" y="304102"/>
                  <a:pt x="2629463" y="305778"/>
                </a:cubicBezTo>
                <a:cubicBezTo>
                  <a:pt x="2629463" y="305778"/>
                  <a:pt x="2633541" y="305565"/>
                  <a:pt x="2633541" y="305565"/>
                </a:cubicBezTo>
                <a:cubicBezTo>
                  <a:pt x="2635838" y="303461"/>
                  <a:pt x="2634060" y="301573"/>
                  <a:pt x="2631761" y="303675"/>
                </a:cubicBezTo>
                <a:cubicBezTo>
                  <a:pt x="2603737" y="301174"/>
                  <a:pt x="2560667" y="305410"/>
                  <a:pt x="2526786" y="301232"/>
                </a:cubicBezTo>
                <a:cubicBezTo>
                  <a:pt x="2525525" y="295351"/>
                  <a:pt x="2521446" y="295564"/>
                  <a:pt x="2531899" y="293034"/>
                </a:cubicBezTo>
                <a:cubicBezTo>
                  <a:pt x="2535459" y="296814"/>
                  <a:pt x="2547690" y="296176"/>
                  <a:pt x="2559922" y="295535"/>
                </a:cubicBezTo>
                <a:cubicBezTo>
                  <a:pt x="2560958" y="287551"/>
                  <a:pt x="2586166" y="296146"/>
                  <a:pt x="2604255" y="297183"/>
                </a:cubicBezTo>
                <a:cubicBezTo>
                  <a:pt x="2628460" y="297900"/>
                  <a:pt x="2653814" y="297566"/>
                  <a:pt x="2679327" y="297966"/>
                </a:cubicBezTo>
                <a:lnTo>
                  <a:pt x="2749899" y="302790"/>
                </a:lnTo>
                <a:lnTo>
                  <a:pt x="2751767" y="301932"/>
                </a:lnTo>
                <a:cubicBezTo>
                  <a:pt x="2754982" y="301457"/>
                  <a:pt x="2757751" y="302007"/>
                  <a:pt x="2759866" y="303146"/>
                </a:cubicBezTo>
                <a:lnTo>
                  <a:pt x="2760483" y="305158"/>
                </a:lnTo>
                <a:lnTo>
                  <a:pt x="2768837" y="308403"/>
                </a:lnTo>
                <a:cubicBezTo>
                  <a:pt x="2784628" y="311544"/>
                  <a:pt x="2819026" y="311726"/>
                  <a:pt x="2828444" y="317184"/>
                </a:cubicBezTo>
                <a:cubicBezTo>
                  <a:pt x="2828961" y="313191"/>
                  <a:pt x="2831259" y="311088"/>
                  <a:pt x="2838894" y="314654"/>
                </a:cubicBezTo>
                <a:cubicBezTo>
                  <a:pt x="2842973" y="314439"/>
                  <a:pt x="2864104" y="323248"/>
                  <a:pt x="2866402" y="321145"/>
                </a:cubicBezTo>
                <a:cubicBezTo>
                  <a:pt x="2862323" y="321360"/>
                  <a:pt x="2864622" y="319258"/>
                  <a:pt x="2862844" y="317367"/>
                </a:cubicBezTo>
                <a:lnTo>
                  <a:pt x="2883877" y="322260"/>
                </a:lnTo>
                <a:lnTo>
                  <a:pt x="2884604" y="327335"/>
                </a:lnTo>
                <a:lnTo>
                  <a:pt x="2894514" y="324207"/>
                </a:lnTo>
                <a:cubicBezTo>
                  <a:pt x="2901638" y="323918"/>
                  <a:pt x="2909076" y="327056"/>
                  <a:pt x="2917196" y="331139"/>
                </a:cubicBezTo>
                <a:cubicBezTo>
                  <a:pt x="2929339" y="333627"/>
                  <a:pt x="2933219" y="362930"/>
                  <a:pt x="2959448" y="337105"/>
                </a:cubicBezTo>
                <a:cubicBezTo>
                  <a:pt x="2969222" y="326736"/>
                  <a:pt x="2996242" y="335498"/>
                  <a:pt x="2999547" y="306592"/>
                </a:cubicBezTo>
                <a:cubicBezTo>
                  <a:pt x="2999908" y="297522"/>
                  <a:pt x="3014280" y="298314"/>
                  <a:pt x="3021466" y="298711"/>
                </a:cubicBezTo>
                <a:cubicBezTo>
                  <a:pt x="3040796" y="301595"/>
                  <a:pt x="3056174" y="313350"/>
                  <a:pt x="3081182" y="300185"/>
                </a:cubicBezTo>
                <a:cubicBezTo>
                  <a:pt x="3091459" y="295297"/>
                  <a:pt x="3092464" y="306261"/>
                  <a:pt x="3092104" y="315332"/>
                </a:cubicBezTo>
                <a:cubicBezTo>
                  <a:pt x="3090523" y="337061"/>
                  <a:pt x="3090307" y="360684"/>
                  <a:pt x="3088725" y="382414"/>
                </a:cubicBezTo>
                <a:cubicBezTo>
                  <a:pt x="3087504" y="395072"/>
                  <a:pt x="3086281" y="407731"/>
                  <a:pt x="3096197" y="411913"/>
                </a:cubicBezTo>
                <a:cubicBezTo>
                  <a:pt x="3107479" y="417990"/>
                  <a:pt x="3115026" y="409316"/>
                  <a:pt x="3123938" y="402536"/>
                </a:cubicBezTo>
                <a:cubicBezTo>
                  <a:pt x="3138166" y="388775"/>
                  <a:pt x="3146716" y="391066"/>
                  <a:pt x="3161592" y="397341"/>
                </a:cubicBezTo>
                <a:cubicBezTo>
                  <a:pt x="3207581" y="418057"/>
                  <a:pt x="3261478" y="421029"/>
                  <a:pt x="3316091" y="405860"/>
                </a:cubicBezTo>
                <a:cubicBezTo>
                  <a:pt x="3339375" y="399873"/>
                  <a:pt x="3360932" y="401061"/>
                  <a:pt x="3381628" y="405838"/>
                </a:cubicBezTo>
                <a:cubicBezTo>
                  <a:pt x="3409512" y="411012"/>
                  <a:pt x="3442711" y="409208"/>
                  <a:pt x="3463909" y="419467"/>
                </a:cubicBezTo>
                <a:cubicBezTo>
                  <a:pt x="3497756" y="437696"/>
                  <a:pt x="3538501" y="427215"/>
                  <a:pt x="3572706" y="436374"/>
                </a:cubicBezTo>
                <a:cubicBezTo>
                  <a:pt x="3589809" y="440954"/>
                  <a:pt x="3606410" y="440051"/>
                  <a:pt x="3625236" y="437454"/>
                </a:cubicBezTo>
                <a:lnTo>
                  <a:pt x="3689348" y="436110"/>
                </a:lnTo>
                <a:lnTo>
                  <a:pt x="3686087" y="430685"/>
                </a:lnTo>
                <a:cubicBezTo>
                  <a:pt x="3680979" y="422500"/>
                  <a:pt x="3674584" y="409695"/>
                  <a:pt x="3688491" y="398728"/>
                </a:cubicBezTo>
                <a:cubicBezTo>
                  <a:pt x="3700510" y="391129"/>
                  <a:pt x="3709436" y="402876"/>
                  <a:pt x="3713901" y="408751"/>
                </a:cubicBezTo>
                <a:lnTo>
                  <a:pt x="3739884" y="438352"/>
                </a:lnTo>
                <a:lnTo>
                  <a:pt x="3822494" y="457422"/>
                </a:lnTo>
                <a:cubicBezTo>
                  <a:pt x="3827452" y="459513"/>
                  <a:pt x="3833775" y="463498"/>
                  <a:pt x="3837728" y="454627"/>
                </a:cubicBezTo>
                <a:cubicBezTo>
                  <a:pt x="3849586" y="428009"/>
                  <a:pt x="3870283" y="432787"/>
                  <a:pt x="3888247" y="433778"/>
                </a:cubicBezTo>
                <a:cubicBezTo>
                  <a:pt x="3929137" y="437850"/>
                  <a:pt x="3970241" y="418302"/>
                  <a:pt x="4014219" y="417090"/>
                </a:cubicBezTo>
                <a:cubicBezTo>
                  <a:pt x="4046988" y="371628"/>
                  <a:pt x="4058054" y="401325"/>
                  <a:pt x="4073073" y="422153"/>
                </a:cubicBezTo>
                <a:cubicBezTo>
                  <a:pt x="4077169" y="427834"/>
                  <a:pt x="4087086" y="432016"/>
                  <a:pt x="4096859" y="421647"/>
                </a:cubicBezTo>
                <a:cubicBezTo>
                  <a:pt x="4128909" y="394327"/>
                  <a:pt x="4155427" y="397607"/>
                  <a:pt x="4172815" y="431291"/>
                </a:cubicBezTo>
                <a:cubicBezTo>
                  <a:pt x="4175546" y="435077"/>
                  <a:pt x="4178277" y="438864"/>
                  <a:pt x="4185464" y="439261"/>
                </a:cubicBezTo>
                <a:cubicBezTo>
                  <a:pt x="4189056" y="439459"/>
                  <a:pt x="4193511" y="436066"/>
                  <a:pt x="4196602" y="430785"/>
                </a:cubicBezTo>
                <a:cubicBezTo>
                  <a:pt x="4203645" y="416627"/>
                  <a:pt x="4185752" y="377461"/>
                  <a:pt x="4230377" y="396286"/>
                </a:cubicBezTo>
                <a:cubicBezTo>
                  <a:pt x="4253375" y="361193"/>
                  <a:pt x="4290310" y="374138"/>
                  <a:pt x="4320635" y="353994"/>
                </a:cubicBezTo>
                <a:cubicBezTo>
                  <a:pt x="4335368" y="345716"/>
                  <a:pt x="4350602" y="342920"/>
                  <a:pt x="4369572" y="354874"/>
                </a:cubicBezTo>
                <a:cubicBezTo>
                  <a:pt x="4383586" y="364737"/>
                  <a:pt x="4411827" y="360841"/>
                  <a:pt x="4435613" y="360334"/>
                </a:cubicBezTo>
                <a:cubicBezTo>
                  <a:pt x="4447758" y="362822"/>
                  <a:pt x="4458537" y="363416"/>
                  <a:pt x="4467591" y="371188"/>
                </a:cubicBezTo>
                <a:cubicBezTo>
                  <a:pt x="4476645" y="378961"/>
                  <a:pt x="4490800" y="403374"/>
                  <a:pt x="4503881" y="364099"/>
                </a:cubicBezTo>
                <a:cubicBezTo>
                  <a:pt x="4514802" y="379246"/>
                  <a:pt x="4539884" y="327905"/>
                  <a:pt x="4544770" y="368172"/>
                </a:cubicBezTo>
                <a:cubicBezTo>
                  <a:pt x="4544770" y="368172"/>
                  <a:pt x="4546135" y="370064"/>
                  <a:pt x="4548363" y="368371"/>
                </a:cubicBezTo>
                <a:cubicBezTo>
                  <a:pt x="4560129" y="366747"/>
                  <a:pt x="4570253" y="369123"/>
                  <a:pt x="4579698" y="373252"/>
                </a:cubicBezTo>
                <a:lnTo>
                  <a:pt x="4589988" y="379059"/>
                </a:lnTo>
                <a:lnTo>
                  <a:pt x="4631283" y="362549"/>
                </a:lnTo>
                <a:cubicBezTo>
                  <a:pt x="4645673" y="359426"/>
                  <a:pt x="4660251" y="359212"/>
                  <a:pt x="4676042" y="362565"/>
                </a:cubicBezTo>
                <a:cubicBezTo>
                  <a:pt x="4716431" y="370935"/>
                  <a:pt x="4762302" y="346961"/>
                  <a:pt x="4805426" y="349913"/>
                </a:cubicBezTo>
                <a:cubicBezTo>
                  <a:pt x="4811198" y="348037"/>
                  <a:pt x="4819095" y="344336"/>
                  <a:pt x="4822131" y="347876"/>
                </a:cubicBezTo>
                <a:lnTo>
                  <a:pt x="4831336" y="352696"/>
                </a:lnTo>
                <a:lnTo>
                  <a:pt x="4835886" y="352637"/>
                </a:lnTo>
                <a:lnTo>
                  <a:pt x="4863441" y="355293"/>
                </a:lnTo>
                <a:lnTo>
                  <a:pt x="4903529" y="339513"/>
                </a:lnTo>
                <a:cubicBezTo>
                  <a:pt x="4933901" y="331899"/>
                  <a:pt x="4962450" y="335065"/>
                  <a:pt x="4990996" y="338232"/>
                </a:cubicBezTo>
                <a:cubicBezTo>
                  <a:pt x="4996159" y="339948"/>
                  <a:pt x="5000412" y="336300"/>
                  <a:pt x="5003147" y="330883"/>
                </a:cubicBezTo>
                <a:cubicBezTo>
                  <a:pt x="5018035" y="318119"/>
                  <a:pt x="5030786" y="328686"/>
                  <a:pt x="5025924" y="335927"/>
                </a:cubicBezTo>
                <a:cubicBezTo>
                  <a:pt x="5014372" y="361189"/>
                  <a:pt x="5033204" y="357329"/>
                  <a:pt x="5045655" y="358938"/>
                </a:cubicBezTo>
                <a:cubicBezTo>
                  <a:pt x="5069039" y="360388"/>
                  <a:pt x="5096378" y="349233"/>
                  <a:pt x="5117936" y="361463"/>
                </a:cubicBezTo>
                <a:cubicBezTo>
                  <a:pt x="5124616" y="364950"/>
                  <a:pt x="5134641" y="359426"/>
                  <a:pt x="5139503" y="352185"/>
                </a:cubicBezTo>
                <a:cubicBezTo>
                  <a:pt x="5151963" y="332286"/>
                  <a:pt x="5165932" y="335666"/>
                  <a:pt x="5182937" y="342587"/>
                </a:cubicBezTo>
                <a:cubicBezTo>
                  <a:pt x="5195388" y="344196"/>
                  <a:pt x="5201451" y="372785"/>
                  <a:pt x="5226062" y="345539"/>
                </a:cubicBezTo>
                <a:cubicBezTo>
                  <a:pt x="5235179" y="334651"/>
                  <a:pt x="5263116" y="341411"/>
                  <a:pt x="5264342" y="312715"/>
                </a:cubicBezTo>
                <a:cubicBezTo>
                  <a:pt x="5264042" y="303758"/>
                  <a:pt x="5278621" y="303544"/>
                  <a:pt x="5285910" y="303437"/>
                </a:cubicBezTo>
                <a:cubicBezTo>
                  <a:pt x="5305650" y="304940"/>
                  <a:pt x="5322045" y="315453"/>
                  <a:pt x="5346349" y="300758"/>
                </a:cubicBezTo>
                <a:cubicBezTo>
                  <a:pt x="5356374" y="295234"/>
                  <a:pt x="5358191" y="305962"/>
                  <a:pt x="5358491" y="314919"/>
                </a:cubicBezTo>
                <a:cubicBezTo>
                  <a:pt x="5358482" y="336428"/>
                  <a:pt x="5359991" y="359707"/>
                  <a:pt x="5359981" y="381215"/>
                </a:cubicBezTo>
                <a:cubicBezTo>
                  <a:pt x="5359673" y="393766"/>
                  <a:pt x="5359364" y="406318"/>
                  <a:pt x="5369688" y="409750"/>
                </a:cubicBezTo>
                <a:cubicBezTo>
                  <a:pt x="5381531" y="414955"/>
                  <a:pt x="5388520" y="405890"/>
                  <a:pt x="5397027" y="398596"/>
                </a:cubicBezTo>
                <a:cubicBezTo>
                  <a:pt x="5410395" y="384061"/>
                  <a:pt x="5419203" y="385724"/>
                  <a:pt x="5434689" y="390874"/>
                </a:cubicBezTo>
                <a:cubicBezTo>
                  <a:pt x="5482667" y="408095"/>
                  <a:pt x="5537335" y="407293"/>
                  <a:pt x="5591403" y="388576"/>
                </a:cubicBezTo>
                <a:cubicBezTo>
                  <a:pt x="5614488" y="381069"/>
                  <a:pt x="5636355" y="380748"/>
                  <a:pt x="5657613" y="384020"/>
                </a:cubicBezTo>
                <a:cubicBezTo>
                  <a:pt x="5686160" y="387187"/>
                  <a:pt x="5719570" y="383113"/>
                  <a:pt x="5741737" y="391749"/>
                </a:cubicBezTo>
                <a:cubicBezTo>
                  <a:pt x="5777264" y="407360"/>
                  <a:pt x="5817662" y="394221"/>
                  <a:pt x="5852889" y="400874"/>
                </a:cubicBezTo>
                <a:cubicBezTo>
                  <a:pt x="5870503" y="404201"/>
                  <a:pt x="5887208" y="402164"/>
                  <a:pt x="5906039" y="398303"/>
                </a:cubicBezTo>
                <a:cubicBezTo>
                  <a:pt x="5975594" y="384736"/>
                  <a:pt x="6042712" y="385544"/>
                  <a:pt x="6106787" y="404321"/>
                </a:cubicBezTo>
                <a:cubicBezTo>
                  <a:pt x="6111949" y="406037"/>
                  <a:pt x="6118629" y="409524"/>
                  <a:pt x="6121973" y="400514"/>
                </a:cubicBezTo>
                <a:cubicBezTo>
                  <a:pt x="6132007" y="373481"/>
                  <a:pt x="6153265" y="376754"/>
                  <a:pt x="6171487" y="376487"/>
                </a:cubicBezTo>
                <a:cubicBezTo>
                  <a:pt x="6213095" y="377669"/>
                  <a:pt x="6253193" y="355573"/>
                  <a:pt x="6297536" y="351338"/>
                </a:cubicBezTo>
                <a:cubicBezTo>
                  <a:pt x="6327319" y="304299"/>
                  <a:pt x="6340670" y="332782"/>
                  <a:pt x="6357366" y="352253"/>
                </a:cubicBezTo>
                <a:cubicBezTo>
                  <a:pt x="6361920" y="357564"/>
                  <a:pt x="6372244" y="360997"/>
                  <a:pt x="6381360" y="350109"/>
                </a:cubicBezTo>
                <a:cubicBezTo>
                  <a:pt x="6411743" y="320986"/>
                  <a:pt x="6438773" y="322381"/>
                  <a:pt x="6458804" y="354351"/>
                </a:cubicBezTo>
                <a:cubicBezTo>
                  <a:pt x="6461839" y="357891"/>
                  <a:pt x="6464874" y="361431"/>
                  <a:pt x="6472164" y="361324"/>
                </a:cubicBezTo>
                <a:cubicBezTo>
                  <a:pt x="6475808" y="361271"/>
                  <a:pt x="6480061" y="357624"/>
                  <a:pt x="6482797" y="352207"/>
                </a:cubicBezTo>
                <a:cubicBezTo>
                  <a:pt x="6488878" y="337779"/>
                  <a:pt x="6467937" y="300446"/>
                  <a:pt x="6514398" y="315896"/>
                </a:cubicBezTo>
                <a:cubicBezTo>
                  <a:pt x="6535065" y="279746"/>
                  <a:pt x="6573328" y="289939"/>
                  <a:pt x="6602494" y="268002"/>
                </a:cubicBezTo>
                <a:cubicBezTo>
                  <a:pt x="6616771" y="258831"/>
                  <a:pt x="6631957" y="255024"/>
                  <a:pt x="6651998" y="265484"/>
                </a:cubicBezTo>
                <a:cubicBezTo>
                  <a:pt x="6666877" y="274228"/>
                  <a:pt x="6695124" y="268437"/>
                  <a:pt x="6719117" y="266292"/>
                </a:cubicBezTo>
                <a:cubicBezTo>
                  <a:pt x="6731569" y="267902"/>
                  <a:pt x="6742502" y="267742"/>
                  <a:pt x="6752218" y="274770"/>
                </a:cubicBezTo>
                <a:cubicBezTo>
                  <a:pt x="6761934" y="281796"/>
                  <a:pt x="6778020" y="304861"/>
                  <a:pt x="6788362" y="265278"/>
                </a:cubicBezTo>
                <a:cubicBezTo>
                  <a:pt x="6800504" y="279439"/>
                  <a:pt x="6822090" y="227143"/>
                  <a:pt x="6829971" y="266459"/>
                </a:cubicBezTo>
                <a:cubicBezTo>
                  <a:pt x="6829971" y="266459"/>
                  <a:pt x="6831487" y="268230"/>
                  <a:pt x="6833614" y="266406"/>
                </a:cubicBezTo>
                <a:cubicBezTo>
                  <a:pt x="6880693" y="256754"/>
                  <a:pt x="6905877" y="311948"/>
                  <a:pt x="6961163" y="286045"/>
                </a:cubicBezTo>
                <a:cubicBezTo>
                  <a:pt x="6981212" y="274996"/>
                  <a:pt x="7005206" y="272852"/>
                  <a:pt x="7021311" y="252900"/>
                </a:cubicBezTo>
                <a:cubicBezTo>
                  <a:pt x="7032553" y="240188"/>
                  <a:pt x="7045613" y="238205"/>
                  <a:pt x="7058674" y="236221"/>
                </a:cubicBezTo>
                <a:cubicBezTo>
                  <a:pt x="7100890" y="233810"/>
                  <a:pt x="7145842" y="225981"/>
                  <a:pt x="7184714" y="232581"/>
                </a:cubicBezTo>
                <a:cubicBezTo>
                  <a:pt x="7207489" y="237624"/>
                  <a:pt x="7229056" y="228346"/>
                  <a:pt x="7250014" y="222661"/>
                </a:cubicBezTo>
                <a:cubicBezTo>
                  <a:pt x="7275226" y="213330"/>
                  <a:pt x="7298612" y="214779"/>
                  <a:pt x="7315916" y="230657"/>
                </a:cubicBezTo>
                <a:cubicBezTo>
                  <a:pt x="7350524" y="262413"/>
                  <a:pt x="7395167" y="267135"/>
                  <a:pt x="7446500" y="253836"/>
                </a:cubicBezTo>
                <a:cubicBezTo>
                  <a:pt x="7490542" y="240644"/>
                  <a:pt x="7514528" y="260008"/>
                  <a:pt x="7535777" y="284789"/>
                </a:cubicBezTo>
                <a:cubicBezTo>
                  <a:pt x="7547919" y="298950"/>
                  <a:pt x="7536967" y="342128"/>
                  <a:pt x="7522689" y="351299"/>
                </a:cubicBezTo>
                <a:lnTo>
                  <a:pt x="7513599" y="359920"/>
                </a:lnTo>
                <a:lnTo>
                  <a:pt x="7523776" y="363875"/>
                </a:lnTo>
                <a:cubicBezTo>
                  <a:pt x="7543155" y="360023"/>
                  <a:pt x="7523286" y="345662"/>
                  <a:pt x="7549701" y="346403"/>
                </a:cubicBezTo>
                <a:cubicBezTo>
                  <a:pt x="7575499" y="347600"/>
                  <a:pt x="7602592" y="373510"/>
                  <a:pt x="7622308" y="382241"/>
                </a:cubicBezTo>
                <a:lnTo>
                  <a:pt x="7628558" y="380998"/>
                </a:lnTo>
                <a:cubicBezTo>
                  <a:pt x="7635433" y="379631"/>
                  <a:pt x="7641844" y="384349"/>
                  <a:pt x="7655437" y="375654"/>
                </a:cubicBezTo>
                <a:cubicBezTo>
                  <a:pt x="7675305" y="390016"/>
                  <a:pt x="7694862" y="392787"/>
                  <a:pt x="7721446" y="399820"/>
                </a:cubicBezTo>
                <a:cubicBezTo>
                  <a:pt x="7733906" y="372373"/>
                  <a:pt x="7740664" y="390006"/>
                  <a:pt x="7739320" y="340002"/>
                </a:cubicBezTo>
                <a:cubicBezTo>
                  <a:pt x="7765246" y="322529"/>
                  <a:pt x="7770651" y="289825"/>
                  <a:pt x="7796576" y="272353"/>
                </a:cubicBezTo>
                <a:cubicBezTo>
                  <a:pt x="7815625" y="256247"/>
                  <a:pt x="7828753" y="253637"/>
                  <a:pt x="7854381" y="248542"/>
                </a:cubicBezTo>
                <a:lnTo>
                  <a:pt x="7853875" y="229667"/>
                </a:lnTo>
                <a:cubicBezTo>
                  <a:pt x="7868485" y="212111"/>
                  <a:pt x="7883731" y="194765"/>
                  <a:pt x="7898342" y="177210"/>
                </a:cubicBezTo>
                <a:cubicBezTo>
                  <a:pt x="7917552" y="167067"/>
                  <a:pt x="7930510" y="158166"/>
                  <a:pt x="7949728" y="148352"/>
                </a:cubicBezTo>
                <a:cubicBezTo>
                  <a:pt x="7975645" y="130547"/>
                  <a:pt x="7974978" y="105711"/>
                  <a:pt x="8014019" y="85297"/>
                </a:cubicBezTo>
                <a:cubicBezTo>
                  <a:pt x="8051037" y="65453"/>
                  <a:pt x="8089453" y="52365"/>
                  <a:pt x="8127706" y="44192"/>
                </a:cubicBezTo>
                <a:lnTo>
                  <a:pt x="8144130" y="41660"/>
                </a:lnTo>
                <a:lnTo>
                  <a:pt x="8142513" y="30336"/>
                </a:lnTo>
                <a:lnTo>
                  <a:pt x="8164499" y="27097"/>
                </a:lnTo>
                <a:cubicBezTo>
                  <a:pt x="8166197" y="26480"/>
                  <a:pt x="8168199" y="25584"/>
                  <a:pt x="8170321" y="24813"/>
                </a:cubicBezTo>
                <a:lnTo>
                  <a:pt x="8175168" y="23680"/>
                </a:lnTo>
                <a:lnTo>
                  <a:pt x="8175309" y="23763"/>
                </a:lnTo>
                <a:cubicBezTo>
                  <a:pt x="8175698" y="23874"/>
                  <a:pt x="8176242" y="23846"/>
                  <a:pt x="8176854" y="23285"/>
                </a:cubicBezTo>
                <a:lnTo>
                  <a:pt x="8175168" y="23680"/>
                </a:lnTo>
                <a:lnTo>
                  <a:pt x="8174682" y="23399"/>
                </a:lnTo>
                <a:cubicBezTo>
                  <a:pt x="8174071" y="23958"/>
                  <a:pt x="8173528" y="23987"/>
                  <a:pt x="8173293" y="23736"/>
                </a:cubicBezTo>
                <a:lnTo>
                  <a:pt x="8173484" y="23155"/>
                </a:lnTo>
                <a:lnTo>
                  <a:pt x="8237293" y="14054"/>
                </a:lnTo>
                <a:lnTo>
                  <a:pt x="8238198" y="15866"/>
                </a:lnTo>
                <a:cubicBezTo>
                  <a:pt x="8256790" y="13840"/>
                  <a:pt x="8267645" y="13274"/>
                  <a:pt x="8286236" y="11250"/>
                </a:cubicBezTo>
                <a:cubicBezTo>
                  <a:pt x="8291527" y="12029"/>
                  <a:pt x="8294645" y="12922"/>
                  <a:pt x="8298987" y="12696"/>
                </a:cubicBezTo>
                <a:cubicBezTo>
                  <a:pt x="8319750" y="10559"/>
                  <a:pt x="8341462" y="9427"/>
                  <a:pt x="8362897" y="10421"/>
                </a:cubicBezTo>
                <a:cubicBezTo>
                  <a:pt x="8373140" y="10415"/>
                  <a:pt x="8383080" y="10688"/>
                  <a:pt x="8393051" y="10697"/>
                </a:cubicBezTo>
                <a:lnTo>
                  <a:pt x="8421184" y="9474"/>
                </a:lnTo>
                <a:lnTo>
                  <a:pt x="8421241" y="9492"/>
                </a:lnTo>
                <a:cubicBezTo>
                  <a:pt x="8421241" y="9492"/>
                  <a:pt x="8421241" y="9492"/>
                  <a:pt x="8423412" y="9378"/>
                </a:cubicBezTo>
                <a:lnTo>
                  <a:pt x="8421184" y="9474"/>
                </a:lnTo>
                <a:lnTo>
                  <a:pt x="8418121" y="8598"/>
                </a:lnTo>
                <a:cubicBezTo>
                  <a:pt x="8419346" y="7478"/>
                  <a:pt x="8420569" y="6359"/>
                  <a:pt x="8423687" y="7252"/>
                </a:cubicBezTo>
                <a:cubicBezTo>
                  <a:pt x="8423687" y="7252"/>
                  <a:pt x="8425859" y="7138"/>
                  <a:pt x="8425859" y="7138"/>
                </a:cubicBezTo>
                <a:cubicBezTo>
                  <a:pt x="8427083" y="6020"/>
                  <a:pt x="8426134" y="5013"/>
                  <a:pt x="8424910" y="6133"/>
                </a:cubicBezTo>
                <a:cubicBezTo>
                  <a:pt x="8409989" y="4799"/>
                  <a:pt x="8387056" y="7049"/>
                  <a:pt x="8369014" y="4823"/>
                </a:cubicBezTo>
                <a:cubicBezTo>
                  <a:pt x="8368342" y="1690"/>
                  <a:pt x="8366172" y="1805"/>
                  <a:pt x="8371738" y="458"/>
                </a:cubicBezTo>
                <a:cubicBezTo>
                  <a:pt x="8373634" y="2470"/>
                  <a:pt x="8380147" y="2130"/>
                  <a:pt x="8386660" y="1792"/>
                </a:cubicBezTo>
                <a:cubicBezTo>
                  <a:pt x="8386936" y="-334"/>
                  <a:pt x="8390429" y="-253"/>
                  <a:pt x="8395058" y="430"/>
                </a:cubicBezTo>
                <a:close/>
              </a:path>
            </a:pathLst>
          </a:cu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3" Type="http://schemas.openxmlformats.org/officeDocument/2006/relationships/slideLayout" Target="../slideLayouts/slideLayout6.xml"/><Relationship Id="rId21" Type="http://schemas.openxmlformats.org/officeDocument/2006/relationships/image" Target="../media/image1.jpg"/><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theme" Target="../theme/theme2.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19" Type="http://schemas.openxmlformats.org/officeDocument/2006/relationships/slideLayout" Target="../slideLayouts/slideLayout2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3.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alphaModFix amt="23000"/>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91"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1">
            <a:alphaModFix amt="23000"/>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9" r:id="rId15"/>
    <p:sldLayoutId id="2147483687" r:id="rId16"/>
    <p:sldLayoutId id="2147483688" r:id="rId17"/>
    <p:sldLayoutId id="2147483671" r:id="rId18"/>
    <p:sldLayoutId id="2147483672"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alphaModFix amt="23000"/>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blog.roboforex.com/blog/2020/07/10/how-to-make-money-on-cryptocurrencies/" TargetMode="External"/><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hyperlink" Target="https://pixabay.com/en/key-solution-response-access-1020134/"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hyperlink" Target="https://researchleap.com/accounts-receivable-management-selected-enterprises-uzbekistan-financial-stability-analysi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coinmarketcap.com/"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000"/>
            <a:lum/>
            <a:extLst>
              <a:ext uri="{837473B0-CC2E-450A-ABE3-18F120FF3D39}">
                <a1611:picAttrSrcUrl xmlns:a1611="http://schemas.microsoft.com/office/drawing/2016/11/main" r:id="rId3"/>
              </a:ext>
            </a:extLst>
          </a:blip>
          <a:srcRect/>
          <a:stretch>
            <a:fillRect l="-36000" r="-36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FF6EB9-0FF0-4625-9629-87B920B1A4C3}"/>
              </a:ext>
            </a:extLst>
          </p:cNvPr>
          <p:cNvSpPr txBox="1"/>
          <p:nvPr/>
        </p:nvSpPr>
        <p:spPr>
          <a:xfrm>
            <a:off x="191429" y="624467"/>
            <a:ext cx="11809141" cy="5539978"/>
          </a:xfrm>
          <a:prstGeom prst="rect">
            <a:avLst/>
          </a:prstGeom>
          <a:solidFill>
            <a:schemeClr val="accent6">
              <a:lumMod val="20000"/>
              <a:lumOff val="80000"/>
              <a:alpha val="20000"/>
            </a:schemeClr>
          </a:solidFill>
          <a:ln>
            <a:solidFill>
              <a:srgbClr val="C00000"/>
            </a:solidFill>
          </a:ln>
        </p:spPr>
        <p:txBody>
          <a:bodyPr wrap="square" rtlCol="0">
            <a:spAutoFit/>
          </a:bodyPr>
          <a:lstStyle/>
          <a:p>
            <a:pPr algn="ctr"/>
            <a:r>
              <a:rPr lang="en-US" sz="4400" b="1" dirty="0">
                <a:solidFill>
                  <a:srgbClr val="C00000"/>
                </a:solidFill>
                <a:latin typeface="Gill sans"/>
                <a:cs typeface="Times New Roman" panose="02020603050405020304" pitchFamily="18" charset="0"/>
              </a:rPr>
              <a:t>Project Proposal on </a:t>
            </a:r>
          </a:p>
          <a:p>
            <a:pPr marL="0" marR="0" algn="ctr">
              <a:lnSpc>
                <a:spcPct val="150000"/>
              </a:lnSpc>
              <a:spcBef>
                <a:spcPts val="0"/>
              </a:spcBef>
              <a:spcAft>
                <a:spcPts val="0"/>
              </a:spcAft>
            </a:pPr>
            <a:r>
              <a:rPr lang="en-US" sz="2400" b="1" dirty="0">
                <a:solidFill>
                  <a:srgbClr val="000000"/>
                </a:solidFill>
                <a:effectLst/>
                <a:latin typeface="Times New Roman" panose="02020603050405020304" pitchFamily="18" charset="0"/>
                <a:ea typeface="Times New Roman" panose="02020603050405020304" pitchFamily="18" charset="0"/>
              </a:rPr>
              <a:t>TRADING OF LARGE-CAP CRYPTOS BASED ON</a:t>
            </a:r>
            <a:br>
              <a:rPr lang="en-US" sz="2400" b="1" dirty="0">
                <a:solidFill>
                  <a:srgbClr val="000000"/>
                </a:solidFill>
                <a:effectLst/>
                <a:latin typeface="Times New Roman" panose="02020603050405020304" pitchFamily="18" charset="0"/>
                <a:ea typeface="Times New Roman" panose="02020603050405020304" pitchFamily="18" charset="0"/>
              </a:rPr>
            </a:br>
            <a:r>
              <a:rPr lang="en-US" sz="2400" b="1" dirty="0">
                <a:solidFill>
                  <a:srgbClr val="000000"/>
                </a:solidFill>
                <a:effectLst/>
                <a:latin typeface="Times New Roman" panose="02020603050405020304" pitchFamily="18" charset="0"/>
                <a:ea typeface="Times New Roman" panose="02020603050405020304" pitchFamily="18" charset="0"/>
              </a:rPr>
              <a:t>TRADITIONAL FINANCE AND MACRO INDICATORS</a:t>
            </a:r>
            <a:endParaRPr lang="en-US" sz="2400" dirty="0">
              <a:solidFill>
                <a:srgbClr val="000000"/>
              </a:solidFill>
              <a:effectLst/>
              <a:latin typeface="Times New Roman" panose="02020603050405020304" pitchFamily="18" charset="0"/>
              <a:ea typeface="Times New Roman" panose="02020603050405020304" pitchFamily="18" charset="0"/>
            </a:endParaRPr>
          </a:p>
          <a:p>
            <a:endParaRPr lang="en-US" sz="4800" dirty="0">
              <a:latin typeface="Gill sans"/>
              <a:ea typeface="Times New Roman" panose="02020603050405020304" pitchFamily="18" charset="0"/>
              <a:cs typeface="Times New Roman" panose="02020603050405020304" pitchFamily="18" charset="0"/>
            </a:endParaRPr>
          </a:p>
          <a:p>
            <a:pPr algn="ctr"/>
            <a:r>
              <a:rPr lang="en-US" sz="3200" b="1" dirty="0">
                <a:solidFill>
                  <a:srgbClr val="FF0000"/>
                </a:solidFill>
                <a:latin typeface="Gill sans"/>
                <a:ea typeface="Times New Roman" panose="02020603050405020304" pitchFamily="18" charset="0"/>
                <a:cs typeface="Times New Roman" panose="02020603050405020304" pitchFamily="18" charset="0"/>
              </a:rPr>
              <a:t>Group: Digital Gold Diggers</a:t>
            </a:r>
            <a:r>
              <a:rPr lang="en-US" sz="3200" b="1" dirty="0">
                <a:solidFill>
                  <a:schemeClr val="bg1"/>
                </a:solidFill>
                <a:latin typeface="Gill sans"/>
                <a:ea typeface="Times New Roman" panose="02020603050405020304" pitchFamily="18" charset="0"/>
                <a:cs typeface="Times New Roman" panose="02020603050405020304" pitchFamily="18" charset="0"/>
              </a:rPr>
              <a:t>                                                   </a:t>
            </a:r>
          </a:p>
          <a:p>
            <a:pPr algn="ctr"/>
            <a:r>
              <a:rPr lang="en-US" sz="1400" b="1" dirty="0">
                <a:solidFill>
                  <a:schemeClr val="bg1"/>
                </a:solidFill>
                <a:ea typeface="Times New Roman" panose="02020603050405020304" pitchFamily="18" charset="0"/>
                <a:cs typeface="Times New Roman" panose="02020603050405020304" pitchFamily="18" charset="0"/>
              </a:rPr>
              <a:t>                                                     </a:t>
            </a:r>
          </a:p>
          <a:p>
            <a:pPr algn="ctr"/>
            <a:r>
              <a:rPr lang="en-US" sz="1400" b="1" dirty="0">
                <a:solidFill>
                  <a:schemeClr val="accent6">
                    <a:lumMod val="50000"/>
                  </a:schemeClr>
                </a:solidFill>
                <a:ea typeface="Times New Roman" panose="02020603050405020304" pitchFamily="18" charset="0"/>
                <a:cs typeface="Times New Roman" panose="02020603050405020304" pitchFamily="18" charset="0"/>
              </a:rPr>
              <a:t>                                                   </a:t>
            </a:r>
            <a:r>
              <a:rPr lang="en-US" b="1" dirty="0">
                <a:solidFill>
                  <a:schemeClr val="accent6">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Team Members: DAWA LAMA,</a:t>
            </a:r>
          </a:p>
          <a:p>
            <a:pPr algn="ctr"/>
            <a:r>
              <a:rPr lang="en-US" b="1" dirty="0">
                <a:solidFill>
                  <a:schemeClr val="accent6">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LI ZHI, </a:t>
            </a:r>
          </a:p>
          <a:p>
            <a:pPr algn="ctr"/>
            <a:r>
              <a:rPr lang="en-US" b="1" dirty="0">
                <a:solidFill>
                  <a:schemeClr val="accent6">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ESTRELLA MOREIRA, </a:t>
            </a:r>
          </a:p>
          <a:p>
            <a:pPr algn="ctr"/>
            <a:r>
              <a:rPr lang="en-US" b="1" dirty="0">
                <a:solidFill>
                  <a:schemeClr val="accent6">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SALEM ALI</a:t>
            </a:r>
          </a:p>
          <a:p>
            <a:pPr algn="just"/>
            <a:r>
              <a:rPr lang="en-US" b="1" dirty="0">
                <a:solidFill>
                  <a:schemeClr val="accent6">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Submitted to Prof. </a:t>
            </a:r>
            <a:r>
              <a:rPr lang="en-US" sz="1800" b="1" dirty="0">
                <a:solidFill>
                  <a:srgbClr val="000000"/>
                </a:solidFill>
                <a:effectLst/>
                <a:latin typeface="Times New Roman" panose="02020603050405020304" pitchFamily="18" charset="0"/>
                <a:ea typeface="Times New Roman" panose="02020603050405020304" pitchFamily="18" charset="0"/>
              </a:rPr>
              <a:t>Michael Grossberg</a:t>
            </a:r>
            <a:endParaRPr lang="en-US" b="1" dirty="0">
              <a:solidFill>
                <a:schemeClr val="accent6">
                  <a:lumMod val="5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b="1" dirty="0">
                <a:solidFill>
                  <a:schemeClr val="accent6">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City College of New York </a:t>
            </a:r>
          </a:p>
          <a:p>
            <a:pPr algn="just"/>
            <a:r>
              <a:rPr lang="en-US" b="1" dirty="0">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DSE  G2200  Machine Learning for Finance and Trading</a:t>
            </a:r>
            <a:endParaRPr lang="en-US" dirty="0">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b="1">
                <a:solidFill>
                  <a:schemeClr val="accent6">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a:solidFill>
                  <a:schemeClr val="accent6">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Spring 2022</a:t>
            </a:r>
          </a:p>
        </p:txBody>
      </p:sp>
    </p:spTree>
    <p:extLst>
      <p:ext uri="{BB962C8B-B14F-4D97-AF65-F5344CB8AC3E}">
        <p14:creationId xmlns:p14="http://schemas.microsoft.com/office/powerpoint/2010/main" val="2114727856"/>
      </p:ext>
    </p:extLst>
  </p:cSld>
  <p:clrMapOvr>
    <a:masterClrMapping/>
  </p:clrMapOvr>
  <mc:AlternateContent xmlns:mc="http://schemas.openxmlformats.org/markup-compatibility/2006" xmlns:p14="http://schemas.microsoft.com/office/powerpoint/2010/main">
    <mc:Choice Requires="p14">
      <p:transition p14:dur="10" advTm="16494"/>
    </mc:Choice>
    <mc:Fallback xmlns="">
      <p:transition advTm="1649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FA52D17-9FF8-4C6E-AEDA-ADA7155329A5}"/>
              </a:ext>
            </a:extLst>
          </p:cNvPr>
          <p:cNvSpPr txBox="1"/>
          <p:nvPr/>
        </p:nvSpPr>
        <p:spPr>
          <a:xfrm>
            <a:off x="542040" y="957170"/>
            <a:ext cx="5292704" cy="5149295"/>
          </a:xfrm>
          <a:prstGeom prst="rect">
            <a:avLst/>
          </a:prstGeom>
          <a:solidFill>
            <a:schemeClr val="tx2">
              <a:lumMod val="20000"/>
              <a:lumOff val="80000"/>
            </a:schemeClr>
          </a:solidFill>
          <a:ln>
            <a:solidFill>
              <a:schemeClr val="bg2">
                <a:lumMod val="50000"/>
              </a:schemeClr>
            </a:solidFill>
          </a:ln>
        </p:spPr>
        <p:txBody>
          <a:bodyPr wrap="square" numCol="1" rtlCol="0">
            <a:spAutoFit/>
          </a:bodyPr>
          <a:lstStyle/>
          <a:p>
            <a:pPr marL="0" marR="0">
              <a:lnSpc>
                <a:spcPct val="150000"/>
              </a:lnSpc>
              <a:spcBef>
                <a:spcPts val="0"/>
              </a:spcBef>
              <a:spcAft>
                <a:spcPts val="1000"/>
              </a:spcAft>
            </a:pPr>
            <a:r>
              <a:rPr lang="en-US" sz="2400" b="1" dirty="0">
                <a:solidFill>
                  <a:srgbClr val="000000"/>
                </a:solidFill>
                <a:effectLst/>
                <a:latin typeface="Candara" panose="020E0502030303020204" pitchFamily="34" charset="0"/>
                <a:ea typeface="Times New Roman" panose="02020603050405020304" pitchFamily="18" charset="0"/>
              </a:rPr>
              <a:t>We will use following model for MI strategies and model. </a:t>
            </a:r>
          </a:p>
          <a:p>
            <a:pPr marL="342900" marR="0" lvl="0" indent="-342900">
              <a:lnSpc>
                <a:spcPct val="150000"/>
              </a:lnSpc>
              <a:spcBef>
                <a:spcPts val="0"/>
              </a:spcBef>
              <a:spcAft>
                <a:spcPts val="0"/>
              </a:spcAft>
              <a:buFont typeface="Symbol" panose="05050102010706020507" pitchFamily="18" charset="2"/>
              <a:buChar char=""/>
              <a:tabLst>
                <a:tab pos="0" algn="l"/>
                <a:tab pos="457200" algn="l"/>
              </a:tabLst>
            </a:pPr>
            <a:r>
              <a:rPr lang="en-US" sz="2400" dirty="0">
                <a:solidFill>
                  <a:srgbClr val="000000"/>
                </a:solidFill>
                <a:effectLst/>
                <a:latin typeface="Candara" panose="020E0502030303020204" pitchFamily="34" charset="0"/>
                <a:ea typeface="Segoe UI" panose="020B0502040204020203" pitchFamily="34" charset="0"/>
                <a:cs typeface="Times New Roman" panose="02020603050405020304" pitchFamily="18" charset="0"/>
              </a:rPr>
              <a:t>K-Nearest Neighbors (KNN)</a:t>
            </a:r>
            <a:endParaRPr lang="en-US" sz="2400" dirty="0">
              <a:solidFill>
                <a:srgbClr val="000000"/>
              </a:solidFill>
              <a:effectLst/>
              <a:latin typeface="Candara" panose="020E050203030302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tabLst>
                <a:tab pos="0" algn="l"/>
                <a:tab pos="457200" algn="l"/>
              </a:tabLst>
            </a:pPr>
            <a:r>
              <a:rPr lang="en-US" sz="2400" dirty="0">
                <a:solidFill>
                  <a:srgbClr val="000000"/>
                </a:solidFill>
                <a:effectLst/>
                <a:latin typeface="Candara" panose="020E0502030303020204" pitchFamily="34" charset="0"/>
                <a:ea typeface="Segoe UI" panose="020B0502040204020203" pitchFamily="34" charset="0"/>
                <a:cs typeface="Times New Roman" panose="02020603050405020304" pitchFamily="18" charset="0"/>
              </a:rPr>
              <a:t>Classification and Regression Trees (CART)</a:t>
            </a:r>
            <a:endParaRPr lang="en-US" sz="2400" dirty="0">
              <a:solidFill>
                <a:srgbClr val="000000"/>
              </a:solidFill>
              <a:effectLst/>
              <a:latin typeface="Candara" panose="020E050203030302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tabLst>
                <a:tab pos="0" algn="l"/>
                <a:tab pos="457200" algn="l"/>
              </a:tabLst>
            </a:pPr>
            <a:r>
              <a:rPr lang="en-US" sz="2400" dirty="0">
                <a:solidFill>
                  <a:srgbClr val="000000"/>
                </a:solidFill>
                <a:effectLst/>
                <a:latin typeface="Candara" panose="020E0502030303020204" pitchFamily="34" charset="0"/>
                <a:ea typeface="Segoe UI" panose="020B0502040204020203" pitchFamily="34" charset="0"/>
                <a:cs typeface="Times New Roman" panose="02020603050405020304" pitchFamily="18" charset="0"/>
              </a:rPr>
              <a:t>Support Vector Machines (SVM)</a:t>
            </a:r>
            <a:endParaRPr lang="en-US" sz="2400" dirty="0">
              <a:solidFill>
                <a:srgbClr val="000000"/>
              </a:solidFill>
              <a:effectLst/>
              <a:latin typeface="Candara" panose="020E050203030302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tabLst>
                <a:tab pos="0" algn="l"/>
                <a:tab pos="457200" algn="l"/>
              </a:tabLst>
            </a:pPr>
            <a:r>
              <a:rPr lang="en-US" sz="2400" dirty="0">
                <a:solidFill>
                  <a:srgbClr val="000000"/>
                </a:solidFill>
                <a:effectLst/>
                <a:latin typeface="Candara" panose="020E0502030303020204" pitchFamily="34" charset="0"/>
                <a:ea typeface="Segoe UI" panose="020B0502040204020203" pitchFamily="34" charset="0"/>
                <a:cs typeface="Times New Roman" panose="02020603050405020304" pitchFamily="18" charset="0"/>
              </a:rPr>
              <a:t>Random Forest (RF)</a:t>
            </a:r>
            <a:endParaRPr lang="en-US" sz="2400" dirty="0">
              <a:solidFill>
                <a:srgbClr val="000000"/>
              </a:solidFill>
              <a:effectLst/>
              <a:latin typeface="Candara" panose="020E050203030302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tabLst>
                <a:tab pos="0" algn="l"/>
                <a:tab pos="457200" algn="l"/>
              </a:tabLst>
            </a:pPr>
            <a:r>
              <a:rPr lang="en-US" sz="2400" dirty="0">
                <a:solidFill>
                  <a:srgbClr val="000000"/>
                </a:solidFill>
                <a:effectLst/>
                <a:latin typeface="Candara" panose="020E0502030303020204" pitchFamily="34" charset="0"/>
                <a:ea typeface="Segoe UI" panose="020B0502040204020203" pitchFamily="34" charset="0"/>
                <a:cs typeface="Times New Roman" panose="02020603050405020304" pitchFamily="18" charset="0"/>
              </a:rPr>
              <a:t>Gaussian Naïve Bayes (NB)</a:t>
            </a:r>
            <a:endParaRPr lang="en-US" sz="2400" dirty="0">
              <a:solidFill>
                <a:srgbClr val="000000"/>
              </a:solidFill>
              <a:effectLst/>
              <a:latin typeface="Candara" panose="020E050203030302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tabLst>
                <a:tab pos="0" algn="l"/>
                <a:tab pos="457200" algn="l"/>
              </a:tabLst>
            </a:pPr>
            <a:r>
              <a:rPr lang="en-US" sz="2400" dirty="0">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Deep Learning</a:t>
            </a:r>
            <a:endParaRPr lang="en-US" sz="2400" dirty="0">
              <a:solidFill>
                <a:srgbClr val="000000"/>
              </a:solidFill>
              <a:latin typeface="Candara" panose="020E0502030303020204" pitchFamily="34" charset="0"/>
              <a:ea typeface="Times New Roman" panose="02020603050405020304" pitchFamily="18" charset="0"/>
            </a:endParaRPr>
          </a:p>
        </p:txBody>
      </p:sp>
      <p:sp>
        <p:nvSpPr>
          <p:cNvPr id="9" name="TextBox 8">
            <a:extLst>
              <a:ext uri="{FF2B5EF4-FFF2-40B4-BE49-F238E27FC236}">
                <a16:creationId xmlns:a16="http://schemas.microsoft.com/office/drawing/2014/main" id="{757ECEAF-2B01-4F1E-87DF-27D71C533E8A}"/>
              </a:ext>
            </a:extLst>
          </p:cNvPr>
          <p:cNvSpPr txBox="1"/>
          <p:nvPr/>
        </p:nvSpPr>
        <p:spPr>
          <a:xfrm>
            <a:off x="724723" y="264731"/>
            <a:ext cx="5850248" cy="523220"/>
          </a:xfrm>
          <a:prstGeom prst="rect">
            <a:avLst/>
          </a:prstGeom>
          <a:solidFill>
            <a:schemeClr val="bg2">
              <a:lumMod val="75000"/>
            </a:schemeClr>
          </a:solidFill>
        </p:spPr>
        <p:txBody>
          <a:bodyPr wrap="square" rtlCol="0">
            <a:spAutoFit/>
          </a:bodyPr>
          <a:lstStyle/>
          <a:p>
            <a:r>
              <a:rPr lang="en-US" sz="2800" b="1" dirty="0">
                <a:solidFill>
                  <a:srgbClr val="000000"/>
                </a:solidFill>
                <a:effectLst/>
                <a:latin typeface="Times New Roman" panose="02020603050405020304" pitchFamily="18" charset="0"/>
                <a:ea typeface="Times New Roman" panose="02020603050405020304" pitchFamily="18" charset="0"/>
              </a:rPr>
              <a:t>Machine Learning Strategy</a:t>
            </a:r>
            <a:endParaRPr lang="en-US" sz="3600" b="1" u="sng" dirty="0">
              <a:solidFill>
                <a:schemeClr val="tx1">
                  <a:lumMod val="95000"/>
                  <a:lumOff val="5000"/>
                </a:schemeClr>
              </a:solidFill>
              <a:latin typeface="Rockwell" panose="02060603020205020403" pitchFamily="18" charset="0"/>
            </a:endParaRPr>
          </a:p>
        </p:txBody>
      </p:sp>
      <p:sp>
        <p:nvSpPr>
          <p:cNvPr id="2" name="TextBox 1">
            <a:extLst>
              <a:ext uri="{FF2B5EF4-FFF2-40B4-BE49-F238E27FC236}">
                <a16:creationId xmlns:a16="http://schemas.microsoft.com/office/drawing/2014/main" id="{BD97807F-1593-42AE-94FC-B8D4EE3D733D}"/>
              </a:ext>
            </a:extLst>
          </p:cNvPr>
          <p:cNvSpPr txBox="1"/>
          <p:nvPr/>
        </p:nvSpPr>
        <p:spPr>
          <a:xfrm>
            <a:off x="6096000" y="957170"/>
            <a:ext cx="5127172" cy="3985706"/>
          </a:xfrm>
          <a:prstGeom prst="rect">
            <a:avLst/>
          </a:prstGeom>
          <a:solidFill>
            <a:srgbClr val="FFC000"/>
          </a:solidFill>
          <a:ln>
            <a:solidFill>
              <a:srgbClr val="C00000"/>
            </a:solidFill>
          </a:ln>
        </p:spPr>
        <p:txBody>
          <a:bodyPr wrap="square" rtlCol="0">
            <a:spAutoFit/>
          </a:bodyPr>
          <a:lstStyle/>
          <a:p>
            <a:pPr marL="0" marR="0">
              <a:lnSpc>
                <a:spcPct val="150000"/>
              </a:lnSpc>
              <a:spcBef>
                <a:spcPts val="0"/>
              </a:spcBef>
              <a:spcAft>
                <a:spcPts val="1000"/>
              </a:spcAft>
            </a:pPr>
            <a:r>
              <a:rPr lang="en-US" sz="2400" b="1" dirty="0">
                <a:solidFill>
                  <a:srgbClr val="000000"/>
                </a:solidFill>
                <a:effectLst/>
                <a:latin typeface="Candara" panose="020E0502030303020204" pitchFamily="34" charset="0"/>
                <a:ea typeface="Times New Roman" panose="02020603050405020304" pitchFamily="18" charset="0"/>
              </a:rPr>
              <a:t>Our MI strategies will be focused on:</a:t>
            </a:r>
          </a:p>
          <a:p>
            <a:pPr marL="0" marR="0">
              <a:lnSpc>
                <a:spcPct val="150000"/>
              </a:lnSpc>
              <a:spcBef>
                <a:spcPts val="0"/>
              </a:spcBef>
              <a:spcAft>
                <a:spcPts val="1000"/>
              </a:spcAft>
            </a:pPr>
            <a:r>
              <a:rPr lang="en-US" sz="2400" dirty="0">
                <a:solidFill>
                  <a:srgbClr val="000000"/>
                </a:solidFill>
                <a:effectLst/>
                <a:latin typeface="Candara" panose="020E0502030303020204" pitchFamily="34" charset="0"/>
                <a:ea typeface="Times New Roman" panose="02020603050405020304" pitchFamily="18" charset="0"/>
              </a:rPr>
              <a:t>1. Maximize the profit trading of large-cap cryptocurrencies</a:t>
            </a:r>
          </a:p>
          <a:p>
            <a:pPr marL="0" marR="0">
              <a:lnSpc>
                <a:spcPct val="150000"/>
              </a:lnSpc>
              <a:spcBef>
                <a:spcPts val="0"/>
              </a:spcBef>
              <a:spcAft>
                <a:spcPts val="1000"/>
              </a:spcAft>
            </a:pPr>
            <a:r>
              <a:rPr lang="en-US" sz="2400" dirty="0">
                <a:solidFill>
                  <a:srgbClr val="000000"/>
                </a:solidFill>
                <a:effectLst/>
                <a:latin typeface="Candara" panose="020E0502030303020204" pitchFamily="34" charset="0"/>
                <a:ea typeface="Times New Roman" panose="02020603050405020304" pitchFamily="18" charset="0"/>
              </a:rPr>
              <a:t>2. We will be strongly focused on find out the best investment analysis.</a:t>
            </a:r>
          </a:p>
          <a:p>
            <a:r>
              <a:rPr lang="en-US" sz="2400" dirty="0">
                <a:solidFill>
                  <a:srgbClr val="000000"/>
                </a:solidFill>
                <a:effectLst/>
                <a:latin typeface="Candara" panose="020E0502030303020204" pitchFamily="34" charset="0"/>
                <a:ea typeface="Times New Roman" panose="02020603050405020304" pitchFamily="18" charset="0"/>
              </a:rPr>
              <a:t>3. Our strategy will be focused on high return and low risk portfolio building </a:t>
            </a:r>
            <a:endParaRPr lang="en-US" sz="4000" dirty="0">
              <a:latin typeface="Candara" panose="020E0502030303020204" pitchFamily="34" charset="0"/>
              <a:cs typeface="Times New Roman" panose="02020603050405020304" pitchFamily="18" charset="0"/>
            </a:endParaRPr>
          </a:p>
        </p:txBody>
      </p:sp>
    </p:spTree>
    <p:extLst>
      <p:ext uri="{BB962C8B-B14F-4D97-AF65-F5344CB8AC3E}">
        <p14:creationId xmlns:p14="http://schemas.microsoft.com/office/powerpoint/2010/main" val="1420471360"/>
      </p:ext>
    </p:extLst>
  </p:cSld>
  <p:clrMapOvr>
    <a:masterClrMapping/>
  </p:clrMapOvr>
  <mc:AlternateContent xmlns:mc="http://schemas.openxmlformats.org/markup-compatibility/2006" xmlns:p14="http://schemas.microsoft.com/office/powerpoint/2010/main">
    <mc:Choice Requires="p14">
      <p:transition spd="med" p14:dur="700" advTm="53936">
        <p:fade/>
      </p:transition>
    </mc:Choice>
    <mc:Fallback xmlns="">
      <p:transition spd="med" advTm="53936">
        <p:fade/>
      </p:transition>
    </mc:Fallback>
  </mc:AlternateContent>
  <p:extLst>
    <p:ext uri="{3A86A75C-4F4B-4683-9AE1-C65F6400EC91}">
      <p14:laserTraceLst xmlns:p14="http://schemas.microsoft.com/office/powerpoint/2010/main">
        <p14:tracePtLst>
          <p14:tracePt t="516" x="365125" y="177800"/>
          <p14:tracePt t="523" x="517525" y="288925"/>
          <p14:tracePt t="531" x="628650" y="382588"/>
          <p14:tracePt t="538" x="730250" y="466725"/>
          <p14:tracePt t="545" x="815975" y="544513"/>
          <p14:tracePt t="553" x="866775" y="595313"/>
          <p14:tracePt t="559" x="917575" y="663575"/>
          <p14:tracePt t="567" x="942975" y="696913"/>
          <p14:tracePt t="574" x="960438" y="739775"/>
          <p14:tracePt t="582" x="993775" y="773113"/>
          <p14:tracePt t="589" x="1003300" y="815975"/>
          <p14:tracePt t="596" x="1003300" y="849313"/>
          <p14:tracePt t="603" x="1003300" y="874713"/>
          <p14:tracePt t="1857" x="1104900" y="815975"/>
          <p14:tracePt t="1864" x="1257300" y="730250"/>
          <p14:tracePt t="1871" x="1528763" y="611188"/>
          <p14:tracePt t="1878" x="1733550" y="552450"/>
          <p14:tracePt t="1886" x="1936750" y="509588"/>
          <p14:tracePt t="1893" x="2243138" y="458788"/>
          <p14:tracePt t="1900" x="2532063" y="441325"/>
          <p14:tracePt t="1907" x="2709863" y="441325"/>
          <p14:tracePt t="1915" x="2973388" y="450850"/>
          <p14:tracePt t="1922" x="3228975" y="492125"/>
          <p14:tracePt t="1929" x="3424238" y="534988"/>
          <p14:tracePt t="1937" x="3559175" y="585788"/>
          <p14:tracePt t="1944" x="3695700" y="654050"/>
          <p14:tracePt t="1951" x="3832225" y="730250"/>
          <p14:tracePt t="1959" x="3933825" y="790575"/>
          <p14:tracePt t="1966" x="4002088" y="833438"/>
          <p14:tracePt t="1973" x="4070350" y="866775"/>
          <p14:tracePt t="1982" x="4137025" y="900113"/>
          <p14:tracePt t="1988" x="4171950" y="925513"/>
          <p14:tracePt t="1995" x="4197350" y="942975"/>
          <p14:tracePt t="2002" x="4256088" y="968375"/>
          <p14:tracePt t="2009" x="4273550" y="985838"/>
          <p14:tracePt t="2017" x="4316413" y="1011238"/>
          <p14:tracePt t="2024" x="4324350" y="1019175"/>
          <p14:tracePt t="2031" x="4332288" y="1028700"/>
          <p14:tracePt t="2039" x="4341813" y="1028700"/>
          <p14:tracePt t="2046" x="4341813" y="1036638"/>
          <p14:tracePt t="2054" x="4349750" y="1044575"/>
          <p14:tracePt t="2068" x="4349750" y="1054100"/>
          <p14:tracePt t="2075" x="4349750" y="1062038"/>
          <p14:tracePt t="2083" x="4349750" y="1069975"/>
          <p14:tracePt t="2090" x="4349750" y="1079500"/>
          <p14:tracePt t="2293" x="4316413" y="1079500"/>
          <p14:tracePt t="2301" x="4240213" y="1069975"/>
          <p14:tracePt t="2308" x="4154488" y="1062038"/>
          <p14:tracePt t="2315" x="4052888" y="1062038"/>
          <p14:tracePt t="2323" x="3951288" y="1062038"/>
          <p14:tracePt t="2331" x="3883025" y="1062038"/>
          <p14:tracePt t="2338" x="3814763" y="1062038"/>
          <p14:tracePt t="2344" x="3763963" y="1062038"/>
          <p14:tracePt t="2352" x="3721100" y="1062038"/>
          <p14:tracePt t="2359" x="3703638" y="1062038"/>
          <p14:tracePt t="2366" x="3687763" y="1062038"/>
          <p14:tracePt t="2374" x="3662363" y="1062038"/>
          <p14:tracePt t="4530" x="3713163" y="1036638"/>
          <p14:tracePt t="4538" x="3814763" y="1011238"/>
          <p14:tracePt t="4544" x="3908425" y="985838"/>
          <p14:tracePt t="4552" x="4002088" y="977900"/>
          <p14:tracePt t="4559" x="4086225" y="960438"/>
          <p14:tracePt t="4566" x="4154488" y="960438"/>
          <p14:tracePt t="4574" x="4248150" y="968375"/>
          <p14:tracePt t="4582" x="4332288" y="977900"/>
          <p14:tracePt t="4588" x="4418013" y="1003300"/>
          <p14:tracePt t="4596" x="4494213" y="1036638"/>
          <p14:tracePt t="4603" x="4562475" y="1079500"/>
          <p14:tracePt t="4611" x="4613275" y="1130300"/>
          <p14:tracePt t="4618" x="4681538" y="1181100"/>
          <p14:tracePt t="4625" x="4740275" y="1241425"/>
          <p14:tracePt t="4632" x="4800600" y="1300163"/>
          <p14:tracePt t="4639" x="4859338" y="1343025"/>
          <p14:tracePt t="4647" x="4902200" y="1393825"/>
          <p14:tracePt t="4654" x="4953000" y="1427163"/>
          <p14:tracePt t="4661" x="4970463" y="1444625"/>
          <p14:tracePt t="4669" x="5003800" y="1477963"/>
          <p14:tracePt t="4676" x="5038725" y="1495425"/>
          <p14:tracePt t="4683" x="5054600" y="1512888"/>
          <p14:tracePt t="5127" x="4987925" y="1512888"/>
          <p14:tracePt t="5135" x="4884738" y="1512888"/>
          <p14:tracePt t="5142" x="4775200" y="1520825"/>
          <p14:tracePt t="5149" x="4656138" y="1530350"/>
          <p14:tracePt t="5157" x="4554538" y="1546225"/>
          <p14:tracePt t="5164" x="4468813" y="1555750"/>
          <p14:tracePt t="5171" x="4400550" y="1563688"/>
          <p14:tracePt t="5179" x="4341813" y="1563688"/>
          <p14:tracePt t="5186" x="4265613" y="1571625"/>
          <p14:tracePt t="5193" x="4179888" y="1589088"/>
          <p14:tracePt t="5200" x="4121150" y="1597025"/>
          <p14:tracePt t="5208" x="4044950" y="1614488"/>
          <p14:tracePt t="5215" x="4010025" y="1622425"/>
          <p14:tracePt t="5222" x="3992563" y="1622425"/>
          <p14:tracePt t="5231" x="3976688" y="1622425"/>
          <p14:tracePt t="5455" x="3890963" y="1622425"/>
          <p14:tracePt t="5462" x="3746500" y="1622425"/>
          <p14:tracePt t="5470" x="3662363" y="1622425"/>
          <p14:tracePt t="5477" x="3594100" y="1622425"/>
          <p14:tracePt t="5484" x="3533775" y="1622425"/>
          <p14:tracePt t="5492" x="3500438" y="1622425"/>
          <p14:tracePt t="5499" x="3482975" y="1622425"/>
          <p14:tracePt t="5506" x="3449638" y="1622425"/>
          <p14:tracePt t="5514" x="3432175" y="1622425"/>
          <p14:tracePt t="5521" x="3424238" y="1622425"/>
          <p14:tracePt t="5528" x="3406775" y="1622425"/>
          <p14:tracePt t="5535" x="3398838" y="1622425"/>
          <p14:tracePt t="5543" x="3381375" y="1631950"/>
          <p14:tracePt t="5550" x="3363913" y="1639888"/>
          <p14:tracePt t="5557" x="3355975" y="1649413"/>
          <p14:tracePt t="5572" x="3348038" y="1657350"/>
          <p14:tracePt t="5581" x="3338513" y="1665288"/>
          <p14:tracePt t="5586" x="3338513" y="1674813"/>
          <p14:tracePt t="5594" x="3322638" y="1674813"/>
          <p14:tracePt t="5601" x="3313113" y="1674813"/>
          <p14:tracePt t="5615" x="3305175" y="1674813"/>
          <p14:tracePt t="5623" x="3297238" y="1674813"/>
          <p14:tracePt t="5659" x="3287713" y="1674813"/>
          <p14:tracePt t="5681" x="3279775" y="1674813"/>
          <p14:tracePt t="5688" x="3270250" y="1674813"/>
          <p14:tracePt t="5696" x="3262313" y="1674813"/>
          <p14:tracePt t="5703" x="3244850" y="1682750"/>
          <p14:tracePt t="5710" x="3219450" y="1700213"/>
          <p14:tracePt t="5717" x="3211513" y="1700213"/>
          <p14:tracePt t="5725" x="3178175" y="1708150"/>
          <p14:tracePt t="5732" x="3152775" y="1708150"/>
          <p14:tracePt t="5739" x="3143250" y="1716088"/>
          <p14:tracePt t="5747" x="3109913" y="1716088"/>
          <p14:tracePt t="5754" x="3084513" y="1716088"/>
          <p14:tracePt t="5761" x="3059113" y="1716088"/>
          <p14:tracePt t="5769" x="3033713" y="1725613"/>
          <p14:tracePt t="5776" x="3008313" y="1725613"/>
          <p14:tracePt t="5783" x="2982913" y="1725613"/>
          <p14:tracePt t="5790" x="2940050" y="1725613"/>
          <p14:tracePt t="5797" x="2922588" y="1725613"/>
          <p14:tracePt t="5805" x="2889250" y="1733550"/>
          <p14:tracePt t="5814" x="2854325" y="1733550"/>
          <p14:tracePt t="5820" x="2828925" y="1741488"/>
          <p14:tracePt t="5827" x="2811463" y="1741488"/>
          <p14:tracePt t="5834" x="2786063" y="1741488"/>
          <p14:tracePt t="5842" x="2770188" y="1751013"/>
          <p14:tracePt t="5856" x="2760663" y="1751013"/>
          <p14:tracePt t="6111" x="2701925" y="1758950"/>
          <p14:tracePt t="6118" x="2633663" y="1758950"/>
          <p14:tracePt t="6126" x="2574925" y="1766888"/>
          <p14:tracePt t="6133" x="2540000" y="1776413"/>
          <p14:tracePt t="6140" x="2506663" y="1784350"/>
          <p14:tracePt t="6148" x="2471738" y="1793875"/>
          <p14:tracePt t="6154" x="2455863" y="1793875"/>
          <p14:tracePt t="6169" x="2446338" y="1793875"/>
          <p14:tracePt t="6177" x="2438400" y="1793875"/>
          <p14:tracePt t="6191" x="2430463" y="1793875"/>
          <p14:tracePt t="6198" x="2413000" y="1793875"/>
          <p14:tracePt t="6213" x="2405063" y="1793875"/>
          <p14:tracePt t="6220" x="2395538" y="1793875"/>
          <p14:tracePt t="6279" x="2387600" y="1793875"/>
          <p14:tracePt t="6286" x="2379663" y="1793875"/>
          <p14:tracePt t="6293" x="2370138" y="1801813"/>
          <p14:tracePt t="6300" x="2352675" y="1809750"/>
          <p14:tracePt t="6308" x="2344738" y="1827213"/>
          <p14:tracePt t="6317" x="2336800" y="1827213"/>
          <p14:tracePt t="6330" x="2327275" y="1827213"/>
          <p14:tracePt t="6337" x="2319338" y="1827213"/>
          <p14:tracePt t="6351" x="2311400" y="1827213"/>
          <p14:tracePt t="6358" x="2301875" y="1827213"/>
          <p14:tracePt t="6366" x="2293938" y="1827213"/>
          <p14:tracePt t="6373" x="2286000" y="1827213"/>
          <p14:tracePt t="6468" x="2286000" y="1835150"/>
          <p14:tracePt t="8041" x="2301875" y="1835150"/>
          <p14:tracePt t="8048" x="2319338" y="1835150"/>
          <p14:tracePt t="8055" x="2327275" y="1835150"/>
          <p14:tracePt t="8063" x="2352675" y="1835150"/>
          <p14:tracePt t="8070" x="2370138" y="1835150"/>
          <p14:tracePt t="8078" x="2379663" y="1835150"/>
          <p14:tracePt t="8085" x="2395538" y="1835150"/>
          <p14:tracePt t="8092" x="2413000" y="1835150"/>
          <p14:tracePt t="8099" x="2430463" y="1835150"/>
          <p14:tracePt t="8106" x="2446338" y="1844675"/>
          <p14:tracePt t="8130" x="2481263" y="1860550"/>
          <p14:tracePt t="8136" x="2497138" y="1870075"/>
          <p14:tracePt t="8143" x="2497138" y="1878013"/>
          <p14:tracePt t="8150" x="2514600" y="1885950"/>
          <p14:tracePt t="8158" x="2524125" y="1885950"/>
          <p14:tracePt t="8165" x="2524125" y="1903413"/>
          <p14:tracePt t="8172" x="2540000" y="1911350"/>
          <p14:tracePt t="8180" x="2565400" y="1920875"/>
          <p14:tracePt t="8187" x="2574925" y="1928813"/>
          <p14:tracePt t="8194" x="2590800" y="1928813"/>
          <p14:tracePt t="8201" x="2608263" y="1938338"/>
          <p14:tracePt t="8209" x="2616200" y="1938338"/>
          <p14:tracePt t="8216" x="2641600" y="1938338"/>
          <p14:tracePt t="8223" x="2659063" y="1946275"/>
          <p14:tracePt t="8230" x="2668588" y="1946275"/>
          <p14:tracePt t="8238" x="2684463" y="1946275"/>
          <p14:tracePt t="8247" x="2701925" y="1946275"/>
          <p14:tracePt t="8253" x="2709863" y="1946275"/>
          <p14:tracePt t="8261" x="2727325" y="1946275"/>
          <p14:tracePt t="8268" x="2735263" y="1946275"/>
          <p14:tracePt t="8275" x="2735263" y="1954213"/>
          <p14:tracePt t="8284" x="2744788" y="1954213"/>
          <p14:tracePt t="8290" x="2752725" y="1954213"/>
          <p14:tracePt t="8304" x="2760663" y="1954213"/>
          <p14:tracePt t="8310" x="2778125" y="1954213"/>
          <p14:tracePt t="8384" x="2786063" y="1954213"/>
          <p14:tracePt t="8391" x="2795588" y="1954213"/>
          <p14:tracePt t="8398" x="2803525" y="1963738"/>
          <p14:tracePt t="8405" x="2820988" y="1963738"/>
          <p14:tracePt t="8413" x="2854325" y="1963738"/>
          <p14:tracePt t="8420" x="2871788" y="1963738"/>
          <p14:tracePt t="8427" x="2897188" y="1963738"/>
          <p14:tracePt t="8434" x="2930525" y="1963738"/>
          <p14:tracePt t="8442" x="2947988" y="1963738"/>
          <p14:tracePt t="8449" x="2973388" y="1963738"/>
          <p14:tracePt t="8456" x="2998788" y="1963738"/>
          <p14:tracePt t="8463" x="3008313" y="1963738"/>
          <p14:tracePt t="8471" x="3024188" y="1963738"/>
          <p14:tracePt t="8480" x="3033713" y="1963738"/>
          <p14:tracePt t="8493" x="3041650" y="1963738"/>
          <p14:tracePt t="8500" x="3049588" y="1963738"/>
          <p14:tracePt t="8507" x="3059113" y="1963738"/>
          <p14:tracePt t="8514" x="3067050" y="1963738"/>
          <p14:tracePt t="8530" x="3074988" y="1963738"/>
          <p14:tracePt t="8616" x="3084513" y="1963738"/>
          <p14:tracePt t="8624" x="3092450" y="1963738"/>
          <p14:tracePt t="8631" x="3100388" y="1963738"/>
          <p14:tracePt t="8646" x="3109913" y="1963738"/>
          <p14:tracePt t="8653" x="3127375" y="1963738"/>
          <p14:tracePt t="8718" x="3135313" y="1963738"/>
          <p14:tracePt t="11400" x="3127375" y="1938338"/>
          <p14:tracePt t="11408" x="3117850" y="1911350"/>
          <p14:tracePt t="11414" x="3109913" y="1895475"/>
          <p14:tracePt t="11421" x="3100388" y="1878013"/>
          <p14:tracePt t="11429" x="3100388" y="1870075"/>
          <p14:tracePt t="11436" x="3092450" y="1860550"/>
          <p14:tracePt t="11443" x="3084513" y="1860550"/>
          <p14:tracePt t="11451" x="3084513" y="1852613"/>
          <p14:tracePt t="11502" x="3074988" y="1852613"/>
          <p14:tracePt t="11720" x="3074988" y="1835150"/>
          <p14:tracePt t="11727" x="3067050" y="1835150"/>
          <p14:tracePt t="11734" x="3059113" y="1835150"/>
          <p14:tracePt t="11742" x="3059113" y="1827213"/>
          <p14:tracePt t="11749" x="3059113" y="1819275"/>
          <p14:tracePt t="11763" x="3059113" y="1809750"/>
          <p14:tracePt t="11771" x="3059113" y="1801813"/>
          <p14:tracePt t="11785" x="3049588" y="1793875"/>
          <p14:tracePt t="11800" x="3041650" y="1793875"/>
          <p14:tracePt t="11807" x="3041650" y="1776413"/>
          <p14:tracePt t="15297" x="3016250" y="1766888"/>
          <p14:tracePt t="15304" x="2990850" y="1766888"/>
          <p14:tracePt t="15311" x="2982913" y="1758950"/>
          <p14:tracePt t="15319" x="2955925" y="1751013"/>
          <p14:tracePt t="15327" x="2940050" y="1751013"/>
          <p14:tracePt t="15333" x="2930525" y="1751013"/>
          <p14:tracePt t="15341" x="2914650" y="1751013"/>
          <p14:tracePt t="15348" x="2905125" y="1751013"/>
          <p14:tracePt t="15355" x="2897188" y="1751013"/>
          <p14:tracePt t="15362" x="2889250" y="1741488"/>
          <p14:tracePt t="15370" x="2879725" y="1741488"/>
          <p14:tracePt t="15384" x="2871788" y="1741488"/>
          <p14:tracePt t="15392" x="2863850" y="1741488"/>
          <p14:tracePt t="15399" x="2863850" y="1733550"/>
          <p14:tracePt t="15406" x="2854325" y="1733550"/>
          <p14:tracePt t="15413" x="2846388" y="1733550"/>
          <p14:tracePt t="15420" x="2838450" y="1733550"/>
          <p14:tracePt t="15428" x="2828925" y="1733550"/>
          <p14:tracePt t="15435" x="2820988" y="1733550"/>
          <p14:tracePt t="15450" x="2811463" y="1733550"/>
          <p14:tracePt t="15457" x="2803525" y="1733550"/>
          <p14:tracePt t="15464" x="2795588" y="1733550"/>
          <p14:tracePt t="15479" x="2786063" y="1733550"/>
          <p14:tracePt t="15486" x="2778125" y="1733550"/>
          <p14:tracePt t="15494" x="2770188" y="1733550"/>
          <p14:tracePt t="15501" x="2760663" y="1733550"/>
          <p14:tracePt t="15508" x="2752725" y="1733550"/>
          <p14:tracePt t="15523" x="2744788" y="1733550"/>
          <p14:tracePt t="15530" x="2735263" y="1733550"/>
          <p14:tracePt t="15581" x="2727325" y="1733550"/>
          <p14:tracePt t="15588" x="2719388" y="1733550"/>
          <p14:tracePt t="15595" x="2709863" y="1733550"/>
          <p14:tracePt t="15603" x="2701925" y="1733550"/>
          <p14:tracePt t="15610" x="2693988" y="1733550"/>
          <p14:tracePt t="15617" x="2684463" y="1733550"/>
          <p14:tracePt t="15632" x="2676525" y="1733550"/>
          <p14:tracePt t="15639" x="2668588" y="1733550"/>
          <p14:tracePt t="15654" x="2659063" y="1733550"/>
          <p14:tracePt t="15661" x="2651125" y="1733550"/>
          <p14:tracePt t="15668" x="2641600" y="1733550"/>
          <p14:tracePt t="15678" x="2633663" y="1733550"/>
          <p14:tracePt t="15690" x="2625725" y="1733550"/>
          <p14:tracePt t="15923" x="2616200" y="1733550"/>
          <p14:tracePt t="15959" x="2608263" y="1733550"/>
          <p14:tracePt t="15967" x="2600325" y="1733550"/>
          <p14:tracePt t="15974" x="2600325" y="1741488"/>
          <p14:tracePt t="15982" x="2582863" y="1751013"/>
          <p14:tracePt t="16047" x="2582863" y="1758950"/>
          <p14:tracePt t="16054" x="2582863" y="1766888"/>
          <p14:tracePt t="16062" x="2574925" y="1766888"/>
          <p14:tracePt t="16083" x="2574925" y="1776413"/>
          <p14:tracePt t="16091" x="2574925" y="1784350"/>
          <p14:tracePt t="16105" x="2574925" y="1793875"/>
          <p14:tracePt t="16127" x="2574925" y="1801813"/>
          <p14:tracePt t="16135" x="2574925" y="1809750"/>
          <p14:tracePt t="16149" x="2574925" y="1819275"/>
          <p14:tracePt t="16163" x="2574925" y="1835150"/>
          <p14:tracePt t="16185" x="2574925" y="1844675"/>
          <p14:tracePt t="16193" x="2574925" y="1852613"/>
          <p14:tracePt t="16215" x="2574925" y="1860550"/>
          <p14:tracePt t="16229" x="2574925" y="1870075"/>
          <p14:tracePt t="16244" x="2574925" y="1878013"/>
          <p14:tracePt t="16280" x="2574925" y="1895475"/>
          <p14:tracePt t="16295" x="2574925" y="1903413"/>
          <p14:tracePt t="16302" x="2574925" y="1911350"/>
          <p14:tracePt t="16311" x="2574925" y="1920875"/>
          <p14:tracePt t="16324" x="2574925" y="1928813"/>
          <p14:tracePt t="16331" x="2574925" y="1938338"/>
          <p14:tracePt t="16404" x="2574925" y="1954213"/>
          <p14:tracePt t="16418" x="2574925" y="1963738"/>
          <p14:tracePt t="16433" x="2574925" y="1971675"/>
          <p14:tracePt t="16841" x="2582863" y="1971675"/>
          <p14:tracePt t="16856" x="2590800" y="1971675"/>
          <p14:tracePt t="16885" x="2600325" y="1971675"/>
          <p14:tracePt t="16899" x="2608263" y="1971675"/>
          <p14:tracePt t="16936" x="2616200" y="1971675"/>
          <p14:tracePt t="17249" x="2625725" y="1971675"/>
          <p14:tracePt t="17256" x="2633663" y="1971675"/>
          <p14:tracePt t="17270" x="2641600" y="1971675"/>
          <p14:tracePt t="17285" x="2651125" y="1971675"/>
          <p14:tracePt t="17314" x="2659063" y="1971675"/>
          <p14:tracePt t="17322" x="2668588" y="1971675"/>
          <p14:tracePt t="17329" x="2676525" y="1971675"/>
          <p14:tracePt t="17336" x="2684463" y="1971675"/>
          <p14:tracePt t="17365" x="2693988" y="1971675"/>
          <p14:tracePt t="17424" x="2701925" y="1971675"/>
          <p14:tracePt t="17431" x="2709863" y="1971675"/>
          <p14:tracePt t="17438" x="2719388" y="1971675"/>
          <p14:tracePt t="17460" x="2727325" y="1971675"/>
          <p14:tracePt t="17467" x="2735263" y="1971675"/>
          <p14:tracePt t="17475" x="2744788" y="1971675"/>
          <p14:tracePt t="17482" x="2752725" y="1971675"/>
          <p14:tracePt t="17497" x="2760663" y="1971675"/>
          <p14:tracePt t="17511" x="2770188" y="1971675"/>
          <p14:tracePt t="17518" x="2778125" y="1971675"/>
          <p14:tracePt t="17533" x="2786063" y="1971675"/>
          <p14:tracePt t="17555" x="2795588" y="1971675"/>
          <p14:tracePt t="17562" x="2803525" y="1971675"/>
          <p14:tracePt t="17576" x="2811463" y="1971675"/>
          <p14:tracePt t="17591" x="2820988" y="1963738"/>
          <p14:tracePt t="17599" x="2828925" y="1954213"/>
          <p14:tracePt t="17613" x="2838450" y="1954213"/>
          <p14:tracePt t="17627" x="2846388" y="1954213"/>
          <p14:tracePt t="17766" x="2854325" y="1954213"/>
          <p14:tracePt t="17773" x="2863850" y="1954213"/>
          <p14:tracePt t="17795" x="2871788" y="1954213"/>
          <p14:tracePt t="18094" x="2879725" y="1954213"/>
          <p14:tracePt t="18101" x="2889250" y="1946275"/>
          <p14:tracePt t="18109" x="2889250" y="1938338"/>
          <p14:tracePt t="18125" x="2905125" y="1928813"/>
          <p14:tracePt t="18130" x="2914650" y="1920875"/>
          <p14:tracePt t="18137" x="2914650" y="1911350"/>
          <p14:tracePt t="18145" x="2922588" y="1911350"/>
          <p14:tracePt t="18189" x="2940050" y="1911350"/>
          <p14:tracePt t="18458" x="2940050" y="1895475"/>
          <p14:tracePt t="18487" x="2930525" y="1895475"/>
          <p14:tracePt t="18509" x="2922588" y="1895475"/>
          <p14:tracePt t="18523" x="2914650" y="1895475"/>
          <p14:tracePt t="18531" x="2905125" y="1903413"/>
          <p14:tracePt t="18538" x="2897188" y="1903413"/>
          <p14:tracePt t="18545" x="2897188" y="1911350"/>
          <p14:tracePt t="18554" x="2889250" y="1920875"/>
          <p14:tracePt t="18561" x="2879725" y="1920875"/>
          <p14:tracePt t="18567" x="2871788" y="1938338"/>
          <p14:tracePt t="18574" x="2863850" y="1954213"/>
          <p14:tracePt t="18582" x="2863850" y="1971675"/>
          <p14:tracePt t="18589" x="2863850" y="1989138"/>
          <p14:tracePt t="18596" x="2863850" y="1997075"/>
          <p14:tracePt t="18604" x="2863850" y="2005013"/>
          <p14:tracePt t="18611" x="2863850" y="2014538"/>
          <p14:tracePt t="18618" x="2863850" y="2022475"/>
          <p14:tracePt t="18626" x="2863850" y="2030413"/>
          <p14:tracePt t="18633" x="2863850" y="2039938"/>
          <p14:tracePt t="18880" x="2820988" y="2073275"/>
          <p14:tracePt t="18888" x="2760663" y="2098675"/>
          <p14:tracePt t="18895" x="2719388" y="2141538"/>
          <p14:tracePt t="18902" x="2668588" y="2166938"/>
          <p14:tracePt t="18910" x="2633663" y="2200275"/>
          <p14:tracePt t="18917" x="2600325" y="2252663"/>
          <p14:tracePt t="18924" x="2549525" y="2286000"/>
          <p14:tracePt t="18931" x="2506663" y="2362200"/>
          <p14:tracePt t="18939" x="2455863" y="2430463"/>
          <p14:tracePt t="18946" x="2395538" y="2524125"/>
          <p14:tracePt t="18953" x="2344738" y="2600325"/>
          <p14:tracePt t="18961" x="2301875" y="2651125"/>
          <p14:tracePt t="18968" x="2268538" y="2701925"/>
          <p14:tracePt t="18976" x="2235200" y="2736850"/>
          <p14:tracePt t="18982" x="2208213" y="2787650"/>
          <p14:tracePt t="18990" x="2200275" y="2813050"/>
          <p14:tracePt t="18997" x="2192338" y="2830513"/>
          <p14:tracePt t="19004" x="2182813" y="2830513"/>
          <p14:tracePt t="19011" x="2174875" y="2838450"/>
          <p14:tracePt t="19019" x="2174875" y="2855913"/>
          <p14:tracePt t="19033" x="2174875" y="2863850"/>
          <p14:tracePt t="19041" x="2174875" y="2871788"/>
          <p14:tracePt t="19128" x="2157413" y="2871788"/>
          <p14:tracePt t="19136" x="2149475" y="2871788"/>
          <p14:tracePt t="19143" x="2141538" y="2871788"/>
          <p14:tracePt t="19150" x="2124075" y="2871788"/>
          <p14:tracePt t="19158" x="2106613" y="2871788"/>
          <p14:tracePt t="19165" x="2073275" y="2871788"/>
          <p14:tracePt t="19172" x="2055813" y="2871788"/>
          <p14:tracePt t="19179" x="2038350" y="2871788"/>
          <p14:tracePt t="19186" x="2005013" y="2871788"/>
          <p14:tracePt t="19193" x="1979613" y="2871788"/>
          <p14:tracePt t="19201" x="1954213" y="2871788"/>
          <p14:tracePt t="19209" x="1911350" y="2871788"/>
          <p14:tracePt t="19215" x="1885950" y="2881313"/>
          <p14:tracePt t="19222" x="1835150" y="2889250"/>
          <p14:tracePt t="19230" x="1801813" y="2897188"/>
          <p14:tracePt t="19237" x="1784350" y="2906713"/>
          <p14:tracePt t="19244" x="1749425" y="2914650"/>
          <p14:tracePt t="19252" x="1733550" y="2922588"/>
          <p14:tracePt t="19260" x="1716088" y="2932113"/>
          <p14:tracePt t="19266" x="1708150" y="2932113"/>
          <p14:tracePt t="19273" x="1682750" y="2932113"/>
          <p14:tracePt t="19281" x="1665288" y="2932113"/>
          <p14:tracePt t="19296" x="1647825" y="2932113"/>
          <p14:tracePt t="19303" x="1631950" y="2940050"/>
          <p14:tracePt t="19310" x="1614488" y="2940050"/>
          <p14:tracePt t="19317" x="1597025" y="2940050"/>
          <p14:tracePt t="19325" x="1589088" y="2940050"/>
          <p14:tracePt t="19341" x="1571625" y="2940050"/>
          <p14:tracePt t="19355" x="1554163" y="2940050"/>
          <p14:tracePt t="19363" x="1546225" y="2940050"/>
          <p14:tracePt t="19379" x="1538288" y="2940050"/>
          <p14:tracePt t="19383" x="1528763" y="2940050"/>
          <p14:tracePt t="19390" x="1520825" y="2940050"/>
          <p14:tracePt t="19616" x="1477963" y="2949575"/>
          <p14:tracePt t="19623" x="1401763" y="2957513"/>
          <p14:tracePt t="19630" x="1333500" y="2965450"/>
          <p14:tracePt t="19638" x="1274763" y="2982913"/>
          <p14:tracePt t="19645" x="1214438" y="2990850"/>
          <p14:tracePt t="19652" x="1181100" y="3000375"/>
          <p14:tracePt t="19660" x="1138238" y="3000375"/>
          <p14:tracePt t="19667" x="1112838" y="3000375"/>
          <p14:tracePt t="19675" x="1087438" y="3000375"/>
          <p14:tracePt t="19681" x="1079500" y="3000375"/>
          <p14:tracePt t="19689" x="1054100" y="3000375"/>
          <p14:tracePt t="19696" x="1036638" y="3000375"/>
          <p14:tracePt t="19703" x="1028700" y="3000375"/>
          <p14:tracePt t="19710" x="1011238" y="3000375"/>
          <p14:tracePt t="19718" x="1003300" y="3000375"/>
          <p14:tracePt t="19725" x="976313" y="3000375"/>
          <p14:tracePt t="19733" x="968375" y="3000375"/>
          <p14:tracePt t="19740" x="960438" y="3000375"/>
          <p14:tracePt t="19755" x="950913" y="3000375"/>
          <p14:tracePt t="19762" x="942975" y="3000375"/>
          <p14:tracePt t="19776" x="935038" y="3000375"/>
          <p14:tracePt t="19784" x="917575" y="3000375"/>
          <p14:tracePt t="19827" x="917575" y="3008313"/>
          <p14:tracePt t="19834" x="925513" y="3016250"/>
          <p14:tracePt t="19842" x="935038" y="3016250"/>
          <p14:tracePt t="19849" x="942975" y="3033713"/>
          <p14:tracePt t="19857" x="960438" y="3033713"/>
          <p14:tracePt t="19864" x="985838" y="3033713"/>
          <p14:tracePt t="19871" x="1028700" y="3033713"/>
          <p14:tracePt t="19878" x="1069975" y="3033713"/>
          <p14:tracePt t="19886" x="1130300" y="3033713"/>
          <p14:tracePt t="19893" x="1155700" y="3033713"/>
          <p14:tracePt t="19900" x="1198563" y="3033713"/>
          <p14:tracePt t="19909" x="1231900" y="3033713"/>
          <p14:tracePt t="19915" x="1282700" y="3016250"/>
          <p14:tracePt t="19922" x="1300163" y="3016250"/>
          <p14:tracePt t="19929" x="1325563" y="3016250"/>
          <p14:tracePt t="19937" x="1343025" y="3016250"/>
          <p14:tracePt t="19944" x="1368425" y="3016250"/>
          <p14:tracePt t="19951" x="1384300" y="3016250"/>
          <p14:tracePt t="19959" x="1401763" y="3016250"/>
          <p14:tracePt t="19966" x="1409700" y="3016250"/>
          <p14:tracePt t="19973" x="1444625" y="3016250"/>
          <p14:tracePt t="19980" x="1470025" y="3016250"/>
          <p14:tracePt t="19987" x="1495425" y="3016250"/>
          <p14:tracePt t="19995" x="1528763" y="3016250"/>
          <p14:tracePt t="20002" x="1571625" y="3016250"/>
          <p14:tracePt t="20009" x="1606550" y="3025775"/>
          <p14:tracePt t="20016" x="1639888" y="3025775"/>
          <p14:tracePt t="20024" x="1673225" y="3033713"/>
          <p14:tracePt t="20031" x="1698625" y="3033713"/>
          <p14:tracePt t="20039" x="1716088" y="3041650"/>
          <p14:tracePt t="20046" x="1749425" y="3041650"/>
          <p14:tracePt t="20053" x="1766888" y="3051175"/>
          <p14:tracePt t="20060" x="1776413" y="3059113"/>
          <p14:tracePt t="20068" x="1792288" y="3067050"/>
          <p14:tracePt t="20076" x="1817688" y="3067050"/>
          <p14:tracePt t="20082" x="1835150" y="3076575"/>
          <p14:tracePt t="20090" x="1843088" y="3076575"/>
          <p14:tracePt t="20097" x="1868488" y="3076575"/>
          <p14:tracePt t="20104" x="1885950" y="3076575"/>
          <p14:tracePt t="20111" x="1903413" y="3076575"/>
          <p14:tracePt t="20126" x="1928813" y="3076575"/>
          <p14:tracePt t="20133" x="1946275" y="3076575"/>
          <p14:tracePt t="20141" x="1971675" y="3076575"/>
          <p14:tracePt t="20148" x="1979613" y="3076575"/>
          <p14:tracePt t="20155" x="1997075" y="3076575"/>
          <p14:tracePt t="20163" x="2005013" y="3076575"/>
          <p14:tracePt t="20169" x="2022475" y="3076575"/>
          <p14:tracePt t="20177" x="2047875" y="3076575"/>
          <p14:tracePt t="20184" x="2055813" y="3076575"/>
          <p14:tracePt t="20192" x="2073275" y="3076575"/>
          <p14:tracePt t="20198" x="2081213" y="3076575"/>
          <p14:tracePt t="20213" x="2090738" y="3076575"/>
          <p14:tracePt t="20221" x="2106613" y="3076575"/>
          <p14:tracePt t="20862" x="2116138" y="3076575"/>
          <p14:tracePt t="20869" x="2124075" y="3076575"/>
          <p14:tracePt t="20883" x="2132013" y="3076575"/>
          <p14:tracePt t="20891" x="2141538" y="3076575"/>
          <p14:tracePt t="20898" x="2149475" y="3076575"/>
          <p14:tracePt t="20912" x="2166938" y="3076575"/>
          <p14:tracePt t="20927" x="2174875" y="3076575"/>
          <p14:tracePt t="20935" x="2182813" y="3076575"/>
          <p14:tracePt t="20942" x="2192338" y="3076575"/>
          <p14:tracePt t="20949" x="2200275" y="3076575"/>
          <p14:tracePt t="20956" x="2208213" y="3076575"/>
          <p14:tracePt t="20963" x="2225675" y="3076575"/>
          <p14:tracePt t="20970" x="2243138" y="3076575"/>
          <p14:tracePt t="20978" x="2260600" y="3076575"/>
          <p14:tracePt t="20992" x="2268538" y="3076575"/>
          <p14:tracePt t="21000" x="2276475" y="3076575"/>
          <p14:tracePt t="21015" x="2293938" y="3076575"/>
          <p14:tracePt t="21022" x="2301875" y="3076575"/>
          <p14:tracePt t="21345" x="2344738" y="3067050"/>
          <p14:tracePt t="21349" x="2430463" y="3051175"/>
          <p14:tracePt t="21358" x="2506663" y="3041650"/>
          <p14:tracePt t="21365" x="2565400" y="3033713"/>
          <p14:tracePt t="21371" x="2625725" y="3033713"/>
          <p14:tracePt t="21379" x="2668588" y="3033713"/>
          <p14:tracePt t="21386" x="2709863" y="3033713"/>
          <p14:tracePt t="21393" x="2744788" y="3033713"/>
          <p14:tracePt t="21401" x="2786063" y="3033713"/>
          <p14:tracePt t="21409" x="2820988" y="3033713"/>
          <p14:tracePt t="21415" x="2846388" y="3033713"/>
          <p14:tracePt t="21423" x="2889250" y="3033713"/>
          <p14:tracePt t="21430" x="2914650" y="3033713"/>
          <p14:tracePt t="21437" x="2947988" y="3033713"/>
          <p14:tracePt t="21444" x="2973388" y="3041650"/>
          <p14:tracePt t="21451" x="2990850" y="3051175"/>
          <p14:tracePt t="21459" x="3024188" y="3059113"/>
          <p14:tracePt t="21466" x="3041650" y="3067050"/>
          <p14:tracePt t="21473" x="3049588" y="3067050"/>
          <p14:tracePt t="21481" x="3067050" y="3067050"/>
          <p14:tracePt t="21488" x="3084513" y="3067050"/>
          <p14:tracePt t="21496" x="3092450" y="3067050"/>
          <p14:tracePt t="21503" x="3100388" y="3067050"/>
          <p14:tracePt t="21510" x="3109913" y="3067050"/>
          <p14:tracePt t="21518" x="3117850" y="3067050"/>
          <p14:tracePt t="21526" x="3127375" y="3067050"/>
          <p14:tracePt t="21532" x="3135313" y="3067050"/>
          <p14:tracePt t="21539" x="3160713" y="3067050"/>
          <p14:tracePt t="21546" x="3178175" y="3067050"/>
          <p14:tracePt t="21554" x="3186113" y="3067050"/>
          <p14:tracePt t="21561" x="3203575" y="3067050"/>
          <p14:tracePt t="21568" x="3211513" y="3067050"/>
          <p14:tracePt t="21583" x="3228975" y="3067050"/>
          <p14:tracePt t="21590" x="3236913" y="3067050"/>
          <p14:tracePt t="21604" x="3244850" y="3067050"/>
          <p14:tracePt t="21612" x="3254375" y="3067050"/>
          <p14:tracePt t="21626" x="3262313" y="3067050"/>
          <p14:tracePt t="21634" x="3270250" y="3067050"/>
          <p14:tracePt t="21641" x="3279775" y="3067050"/>
          <p14:tracePt t="21648" x="3287713" y="3067050"/>
          <p14:tracePt t="21655" x="3297238" y="3067050"/>
          <p14:tracePt t="26530" x="3297238" y="3094038"/>
          <p14:tracePt t="26537" x="3287713" y="3152775"/>
          <p14:tracePt t="26544" x="3279775" y="3186113"/>
          <p14:tracePt t="26551" x="3270250" y="3238500"/>
          <p14:tracePt t="26558" x="3270250" y="3263900"/>
          <p14:tracePt t="26566" x="3270250" y="3322638"/>
          <p14:tracePt t="26573" x="3270250" y="3365500"/>
          <p14:tracePt t="26580" x="3270250" y="3433763"/>
          <p14:tracePt t="26588" x="3270250" y="3492500"/>
          <p14:tracePt t="26595" x="3279775" y="3568700"/>
          <p14:tracePt t="26602" x="3287713" y="3646488"/>
          <p14:tracePt t="26610" x="3287713" y="3697288"/>
          <p14:tracePt t="26617" x="3297238" y="3756025"/>
          <p14:tracePt t="26625" x="3297238" y="3790950"/>
          <p14:tracePt t="26631" x="3297238" y="3824288"/>
          <p14:tracePt t="26640" x="3297238" y="3849688"/>
          <p14:tracePt t="26646" x="3297238" y="3857625"/>
          <p14:tracePt t="26653" x="3297238" y="3867150"/>
          <p14:tracePt t="26661" x="3297238" y="3875088"/>
          <p14:tracePt t="26668" x="3297238" y="3883025"/>
          <p14:tracePt t="26843" x="3254375" y="3883025"/>
          <p14:tracePt t="26850" x="3194050" y="3875088"/>
          <p14:tracePt t="26857" x="3152775" y="3867150"/>
          <p14:tracePt t="26865" x="3092450" y="3857625"/>
          <p14:tracePt t="26872" x="3059113" y="3849688"/>
          <p14:tracePt t="26879" x="2998788" y="3832225"/>
          <p14:tracePt t="26886" x="2947988" y="3824288"/>
          <p14:tracePt t="26893" x="2889250" y="3816350"/>
          <p14:tracePt t="26901" x="2846388" y="3806825"/>
          <p14:tracePt t="26908" x="2786063" y="3790950"/>
          <p14:tracePt t="26915" x="2735263" y="3781425"/>
          <p14:tracePt t="26923" x="2693988" y="3773488"/>
          <p14:tracePt t="26930" x="2659063" y="3763963"/>
          <p14:tracePt t="26937" x="2625725" y="3756025"/>
          <p14:tracePt t="26945" x="2600325" y="3756025"/>
          <p14:tracePt t="26952" x="2582863" y="3756025"/>
          <p14:tracePt t="26959" x="2557463" y="3756025"/>
          <p14:tracePt t="26967" x="2540000" y="3756025"/>
          <p14:tracePt t="26974" x="2532063" y="3756025"/>
          <p14:tracePt t="26981" x="2514600" y="3756025"/>
          <p14:tracePt t="26989" x="2506663" y="3756025"/>
          <p14:tracePt t="26996" x="2481263" y="3756025"/>
          <p14:tracePt t="27003" x="2463800" y="3763963"/>
          <p14:tracePt t="27010" x="2446338" y="3790950"/>
          <p14:tracePt t="27018" x="2430463" y="3806825"/>
          <p14:tracePt t="27025" x="2413000" y="3832225"/>
          <p14:tracePt t="27032" x="2395538" y="3849688"/>
          <p14:tracePt t="27040" x="2379663" y="3875088"/>
          <p14:tracePt t="27047" x="2362200" y="3900488"/>
          <p14:tracePt t="27054" x="2352675" y="3943350"/>
          <p14:tracePt t="27061" x="2344738" y="3968750"/>
          <p14:tracePt t="27069" x="2344738" y="4002088"/>
          <p14:tracePt t="27076" x="2344738" y="4062413"/>
          <p14:tracePt t="27083" x="2344738" y="4138613"/>
          <p14:tracePt t="27091" x="2344738" y="4206875"/>
          <p14:tracePt t="27098" x="2352675" y="4283075"/>
          <p14:tracePt t="27106" x="2352675" y="4351338"/>
          <p14:tracePt t="27112" x="2352675" y="4402138"/>
          <p14:tracePt t="27120" x="2352675" y="4452938"/>
          <p14:tracePt t="27139" x="2370138" y="4546600"/>
          <p14:tracePt t="27142" x="2379663" y="4589463"/>
          <p14:tracePt t="27148" x="2387600" y="4665663"/>
          <p14:tracePt t="27156" x="2387600" y="4733925"/>
          <p14:tracePt t="27163" x="2395538" y="4792663"/>
          <p14:tracePt t="27170" x="2405063" y="4852988"/>
          <p14:tracePt t="27177" x="2405063" y="4886325"/>
          <p14:tracePt t="27185" x="2405063" y="4919663"/>
          <p14:tracePt t="27192" x="2405063" y="4937125"/>
          <p14:tracePt t="27200" x="2405063" y="4962525"/>
          <p14:tracePt t="27207" x="2405063" y="4987925"/>
          <p14:tracePt t="27214" x="2405063" y="4997450"/>
          <p14:tracePt t="27223" x="2405063" y="5013325"/>
          <p14:tracePt t="27228" x="2405063" y="5022850"/>
          <p14:tracePt t="27236" x="2405063" y="5030788"/>
          <p14:tracePt t="27243" x="2405063" y="5048250"/>
          <p14:tracePt t="27251" x="2413000" y="5064125"/>
          <p14:tracePt t="27257" x="2430463" y="5081588"/>
          <p14:tracePt t="27265" x="2438400" y="5099050"/>
          <p14:tracePt t="27273" x="2446338" y="5106988"/>
          <p14:tracePt t="27279" x="2446338" y="5132388"/>
          <p14:tracePt t="27287" x="2455863" y="5149850"/>
          <p14:tracePt t="27294" x="2463800" y="5157788"/>
          <p14:tracePt t="27301" x="2471738" y="5183188"/>
          <p14:tracePt t="27309" x="2481263" y="5218113"/>
          <p14:tracePt t="27316" x="2506663" y="5243513"/>
          <p14:tracePt t="27323" x="2524125" y="5260975"/>
          <p14:tracePt t="27331" x="2532063" y="5268913"/>
          <p14:tracePt t="27339" x="2540000" y="5294313"/>
          <p14:tracePt t="27345" x="2557463" y="5311775"/>
          <p14:tracePt t="27352" x="2582863" y="5327650"/>
          <p14:tracePt t="27360" x="2590800" y="5345113"/>
          <p14:tracePt t="27367" x="2608263" y="5362575"/>
          <p14:tracePt t="27375" x="2616200" y="5380038"/>
          <p14:tracePt t="27381" x="2641600" y="5395913"/>
          <p14:tracePt t="27390" x="2668588" y="5405438"/>
          <p14:tracePt t="27396" x="2693988" y="5413375"/>
          <p14:tracePt t="27403" x="2719388" y="5421313"/>
          <p14:tracePt t="27411" x="2744788" y="5430838"/>
          <p14:tracePt t="27418" x="2770188" y="5446713"/>
          <p14:tracePt t="27425" x="2795588" y="5456238"/>
          <p14:tracePt t="27432" x="2838450" y="5456238"/>
          <p14:tracePt t="27440" x="2871788" y="5464175"/>
          <p14:tracePt t="27447" x="2914650" y="5464175"/>
          <p14:tracePt t="27457" x="2947988" y="5464175"/>
          <p14:tracePt t="27462" x="2965450" y="5464175"/>
          <p14:tracePt t="27469" x="2998788" y="5464175"/>
          <p14:tracePt t="27476" x="3033713" y="5464175"/>
          <p14:tracePt t="27484" x="3074988" y="5456238"/>
          <p14:tracePt t="27491" x="3109913" y="5456238"/>
          <p14:tracePt t="27498" x="3143250" y="5421313"/>
          <p14:tracePt t="27506" x="3194050" y="5395913"/>
          <p14:tracePt t="27513" x="3236913" y="5327650"/>
          <p14:tracePt t="27520" x="3287713" y="5268913"/>
          <p14:tracePt t="27527" x="3348038" y="5183188"/>
          <p14:tracePt t="27534" x="3414713" y="5132388"/>
          <p14:tracePt t="27543" x="3475038" y="5064125"/>
          <p14:tracePt t="27549" x="3525838" y="5022850"/>
          <p14:tracePt t="27557" x="3594100" y="4962525"/>
          <p14:tracePt t="27564" x="3652838" y="4878388"/>
          <p14:tracePt t="27571" x="3721100" y="4792663"/>
          <p14:tracePt t="27578" x="3763963" y="4683125"/>
          <p14:tracePt t="27585" x="3814763" y="4597400"/>
          <p14:tracePt t="27593" x="3840163" y="4521200"/>
          <p14:tracePt t="27600" x="3865563" y="4470400"/>
          <p14:tracePt t="27607" x="3883025" y="4427538"/>
          <p14:tracePt t="27615" x="3908425" y="4384675"/>
          <p14:tracePt t="27624" x="3933825" y="4325938"/>
          <p14:tracePt t="27629" x="3941763" y="4283075"/>
          <p14:tracePt t="27637" x="3951288" y="4232275"/>
          <p14:tracePt t="27644" x="3951288" y="4197350"/>
          <p14:tracePt t="27651" x="3951288" y="4156075"/>
          <p14:tracePt t="27658" x="3951288" y="4130675"/>
          <p14:tracePt t="27666" x="3951288" y="4105275"/>
          <p14:tracePt t="27673" x="3951288" y="4070350"/>
          <p14:tracePt t="27680" x="3951288" y="4052888"/>
          <p14:tracePt t="27687" x="3941763" y="4027488"/>
          <p14:tracePt t="27695" x="3933825" y="4002088"/>
          <p14:tracePt t="27702" x="3925888" y="3986213"/>
          <p14:tracePt t="27710" x="3908425" y="3976688"/>
          <p14:tracePt t="27717" x="3908425" y="3968750"/>
          <p14:tracePt t="27724" x="3890963" y="3951288"/>
          <p14:tracePt t="27732" x="3873500" y="3943350"/>
          <p14:tracePt t="27741" x="3865563" y="3935413"/>
          <p14:tracePt t="27746" x="3840163" y="3925888"/>
          <p14:tracePt t="27753" x="3822700" y="3917950"/>
          <p14:tracePt t="27761" x="3806825" y="3908425"/>
          <p14:tracePt t="27768" x="3806825" y="3900488"/>
          <p14:tracePt t="27775" x="3789363" y="3900488"/>
          <p14:tracePt t="27782" x="3763963" y="3892550"/>
          <p14:tracePt t="27791" x="3756025" y="3883025"/>
          <p14:tracePt t="27797" x="3738563" y="3875088"/>
          <p14:tracePt t="27804" x="3721100" y="3857625"/>
          <p14:tracePt t="27811" x="3703638" y="3849688"/>
          <p14:tracePt t="27819" x="3695700" y="3841750"/>
          <p14:tracePt t="27826" x="3678238" y="3841750"/>
          <p14:tracePt t="27833" x="3670300" y="3841750"/>
          <p14:tracePt t="27848" x="3662363" y="3841750"/>
          <p14:tracePt t="27857" x="3652838" y="3841750"/>
          <p14:tracePt t="27870" x="3644900" y="3841750"/>
          <p14:tracePt t="27877" x="3627438" y="3841750"/>
          <p14:tracePt t="27891" x="3619500" y="3841750"/>
          <p14:tracePt t="27899" x="3611563" y="3841750"/>
          <p14:tracePt t="27914" x="3602038" y="3841750"/>
          <p14:tracePt t="27921" x="3594100" y="3841750"/>
          <p14:tracePt t="27928" x="3586163" y="3841750"/>
          <p14:tracePt t="28475" x="3678238" y="3781425"/>
          <p14:tracePt t="28482" x="3873500" y="3679825"/>
          <p14:tracePt t="28489" x="4017963" y="3586163"/>
          <p14:tracePt t="28496" x="4205288" y="3484563"/>
          <p14:tracePt t="28504" x="4511675" y="3340100"/>
          <p14:tracePt t="28511" x="4757738" y="3221038"/>
          <p14:tracePt t="28518" x="4970463" y="3152775"/>
          <p14:tracePt t="28525" x="5292725" y="3041650"/>
          <p14:tracePt t="28532" x="5548313" y="2974975"/>
          <p14:tracePt t="28540" x="5776913" y="2914650"/>
          <p14:tracePt t="28547" x="6024563" y="2889250"/>
          <p14:tracePt t="28554" x="6296025" y="2855913"/>
          <p14:tracePt t="28562" x="6448425" y="2838450"/>
          <p14:tracePt t="28569" x="6600825" y="2838450"/>
          <p14:tracePt t="28576" x="6797675" y="2838450"/>
          <p14:tracePt t="28584" x="6950075" y="2846388"/>
          <p14:tracePt t="28592" x="7069138" y="2855913"/>
          <p14:tracePt t="28598" x="7170738" y="2863850"/>
          <p14:tracePt t="28606" x="7256463" y="2889250"/>
          <p14:tracePt t="28613" x="7315200" y="2922588"/>
          <p14:tracePt t="28620" x="7373938" y="2932113"/>
          <p14:tracePt t="28627" x="7408863" y="2949575"/>
          <p14:tracePt t="28634" x="7442200" y="2957513"/>
          <p14:tracePt t="28642" x="7459663" y="2965450"/>
          <p14:tracePt t="28649" x="7467600" y="2974975"/>
          <p14:tracePt t="28904" x="7570788" y="2922588"/>
          <p14:tracePt t="28911" x="7740650" y="2820988"/>
          <p14:tracePt t="28919" x="7875588" y="2762250"/>
          <p14:tracePt t="28926" x="7994650" y="2719388"/>
          <p14:tracePt t="28933" x="8105775" y="2686050"/>
          <p14:tracePt t="28941" x="8232775" y="2660650"/>
          <p14:tracePt t="28948" x="8377238" y="2651125"/>
          <p14:tracePt t="28956" x="8478838" y="2651125"/>
          <p14:tracePt t="28962" x="8572500" y="2651125"/>
          <p14:tracePt t="28970" x="8674100" y="2651125"/>
          <p14:tracePt t="28977" x="8777288" y="2651125"/>
          <p14:tracePt t="28984" x="8869363" y="2651125"/>
          <p14:tracePt t="28991" x="8947150" y="2660650"/>
          <p14:tracePt t="28999" x="9023350" y="2668588"/>
          <p14:tracePt t="29007" x="9056688" y="2676525"/>
          <p14:tracePt t="29013" x="9099550" y="2676525"/>
          <p14:tracePt t="29021" x="9117013" y="2676525"/>
          <p14:tracePt t="29027" x="9150350" y="2676525"/>
          <p14:tracePt t="29035" x="9167813" y="2676525"/>
          <p14:tracePt t="29042" x="9175750" y="2676525"/>
          <p14:tracePt t="29050" x="9183688" y="2676525"/>
          <p14:tracePt t="29057" x="9193213" y="2676525"/>
          <p14:tracePt t="29115" x="9201150" y="2676525"/>
          <p14:tracePt t="29145" x="9218613" y="2676525"/>
          <p14:tracePt t="29152" x="9226550" y="2676525"/>
          <p14:tracePt t="29159" x="9244013" y="2676525"/>
          <p14:tracePt t="29167" x="9261475" y="2676525"/>
          <p14:tracePt t="29174" x="9269413" y="2668588"/>
          <p14:tracePt t="29181" x="9294813" y="2660650"/>
          <p14:tracePt t="29191" x="9320213" y="2633663"/>
          <p14:tracePt t="29195" x="9345613" y="2617788"/>
          <p14:tracePt t="29203" x="9380538" y="2600325"/>
          <p14:tracePt t="29210" x="9396413" y="2582863"/>
          <p14:tracePt t="29217" x="9405938" y="2566988"/>
          <p14:tracePt t="29226" x="9421813" y="2557463"/>
          <p14:tracePt t="29232" x="9439275" y="2549525"/>
          <p14:tracePt t="29240" x="9456738" y="2541588"/>
          <p14:tracePt t="29246" x="9456738" y="2532063"/>
          <p14:tracePt t="29254" x="9464675" y="2532063"/>
          <p14:tracePt t="29261" x="9472613" y="2532063"/>
          <p14:tracePt t="29341" x="9472613" y="2524125"/>
          <p14:tracePt t="29363" x="9472613" y="2516188"/>
          <p14:tracePt t="29414" x="9482138" y="2498725"/>
          <p14:tracePt t="29421" x="9490075" y="2481263"/>
          <p14:tracePt t="29429" x="9498013" y="2463800"/>
          <p14:tracePt t="29435" x="9507538" y="2455863"/>
          <p14:tracePt t="29444" x="9523413" y="2438400"/>
          <p14:tracePt t="29450" x="9532938" y="2405063"/>
          <p14:tracePt t="29457" x="9532938" y="2387600"/>
          <p14:tracePt t="29465" x="9540875" y="2379663"/>
          <p14:tracePt t="29472" x="9550400" y="2362200"/>
          <p14:tracePt t="29479" x="9558338" y="2344738"/>
          <p14:tracePt t="29487" x="9566275" y="2336800"/>
          <p14:tracePt t="29501" x="9575800" y="2328863"/>
          <p14:tracePt t="29508" x="9575800" y="2319338"/>
          <p14:tracePt t="29552" x="9591675" y="2319338"/>
          <p14:tracePt t="29567" x="9601200" y="2319338"/>
          <p14:tracePt t="29574" x="9601200" y="2311400"/>
          <p14:tracePt t="29588" x="9609138" y="2303463"/>
          <p14:tracePt t="29596" x="9609138" y="2293938"/>
          <p14:tracePt t="29603" x="9617075" y="2286000"/>
          <p14:tracePt t="29610" x="9634538" y="2278063"/>
          <p14:tracePt t="29618" x="9652000" y="2268538"/>
          <p14:tracePt t="29625" x="9667875" y="2260600"/>
          <p14:tracePt t="29632" x="9694863" y="2260600"/>
          <p14:tracePt t="29639" x="9720263" y="2260600"/>
          <p14:tracePt t="29647" x="9745663" y="2260600"/>
          <p14:tracePt t="29654" x="9761538" y="2260600"/>
          <p14:tracePt t="29661" x="9779000" y="2260600"/>
          <p14:tracePt t="29669" x="9786938" y="2260600"/>
          <p14:tracePt t="29676" x="9796463" y="2260600"/>
          <p14:tracePt t="29683" x="9804400" y="2260600"/>
          <p14:tracePt t="29690" x="9812338" y="2268538"/>
          <p14:tracePt t="29698" x="9821863" y="2268538"/>
          <p14:tracePt t="29705" x="9829800" y="2268538"/>
          <p14:tracePt t="29734" x="9829800" y="2286000"/>
          <p14:tracePt t="29741" x="9829800" y="2293938"/>
          <p14:tracePt t="31002" x="9847263" y="2268538"/>
          <p14:tracePt t="31009" x="9872663" y="2200275"/>
          <p14:tracePt t="31017" x="9890125" y="2166938"/>
          <p14:tracePt t="31024" x="9915525" y="2116138"/>
          <p14:tracePt t="31031" x="9931400" y="2098675"/>
          <p14:tracePt t="31038" x="9948863" y="2073275"/>
          <p14:tracePt t="31046" x="9956800" y="2055813"/>
          <p14:tracePt t="31053" x="9974263" y="2030413"/>
          <p14:tracePt t="31061" x="9983788" y="2030413"/>
          <p14:tracePt t="31068" x="10009188" y="2014538"/>
          <p14:tracePt t="31075" x="10025063" y="1997075"/>
          <p14:tracePt t="31082" x="10050463" y="1979613"/>
          <p14:tracePt t="31090" x="10085388" y="1963738"/>
          <p14:tracePt t="31096" x="10101263" y="1954213"/>
          <p14:tracePt t="31105" x="10126663" y="1946275"/>
          <p14:tracePt t="31112" x="10161588" y="1928813"/>
          <p14:tracePt t="31119" x="10186988" y="1920875"/>
          <p14:tracePt t="31126" x="10212388" y="1920875"/>
          <p14:tracePt t="31133" x="10237788" y="1911350"/>
          <p14:tracePt t="31140" x="10271125" y="1903413"/>
          <p14:tracePt t="31147" x="10298113" y="1885950"/>
          <p14:tracePt t="31155" x="10331450" y="1878013"/>
          <p14:tracePt t="31162" x="10356850" y="1870075"/>
          <p14:tracePt t="31170" x="10390188" y="1860550"/>
          <p14:tracePt t="31177" x="10415588" y="1860550"/>
          <p14:tracePt t="31184" x="10450513" y="1860550"/>
          <p14:tracePt t="31191" x="10475913" y="1860550"/>
          <p14:tracePt t="31199" x="10501313" y="1860550"/>
          <p14:tracePt t="31206" x="10526713" y="1860550"/>
          <p14:tracePt t="31213" x="10552113" y="1860550"/>
          <p14:tracePt t="31223" x="10569575" y="1860550"/>
          <p14:tracePt t="31228" x="10585450" y="1860550"/>
          <p14:tracePt t="31235" x="10612438" y="1860550"/>
          <p14:tracePt t="31242" x="10620375" y="1860550"/>
          <p14:tracePt t="31249" x="10645775" y="1860550"/>
          <p14:tracePt t="31257" x="10671175" y="1860550"/>
          <p14:tracePt t="31264" x="10679113" y="1860550"/>
          <p14:tracePt t="31272" x="10696575" y="1860550"/>
          <p14:tracePt t="31278" x="10729913" y="1860550"/>
          <p14:tracePt t="31286" x="10739438" y="1860550"/>
          <p14:tracePt t="31293" x="10764838" y="1860550"/>
          <p14:tracePt t="31301" x="10798175" y="1860550"/>
          <p14:tracePt t="31308" x="10807700" y="1860550"/>
          <p14:tracePt t="31315" x="10823575" y="1860550"/>
          <p14:tracePt t="31322" x="10833100" y="1860550"/>
          <p14:tracePt t="31330" x="10858500" y="1860550"/>
          <p14:tracePt t="31337" x="10866438" y="1860550"/>
          <p14:tracePt t="31351" x="10874375" y="1860550"/>
          <p14:tracePt t="31760" x="10909300" y="1844675"/>
          <p14:tracePt t="31767" x="10942638" y="1827213"/>
          <p14:tracePt t="31774" x="11002963" y="1809750"/>
          <p14:tracePt t="31781" x="11061700" y="1784350"/>
          <p14:tracePt t="31789" x="11112500" y="1766888"/>
          <p14:tracePt t="31796" x="11188700" y="1751013"/>
          <p14:tracePt t="31803" x="11231563" y="1733550"/>
          <p14:tracePt t="31810" x="11291888" y="1725613"/>
          <p14:tracePt t="31818" x="11325225" y="1716088"/>
          <p14:tracePt t="31825" x="11368088" y="1716088"/>
          <p14:tracePt t="31832" x="11401425" y="1708150"/>
          <p14:tracePt t="31839" x="11444288" y="1700213"/>
          <p14:tracePt t="31847" x="11469688" y="1700213"/>
          <p14:tracePt t="31854" x="11495088" y="1700213"/>
          <p14:tracePt t="31861" x="11537950" y="1690688"/>
          <p14:tracePt t="31869" x="11563350" y="1690688"/>
          <p14:tracePt t="31876" x="11580813" y="1690688"/>
          <p14:tracePt t="31883" x="11614150" y="1690688"/>
          <p14:tracePt t="31890" x="11639550" y="1690688"/>
          <p14:tracePt t="31898" x="11657013" y="1690688"/>
          <p14:tracePt t="31905" x="11690350" y="1674813"/>
          <p14:tracePt t="31912" x="11715750" y="1674813"/>
          <p14:tracePt t="31920" x="11741150" y="1674813"/>
          <p14:tracePt t="31927" x="11766550" y="1665288"/>
          <p14:tracePt t="31934" x="11784013" y="1665288"/>
          <p14:tracePt t="31941" x="11809413" y="1665288"/>
          <p14:tracePt t="31949" x="11818938" y="1665288"/>
          <p14:tracePt t="31956" x="11852275" y="1657350"/>
          <p14:tracePt t="31964" x="11877675" y="1657350"/>
          <p14:tracePt t="31975" x="11903075" y="1649413"/>
          <p14:tracePt t="31979" x="11928475" y="1649413"/>
          <p14:tracePt t="31986" x="11945938" y="1649413"/>
          <p14:tracePt t="31994" x="11971338" y="1649413"/>
          <p14:tracePt t="32000" x="11979275" y="1639888"/>
          <p14:tracePt t="32007" x="12014200" y="1639888"/>
          <p14:tracePt t="32014" x="12030075" y="1639888"/>
          <p14:tracePt t="32022" x="12039600" y="1639888"/>
          <p14:tracePt t="32029" x="12055475" y="1631950"/>
          <p14:tracePt t="32036" x="12080875" y="1631950"/>
          <p14:tracePt t="32044" x="12090400" y="1631950"/>
          <p14:tracePt t="32050" x="12098338" y="1631950"/>
          <p14:tracePt t="32058" x="12106275" y="1631950"/>
          <p14:tracePt t="32072" x="12115800" y="1631950"/>
          <p14:tracePt t="32080" x="12123738" y="1631950"/>
          <p14:tracePt t="32088" x="12133263" y="1631950"/>
          <p14:tracePt t="32160" x="12106275" y="1631950"/>
          <p14:tracePt t="32167" x="12072938" y="1631950"/>
          <p14:tracePt t="32175" x="12014200" y="1631950"/>
          <p14:tracePt t="32182" x="11920538" y="1639888"/>
          <p14:tracePt t="32189" x="11791950" y="1665288"/>
          <p14:tracePt t="32196" x="11647488" y="1690688"/>
          <p14:tracePt t="32204" x="11537950" y="1725613"/>
          <p14:tracePt t="32211" x="11436350" y="1751013"/>
          <p14:tracePt t="32218" x="11333163" y="1766888"/>
          <p14:tracePt t="32226" x="11206163" y="1793875"/>
          <p14:tracePt t="32233" x="11071225" y="1827213"/>
          <p14:tracePt t="32240" x="10960100" y="1852613"/>
          <p14:tracePt t="32248" x="10874375" y="1870075"/>
          <p14:tracePt t="32256" x="10815638" y="1885950"/>
          <p14:tracePt t="32262" x="10739438" y="1903413"/>
          <p14:tracePt t="32269" x="10645775" y="1928813"/>
          <p14:tracePt t="32277" x="10585450" y="1938338"/>
          <p14:tracePt t="32284" x="10544175" y="1946275"/>
          <p14:tracePt t="32291" x="10518775" y="1954213"/>
          <p14:tracePt t="32299" x="10501313" y="1963738"/>
          <p14:tracePt t="32561" x="10458450" y="1979613"/>
          <p14:tracePt t="32568" x="10415588" y="1997075"/>
          <p14:tracePt t="32575" x="10390188" y="2005013"/>
          <p14:tracePt t="32582" x="10364788" y="2014538"/>
          <p14:tracePt t="32590" x="10348913" y="2022475"/>
          <p14:tracePt t="32597" x="10331450" y="2022475"/>
          <p14:tracePt t="32605" x="10313988" y="2022475"/>
          <p14:tracePt t="32612" x="10298113" y="2022475"/>
          <p14:tracePt t="32619" x="10288588" y="2022475"/>
          <p14:tracePt t="32626" x="10263188" y="2022475"/>
          <p14:tracePt t="32633" x="10255250" y="2022475"/>
          <p14:tracePt t="32641" x="10245725" y="2022475"/>
          <p14:tracePt t="32648" x="10237788" y="2030413"/>
          <p14:tracePt t="32655" x="10229850" y="2030413"/>
          <p14:tracePt t="32672" x="10220325" y="2030413"/>
          <p14:tracePt t="32677" x="10212388" y="2030413"/>
          <p14:tracePt t="32685" x="10204450" y="2030413"/>
          <p14:tracePt t="32692" x="10194925" y="2030413"/>
          <p14:tracePt t="32780" x="10212388" y="2030413"/>
          <p14:tracePt t="32787" x="10237788" y="2030413"/>
          <p14:tracePt t="32793" x="10263188" y="2030413"/>
          <p14:tracePt t="32801" x="10306050" y="2030413"/>
          <p14:tracePt t="32808" x="10331450" y="2030413"/>
          <p14:tracePt t="32816" x="10374313" y="2030413"/>
          <p14:tracePt t="32823" x="10407650" y="2030413"/>
          <p14:tracePt t="32830" x="10450513" y="2030413"/>
          <p14:tracePt t="32837" x="10483850" y="2030413"/>
          <p14:tracePt t="32844" x="10509250" y="2030413"/>
          <p14:tracePt t="32852" x="10544175" y="2030413"/>
          <p14:tracePt t="32859" x="10569575" y="2030413"/>
          <p14:tracePt t="32867" x="10612438" y="2030413"/>
          <p14:tracePt t="32874" x="10637838" y="2030413"/>
          <p14:tracePt t="32881" x="10679113" y="2030413"/>
          <p14:tracePt t="32889" x="10704513" y="2030413"/>
          <p14:tracePt t="32896" x="10739438" y="2030413"/>
          <p14:tracePt t="32904" x="10782300" y="2030413"/>
          <p14:tracePt t="32911" x="10815638" y="2030413"/>
          <p14:tracePt t="32918" x="10841038" y="2030413"/>
          <p14:tracePt t="32925" x="10866438" y="2030413"/>
          <p14:tracePt t="32933" x="10891838" y="2030413"/>
          <p14:tracePt t="32940" x="10909300" y="2030413"/>
          <p14:tracePt t="32947" x="10942638" y="2030413"/>
          <p14:tracePt t="32954" x="10960100" y="2030413"/>
          <p14:tracePt t="32962" x="10977563" y="2039938"/>
          <p14:tracePt t="32976" x="10985500" y="2039938"/>
          <p14:tracePt t="32983" x="11002963" y="2039938"/>
          <p14:tracePt t="33311" x="11036300" y="2039938"/>
          <p14:tracePt t="33319" x="11061700" y="2039938"/>
          <p14:tracePt t="33326" x="11104563" y="2039938"/>
          <p14:tracePt t="33333" x="11137900" y="2039938"/>
          <p14:tracePt t="33340" x="11172825" y="2039938"/>
          <p14:tracePt t="33347" x="11188700" y="2039938"/>
          <p14:tracePt t="33355" x="11215688" y="2039938"/>
          <p14:tracePt t="33362" x="11249025" y="2039938"/>
          <p14:tracePt t="33370" x="11266488" y="2039938"/>
          <p14:tracePt t="33377" x="11291888" y="2039938"/>
          <p14:tracePt t="33384" x="11317288" y="2039938"/>
          <p14:tracePt t="33391" x="11333163" y="2039938"/>
          <p14:tracePt t="33398" x="11350625" y="2039938"/>
          <p14:tracePt t="33405" x="11368088" y="2039938"/>
          <p14:tracePt t="33413" x="11376025" y="2039938"/>
          <p14:tracePt t="33421" x="11401425" y="2039938"/>
          <p14:tracePt t="33428" x="11418888" y="2039938"/>
          <p14:tracePt t="33435" x="11426825" y="2039938"/>
          <p14:tracePt t="33442" x="11444288" y="2039938"/>
          <p14:tracePt t="33449" x="11452225" y="2039938"/>
          <p14:tracePt t="33456" x="11477625" y="2039938"/>
          <p14:tracePt t="33464" x="11487150" y="2039938"/>
          <p14:tracePt t="33471" x="11495088" y="2039938"/>
          <p14:tracePt t="33479" x="11503025" y="2039938"/>
          <p14:tracePt t="33486" x="11512550" y="2039938"/>
          <p14:tracePt t="33493" x="11512550" y="2047875"/>
          <p14:tracePt t="33500" x="11520488" y="2047875"/>
          <p14:tracePt t="33508" x="11537950" y="2047875"/>
          <p14:tracePt t="33515" x="11545888" y="2047875"/>
          <p14:tracePt t="33522" x="11563350" y="2047875"/>
          <p14:tracePt t="33530" x="11571288" y="2047875"/>
          <p14:tracePt t="33537" x="11588750" y="2047875"/>
          <p14:tracePt t="33544" x="11614150" y="2047875"/>
          <p14:tracePt t="33551" x="11622088" y="2047875"/>
          <p14:tracePt t="33558" x="11639550" y="2047875"/>
          <p14:tracePt t="33566" x="11647488" y="2047875"/>
          <p14:tracePt t="33573" x="11674475" y="2047875"/>
          <p14:tracePt t="33581" x="11690350" y="2047875"/>
          <p14:tracePt t="33588" x="11699875" y="2047875"/>
          <p14:tracePt t="33595" x="11707813" y="2047875"/>
          <p14:tracePt t="33602" x="11715750" y="2047875"/>
          <p14:tracePt t="33617" x="11725275" y="2047875"/>
          <p14:tracePt t="33624" x="11741150" y="2047875"/>
          <p14:tracePt t="33675" x="11741150" y="2055813"/>
          <p14:tracePt t="33726" x="11741150" y="2065338"/>
          <p14:tracePt t="33748" x="11741150" y="2073275"/>
          <p14:tracePt t="33777" x="11741150" y="2082800"/>
          <p14:tracePt t="33799" x="11733213" y="2090738"/>
          <p14:tracePt t="33806" x="11725275" y="2108200"/>
          <p14:tracePt t="33814" x="11715750" y="2108200"/>
          <p14:tracePt t="33821" x="11715750" y="2116138"/>
          <p14:tracePt t="33828" x="11707813" y="2124075"/>
          <p14:tracePt t="33835" x="11699875" y="2133600"/>
          <p14:tracePt t="33843" x="11690350" y="2133600"/>
          <p14:tracePt t="33850" x="11664950" y="2141538"/>
          <p14:tracePt t="33857" x="11647488" y="2149475"/>
          <p14:tracePt t="33865" x="11639550" y="2159000"/>
          <p14:tracePt t="33873" x="11622088" y="2166938"/>
          <p14:tracePt t="33879" x="11606213" y="2192338"/>
          <p14:tracePt t="33889" x="11580813" y="2200275"/>
          <p14:tracePt t="33894" x="11571288" y="2209800"/>
          <p14:tracePt t="33901" x="11545888" y="2227263"/>
          <p14:tracePt t="33908" x="11530013" y="2243138"/>
          <p14:tracePt t="33915" x="11503025" y="2268538"/>
          <p14:tracePt t="33923" x="11477625" y="2286000"/>
          <p14:tracePt t="33930" x="11452225" y="2303463"/>
          <p14:tracePt t="33938" x="11436350" y="2311400"/>
          <p14:tracePt t="33944" x="11418888" y="2311400"/>
          <p14:tracePt t="33954" x="11401425" y="2319338"/>
          <p14:tracePt t="33959" x="11393488" y="2336800"/>
          <p14:tracePt t="33967" x="11376025" y="2344738"/>
          <p14:tracePt t="33974" x="11350625" y="2354263"/>
          <p14:tracePt t="33981" x="11333163" y="2362200"/>
          <p14:tracePt t="33988" x="11325225" y="2371725"/>
          <p14:tracePt t="33995" x="11307763" y="2371725"/>
          <p14:tracePt t="34004" x="11282363" y="2379663"/>
          <p14:tracePt t="34010" x="11274425" y="2387600"/>
          <p14:tracePt t="34018" x="11274425" y="2397125"/>
          <p14:tracePt t="34025" x="11266488" y="2405063"/>
          <p14:tracePt t="34032" x="11256963" y="2413000"/>
          <p14:tracePt t="34039" x="11249025" y="2422525"/>
          <p14:tracePt t="34046" x="11231563" y="2430463"/>
          <p14:tracePt t="34054" x="11206163" y="2438400"/>
          <p14:tracePt t="34061" x="11198225" y="2438400"/>
          <p14:tracePt t="34069" x="11188700" y="2447925"/>
          <p14:tracePt t="34076" x="11180763" y="2455863"/>
          <p14:tracePt t="34083" x="11172825" y="2463800"/>
          <p14:tracePt t="34097" x="11155363" y="2481263"/>
          <p14:tracePt t="34105" x="11129963" y="2489200"/>
          <p14:tracePt t="34122" x="11122025" y="2498725"/>
          <p14:tracePt t="34127" x="11112500" y="2506663"/>
          <p14:tracePt t="34141" x="11104563" y="2516188"/>
          <p14:tracePt t="34149" x="11096625" y="2516188"/>
          <p14:tracePt t="34156" x="11087100" y="2516188"/>
          <p14:tracePt t="34171" x="11071225" y="2516188"/>
          <p14:tracePt t="34185" x="11061700" y="2516188"/>
          <p14:tracePt t="34192" x="11061700" y="2524125"/>
          <p14:tracePt t="34199" x="11053763" y="2532063"/>
          <p14:tracePt t="34207" x="11044238" y="2541588"/>
          <p14:tracePt t="34214" x="11036300" y="2549525"/>
          <p14:tracePt t="34229" x="11028363" y="2549525"/>
          <p14:tracePt t="34238" x="11018838" y="2549525"/>
          <p14:tracePt t="34243" x="11018838" y="2557463"/>
          <p14:tracePt t="34250" x="11010900" y="2557463"/>
          <p14:tracePt t="34258" x="11002963" y="2566988"/>
          <p14:tracePt t="34265" x="10993438" y="2574925"/>
          <p14:tracePt t="34272" x="10993438" y="2582863"/>
          <p14:tracePt t="34280" x="10985500" y="2582863"/>
          <p14:tracePt t="34287" x="10977563" y="2592388"/>
          <p14:tracePt t="34301" x="10960100" y="2608263"/>
          <p14:tracePt t="34309" x="10952163" y="2608263"/>
          <p14:tracePt t="34323" x="10942638" y="2608263"/>
          <p14:tracePt t="34331" x="10934700" y="2608263"/>
          <p14:tracePt t="34338" x="10926763" y="2608263"/>
          <p14:tracePt t="34354" x="10917238" y="2608263"/>
          <p14:tracePt t="34360" x="10909300" y="2608263"/>
          <p14:tracePt t="34367" x="10901363" y="2608263"/>
          <p14:tracePt t="34374" x="10891838" y="2608263"/>
          <p14:tracePt t="34382" x="10883900" y="2608263"/>
          <p14:tracePt t="34571" x="10874375" y="2608263"/>
          <p14:tracePt t="34579" x="10866438" y="2608263"/>
          <p14:tracePt t="34593" x="10858500" y="2608263"/>
          <p14:tracePt t="34600" x="10848975" y="2608263"/>
          <p14:tracePt t="34608" x="10841038" y="2608263"/>
          <p14:tracePt t="34615" x="10833100" y="2608263"/>
          <p14:tracePt t="34623" x="10823575" y="2608263"/>
          <p14:tracePt t="34639" x="10815638" y="2608263"/>
          <p14:tracePt t="35780" x="10798175" y="2608263"/>
          <p14:tracePt t="35788" x="10782300" y="2617788"/>
          <p14:tracePt t="35795" x="10747375" y="2617788"/>
          <p14:tracePt t="35803" x="10704513" y="2625725"/>
          <p14:tracePt t="35810" x="10671175" y="2625725"/>
          <p14:tracePt t="35817" x="10628313" y="2633663"/>
          <p14:tracePt t="35824" x="10594975" y="2643188"/>
          <p14:tracePt t="35831" x="10569575" y="2643188"/>
          <p14:tracePt t="35838" x="10544175" y="2643188"/>
          <p14:tracePt t="35846" x="10518775" y="2643188"/>
          <p14:tracePt t="35854" x="10501313" y="2643188"/>
          <p14:tracePt t="35861" x="10475913" y="2651125"/>
          <p14:tracePt t="35875" x="10467975" y="2651125"/>
          <p14:tracePt t="35882" x="10458450" y="2651125"/>
          <p14:tracePt t="35897" x="10450513" y="2651125"/>
          <p14:tracePt t="35904" x="10442575" y="2651125"/>
          <p14:tracePt t="35920" x="10433050" y="2651125"/>
          <p14:tracePt t="35926" x="10415588" y="2651125"/>
          <p14:tracePt t="36166" x="10415588" y="2660650"/>
          <p14:tracePt t="36174" x="10407650" y="2660650"/>
          <p14:tracePt t="36188" x="10399713" y="2660650"/>
          <p14:tracePt t="36312" x="10390188" y="2660650"/>
          <p14:tracePt t="36356" x="10382250" y="2668588"/>
          <p14:tracePt t="36363" x="10374313" y="2676525"/>
          <p14:tracePt t="36370" x="10364788" y="2686050"/>
          <p14:tracePt t="36378" x="10356850" y="2693988"/>
          <p14:tracePt t="36385" x="10348913" y="2693988"/>
          <p14:tracePt t="36392" x="10348913" y="2701925"/>
          <p14:tracePt t="36400" x="10339388" y="2701925"/>
          <p14:tracePt t="36407" x="10331450" y="2701925"/>
          <p14:tracePt t="36414" x="10323513" y="2701925"/>
          <p14:tracePt t="36429" x="10313988" y="2701925"/>
          <p14:tracePt t="36632" x="10313988" y="2727325"/>
          <p14:tracePt t="36640" x="10323513" y="2727325"/>
          <p14:tracePt t="36647" x="10323513" y="2736850"/>
          <p14:tracePt t="36654" x="10323513" y="2744788"/>
          <p14:tracePt t="36662" x="10331450" y="2744788"/>
          <p14:tracePt t="36670" x="10339388" y="2752725"/>
          <p14:tracePt t="36676" x="10339388" y="2762250"/>
          <p14:tracePt t="36683" x="10339388" y="2770188"/>
          <p14:tracePt t="36691" x="10356850" y="2770188"/>
          <p14:tracePt t="36698" x="10364788" y="2787650"/>
          <p14:tracePt t="36705" x="10364788" y="2795588"/>
          <p14:tracePt t="36713" x="10374313" y="2795588"/>
          <p14:tracePt t="36720" x="10382250" y="2805113"/>
          <p14:tracePt t="36727" x="10390188" y="2813050"/>
          <p14:tracePt t="36735" x="10399713" y="2820988"/>
          <p14:tracePt t="36742" x="10407650" y="2820988"/>
          <p14:tracePt t="36749" x="10415588" y="2830513"/>
          <p14:tracePt t="36756" x="10425113" y="2838450"/>
          <p14:tracePt t="36764" x="10433050" y="2846388"/>
          <p14:tracePt t="36771" x="10442575" y="2855913"/>
          <p14:tracePt t="36793" x="10450513" y="2855913"/>
          <p14:tracePt t="36801" x="10458450" y="2855913"/>
          <p14:tracePt t="36807" x="10467975" y="2855913"/>
          <p14:tracePt t="36822" x="10483850" y="2855913"/>
          <p14:tracePt t="36837" x="10493375" y="2855913"/>
          <p14:tracePt t="36844" x="10501313" y="2855913"/>
          <p14:tracePt t="36866" x="10509250" y="2855913"/>
          <p14:tracePt t="36880" x="10518775" y="2855913"/>
          <p14:tracePt t="36887" x="10526713" y="2855913"/>
          <p14:tracePt t="36903" x="10544175" y="2855913"/>
          <p14:tracePt t="36909" x="10560050" y="2855913"/>
          <p14:tracePt t="36917" x="10569575" y="2838450"/>
          <p14:tracePt t="36924" x="10585450" y="2838450"/>
          <p14:tracePt t="36931" x="10602913" y="2830513"/>
          <p14:tracePt t="36939" x="10628313" y="2820988"/>
          <p14:tracePt t="36946" x="10637838" y="2813050"/>
          <p14:tracePt t="36954" x="10653713" y="2813050"/>
          <p14:tracePt t="36960" x="10679113" y="2813050"/>
          <p14:tracePt t="36968" x="10696575" y="2813050"/>
          <p14:tracePt t="36975" x="10714038" y="2805113"/>
          <p14:tracePt t="36982" x="10729913" y="2805113"/>
          <p14:tracePt t="36989" x="10739438" y="2805113"/>
          <p14:tracePt t="36997" x="10756900" y="2805113"/>
          <p14:tracePt t="37004" x="10772775" y="2805113"/>
          <p14:tracePt t="37011" x="10790238" y="2805113"/>
          <p14:tracePt t="37020" x="10807700" y="2805113"/>
          <p14:tracePt t="37026" x="10815638" y="2805113"/>
          <p14:tracePt t="37033" x="10841038" y="2805113"/>
          <p14:tracePt t="37040" x="10848975" y="2805113"/>
          <p14:tracePt t="37047" x="10866438" y="2805113"/>
          <p14:tracePt t="37055" x="10883900" y="2805113"/>
          <p14:tracePt t="37073" x="10909300" y="2795588"/>
          <p14:tracePt t="37078" x="10926763" y="2787650"/>
          <p14:tracePt t="37086" x="10934700" y="2787650"/>
          <p14:tracePt t="37094" x="10952163" y="2787650"/>
          <p14:tracePt t="37099" x="10977563" y="2787650"/>
          <p14:tracePt t="37106" x="10985500" y="2787650"/>
          <p14:tracePt t="37113" x="10993438" y="2787650"/>
          <p14:tracePt t="37121" x="11002963" y="2770188"/>
          <p14:tracePt t="37128" x="11018838" y="2770188"/>
          <p14:tracePt t="37137" x="11028363" y="2770188"/>
          <p14:tracePt t="37142" x="11036300" y="2770188"/>
          <p14:tracePt t="37149" x="11044238" y="2770188"/>
          <p14:tracePt t="37157" x="11053763" y="2770188"/>
          <p14:tracePt t="37171" x="11061700" y="2770188"/>
          <p14:tracePt t="37179" x="11079163" y="2770188"/>
          <p14:tracePt t="37186" x="11087100" y="2762250"/>
          <p14:tracePt t="37193" x="11112500" y="2762250"/>
          <p14:tracePt t="37201" x="11129963" y="2762250"/>
          <p14:tracePt t="37208" x="11137900" y="2762250"/>
          <p14:tracePt t="37215" x="11155363" y="2762250"/>
          <p14:tracePt t="37230" x="11180763" y="2762250"/>
          <p14:tracePt t="37237" x="11188700" y="2762250"/>
          <p14:tracePt t="37244" x="11198225" y="2762250"/>
          <p14:tracePt t="37253" x="11215688" y="2762250"/>
          <p14:tracePt t="37259" x="11223625" y="2762250"/>
          <p14:tracePt t="37266" x="11249025" y="2762250"/>
          <p14:tracePt t="37273" x="11266488" y="2762250"/>
          <p14:tracePt t="37281" x="11274425" y="2762250"/>
          <p14:tracePt t="37288" x="11291888" y="2762250"/>
          <p14:tracePt t="37295" x="11299825" y="2762250"/>
          <p14:tracePt t="37303" x="11325225" y="2752725"/>
          <p14:tracePt t="37310" x="11350625" y="2752725"/>
          <p14:tracePt t="37317" x="11368088" y="2752725"/>
          <p14:tracePt t="37324" x="11401425" y="2752725"/>
          <p14:tracePt t="37332" x="11418888" y="2752725"/>
          <p14:tracePt t="37339" x="11426825" y="2752725"/>
          <p14:tracePt t="37346" x="11452225" y="2752725"/>
          <p14:tracePt t="37354" x="11477625" y="2752725"/>
          <p14:tracePt t="37361" x="11487150" y="2752725"/>
          <p14:tracePt t="37369" x="11503025" y="2752725"/>
          <p14:tracePt t="37375" x="11520488" y="2752725"/>
          <p14:tracePt t="37383" x="11530013" y="2752725"/>
          <p14:tracePt t="37390" x="11555413" y="2752725"/>
          <p14:tracePt t="37397" x="11563350" y="2752725"/>
          <p14:tracePt t="37405" x="11571288" y="2752725"/>
          <p14:tracePt t="37412" x="11588750" y="2752725"/>
          <p14:tracePt t="37419" x="11596688" y="2752725"/>
          <p14:tracePt t="37427" x="11622088" y="2752725"/>
          <p14:tracePt t="37434" x="11631613" y="2752725"/>
          <p14:tracePt t="37441" x="11639550" y="2752725"/>
          <p14:tracePt t="37448" x="11657013" y="2752725"/>
          <p14:tracePt t="37456" x="11664950" y="2752725"/>
          <p14:tracePt t="37463" x="11690350" y="2752725"/>
          <p14:tracePt t="37471" x="11707813" y="2752725"/>
          <p14:tracePt t="37477" x="11715750" y="2752725"/>
          <p14:tracePt t="37486" x="11733213" y="2752725"/>
          <p14:tracePt t="37492" x="11750675" y="2752725"/>
          <p14:tracePt t="37499" x="11766550" y="2752725"/>
          <p14:tracePt t="37507" x="11784013" y="2752725"/>
          <p14:tracePt t="37514" x="11791950" y="2752725"/>
          <p14:tracePt t="37521" x="11826875" y="2752725"/>
          <p14:tracePt t="37529" x="11844338" y="2752725"/>
          <p14:tracePt t="37536" x="11852275" y="2752725"/>
          <p14:tracePt t="37543" x="11877675" y="2752725"/>
          <p14:tracePt t="37550" x="11903075" y="2752725"/>
          <p14:tracePt t="37558" x="11920538" y="2762250"/>
          <p14:tracePt t="37565" x="11936413" y="2762250"/>
          <p14:tracePt t="37572" x="11953875" y="2762250"/>
          <p14:tracePt t="37580" x="11971338" y="2762250"/>
          <p14:tracePt t="37587" x="11988800" y="2762250"/>
          <p14:tracePt t="37594" x="11996738" y="2762250"/>
          <p14:tracePt t="37609" x="12004675" y="2762250"/>
          <p14:tracePt t="37631" x="12004675" y="2778125"/>
          <p14:tracePt t="37944" x="12004675" y="2787650"/>
          <p14:tracePt t="37952" x="11996738" y="2787650"/>
          <p14:tracePt t="37958" x="11988800" y="2787650"/>
          <p14:tracePt t="37965" x="11979275" y="2795588"/>
          <p14:tracePt t="37980" x="11971338" y="2795588"/>
          <p14:tracePt t="37987" x="11953875" y="2795588"/>
          <p14:tracePt t="37994" x="11945938" y="2805113"/>
          <p14:tracePt t="38002" x="11936413" y="2805113"/>
          <p14:tracePt t="38009" x="11928475" y="2805113"/>
          <p14:tracePt t="38017" x="11911013" y="2805113"/>
          <p14:tracePt t="38024" x="11877675" y="2820988"/>
          <p14:tracePt t="38031" x="11860213" y="2820988"/>
          <p14:tracePt t="38038" x="11844338" y="2820988"/>
          <p14:tracePt t="38046" x="11818938" y="2820988"/>
          <p14:tracePt t="38053" x="11784013" y="2820988"/>
          <p14:tracePt t="38060" x="11766550" y="2820988"/>
          <p14:tracePt t="38068" x="11741150" y="2820988"/>
          <p14:tracePt t="38075" x="11707813" y="2830513"/>
          <p14:tracePt t="38082" x="11682413" y="2838450"/>
          <p14:tracePt t="38089" x="11664950" y="2846388"/>
          <p14:tracePt t="38097" x="11631613" y="2846388"/>
          <p14:tracePt t="38105" x="11606213" y="2846388"/>
          <p14:tracePt t="38111" x="11588750" y="2855913"/>
          <p14:tracePt t="38121" x="11555413" y="2863850"/>
          <p14:tracePt t="38125" x="11530013" y="2871788"/>
          <p14:tracePt t="38133" x="11495088" y="2881313"/>
          <p14:tracePt t="38140" x="11452225" y="2881313"/>
          <p14:tracePt t="38147" x="11418888" y="2889250"/>
          <p14:tracePt t="38155" x="11368088" y="2906713"/>
          <p14:tracePt t="38162" x="11342688" y="2914650"/>
          <p14:tracePt t="38171" x="11291888" y="2922588"/>
          <p14:tracePt t="38177" x="11256963" y="2932113"/>
          <p14:tracePt t="38184" x="11198225" y="2940050"/>
          <p14:tracePt t="38191" x="11155363" y="2949575"/>
          <p14:tracePt t="38198" x="11104563" y="2957513"/>
          <p14:tracePt t="38206" x="11079163" y="2965450"/>
          <p14:tracePt t="38213" x="11044238" y="2974975"/>
          <p14:tracePt t="38220" x="11002963" y="2974975"/>
          <p14:tracePt t="38228" x="10968038" y="2974975"/>
          <p14:tracePt t="38236" x="10934700" y="2974975"/>
          <p14:tracePt t="38242" x="10909300" y="2974975"/>
          <p14:tracePt t="38249" x="10891838" y="2974975"/>
          <p14:tracePt t="38257" x="10866438" y="2974975"/>
          <p14:tracePt t="38264" x="10858500" y="2974975"/>
          <p14:tracePt t="38271" x="10841038" y="2974975"/>
          <p14:tracePt t="38279" x="10833100" y="2974975"/>
          <p14:tracePt t="38293" x="10823575" y="2974975"/>
          <p14:tracePt t="38301" x="10815638" y="2974975"/>
          <p14:tracePt t="38308" x="10807700" y="2974975"/>
          <p14:tracePt t="38315" x="10798175" y="2974975"/>
          <p14:tracePt t="38869" x="10782300" y="2974975"/>
          <p14:tracePt t="38876" x="10764838" y="2974975"/>
          <p14:tracePt t="38883" x="10739438" y="2974975"/>
          <p14:tracePt t="38890" x="10714038" y="2974975"/>
          <p14:tracePt t="38898" x="10696575" y="2974975"/>
          <p14:tracePt t="38905" x="10671175" y="2974975"/>
          <p14:tracePt t="38912" x="10645775" y="2974975"/>
          <p14:tracePt t="38920" x="10637838" y="2974975"/>
          <p14:tracePt t="38927" x="10620375" y="2974975"/>
          <p14:tracePt t="38934" x="10612438" y="2974975"/>
          <p14:tracePt t="38942" x="10602913" y="2974975"/>
          <p14:tracePt t="38949" x="10594975" y="2974975"/>
          <p14:tracePt t="38956" x="10577513" y="2982913"/>
          <p14:tracePt t="38964" x="10560050" y="2982913"/>
          <p14:tracePt t="38971" x="10552113" y="2982913"/>
          <p14:tracePt t="38978" x="10552113" y="2990850"/>
          <p14:tracePt t="38986" x="10544175" y="2990850"/>
          <p14:tracePt t="38992" x="10534650" y="2990850"/>
          <p14:tracePt t="39007" x="10526713" y="2990850"/>
          <p14:tracePt t="39014" x="10509250" y="2990850"/>
          <p14:tracePt t="39029" x="10501313" y="2990850"/>
          <p14:tracePt t="41564" x="10493375" y="2990850"/>
          <p14:tracePt t="41571" x="10483850" y="2990850"/>
          <p14:tracePt t="41586" x="10475913" y="2990850"/>
          <p14:tracePt t="41594" x="10467975" y="2990850"/>
          <p14:tracePt t="41666" x="10450513" y="2990850"/>
          <p14:tracePt t="41753" x="10442575" y="2990850"/>
          <p14:tracePt t="41768" x="10433050" y="2990850"/>
          <p14:tracePt t="41775" x="10425113" y="2990850"/>
          <p14:tracePt t="41790" x="10415588" y="2990850"/>
          <p14:tracePt t="41804" x="10407650" y="2982913"/>
          <p14:tracePt t="41812" x="10399713" y="2982913"/>
          <p14:tracePt t="41819" x="10390188" y="2982913"/>
          <p14:tracePt t="41826" x="10382250" y="2982913"/>
          <p14:tracePt t="41835" x="10374313" y="2982913"/>
          <p14:tracePt t="41855" x="10364788" y="2982913"/>
          <p14:tracePt t="41862" x="10356850" y="2982913"/>
          <p14:tracePt t="41877" x="10348913" y="2982913"/>
          <p14:tracePt t="41885" x="10339388" y="2982913"/>
          <p14:tracePt t="41928" x="10331450" y="2982913"/>
          <p14:tracePt t="42016" x="10323513" y="2982913"/>
          <p14:tracePt t="42023" x="10313988" y="2982913"/>
          <p14:tracePt t="42037" x="10306050" y="2982913"/>
          <p14:tracePt t="42045" x="10298113" y="2982913"/>
          <p14:tracePt t="42053" x="10288588" y="2982913"/>
          <p14:tracePt t="42059" x="10288588" y="2974975"/>
          <p14:tracePt t="42067" x="10280650" y="2974975"/>
          <p14:tracePt t="42074" x="10263188" y="2965450"/>
          <p14:tracePt t="42088" x="10255250" y="2965450"/>
          <p14:tracePt t="42095" x="10245725" y="2965450"/>
          <p14:tracePt t="42212" x="10237788" y="2965450"/>
          <p14:tracePt t="42219" x="10229850" y="2965450"/>
          <p14:tracePt t="42227" x="10220325" y="2965450"/>
          <p14:tracePt t="42241" x="10204450" y="2965450"/>
          <p14:tracePt t="42256" x="10194925" y="2965450"/>
          <p14:tracePt t="42263" x="10186988" y="2965450"/>
          <p14:tracePt t="42270" x="10179050" y="2965450"/>
          <p14:tracePt t="42285" x="10169525" y="2965450"/>
          <p14:tracePt t="42292" x="10161588" y="2965450"/>
          <p14:tracePt t="42306" x="10136188" y="2965450"/>
          <p14:tracePt t="42314" x="10126663" y="2965450"/>
          <p14:tracePt t="42329" x="10110788" y="2965450"/>
          <p14:tracePt t="42336" x="10101263" y="2965450"/>
          <p14:tracePt t="42351" x="10093325" y="2965450"/>
          <p14:tracePt t="42358" x="10085388" y="2965450"/>
          <p14:tracePt t="42365" x="10075863" y="2965450"/>
          <p14:tracePt t="42372" x="10067925" y="2965450"/>
          <p14:tracePt t="42380" x="10059988" y="2965450"/>
          <p14:tracePt t="42394" x="10050463" y="2965450"/>
          <p14:tracePt t="42401" x="10042525" y="2965450"/>
          <p14:tracePt t="42416" x="10034588" y="2965450"/>
          <p14:tracePt t="42423" x="10017125" y="2965450"/>
          <p14:tracePt t="42438" x="10009188" y="2965450"/>
          <p14:tracePt t="42446" x="9999663" y="2965450"/>
          <p14:tracePt t="42460" x="9991725" y="2965450"/>
          <p14:tracePt t="42467" x="9983788" y="2965450"/>
          <p14:tracePt t="42482" x="9974263" y="2965450"/>
          <p14:tracePt t="43472" x="9983788" y="2965450"/>
          <p14:tracePt t="43486" x="9991725" y="2965450"/>
          <p14:tracePt t="43509" x="9999663" y="2965450"/>
          <p14:tracePt t="43516" x="10009188" y="2974975"/>
          <p14:tracePt t="43523" x="10017125" y="2974975"/>
          <p14:tracePt t="43530" x="10034588" y="2974975"/>
          <p14:tracePt t="43538" x="10042525" y="2974975"/>
          <p14:tracePt t="43545" x="10059988" y="2982913"/>
          <p14:tracePt t="43553" x="10075863" y="2990850"/>
          <p14:tracePt t="43560" x="10101263" y="3000375"/>
          <p14:tracePt t="43567" x="10110788" y="3008313"/>
          <p14:tracePt t="43574" x="10126663" y="3016250"/>
          <p14:tracePt t="43581" x="10144125" y="3016250"/>
          <p14:tracePt t="43596" x="10161588" y="3016250"/>
          <p14:tracePt t="43603" x="10179050" y="3033713"/>
          <p14:tracePt t="43618" x="10194925" y="3033713"/>
          <p14:tracePt t="43625" x="10204450" y="3033713"/>
          <p14:tracePt t="43632" x="10204450" y="3041650"/>
          <p14:tracePt t="43640" x="10212388" y="3041650"/>
          <p14:tracePt t="43647" x="10229850" y="3041650"/>
          <p14:tracePt t="43661" x="10237788" y="3041650"/>
          <p14:tracePt t="43669" x="10245725" y="3041650"/>
          <p14:tracePt t="43968" x="10288588" y="3041650"/>
          <p14:tracePt t="43975" x="10364788" y="3041650"/>
          <p14:tracePt t="43982" x="10433050" y="3041650"/>
          <p14:tracePt t="43989" x="10475913" y="3041650"/>
          <p14:tracePt t="43997" x="10534650" y="3051175"/>
          <p14:tracePt t="44004" x="10585450" y="3059113"/>
          <p14:tracePt t="44011" x="10645775" y="3067050"/>
          <p14:tracePt t="44018" x="10688638" y="3076575"/>
          <p14:tracePt t="44026" x="10747375" y="3094038"/>
          <p14:tracePt t="44035" x="10823575" y="3101975"/>
          <p14:tracePt t="44040" x="10866438" y="3109913"/>
          <p14:tracePt t="44048" x="10926763" y="3109913"/>
          <p14:tracePt t="44055" x="10960100" y="3119438"/>
          <p14:tracePt t="44062" x="10993438" y="3135313"/>
          <p14:tracePt t="44069" x="11036300" y="3144838"/>
          <p14:tracePt t="44077" x="11071225" y="3152775"/>
          <p14:tracePt t="44084" x="11104563" y="3160713"/>
          <p14:tracePt t="44091" x="11137900" y="3170238"/>
          <p14:tracePt t="44098" x="11163300" y="3178175"/>
          <p14:tracePt t="44106" x="11188700" y="3186113"/>
          <p14:tracePt t="44118" x="11215688" y="3195638"/>
          <p14:tracePt t="44120" x="11241088" y="3203575"/>
          <p14:tracePt t="44128" x="11282363" y="3203575"/>
          <p14:tracePt t="44136" x="11307763" y="3221038"/>
          <p14:tracePt t="44142" x="11325225" y="3221038"/>
          <p14:tracePt t="44151" x="11360150" y="3221038"/>
          <p14:tracePt t="44157" x="11393488" y="3221038"/>
          <p14:tracePt t="44164" x="11401425" y="3221038"/>
          <p14:tracePt t="44172" x="11444288" y="3221038"/>
          <p14:tracePt t="44179" x="11469688" y="3221038"/>
          <p14:tracePt t="44186" x="11512550" y="3221038"/>
          <p14:tracePt t="44193" x="11537950" y="3221038"/>
          <p14:tracePt t="44201" x="11555413" y="3221038"/>
          <p14:tracePt t="44208" x="11580813" y="3221038"/>
          <p14:tracePt t="44215" x="11588750" y="3221038"/>
          <p14:tracePt t="44222" x="11596688" y="3221038"/>
          <p14:tracePt t="44237" x="11606213" y="3221038"/>
          <p14:tracePt t="44383" x="11606213" y="3228975"/>
          <p14:tracePt t="44404" x="11606213" y="3238500"/>
          <p14:tracePt t="44434" x="11606213" y="3246438"/>
          <p14:tracePt t="44441" x="11606213" y="3254375"/>
          <p14:tracePt t="44448" x="11596688" y="3263900"/>
          <p14:tracePt t="44455" x="11588750" y="3263900"/>
          <p14:tracePt t="44463" x="11571288" y="3263900"/>
          <p14:tracePt t="44470" x="11545888" y="3263900"/>
          <p14:tracePt t="44477" x="11520488" y="3263900"/>
          <p14:tracePt t="44484" x="11495088" y="3263900"/>
          <p14:tracePt t="44492" x="11469688" y="3263900"/>
          <p14:tracePt t="44500" x="11444288" y="3263900"/>
          <p14:tracePt t="44506" x="11418888" y="3263900"/>
          <p14:tracePt t="44514" x="11393488" y="3263900"/>
          <p14:tracePt t="44521" x="11368088" y="3263900"/>
          <p14:tracePt t="44528" x="11350625" y="3263900"/>
          <p14:tracePt t="44536" x="11333163" y="3263900"/>
          <p14:tracePt t="44543" x="11317288" y="3263900"/>
          <p14:tracePt t="44552" x="11299825" y="3263900"/>
          <p14:tracePt t="44557" x="11266488" y="3263900"/>
          <p14:tracePt t="44565" x="11241088" y="3263900"/>
          <p14:tracePt t="44572" x="11223625" y="3263900"/>
          <p14:tracePt t="44580" x="11188700" y="3263900"/>
          <p14:tracePt t="44586" x="11155363" y="3263900"/>
          <p14:tracePt t="44594" x="11112500" y="3263900"/>
          <p14:tracePt t="44602" x="11079163" y="3254375"/>
          <p14:tracePt t="44608" x="11036300" y="3246438"/>
          <p14:tracePt t="44617" x="10977563" y="3238500"/>
          <p14:tracePt t="44623" x="10917238" y="3228975"/>
          <p14:tracePt t="44630" x="10883900" y="3221038"/>
          <p14:tracePt t="44638" x="10833100" y="3211513"/>
          <p14:tracePt t="44645" x="10772775" y="3203575"/>
          <p14:tracePt t="44653" x="10721975" y="3203575"/>
          <p14:tracePt t="44659" x="10653713" y="3178175"/>
          <p14:tracePt t="44667" x="10560050" y="3178175"/>
          <p14:tracePt t="44674" x="10458450" y="3178175"/>
          <p14:tracePt t="44681" x="10390188" y="3178175"/>
          <p14:tracePt t="44689" x="10331450" y="3178175"/>
          <p14:tracePt t="44696" x="10263188" y="3178175"/>
          <p14:tracePt t="44703" x="10212388" y="3178175"/>
          <p14:tracePt t="44710" x="10169525" y="3178175"/>
          <p14:tracePt t="44718" x="10110788" y="3178175"/>
          <p14:tracePt t="44725" x="10085388" y="3178175"/>
          <p14:tracePt t="44733" x="10042525" y="3178175"/>
          <p14:tracePt t="44740" x="10017125" y="3178175"/>
          <p14:tracePt t="44747" x="9999663" y="3178175"/>
          <p14:tracePt t="44754" x="9991725" y="3178175"/>
          <p14:tracePt t="44761" x="9983788" y="3178175"/>
          <p14:tracePt t="44769" x="9974263" y="3178175"/>
          <p14:tracePt t="44987" x="9890125" y="3178175"/>
          <p14:tracePt t="44995" x="9821863" y="3195638"/>
          <p14:tracePt t="45002" x="9745663" y="3203575"/>
          <p14:tracePt t="45009" x="9685338" y="3211513"/>
          <p14:tracePt t="45017" x="9617075" y="3221038"/>
          <p14:tracePt t="45024" x="9540875" y="3228975"/>
          <p14:tracePt t="45031" x="9482138" y="3246438"/>
          <p14:tracePt t="45038" x="9421813" y="3254375"/>
          <p14:tracePt t="45045" x="9363075" y="3271838"/>
          <p14:tracePt t="45052" x="9328150" y="3279775"/>
          <p14:tracePt t="45060" x="9302750" y="3289300"/>
          <p14:tracePt t="45068" x="9269413" y="3297238"/>
          <p14:tracePt t="45074" x="9251950" y="3305175"/>
          <p14:tracePt t="45082" x="9236075" y="3314700"/>
          <p14:tracePt t="45089" x="9218613" y="3322638"/>
          <p14:tracePt t="45096" x="9193213" y="3330575"/>
          <p14:tracePt t="45111" x="9183688" y="3348038"/>
          <p14:tracePt t="45119" x="9175750" y="3355975"/>
          <p14:tracePt t="45133" x="9167813" y="3365500"/>
          <p14:tracePt t="45140" x="9158288" y="3373438"/>
          <p14:tracePt t="45147" x="9150350" y="3373438"/>
          <p14:tracePt t="45162" x="9142413" y="3373438"/>
          <p14:tracePt t="45169" x="9142413" y="3382963"/>
          <p14:tracePt t="45279" x="9142413" y="3390900"/>
          <p14:tracePt t="45337" x="9158288" y="3390900"/>
          <p14:tracePt t="45344" x="9175750" y="3390900"/>
          <p14:tracePt t="45352" x="9193213" y="3382963"/>
          <p14:tracePt t="45359" x="9226550" y="3382963"/>
          <p14:tracePt t="45367" x="9251950" y="3382963"/>
          <p14:tracePt t="45373" x="9294813" y="3373438"/>
          <p14:tracePt t="45381" x="9328150" y="3365500"/>
          <p14:tracePt t="45388" x="9363075" y="3365500"/>
          <p14:tracePt t="45395" x="9405938" y="3365500"/>
          <p14:tracePt t="45402" x="9431338" y="3365500"/>
          <p14:tracePt t="45410" x="9472613" y="3365500"/>
          <p14:tracePt t="45417" x="9515475" y="3365500"/>
          <p14:tracePt t="45424" x="9575800" y="3365500"/>
          <p14:tracePt t="45431" x="9634538" y="3365500"/>
          <p14:tracePt t="45439" x="9720263" y="3365500"/>
          <p14:tracePt t="45446" x="9804400" y="3365500"/>
          <p14:tracePt t="45453" x="9872663" y="3365500"/>
          <p14:tracePt t="45461" x="9931400" y="3365500"/>
          <p14:tracePt t="45468" x="9991725" y="3365500"/>
          <p14:tracePt t="45475" x="10059988" y="3365500"/>
          <p14:tracePt t="45484" x="10118725" y="3365500"/>
          <p14:tracePt t="45490" x="10179050" y="3365500"/>
          <p14:tracePt t="45497" x="10212388" y="3365500"/>
          <p14:tracePt t="45504" x="10255250" y="3365500"/>
          <p14:tracePt t="45512" x="10288588" y="3373438"/>
          <p14:tracePt t="45519" x="10298113" y="3373438"/>
          <p14:tracePt t="45526" x="10331450" y="3382963"/>
          <p14:tracePt t="45534" x="10348913" y="3390900"/>
          <p14:tracePt t="45542" x="10356850" y="3398838"/>
          <p14:tracePt t="45550" x="10356850" y="3408363"/>
          <p14:tracePt t="45556" x="10364788" y="3416300"/>
          <p14:tracePt t="45564" x="10374313" y="3416300"/>
          <p14:tracePt t="45599" x="10374313" y="3424238"/>
          <p14:tracePt t="45606" x="10364788" y="3424238"/>
          <p14:tracePt t="45613" x="10356850" y="3433763"/>
          <p14:tracePt t="45621" x="10331450" y="3441700"/>
          <p14:tracePt t="45628" x="10288588" y="3449638"/>
          <p14:tracePt t="45635" x="10237788" y="3459163"/>
          <p14:tracePt t="45643" x="10169525" y="3484563"/>
          <p14:tracePt t="45650" x="10067925" y="3517900"/>
          <p14:tracePt t="45657" x="9966325" y="3535363"/>
          <p14:tracePt t="45664" x="9864725" y="3560763"/>
          <p14:tracePt t="45672" x="9761538" y="3586163"/>
          <p14:tracePt t="45679" x="9659938" y="3619500"/>
          <p14:tracePt t="45686" x="9566275" y="3636963"/>
          <p14:tracePt t="45693" x="9464675" y="3662363"/>
          <p14:tracePt t="45701" x="9380538" y="3679825"/>
          <p14:tracePt t="45708" x="9302750" y="3697288"/>
          <p14:tracePt t="45717" x="9261475" y="3705225"/>
          <p14:tracePt t="45723" x="9209088" y="3722688"/>
          <p14:tracePt t="45730" x="9193213" y="3730625"/>
          <p14:tracePt t="45738" x="9175750" y="3730625"/>
          <p14:tracePt t="45745" x="9158288" y="3730625"/>
          <p14:tracePt t="45753" x="9150350" y="3730625"/>
          <p14:tracePt t="46087" x="9142413" y="3738563"/>
          <p14:tracePt t="46094" x="9132888" y="3738563"/>
          <p14:tracePt t="46102" x="9132888" y="3748088"/>
          <p14:tracePt t="46109" x="9124950" y="3756025"/>
          <p14:tracePt t="46117" x="9117013" y="3756025"/>
          <p14:tracePt t="46123" x="9107488" y="3763963"/>
          <p14:tracePt t="46131" x="9107488" y="3773488"/>
          <p14:tracePt t="46138" x="9099550" y="3781425"/>
          <p14:tracePt t="46145" x="9091613" y="3790950"/>
          <p14:tracePt t="46152" x="9082088" y="3806825"/>
          <p14:tracePt t="46160" x="9064625" y="3824288"/>
          <p14:tracePt t="46168" x="9048750" y="3841750"/>
          <p14:tracePt t="46174" x="9031288" y="3849688"/>
          <p14:tracePt t="46184" x="9013825" y="3875088"/>
          <p14:tracePt t="46189" x="9005888" y="3892550"/>
          <p14:tracePt t="46196" x="8997950" y="3908425"/>
          <p14:tracePt t="46204" x="8988425" y="3908425"/>
          <p14:tracePt t="46211" x="8980488" y="3917950"/>
          <p14:tracePt t="46218" x="8980488" y="3925888"/>
          <p14:tracePt t="46225" x="8972550" y="3925888"/>
          <p14:tracePt t="46233" x="8963025" y="3943350"/>
          <p14:tracePt t="46240" x="8963025" y="3951288"/>
          <p14:tracePt t="46254" x="8963025" y="3960813"/>
          <p14:tracePt t="46262" x="8963025" y="3968750"/>
          <p14:tracePt t="46269" x="8955088" y="3976688"/>
          <p14:tracePt t="46284" x="8955088" y="3986213"/>
          <p14:tracePt t="46291" x="8955088" y="3994150"/>
          <p14:tracePt t="46298" x="8955088" y="4002088"/>
          <p14:tracePt t="46305" x="8955088" y="4011613"/>
          <p14:tracePt t="46313" x="8955088" y="4019550"/>
          <p14:tracePt t="46327" x="8955088" y="4027488"/>
          <p14:tracePt t="46334" x="8955088" y="4037013"/>
          <p14:tracePt t="46350" x="8955088" y="4044950"/>
          <p14:tracePt t="46356" x="8955088" y="4052888"/>
          <p14:tracePt t="46364" x="8955088" y="4062413"/>
          <p14:tracePt t="46371" x="8955088" y="4070350"/>
          <p14:tracePt t="46378" x="8955088" y="4079875"/>
          <p14:tracePt t="46385" x="8955088" y="4087813"/>
          <p14:tracePt t="46393" x="8947150" y="4087813"/>
          <p14:tracePt t="47311" x="8988425" y="4079875"/>
          <p14:tracePt t="47318" x="9056688" y="4062413"/>
          <p14:tracePt t="47325" x="9132888" y="4052888"/>
          <p14:tracePt t="47332" x="9209088" y="4037013"/>
          <p14:tracePt t="47340" x="9294813" y="4027488"/>
          <p14:tracePt t="47347" x="9380538" y="4019550"/>
          <p14:tracePt t="47354" x="9464675" y="3994150"/>
          <p14:tracePt t="47362" x="9523413" y="3994150"/>
          <p14:tracePt t="47369" x="9601200" y="3994150"/>
          <p14:tracePt t="47376" x="9652000" y="3994150"/>
          <p14:tracePt t="47383" x="9736138" y="3994150"/>
          <p14:tracePt t="47391" x="9821863" y="3994150"/>
          <p14:tracePt t="47398" x="9906000" y="3994150"/>
          <p14:tracePt t="47405" x="9991725" y="3994150"/>
          <p14:tracePt t="47412" x="10050463" y="3994150"/>
          <p14:tracePt t="47420" x="10110788" y="3994150"/>
          <p14:tracePt t="47428" x="10153650" y="3994150"/>
          <p14:tracePt t="47435" x="10212388" y="3994150"/>
          <p14:tracePt t="47442" x="10245725" y="3994150"/>
          <p14:tracePt t="47449" x="10288588" y="4002088"/>
          <p14:tracePt t="47456" x="10323513" y="4002088"/>
          <p14:tracePt t="47464" x="10348913" y="4002088"/>
          <p14:tracePt t="47471" x="10374313" y="4002088"/>
          <p14:tracePt t="47478" x="10407650" y="4002088"/>
          <p14:tracePt t="47486" x="10442575" y="4002088"/>
          <p14:tracePt t="47493" x="10458450" y="4002088"/>
          <p14:tracePt t="47500" x="10483850" y="4002088"/>
          <p14:tracePt t="47507" x="10518775" y="4002088"/>
          <p14:tracePt t="47515" x="10534650" y="4002088"/>
          <p14:tracePt t="47522" x="10560050" y="4002088"/>
          <p14:tracePt t="47529" x="10585450" y="3994150"/>
          <p14:tracePt t="47537" x="10612438" y="3994150"/>
          <p14:tracePt t="47544" x="10620375" y="3994150"/>
          <p14:tracePt t="47551" x="10628313" y="3994150"/>
          <p14:tracePt t="47558" x="10637838" y="3994150"/>
          <p14:tracePt t="47573" x="10645775" y="3994150"/>
          <p14:tracePt t="47580" x="10663238" y="3994150"/>
          <p14:tracePt t="47588" x="10671175" y="3994150"/>
          <p14:tracePt t="47595" x="10688638" y="3994150"/>
          <p14:tracePt t="47602" x="10696575" y="3994150"/>
          <p14:tracePt t="47609" x="10714038" y="3994150"/>
          <p14:tracePt t="47616" x="10729913" y="3994150"/>
          <p14:tracePt t="47624" x="10747375" y="3994150"/>
          <p14:tracePt t="47632" x="10764838" y="3994150"/>
          <p14:tracePt t="47638" x="10772775" y="3994150"/>
          <p14:tracePt t="47646" x="10790238" y="3994150"/>
          <p14:tracePt t="47653" x="10798175" y="3994150"/>
          <p14:tracePt t="47660" x="10807700" y="3994150"/>
          <p14:tracePt t="47667" x="10815638" y="3994150"/>
          <p14:tracePt t="47675" x="10823575" y="4002088"/>
          <p14:tracePt t="47690" x="10833100" y="4011613"/>
          <p14:tracePt t="47697" x="10841038" y="4011613"/>
          <p14:tracePt t="47704" x="10848975" y="4011613"/>
          <p14:tracePt t="47711" x="10848975" y="4019550"/>
          <p14:tracePt t="47718" x="10848975" y="4027488"/>
          <p14:tracePt t="47726" x="10848975" y="4037013"/>
          <p14:tracePt t="48047" x="10866438" y="4037013"/>
          <p14:tracePt t="48053" x="10901363" y="4037013"/>
          <p14:tracePt t="48061" x="10926763" y="4044950"/>
          <p14:tracePt t="48068" x="10952163" y="4044950"/>
          <p14:tracePt t="48076" x="10977563" y="4044950"/>
          <p14:tracePt t="48083" x="10985500" y="4044950"/>
          <p14:tracePt t="48090" x="11010900" y="4052888"/>
          <p14:tracePt t="48098" x="11028363" y="4062413"/>
          <p14:tracePt t="48105" x="11044238" y="4062413"/>
          <p14:tracePt t="48116" x="11044238" y="4070350"/>
          <p14:tracePt t="48119" x="11061700" y="4070350"/>
          <p14:tracePt t="48127" x="11071225" y="4079875"/>
          <p14:tracePt t="48134" x="11087100" y="4087813"/>
          <p14:tracePt t="48141" x="11104563" y="4095750"/>
          <p14:tracePt t="48149" x="11112500" y="4105275"/>
          <p14:tracePt t="48155" x="11122025" y="4113213"/>
          <p14:tracePt t="48163" x="11137900" y="4121150"/>
          <p14:tracePt t="48170" x="11163300" y="4130675"/>
          <p14:tracePt t="48178" x="11180763" y="4138613"/>
          <p14:tracePt t="48184" x="11188700" y="4146550"/>
          <p14:tracePt t="48192" x="11206163" y="4146550"/>
          <p14:tracePt t="48200" x="11231563" y="4156075"/>
          <p14:tracePt t="48206" x="11241088" y="4156075"/>
          <p14:tracePt t="48214" x="11256963" y="4156075"/>
          <p14:tracePt t="48221" x="11274425" y="4156075"/>
          <p14:tracePt t="48229" x="11282363" y="4156075"/>
          <p14:tracePt t="48236" x="11307763" y="4156075"/>
          <p14:tracePt t="48243" x="11317288" y="4156075"/>
          <p14:tracePt t="48251" x="11333163" y="4156075"/>
          <p14:tracePt t="48258" x="11350625" y="4156075"/>
          <p14:tracePt t="48266" x="11368088" y="4156075"/>
          <p14:tracePt t="48272" x="11376025" y="4156075"/>
          <p14:tracePt t="48280" x="11385550" y="4156075"/>
          <p14:tracePt t="48294" x="11393488" y="4156075"/>
          <p14:tracePt t="48301" x="11401425" y="4156075"/>
          <p14:tracePt t="48389" x="11393488" y="4156075"/>
          <p14:tracePt t="48397" x="11333163" y="4156075"/>
          <p14:tracePt t="48403" x="11231563" y="4146550"/>
          <p14:tracePt t="48410" x="11104563" y="4138613"/>
          <p14:tracePt t="48418" x="10968038" y="4138613"/>
          <p14:tracePt t="48425" x="10798175" y="4138613"/>
          <p14:tracePt t="48433" x="10585450" y="4138613"/>
          <p14:tracePt t="48440" x="10442575" y="4156075"/>
          <p14:tracePt t="48447" x="10313988" y="4164013"/>
          <p14:tracePt t="48454" x="10169525" y="4197350"/>
          <p14:tracePt t="48462" x="9991725" y="4224338"/>
          <p14:tracePt t="48469" x="9864725" y="4240213"/>
          <p14:tracePt t="48476" x="9745663" y="4257675"/>
          <p14:tracePt t="48484" x="9652000" y="4275138"/>
          <p14:tracePt t="48491" x="9523413" y="4283075"/>
          <p14:tracePt t="48500" x="9405938" y="4291013"/>
          <p14:tracePt t="48505" x="9294813" y="4316413"/>
          <p14:tracePt t="48512" x="9218613" y="4316413"/>
          <p14:tracePt t="48520" x="9150350" y="4316413"/>
          <p14:tracePt t="48527" x="9091613" y="4316413"/>
          <p14:tracePt t="48534" x="9056688" y="4316413"/>
          <p14:tracePt t="48542" x="9039225" y="4316413"/>
          <p14:tracePt t="48550" x="9005888" y="4316413"/>
          <p14:tracePt t="48556" x="8988425" y="4316413"/>
          <p14:tracePt t="48571" x="8980488" y="4316413"/>
          <p14:tracePt t="48578" x="8972550" y="4316413"/>
          <p14:tracePt t="48585" x="8963025" y="4316413"/>
          <p14:tracePt t="48833" x="8947150" y="4325938"/>
          <p14:tracePt t="48841" x="8921750" y="4333875"/>
          <p14:tracePt t="48849" x="8912225" y="4333875"/>
          <p14:tracePt t="48855" x="8886825" y="4341813"/>
          <p14:tracePt t="48862" x="8878888" y="4341813"/>
          <p14:tracePt t="48869" x="8869363" y="4351338"/>
          <p14:tracePt t="48877" x="8869363" y="4359275"/>
          <p14:tracePt t="48884" x="8853488" y="4368800"/>
          <p14:tracePt t="48899" x="8843963" y="4384675"/>
          <p14:tracePt t="48906" x="8828088" y="4394200"/>
          <p14:tracePt t="48913" x="8818563" y="4394200"/>
          <p14:tracePt t="48921" x="8818563" y="4410075"/>
          <p14:tracePt t="48928" x="8810625" y="4427538"/>
          <p14:tracePt t="48935" x="8802688" y="4427538"/>
          <p14:tracePt t="48942" x="8793163" y="4435475"/>
          <p14:tracePt t="48950" x="8793163" y="4445000"/>
          <p14:tracePt t="48957" x="8793163" y="4452938"/>
          <p14:tracePt t="48966" x="8793163" y="4460875"/>
          <p14:tracePt t="48972" x="8793163" y="4470400"/>
          <p14:tracePt t="48986" x="8793163" y="4478338"/>
          <p14:tracePt t="48993" x="8793163" y="4486275"/>
          <p14:tracePt t="49001" x="8810625" y="4495800"/>
          <p14:tracePt t="49008" x="8818563" y="4503738"/>
          <p14:tracePt t="49016" x="8853488" y="4503738"/>
          <p14:tracePt t="49022" x="8878888" y="4503738"/>
          <p14:tracePt t="49030" x="8921750" y="4503738"/>
          <p14:tracePt t="49037" x="8947150" y="4503738"/>
          <p14:tracePt t="49044" x="8980488" y="4503738"/>
          <p14:tracePt t="49051" x="9005888" y="4503738"/>
          <p14:tracePt t="49059" x="9023350" y="4503738"/>
          <p14:tracePt t="49066" x="9039225" y="4503738"/>
          <p14:tracePt t="49074" x="9064625" y="4503738"/>
          <p14:tracePt t="49088" x="9074150" y="4503738"/>
          <p14:tracePt t="49095" x="9082088" y="4503738"/>
          <p14:tracePt t="49102" x="9091613" y="4503738"/>
          <p14:tracePt t="52330" x="9031288" y="4445000"/>
          <p14:tracePt t="52337" x="8929688" y="4351338"/>
          <p14:tracePt t="52344" x="8777288" y="4214813"/>
          <p14:tracePt t="52352" x="8521700" y="4044950"/>
          <p14:tracePt t="52359" x="8283575" y="3875088"/>
          <p14:tracePt t="52366" x="8054975" y="3730625"/>
          <p14:tracePt t="52374" x="7697788" y="3578225"/>
          <p14:tracePt t="52382" x="7383463" y="3492500"/>
          <p14:tracePt t="52389" x="7034213" y="3382963"/>
          <p14:tracePt t="52396" x="6643688" y="3305175"/>
          <p14:tracePt t="52403" x="6397625" y="3279775"/>
          <p14:tracePt t="52410" x="6116638" y="3228975"/>
          <p14:tracePt t="52417" x="5845175" y="3211513"/>
          <p14:tracePt t="52425" x="5708650" y="3195638"/>
          <p14:tracePt t="52433" x="5581650" y="3195638"/>
          <p14:tracePt t="52439" x="5472113" y="3195638"/>
          <p14:tracePt t="52448" x="5353050" y="3195638"/>
          <p14:tracePt t="52454" x="5259388" y="3195638"/>
          <p14:tracePt t="52461" x="5208588" y="3195638"/>
          <p14:tracePt t="52468" x="5191125" y="3195638"/>
          <p14:tracePt t="52476" x="5173663" y="3195638"/>
          <p14:tracePt t="52687" x="5097463" y="3119438"/>
          <p14:tracePt t="52694" x="4859338" y="2914650"/>
          <p14:tracePt t="52702" x="4486275" y="2643188"/>
          <p14:tracePt t="52709" x="4103688" y="2362200"/>
          <p14:tracePt t="52717" x="3619500" y="2039938"/>
          <p14:tracePt t="52723" x="3160713" y="1776413"/>
          <p14:tracePt t="52731" x="2709863" y="1504950"/>
          <p14:tracePt t="52738" x="2286000" y="1266825"/>
          <p14:tracePt t="52745" x="1997075" y="1087438"/>
          <p14:tracePt t="52752" x="1749425" y="952500"/>
          <p14:tracePt t="52760" x="1495425" y="815975"/>
          <p14:tracePt t="52767" x="1350963" y="722313"/>
          <p14:tracePt t="52774" x="1308100" y="704850"/>
          <p14:tracePt t="52783" x="1231900" y="646113"/>
          <p14:tracePt t="52789" x="1189038" y="628650"/>
          <p14:tracePt t="52798" x="1163638" y="620713"/>
          <p14:tracePt t="52963" x="1104900" y="458788"/>
          <p14:tracePt t="52971" x="1028700" y="296863"/>
          <p14:tracePt t="52978" x="968375" y="177800"/>
          <p14:tracePt t="52986" x="884238" y="68263"/>
        </p14:tracePtLst>
      </p14:laserTraceLst>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F58F0F-12C6-4222-83B4-6B685C20BD59}"/>
              </a:ext>
            </a:extLst>
          </p:cNvPr>
          <p:cNvSpPr>
            <a:spLocks noGrp="1"/>
          </p:cNvSpPr>
          <p:nvPr>
            <p:ph idx="1"/>
          </p:nvPr>
        </p:nvSpPr>
        <p:spPr/>
        <p:txBody>
          <a:bodyPr/>
          <a:lstStyle/>
          <a:p>
            <a:pPr marL="0" indent="0" algn="ctr">
              <a:buNone/>
            </a:pPr>
            <a:endParaRPr lang="en-US" dirty="0"/>
          </a:p>
          <a:p>
            <a:pPr marL="0" indent="0">
              <a:buNone/>
            </a:pPr>
            <a:endParaRPr lang="en-US" dirty="0"/>
          </a:p>
        </p:txBody>
      </p:sp>
      <p:sp>
        <p:nvSpPr>
          <p:cNvPr id="6" name="TextBox 5">
            <a:extLst>
              <a:ext uri="{FF2B5EF4-FFF2-40B4-BE49-F238E27FC236}">
                <a16:creationId xmlns:a16="http://schemas.microsoft.com/office/drawing/2014/main" id="{B50E4BDF-CC95-49BA-B0B2-CD7B8B06ED2C}"/>
              </a:ext>
            </a:extLst>
          </p:cNvPr>
          <p:cNvSpPr txBox="1"/>
          <p:nvPr/>
        </p:nvSpPr>
        <p:spPr>
          <a:xfrm>
            <a:off x="508738" y="272143"/>
            <a:ext cx="4912348" cy="769441"/>
          </a:xfrm>
          <a:prstGeom prst="rect">
            <a:avLst/>
          </a:prstGeom>
          <a:solidFill>
            <a:schemeClr val="accent1"/>
          </a:solidFill>
          <a:ln>
            <a:solidFill>
              <a:srgbClr val="C00000"/>
            </a:solidFill>
          </a:ln>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marR="0" lvl="1"/>
            <a:r>
              <a:rPr lang="en-US" sz="3200" b="1" dirty="0">
                <a:solidFill>
                  <a:srgbClr val="000000"/>
                </a:solidFill>
                <a:effectLst/>
                <a:latin typeface="Candara" panose="020E0502030303020204" pitchFamily="34" charset="0"/>
                <a:ea typeface="Times New Roman" panose="02020603050405020304" pitchFamily="18" charset="0"/>
              </a:rPr>
              <a:t>Development process</a:t>
            </a:r>
            <a:r>
              <a:rPr lang="en-US" sz="4400" dirty="0">
                <a:ln w="0"/>
                <a:solidFill>
                  <a:srgbClr val="002060"/>
                </a:solidFill>
                <a:latin typeface="Candara" panose="020E0502030303020204" pitchFamily="34" charset="0"/>
                <a:ea typeface="Tahoma" panose="020B0604030504040204" pitchFamily="34" charset="0"/>
                <a:cs typeface="Times New Roman" panose="02020603050405020304" pitchFamily="18" charset="0"/>
              </a:rPr>
              <a:t>:</a:t>
            </a:r>
          </a:p>
        </p:txBody>
      </p:sp>
      <p:sp>
        <p:nvSpPr>
          <p:cNvPr id="22" name="TextBox 21">
            <a:extLst>
              <a:ext uri="{FF2B5EF4-FFF2-40B4-BE49-F238E27FC236}">
                <a16:creationId xmlns:a16="http://schemas.microsoft.com/office/drawing/2014/main" id="{591637BD-4C9E-461D-9258-BF765DC6CC56}"/>
              </a:ext>
            </a:extLst>
          </p:cNvPr>
          <p:cNvSpPr txBox="1"/>
          <p:nvPr/>
        </p:nvSpPr>
        <p:spPr>
          <a:xfrm>
            <a:off x="508738" y="1362470"/>
            <a:ext cx="10148376" cy="3365024"/>
          </a:xfrm>
          <a:prstGeom prst="rect">
            <a:avLst/>
          </a:prstGeom>
          <a:noFill/>
          <a:ln>
            <a:solidFill>
              <a:srgbClr val="C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marL="457200" marR="0" indent="-457200">
              <a:lnSpc>
                <a:spcPct val="150000"/>
              </a:lnSpc>
              <a:spcBef>
                <a:spcPts val="0"/>
              </a:spcBef>
              <a:spcAft>
                <a:spcPts val="1000"/>
              </a:spcAft>
              <a:buFont typeface="Arial" panose="020B0604020202020204" pitchFamily="34" charset="0"/>
              <a:buChar char="•"/>
            </a:pPr>
            <a:r>
              <a:rPr lang="en-US" sz="2800" b="1" dirty="0">
                <a:solidFill>
                  <a:srgbClr val="000000"/>
                </a:solidFill>
                <a:effectLst/>
                <a:latin typeface="Candara" panose="020E0502030303020204" pitchFamily="34" charset="0"/>
                <a:ea typeface="Times New Roman" panose="02020603050405020304" pitchFamily="18" charset="0"/>
              </a:rPr>
              <a:t>For media: Using Slack, WhatsApp for share thought and idea though chatting and asking question.</a:t>
            </a:r>
          </a:p>
          <a:p>
            <a:pPr marL="457200" marR="0" indent="-457200">
              <a:lnSpc>
                <a:spcPct val="150000"/>
              </a:lnSpc>
              <a:spcBef>
                <a:spcPts val="0"/>
              </a:spcBef>
              <a:spcAft>
                <a:spcPts val="1000"/>
              </a:spcAft>
              <a:buFont typeface="Arial" panose="020B0604020202020204" pitchFamily="34" charset="0"/>
              <a:buChar char="•"/>
            </a:pPr>
            <a:r>
              <a:rPr lang="en-US" sz="2800" b="1" dirty="0">
                <a:solidFill>
                  <a:srgbClr val="000000"/>
                </a:solidFill>
                <a:effectLst/>
                <a:latin typeface="Candara" panose="020E0502030303020204" pitchFamily="34" charset="0"/>
                <a:ea typeface="Times New Roman" panose="02020603050405020304" pitchFamily="18" charset="0"/>
              </a:rPr>
              <a:t>Using CUNY SharePoint within group for regularly work on project and writing.</a:t>
            </a:r>
          </a:p>
          <a:p>
            <a:pPr marL="457200" indent="-457200">
              <a:buFont typeface="Arial" panose="020B0604020202020204" pitchFamily="34" charset="0"/>
              <a:buChar char="•"/>
            </a:pPr>
            <a:r>
              <a:rPr lang="en-US" sz="2800" b="1" dirty="0">
                <a:solidFill>
                  <a:srgbClr val="000000"/>
                </a:solidFill>
                <a:effectLst/>
                <a:latin typeface="Candara" panose="020E0502030303020204" pitchFamily="34" charset="0"/>
                <a:ea typeface="Times New Roman" panose="02020603050405020304" pitchFamily="18" charset="0"/>
              </a:rPr>
              <a:t>We will use GitHub to build up out code and final project. </a:t>
            </a:r>
            <a:endParaRPr lang="en-US" sz="2800" b="1" dirty="0">
              <a:latin typeface="Candara" panose="020E0502030303020204" pitchFamily="34" charset="0"/>
            </a:endParaRPr>
          </a:p>
        </p:txBody>
      </p:sp>
    </p:spTree>
    <p:extLst>
      <p:ext uri="{BB962C8B-B14F-4D97-AF65-F5344CB8AC3E}">
        <p14:creationId xmlns:p14="http://schemas.microsoft.com/office/powerpoint/2010/main" val="2784989"/>
      </p:ext>
    </p:extLst>
  </p:cSld>
  <p:clrMapOvr>
    <a:masterClrMapping/>
  </p:clrMapOvr>
  <mc:AlternateContent xmlns:mc="http://schemas.openxmlformats.org/markup-compatibility/2006" xmlns:p14="http://schemas.microsoft.com/office/powerpoint/2010/main">
    <mc:Choice Requires="p14">
      <p:transition spd="med" p14:dur="700" advTm="42734">
        <p:fade/>
      </p:transition>
    </mc:Choice>
    <mc:Fallback xmlns="">
      <p:transition spd="med" advTm="42734">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F58F0F-12C6-4222-83B4-6B685C20BD59}"/>
              </a:ext>
            </a:extLst>
          </p:cNvPr>
          <p:cNvSpPr>
            <a:spLocks noGrp="1"/>
          </p:cNvSpPr>
          <p:nvPr>
            <p:ph idx="1"/>
          </p:nvPr>
        </p:nvSpPr>
        <p:spPr/>
        <p:txBody>
          <a:bodyPr/>
          <a:lstStyle/>
          <a:p>
            <a:pPr marL="0" indent="0" algn="ctr">
              <a:buNone/>
            </a:pPr>
            <a:endParaRPr lang="en-US" dirty="0"/>
          </a:p>
          <a:p>
            <a:pPr marL="0" indent="0">
              <a:buNone/>
            </a:pPr>
            <a:endParaRPr lang="en-US" dirty="0"/>
          </a:p>
        </p:txBody>
      </p:sp>
      <p:sp>
        <p:nvSpPr>
          <p:cNvPr id="6" name="TextBox 5">
            <a:extLst>
              <a:ext uri="{FF2B5EF4-FFF2-40B4-BE49-F238E27FC236}">
                <a16:creationId xmlns:a16="http://schemas.microsoft.com/office/drawing/2014/main" id="{B50E4BDF-CC95-49BA-B0B2-CD7B8B06ED2C}"/>
              </a:ext>
            </a:extLst>
          </p:cNvPr>
          <p:cNvSpPr txBox="1"/>
          <p:nvPr/>
        </p:nvSpPr>
        <p:spPr>
          <a:xfrm>
            <a:off x="508738" y="272143"/>
            <a:ext cx="4442403" cy="769441"/>
          </a:xfrm>
          <a:prstGeom prst="rect">
            <a:avLst/>
          </a:prstGeom>
          <a:solidFill>
            <a:schemeClr val="accent1"/>
          </a:solidFill>
          <a:ln>
            <a:solidFill>
              <a:srgbClr val="C00000"/>
            </a:solidFill>
          </a:ln>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marL="0" marR="0" algn="just">
              <a:lnSpc>
                <a:spcPct val="150000"/>
              </a:lnSpc>
              <a:spcBef>
                <a:spcPts val="0"/>
              </a:spcBef>
              <a:spcAft>
                <a:spcPts val="1000"/>
              </a:spcAft>
            </a:pPr>
            <a:r>
              <a:rPr lang="en-US" sz="3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cleaning and EDA</a:t>
            </a:r>
            <a:endParaRPr lang="en-US" sz="3200" b="1"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591637BD-4C9E-461D-9258-BF765DC6CC56}"/>
              </a:ext>
            </a:extLst>
          </p:cNvPr>
          <p:cNvSpPr txBox="1"/>
          <p:nvPr/>
        </p:nvSpPr>
        <p:spPr>
          <a:xfrm>
            <a:off x="680223" y="1362470"/>
            <a:ext cx="10110705" cy="5186676"/>
          </a:xfrm>
          <a:prstGeom prst="rect">
            <a:avLst/>
          </a:prstGeom>
          <a:noFill/>
          <a:ln>
            <a:solidFill>
              <a:srgbClr val="C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lnSpc>
                <a:spcPct val="150000"/>
              </a:lnSpc>
              <a:buFont typeface="Arial" panose="020B0604020202020204" pitchFamily="34" charset="0"/>
              <a:buChar char="•"/>
            </a:pPr>
            <a:r>
              <a:rPr lang="en-US" sz="3200" dirty="0">
                <a:solidFill>
                  <a:srgbClr val="000000"/>
                </a:solidFill>
                <a:effectLst/>
                <a:latin typeface="Candara" panose="020E0502030303020204" pitchFamily="34" charset="0"/>
                <a:ea typeface="Times New Roman" panose="02020603050405020304" pitchFamily="18" charset="0"/>
              </a:rPr>
              <a:t>After collecting data, we will investigate the data and check missing data and ensure the  quality of the dataset. </a:t>
            </a:r>
          </a:p>
          <a:p>
            <a:pPr marL="285750" indent="-285750">
              <a:lnSpc>
                <a:spcPct val="150000"/>
              </a:lnSpc>
              <a:buFont typeface="Arial" panose="020B0604020202020204" pitchFamily="34" charset="0"/>
              <a:buChar char="•"/>
            </a:pPr>
            <a:r>
              <a:rPr lang="en-US" sz="3200" dirty="0">
                <a:solidFill>
                  <a:srgbClr val="000000"/>
                </a:solidFill>
                <a:effectLst/>
                <a:latin typeface="Candara" panose="020E0502030303020204" pitchFamily="34" charset="0"/>
                <a:ea typeface="Times New Roman" panose="02020603050405020304" pitchFamily="18" charset="0"/>
              </a:rPr>
              <a:t>Next, will determine which technology to use. Conduct EDA.</a:t>
            </a:r>
          </a:p>
          <a:p>
            <a:pPr marL="285750" indent="-285750">
              <a:lnSpc>
                <a:spcPct val="150000"/>
              </a:lnSpc>
              <a:buFont typeface="Arial" panose="020B0604020202020204" pitchFamily="34" charset="0"/>
              <a:buChar char="•"/>
            </a:pPr>
            <a:r>
              <a:rPr lang="en-US" sz="3200" dirty="0">
                <a:solidFill>
                  <a:srgbClr val="000000"/>
                </a:solidFill>
                <a:effectLst/>
                <a:latin typeface="Candara" panose="020E0502030303020204" pitchFamily="34" charset="0"/>
                <a:ea typeface="Times New Roman" panose="02020603050405020304" pitchFamily="18" charset="0"/>
              </a:rPr>
              <a:t> Get statistic characteristics  and have the overview of how the dataset looks like</a:t>
            </a:r>
            <a:endParaRPr lang="en-US" sz="4400" b="1" dirty="0">
              <a:latin typeface="Candara" panose="020E0502030303020204" pitchFamily="34" charset="0"/>
            </a:endParaRPr>
          </a:p>
        </p:txBody>
      </p:sp>
    </p:spTree>
    <p:extLst>
      <p:ext uri="{BB962C8B-B14F-4D97-AF65-F5344CB8AC3E}">
        <p14:creationId xmlns:p14="http://schemas.microsoft.com/office/powerpoint/2010/main" val="4293153054"/>
      </p:ext>
    </p:extLst>
  </p:cSld>
  <p:clrMapOvr>
    <a:masterClrMapping/>
  </p:clrMapOvr>
  <mc:AlternateContent xmlns:mc="http://schemas.openxmlformats.org/markup-compatibility/2006" xmlns:p14="http://schemas.microsoft.com/office/powerpoint/2010/main">
    <mc:Choice Requires="p14">
      <p:transition spd="med" p14:dur="700" advTm="42734">
        <p:fade/>
      </p:transition>
    </mc:Choice>
    <mc:Fallback xmlns="">
      <p:transition spd="med" advTm="42734">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B1645-4A09-0E3E-760F-A5765647EFA8}"/>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9714C1A-0698-993A-B16A-E5BAA8315C29}"/>
              </a:ext>
            </a:extLst>
          </p:cNvPr>
          <p:cNvSpPr>
            <a:spLocks noGrp="1"/>
          </p:cNvSpPr>
          <p:nvPr>
            <p:ph idx="1"/>
          </p:nvPr>
        </p:nvSpPr>
        <p:spPr/>
        <p:txBody>
          <a:bodyPr/>
          <a:lstStyle/>
          <a:p>
            <a:pPr marL="0" indent="0">
              <a:buNone/>
            </a:pPr>
            <a:r>
              <a:rPr lang="en-US" dirty="0"/>
              <a:t>Normalize Data</a:t>
            </a:r>
          </a:p>
        </p:txBody>
      </p:sp>
      <p:sp>
        <p:nvSpPr>
          <p:cNvPr id="4" name="Slide Number Placeholder 3">
            <a:extLst>
              <a:ext uri="{FF2B5EF4-FFF2-40B4-BE49-F238E27FC236}">
                <a16:creationId xmlns:a16="http://schemas.microsoft.com/office/drawing/2014/main" id="{FCF523AF-9150-0F4F-DECE-58B13F0D95CF}"/>
              </a:ext>
            </a:extLst>
          </p:cNvPr>
          <p:cNvSpPr>
            <a:spLocks noGrp="1"/>
          </p:cNvSpPr>
          <p:nvPr>
            <p:ph type="sldNum" sz="quarter" idx="12"/>
          </p:nvPr>
        </p:nvSpPr>
        <p:spPr/>
        <p:txBody>
          <a:bodyPr/>
          <a:lstStyle/>
          <a:p>
            <a:fld id="{32A54ECD-EF4D-46FD-BCB4-A7F35273528E}" type="slidenum">
              <a:rPr lang="en-US" smtClean="0"/>
              <a:t>13</a:t>
            </a:fld>
            <a:endParaRPr lang="en-US"/>
          </a:p>
        </p:txBody>
      </p:sp>
      <p:sp>
        <p:nvSpPr>
          <p:cNvPr id="6" name="TextBox 5">
            <a:extLst>
              <a:ext uri="{FF2B5EF4-FFF2-40B4-BE49-F238E27FC236}">
                <a16:creationId xmlns:a16="http://schemas.microsoft.com/office/drawing/2014/main" id="{7A724258-AA58-3E64-2991-ABD4FA620167}"/>
              </a:ext>
            </a:extLst>
          </p:cNvPr>
          <p:cNvSpPr txBox="1"/>
          <p:nvPr/>
        </p:nvSpPr>
        <p:spPr>
          <a:xfrm>
            <a:off x="1085222" y="1662563"/>
            <a:ext cx="8031144" cy="5078313"/>
          </a:xfrm>
          <a:prstGeom prst="rect">
            <a:avLst/>
          </a:prstGeom>
          <a:noFill/>
        </p:spPr>
        <p:txBody>
          <a:bodyPr wrap="square">
            <a:spAutoFit/>
          </a:bodyPr>
          <a:lstStyle/>
          <a:p>
            <a:r>
              <a:rPr lang="en-US" b="0" dirty="0">
                <a:effectLst/>
                <a:latin typeface="Courier New" panose="02070309020205020404" pitchFamily="49" charset="0"/>
              </a:rPr>
              <a:t>from </a:t>
            </a:r>
            <a:r>
              <a:rPr lang="en-US" b="0" dirty="0" err="1">
                <a:effectLst/>
                <a:latin typeface="Courier New" panose="02070309020205020404" pitchFamily="49" charset="0"/>
              </a:rPr>
              <a:t>sklearn.preprocessing</a:t>
            </a:r>
            <a:r>
              <a:rPr lang="en-US" b="0" dirty="0">
                <a:effectLst/>
                <a:latin typeface="Courier New" panose="02070309020205020404" pitchFamily="49" charset="0"/>
              </a:rPr>
              <a:t> import </a:t>
            </a:r>
            <a:r>
              <a:rPr lang="en-US" b="0" dirty="0" err="1">
                <a:effectLst/>
                <a:latin typeface="Courier New" panose="02070309020205020404" pitchFamily="49" charset="0"/>
              </a:rPr>
              <a:t>MinMaxScaler</a:t>
            </a:r>
            <a:endParaRPr lang="en-US" b="0" dirty="0">
              <a:effectLst/>
              <a:latin typeface="Courier New" panose="02070309020205020404" pitchFamily="49" charset="0"/>
            </a:endParaRPr>
          </a:p>
          <a:p>
            <a:br>
              <a:rPr lang="en-US" b="0" dirty="0">
                <a:effectLst/>
                <a:latin typeface="Courier New" panose="02070309020205020404" pitchFamily="49" charset="0"/>
              </a:rPr>
            </a:br>
            <a:r>
              <a:rPr lang="en-US" b="0" dirty="0" err="1">
                <a:effectLst/>
                <a:latin typeface="Courier New" panose="02070309020205020404" pitchFamily="49" charset="0"/>
              </a:rPr>
              <a:t>Target_scaler</a:t>
            </a:r>
            <a:r>
              <a:rPr lang="en-US" b="0" dirty="0">
                <a:effectLst/>
                <a:latin typeface="Courier New" panose="02070309020205020404" pitchFamily="49" charset="0"/>
              </a:rPr>
              <a:t> = </a:t>
            </a:r>
            <a:r>
              <a:rPr lang="en-US" b="0" dirty="0" err="1">
                <a:effectLst/>
                <a:latin typeface="Courier New" panose="02070309020205020404" pitchFamily="49" charset="0"/>
              </a:rPr>
              <a:t>MinMaxScaler</a:t>
            </a:r>
            <a:r>
              <a:rPr lang="en-US" b="0" dirty="0">
                <a:effectLst/>
                <a:latin typeface="Courier New" panose="02070309020205020404" pitchFamily="49" charset="0"/>
              </a:rPr>
              <a:t>(</a:t>
            </a:r>
            <a:r>
              <a:rPr lang="en-US" b="0" dirty="0" err="1">
                <a:effectLst/>
                <a:latin typeface="Courier New" panose="02070309020205020404" pitchFamily="49" charset="0"/>
              </a:rPr>
              <a:t>feature_range</a:t>
            </a:r>
            <a:r>
              <a:rPr lang="en-US" b="0" dirty="0">
                <a:effectLst/>
                <a:latin typeface="Courier New" panose="02070309020205020404" pitchFamily="49" charset="0"/>
              </a:rPr>
              <a:t>=(0.01, 0.99))</a:t>
            </a:r>
          </a:p>
          <a:p>
            <a:r>
              <a:rPr lang="en-US" b="0" dirty="0" err="1">
                <a:effectLst/>
                <a:latin typeface="Courier New" panose="02070309020205020404" pitchFamily="49" charset="0"/>
              </a:rPr>
              <a:t>Feature_scaler</a:t>
            </a:r>
            <a:r>
              <a:rPr lang="en-US" b="0" dirty="0">
                <a:effectLst/>
                <a:latin typeface="Courier New" panose="02070309020205020404" pitchFamily="49" charset="0"/>
              </a:rPr>
              <a:t> = </a:t>
            </a:r>
            <a:r>
              <a:rPr lang="en-US" b="0" dirty="0" err="1">
                <a:effectLst/>
                <a:latin typeface="Courier New" panose="02070309020205020404" pitchFamily="49" charset="0"/>
              </a:rPr>
              <a:t>MinMaxScaler</a:t>
            </a:r>
            <a:r>
              <a:rPr lang="en-US" b="0" dirty="0">
                <a:effectLst/>
                <a:latin typeface="Courier New" panose="02070309020205020404" pitchFamily="49" charset="0"/>
              </a:rPr>
              <a:t>(</a:t>
            </a:r>
            <a:r>
              <a:rPr lang="en-US" b="0" dirty="0" err="1">
                <a:effectLst/>
                <a:latin typeface="Courier New" panose="02070309020205020404" pitchFamily="49" charset="0"/>
              </a:rPr>
              <a:t>feature_range</a:t>
            </a:r>
            <a:r>
              <a:rPr lang="en-US" b="0" dirty="0">
                <a:effectLst/>
                <a:latin typeface="Courier New" panose="02070309020205020404" pitchFamily="49" charset="0"/>
              </a:rPr>
              <a:t>=(0.01, 0.99))</a:t>
            </a:r>
          </a:p>
          <a:p>
            <a:br>
              <a:rPr lang="en-US" b="0" dirty="0">
                <a:effectLst/>
                <a:latin typeface="Courier New" panose="02070309020205020404" pitchFamily="49" charset="0"/>
              </a:rPr>
            </a:br>
            <a:r>
              <a:rPr lang="en-US" b="0" dirty="0" err="1">
                <a:effectLst/>
                <a:latin typeface="Courier New" panose="02070309020205020404" pitchFamily="49" charset="0"/>
              </a:rPr>
              <a:t>X_train_scaled</a:t>
            </a:r>
            <a:r>
              <a:rPr lang="en-US" b="0" dirty="0">
                <a:effectLst/>
                <a:latin typeface="Courier New" panose="02070309020205020404" pitchFamily="49" charset="0"/>
              </a:rPr>
              <a:t> = </a:t>
            </a:r>
            <a:r>
              <a:rPr lang="en-US" b="0" dirty="0" err="1">
                <a:effectLst/>
                <a:latin typeface="Courier New" panose="02070309020205020404" pitchFamily="49" charset="0"/>
              </a:rPr>
              <a:t>Feature_scaler.fit_transform</a:t>
            </a:r>
            <a:r>
              <a:rPr lang="en-US" b="0" dirty="0">
                <a:effectLst/>
                <a:latin typeface="Courier New" panose="02070309020205020404" pitchFamily="49" charset="0"/>
              </a:rPr>
              <a:t>(</a:t>
            </a:r>
            <a:r>
              <a:rPr lang="en-US" b="0" dirty="0" err="1">
                <a:effectLst/>
                <a:latin typeface="Courier New" panose="02070309020205020404" pitchFamily="49" charset="0"/>
              </a:rPr>
              <a:t>np.array</a:t>
            </a:r>
            <a:r>
              <a:rPr lang="en-US" b="0" dirty="0">
                <a:effectLst/>
                <a:latin typeface="Courier New" panose="02070309020205020404" pitchFamily="49" charset="0"/>
              </a:rPr>
              <a:t>(</a:t>
            </a:r>
            <a:r>
              <a:rPr lang="en-US" b="0" dirty="0" err="1">
                <a:effectLst/>
                <a:latin typeface="Courier New" panose="02070309020205020404" pitchFamily="49" charset="0"/>
              </a:rPr>
              <a:t>X_train</a:t>
            </a:r>
            <a:r>
              <a:rPr lang="en-US" b="0" dirty="0">
                <a:effectLst/>
                <a:latin typeface="Courier New" panose="02070309020205020404" pitchFamily="49" charset="0"/>
              </a:rPr>
              <a:t>))</a:t>
            </a:r>
          </a:p>
          <a:p>
            <a:r>
              <a:rPr lang="en-US" b="0" dirty="0" err="1">
                <a:effectLst/>
                <a:latin typeface="Courier New" panose="02070309020205020404" pitchFamily="49" charset="0"/>
              </a:rPr>
              <a:t>X_valid_scaled</a:t>
            </a:r>
            <a:r>
              <a:rPr lang="en-US" b="0" dirty="0">
                <a:effectLst/>
                <a:latin typeface="Courier New" panose="02070309020205020404" pitchFamily="49" charset="0"/>
              </a:rPr>
              <a:t> = </a:t>
            </a:r>
            <a:r>
              <a:rPr lang="en-US" b="0" dirty="0" err="1">
                <a:effectLst/>
                <a:latin typeface="Courier New" panose="02070309020205020404" pitchFamily="49" charset="0"/>
              </a:rPr>
              <a:t>Feature_scaler.fit_transform</a:t>
            </a:r>
            <a:r>
              <a:rPr lang="en-US" b="0" dirty="0">
                <a:effectLst/>
                <a:latin typeface="Courier New" panose="02070309020205020404" pitchFamily="49" charset="0"/>
              </a:rPr>
              <a:t>(</a:t>
            </a:r>
            <a:r>
              <a:rPr lang="en-US" b="0" dirty="0" err="1">
                <a:effectLst/>
                <a:latin typeface="Courier New" panose="02070309020205020404" pitchFamily="49" charset="0"/>
              </a:rPr>
              <a:t>np.array</a:t>
            </a:r>
            <a:r>
              <a:rPr lang="en-US" b="0" dirty="0">
                <a:effectLst/>
                <a:latin typeface="Courier New" panose="02070309020205020404" pitchFamily="49" charset="0"/>
              </a:rPr>
              <a:t>(</a:t>
            </a:r>
            <a:r>
              <a:rPr lang="en-US" b="0" dirty="0" err="1">
                <a:effectLst/>
                <a:latin typeface="Courier New" panose="02070309020205020404" pitchFamily="49" charset="0"/>
              </a:rPr>
              <a:t>X_valid</a:t>
            </a:r>
            <a:r>
              <a:rPr lang="en-US" b="0" dirty="0">
                <a:effectLst/>
                <a:latin typeface="Courier New" panose="02070309020205020404" pitchFamily="49" charset="0"/>
              </a:rPr>
              <a:t>))</a:t>
            </a:r>
          </a:p>
          <a:p>
            <a:r>
              <a:rPr lang="en-US" b="0" dirty="0" err="1">
                <a:effectLst/>
                <a:latin typeface="Courier New" panose="02070309020205020404" pitchFamily="49" charset="0"/>
              </a:rPr>
              <a:t>X_test_scaled</a:t>
            </a:r>
            <a:r>
              <a:rPr lang="en-US" b="0" dirty="0">
                <a:effectLst/>
                <a:latin typeface="Courier New" panose="02070309020205020404" pitchFamily="49" charset="0"/>
              </a:rPr>
              <a:t> = </a:t>
            </a:r>
            <a:r>
              <a:rPr lang="en-US" b="0" dirty="0" err="1">
                <a:effectLst/>
                <a:latin typeface="Courier New" panose="02070309020205020404" pitchFamily="49" charset="0"/>
              </a:rPr>
              <a:t>Feature_scaler.fit_transform</a:t>
            </a:r>
            <a:r>
              <a:rPr lang="en-US" b="0" dirty="0">
                <a:effectLst/>
                <a:latin typeface="Courier New" panose="02070309020205020404" pitchFamily="49" charset="0"/>
              </a:rPr>
              <a:t>(</a:t>
            </a:r>
            <a:r>
              <a:rPr lang="en-US" b="0" dirty="0" err="1">
                <a:effectLst/>
                <a:latin typeface="Courier New" panose="02070309020205020404" pitchFamily="49" charset="0"/>
              </a:rPr>
              <a:t>np.array</a:t>
            </a:r>
            <a:r>
              <a:rPr lang="en-US" b="0" dirty="0">
                <a:effectLst/>
                <a:latin typeface="Courier New" panose="02070309020205020404" pitchFamily="49" charset="0"/>
              </a:rPr>
              <a:t>(</a:t>
            </a:r>
            <a:r>
              <a:rPr lang="en-US" b="0" dirty="0" err="1">
                <a:effectLst/>
                <a:latin typeface="Courier New" panose="02070309020205020404" pitchFamily="49" charset="0"/>
              </a:rPr>
              <a:t>X_test</a:t>
            </a:r>
            <a:r>
              <a:rPr lang="en-US" b="0" dirty="0">
                <a:effectLst/>
                <a:latin typeface="Courier New" panose="02070309020205020404" pitchFamily="49" charset="0"/>
              </a:rPr>
              <a:t>))</a:t>
            </a:r>
          </a:p>
          <a:p>
            <a:br>
              <a:rPr lang="en-US" b="0" dirty="0">
                <a:effectLst/>
                <a:latin typeface="Courier New" panose="02070309020205020404" pitchFamily="49" charset="0"/>
              </a:rPr>
            </a:br>
            <a:r>
              <a:rPr lang="en-US" b="0" dirty="0" err="1">
                <a:effectLst/>
                <a:latin typeface="Courier New" panose="02070309020205020404" pitchFamily="49" charset="0"/>
              </a:rPr>
              <a:t>y_train_scaled</a:t>
            </a:r>
            <a:r>
              <a:rPr lang="en-US" b="0" dirty="0">
                <a:effectLst/>
                <a:latin typeface="Courier New" panose="02070309020205020404" pitchFamily="49" charset="0"/>
              </a:rPr>
              <a:t> = </a:t>
            </a:r>
            <a:r>
              <a:rPr lang="en-US" b="0" dirty="0" err="1">
                <a:effectLst/>
                <a:latin typeface="Courier New" panose="02070309020205020404" pitchFamily="49" charset="0"/>
              </a:rPr>
              <a:t>Target_scaler.fit_transform</a:t>
            </a:r>
            <a:r>
              <a:rPr lang="en-US" b="0" dirty="0">
                <a:effectLst/>
                <a:latin typeface="Courier New" panose="02070309020205020404" pitchFamily="49" charset="0"/>
              </a:rPr>
              <a:t>(</a:t>
            </a:r>
            <a:r>
              <a:rPr lang="en-US" b="0" dirty="0" err="1">
                <a:effectLst/>
                <a:latin typeface="Courier New" panose="02070309020205020404" pitchFamily="49" charset="0"/>
              </a:rPr>
              <a:t>np.array</a:t>
            </a:r>
            <a:r>
              <a:rPr lang="en-US" b="0" dirty="0">
                <a:effectLst/>
                <a:latin typeface="Courier New" panose="02070309020205020404" pitchFamily="49" charset="0"/>
              </a:rPr>
              <a:t>(</a:t>
            </a:r>
            <a:r>
              <a:rPr lang="en-US" b="0" dirty="0" err="1">
                <a:effectLst/>
                <a:latin typeface="Courier New" panose="02070309020205020404" pitchFamily="49" charset="0"/>
              </a:rPr>
              <a:t>y_train</a:t>
            </a:r>
            <a:r>
              <a:rPr lang="en-US" b="0" dirty="0">
                <a:effectLst/>
                <a:latin typeface="Courier New" panose="02070309020205020404" pitchFamily="49" charset="0"/>
              </a:rPr>
              <a:t>).reshape(-1,1))</a:t>
            </a:r>
          </a:p>
          <a:p>
            <a:r>
              <a:rPr lang="en-US" b="0" dirty="0" err="1">
                <a:effectLst/>
                <a:latin typeface="Courier New" panose="02070309020205020404" pitchFamily="49" charset="0"/>
              </a:rPr>
              <a:t>y_valid_scaled</a:t>
            </a:r>
            <a:r>
              <a:rPr lang="en-US" b="0" dirty="0">
                <a:effectLst/>
                <a:latin typeface="Courier New" panose="02070309020205020404" pitchFamily="49" charset="0"/>
              </a:rPr>
              <a:t> = </a:t>
            </a:r>
            <a:r>
              <a:rPr lang="en-US" b="0" dirty="0" err="1">
                <a:effectLst/>
                <a:latin typeface="Courier New" panose="02070309020205020404" pitchFamily="49" charset="0"/>
              </a:rPr>
              <a:t>Target_scaler.fit_transform</a:t>
            </a:r>
            <a:r>
              <a:rPr lang="en-US" b="0" dirty="0">
                <a:effectLst/>
                <a:latin typeface="Courier New" panose="02070309020205020404" pitchFamily="49" charset="0"/>
              </a:rPr>
              <a:t>(</a:t>
            </a:r>
            <a:r>
              <a:rPr lang="en-US" b="0" dirty="0" err="1">
                <a:effectLst/>
                <a:latin typeface="Courier New" panose="02070309020205020404" pitchFamily="49" charset="0"/>
              </a:rPr>
              <a:t>np.array</a:t>
            </a:r>
            <a:r>
              <a:rPr lang="en-US" b="0" dirty="0">
                <a:effectLst/>
                <a:latin typeface="Courier New" panose="02070309020205020404" pitchFamily="49" charset="0"/>
              </a:rPr>
              <a:t>(</a:t>
            </a:r>
            <a:r>
              <a:rPr lang="en-US" b="0" dirty="0" err="1">
                <a:effectLst/>
                <a:latin typeface="Courier New" panose="02070309020205020404" pitchFamily="49" charset="0"/>
              </a:rPr>
              <a:t>y_valid</a:t>
            </a:r>
            <a:r>
              <a:rPr lang="en-US" b="0" dirty="0">
                <a:effectLst/>
                <a:latin typeface="Courier New" panose="02070309020205020404" pitchFamily="49" charset="0"/>
              </a:rPr>
              <a:t>).reshape(-1,1))</a:t>
            </a:r>
          </a:p>
          <a:p>
            <a:r>
              <a:rPr lang="en-US" b="0" dirty="0" err="1">
                <a:effectLst/>
                <a:latin typeface="Courier New" panose="02070309020205020404" pitchFamily="49" charset="0"/>
              </a:rPr>
              <a:t>y_test_scaled</a:t>
            </a:r>
            <a:r>
              <a:rPr lang="en-US" b="0" dirty="0">
                <a:effectLst/>
                <a:latin typeface="Courier New" panose="02070309020205020404" pitchFamily="49" charset="0"/>
              </a:rPr>
              <a:t> = </a:t>
            </a:r>
            <a:r>
              <a:rPr lang="en-US" b="0" dirty="0" err="1">
                <a:effectLst/>
                <a:latin typeface="Courier New" panose="02070309020205020404" pitchFamily="49" charset="0"/>
              </a:rPr>
              <a:t>Target_scaler.fit_transform</a:t>
            </a:r>
            <a:r>
              <a:rPr lang="en-US" b="0" dirty="0">
                <a:effectLst/>
                <a:latin typeface="Courier New" panose="02070309020205020404" pitchFamily="49" charset="0"/>
              </a:rPr>
              <a:t>(</a:t>
            </a:r>
            <a:r>
              <a:rPr lang="en-US" b="0" dirty="0" err="1">
                <a:effectLst/>
                <a:latin typeface="Courier New" panose="02070309020205020404" pitchFamily="49" charset="0"/>
              </a:rPr>
              <a:t>np.array</a:t>
            </a:r>
            <a:r>
              <a:rPr lang="en-US" b="0" dirty="0">
                <a:effectLst/>
                <a:latin typeface="Courier New" panose="02070309020205020404" pitchFamily="49" charset="0"/>
              </a:rPr>
              <a:t>(</a:t>
            </a:r>
            <a:r>
              <a:rPr lang="en-US" b="0" dirty="0" err="1">
                <a:effectLst/>
                <a:latin typeface="Courier New" panose="02070309020205020404" pitchFamily="49" charset="0"/>
              </a:rPr>
              <a:t>y_test</a:t>
            </a:r>
            <a:r>
              <a:rPr lang="en-US" b="0" dirty="0">
                <a:effectLst/>
                <a:latin typeface="Courier New" panose="02070309020205020404" pitchFamily="49" charset="0"/>
              </a:rPr>
              <a:t>).reshape(-1,1))</a:t>
            </a:r>
          </a:p>
        </p:txBody>
      </p:sp>
      <p:sp>
        <p:nvSpPr>
          <p:cNvPr id="8" name="TextBox 7">
            <a:extLst>
              <a:ext uri="{FF2B5EF4-FFF2-40B4-BE49-F238E27FC236}">
                <a16:creationId xmlns:a16="http://schemas.microsoft.com/office/drawing/2014/main" id="{CB321C22-7C24-4353-4707-D28D05CA24AF}"/>
              </a:ext>
            </a:extLst>
          </p:cNvPr>
          <p:cNvSpPr txBox="1"/>
          <p:nvPr/>
        </p:nvSpPr>
        <p:spPr>
          <a:xfrm>
            <a:off x="288889" y="807275"/>
            <a:ext cx="10824587" cy="646331"/>
          </a:xfrm>
          <a:prstGeom prst="rect">
            <a:avLst/>
          </a:prstGeom>
          <a:noFill/>
        </p:spPr>
        <p:txBody>
          <a:bodyPr wrap="square">
            <a:spAutoFit/>
          </a:bodyPr>
          <a:lstStyle/>
          <a:p>
            <a:r>
              <a:rPr lang="en-US" b="0" i="0" dirty="0">
                <a:effectLst/>
                <a:latin typeface="Roboto" panose="02000000000000000000" pitchFamily="2" charset="0"/>
              </a:rPr>
              <a:t>We will normalize our data in the range in the range (0.01, 0.99) before feeding it to the </a:t>
            </a:r>
            <a:r>
              <a:rPr lang="en-US" b="0" i="0" dirty="0" err="1">
                <a:effectLst/>
                <a:latin typeface="Roboto" panose="02000000000000000000" pitchFamily="2" charset="0"/>
              </a:rPr>
              <a:t>the</a:t>
            </a:r>
            <a:r>
              <a:rPr lang="en-US" b="0" i="0" dirty="0">
                <a:effectLst/>
                <a:latin typeface="Roboto" panose="02000000000000000000" pitchFamily="2" charset="0"/>
              </a:rPr>
              <a:t> neural network.</a:t>
            </a:r>
            <a:endParaRPr lang="en-US" dirty="0"/>
          </a:p>
        </p:txBody>
      </p:sp>
    </p:spTree>
    <p:extLst>
      <p:ext uri="{BB962C8B-B14F-4D97-AF65-F5344CB8AC3E}">
        <p14:creationId xmlns:p14="http://schemas.microsoft.com/office/powerpoint/2010/main" val="586323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F58F0F-12C6-4222-83B4-6B685C20BD59}"/>
              </a:ext>
            </a:extLst>
          </p:cNvPr>
          <p:cNvSpPr>
            <a:spLocks noGrp="1"/>
          </p:cNvSpPr>
          <p:nvPr>
            <p:ph idx="1"/>
          </p:nvPr>
        </p:nvSpPr>
        <p:spPr/>
        <p:txBody>
          <a:bodyPr/>
          <a:lstStyle/>
          <a:p>
            <a:pPr marL="0" indent="0" algn="ctr">
              <a:buNone/>
            </a:pPr>
            <a:endParaRPr lang="en-US" dirty="0"/>
          </a:p>
          <a:p>
            <a:pPr marL="0" indent="0">
              <a:buNone/>
            </a:pPr>
            <a:endParaRPr lang="en-US" dirty="0"/>
          </a:p>
        </p:txBody>
      </p:sp>
      <p:sp>
        <p:nvSpPr>
          <p:cNvPr id="6" name="TextBox 5">
            <a:extLst>
              <a:ext uri="{FF2B5EF4-FFF2-40B4-BE49-F238E27FC236}">
                <a16:creationId xmlns:a16="http://schemas.microsoft.com/office/drawing/2014/main" id="{B50E4BDF-CC95-49BA-B0B2-CD7B8B06ED2C}"/>
              </a:ext>
            </a:extLst>
          </p:cNvPr>
          <p:cNvSpPr txBox="1"/>
          <p:nvPr/>
        </p:nvSpPr>
        <p:spPr>
          <a:xfrm>
            <a:off x="508739" y="272143"/>
            <a:ext cx="2122950" cy="769441"/>
          </a:xfrm>
          <a:prstGeom prst="rect">
            <a:avLst/>
          </a:prstGeom>
          <a:solidFill>
            <a:schemeClr val="accent1"/>
          </a:solidFill>
          <a:ln>
            <a:solidFill>
              <a:srgbClr val="C00000"/>
            </a:solidFill>
          </a:ln>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marL="0" marR="0">
              <a:lnSpc>
                <a:spcPct val="150000"/>
              </a:lnSpc>
              <a:spcBef>
                <a:spcPts val="0"/>
              </a:spcBef>
              <a:spcAft>
                <a:spcPts val="1000"/>
              </a:spcAft>
            </a:pPr>
            <a:r>
              <a:rPr lang="en-US" sz="3200" b="1" dirty="0">
                <a:solidFill>
                  <a:srgbClr val="000000"/>
                </a:solidFill>
                <a:effectLst/>
                <a:latin typeface="Times New Roman" panose="02020603050405020304" pitchFamily="18" charset="0"/>
                <a:ea typeface="Times New Roman" panose="02020603050405020304" pitchFamily="18" charset="0"/>
              </a:rPr>
              <a:t>Apply ML</a:t>
            </a:r>
            <a:endParaRPr lang="en-US" sz="3200" dirty="0">
              <a:solidFill>
                <a:srgbClr val="000000"/>
              </a:solidFill>
              <a:effectLst/>
              <a:latin typeface="Times New Roman" panose="02020603050405020304" pitchFamily="18" charset="0"/>
              <a:ea typeface="Times New Roman" panose="02020603050405020304" pitchFamily="18" charset="0"/>
            </a:endParaRPr>
          </a:p>
        </p:txBody>
      </p:sp>
      <p:sp>
        <p:nvSpPr>
          <p:cNvPr id="22" name="TextBox 21">
            <a:extLst>
              <a:ext uri="{FF2B5EF4-FFF2-40B4-BE49-F238E27FC236}">
                <a16:creationId xmlns:a16="http://schemas.microsoft.com/office/drawing/2014/main" id="{591637BD-4C9E-461D-9258-BF765DC6CC56}"/>
              </a:ext>
            </a:extLst>
          </p:cNvPr>
          <p:cNvSpPr txBox="1"/>
          <p:nvPr/>
        </p:nvSpPr>
        <p:spPr>
          <a:xfrm>
            <a:off x="680223" y="1362470"/>
            <a:ext cx="10110705" cy="3079305"/>
          </a:xfrm>
          <a:prstGeom prst="rect">
            <a:avLst/>
          </a:prstGeom>
          <a:noFill/>
          <a:ln>
            <a:solidFill>
              <a:srgbClr val="C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marL="0" marR="0">
              <a:lnSpc>
                <a:spcPct val="150000"/>
              </a:lnSpc>
              <a:spcBef>
                <a:spcPts val="0"/>
              </a:spcBef>
              <a:spcAft>
                <a:spcPts val="1000"/>
              </a:spcAft>
            </a:pPr>
            <a:r>
              <a:rPr lang="en-US" b="1" dirty="0">
                <a:solidFill>
                  <a:srgbClr val="000000"/>
                </a:solidFill>
                <a:latin typeface="Times New Roman" panose="02020603050405020304" pitchFamily="18" charset="0"/>
                <a:ea typeface="Times New Roman" panose="02020603050405020304" pitchFamily="18" charset="0"/>
              </a:rPr>
              <a:t>We will stick around following ML techniques to maximize the outcome of project. </a:t>
            </a:r>
            <a:endParaRPr lang="en-US" sz="1800" dirty="0">
              <a:solidFill>
                <a:srgbClr val="000000"/>
              </a:solidFill>
              <a:effectLst/>
              <a:latin typeface="Times New Roman" panose="02020603050405020304" pitchFamily="18" charset="0"/>
              <a:ea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tabLst>
                <a:tab pos="0" algn="l"/>
                <a:tab pos="457200" algn="l"/>
              </a:tabLst>
            </a:pPr>
            <a:r>
              <a:rPr lang="en-US" sz="1800" dirty="0">
                <a:solidFill>
                  <a:srgbClr val="000000"/>
                </a:solidFill>
                <a:effectLst/>
                <a:latin typeface="Segoe UI" panose="020B0502040204020203" pitchFamily="34" charset="0"/>
                <a:ea typeface="Segoe UI" panose="020B0502040204020203" pitchFamily="34" charset="0"/>
                <a:cs typeface="Times New Roman" panose="02020603050405020304" pitchFamily="18" charset="0"/>
              </a:rPr>
              <a:t>K-Nearest Neighbors (KNN)</a:t>
            </a:r>
            <a:endPar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tabLst>
                <a:tab pos="0" algn="l"/>
                <a:tab pos="457200" algn="l"/>
              </a:tabLst>
            </a:pPr>
            <a:r>
              <a:rPr lang="en-US" sz="1800" dirty="0">
                <a:solidFill>
                  <a:srgbClr val="000000"/>
                </a:solidFill>
                <a:effectLst/>
                <a:latin typeface="Segoe UI" panose="020B0502040204020203" pitchFamily="34" charset="0"/>
                <a:ea typeface="Segoe UI" panose="020B0502040204020203" pitchFamily="34" charset="0"/>
                <a:cs typeface="Times New Roman" panose="02020603050405020304" pitchFamily="18" charset="0"/>
              </a:rPr>
              <a:t>Classification and Regression Trees (CART)</a:t>
            </a:r>
            <a:endPar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tabLst>
                <a:tab pos="0" algn="l"/>
                <a:tab pos="457200" algn="l"/>
              </a:tabLst>
            </a:pPr>
            <a:r>
              <a:rPr lang="en-US" sz="1800" dirty="0">
                <a:solidFill>
                  <a:srgbClr val="000000"/>
                </a:solidFill>
                <a:effectLst/>
                <a:latin typeface="Segoe UI" panose="020B0502040204020203" pitchFamily="34" charset="0"/>
                <a:ea typeface="Segoe UI" panose="020B0502040204020203" pitchFamily="34" charset="0"/>
                <a:cs typeface="Times New Roman" panose="02020603050405020304" pitchFamily="18" charset="0"/>
              </a:rPr>
              <a:t>Support Vector Machines (SVM)</a:t>
            </a:r>
            <a:endPar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tabLst>
                <a:tab pos="0" algn="l"/>
                <a:tab pos="457200" algn="l"/>
              </a:tabLst>
            </a:pPr>
            <a:r>
              <a:rPr lang="en-US" sz="1800" dirty="0">
                <a:solidFill>
                  <a:srgbClr val="000000"/>
                </a:solidFill>
                <a:effectLst/>
                <a:latin typeface="Segoe UI" panose="020B0502040204020203" pitchFamily="34" charset="0"/>
                <a:ea typeface="Segoe UI" panose="020B0502040204020203" pitchFamily="34" charset="0"/>
                <a:cs typeface="Times New Roman" panose="02020603050405020304" pitchFamily="18" charset="0"/>
              </a:rPr>
              <a:t>Random Forest (RF)</a:t>
            </a:r>
            <a:endPar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tabLst>
                <a:tab pos="0" algn="l"/>
                <a:tab pos="457200" algn="l"/>
              </a:tabLst>
            </a:pPr>
            <a:r>
              <a:rPr lang="en-US" sz="1800" dirty="0">
                <a:solidFill>
                  <a:srgbClr val="000000"/>
                </a:solidFill>
                <a:effectLst/>
                <a:latin typeface="Segoe UI" panose="020B0502040204020203" pitchFamily="34" charset="0"/>
                <a:ea typeface="Segoe UI" panose="020B0502040204020203" pitchFamily="34" charset="0"/>
                <a:cs typeface="Times New Roman" panose="02020603050405020304" pitchFamily="18" charset="0"/>
              </a:rPr>
              <a:t>Gaussian Naïve Bayes (NB)</a:t>
            </a:r>
            <a:endPar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tabLst>
                <a:tab pos="0" algn="l"/>
                <a:tab pos="457200" algn="l"/>
              </a:tabLs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Deep Learning</a:t>
            </a:r>
          </a:p>
        </p:txBody>
      </p:sp>
    </p:spTree>
    <p:extLst>
      <p:ext uri="{BB962C8B-B14F-4D97-AF65-F5344CB8AC3E}">
        <p14:creationId xmlns:p14="http://schemas.microsoft.com/office/powerpoint/2010/main" val="1740920697"/>
      </p:ext>
    </p:extLst>
  </p:cSld>
  <p:clrMapOvr>
    <a:masterClrMapping/>
  </p:clrMapOvr>
  <mc:AlternateContent xmlns:mc="http://schemas.openxmlformats.org/markup-compatibility/2006" xmlns:p14="http://schemas.microsoft.com/office/powerpoint/2010/main">
    <mc:Choice Requires="p14">
      <p:transition spd="med" p14:dur="700" advTm="42734">
        <p:fade/>
      </p:transition>
    </mc:Choice>
    <mc:Fallback xmlns="">
      <p:transition spd="med" advTm="42734">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F58F0F-12C6-4222-83B4-6B685C20BD59}"/>
              </a:ext>
            </a:extLst>
          </p:cNvPr>
          <p:cNvSpPr>
            <a:spLocks noGrp="1"/>
          </p:cNvSpPr>
          <p:nvPr>
            <p:ph idx="1"/>
          </p:nvPr>
        </p:nvSpPr>
        <p:spPr/>
        <p:txBody>
          <a:bodyPr/>
          <a:lstStyle/>
          <a:p>
            <a:pPr marL="0" indent="0" algn="ctr">
              <a:buNone/>
            </a:pPr>
            <a:endParaRPr lang="en-US" dirty="0"/>
          </a:p>
          <a:p>
            <a:pPr marL="0" indent="0">
              <a:buNone/>
            </a:pPr>
            <a:endParaRPr lang="en-US" dirty="0"/>
          </a:p>
        </p:txBody>
      </p:sp>
      <p:sp>
        <p:nvSpPr>
          <p:cNvPr id="6" name="TextBox 5">
            <a:extLst>
              <a:ext uri="{FF2B5EF4-FFF2-40B4-BE49-F238E27FC236}">
                <a16:creationId xmlns:a16="http://schemas.microsoft.com/office/drawing/2014/main" id="{B50E4BDF-CC95-49BA-B0B2-CD7B8B06ED2C}"/>
              </a:ext>
            </a:extLst>
          </p:cNvPr>
          <p:cNvSpPr txBox="1"/>
          <p:nvPr/>
        </p:nvSpPr>
        <p:spPr>
          <a:xfrm>
            <a:off x="508739" y="272143"/>
            <a:ext cx="3117330" cy="742511"/>
          </a:xfrm>
          <a:prstGeom prst="rect">
            <a:avLst/>
          </a:prstGeom>
          <a:solidFill>
            <a:schemeClr val="accent1"/>
          </a:solidFill>
          <a:ln>
            <a:solidFill>
              <a:srgbClr val="C00000"/>
            </a:solidFill>
          </a:ln>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marL="0" marR="0">
              <a:lnSpc>
                <a:spcPct val="150000"/>
              </a:lnSpc>
              <a:spcBef>
                <a:spcPts val="0"/>
              </a:spcBef>
              <a:spcAft>
                <a:spcPts val="1000"/>
              </a:spcAft>
            </a:pPr>
            <a:r>
              <a:rPr lang="en-US" sz="3200" b="1" dirty="0">
                <a:solidFill>
                  <a:srgbClr val="000000"/>
                </a:solidFill>
                <a:effectLst/>
                <a:latin typeface="Times New Roman" panose="02020603050405020304" pitchFamily="18" charset="0"/>
                <a:ea typeface="Times New Roman" panose="02020603050405020304" pitchFamily="18" charset="0"/>
              </a:rPr>
              <a:t>Apply ANN</a:t>
            </a:r>
            <a:endParaRPr lang="en-US" sz="3200" dirty="0">
              <a:solidFill>
                <a:srgbClr val="000000"/>
              </a:solidFill>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68C2FE04-3EE9-30E3-3E3F-FCB7199CF2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5641" y="1331815"/>
            <a:ext cx="2394737" cy="5376184"/>
          </a:xfrm>
          <a:prstGeom prst="rect">
            <a:avLst/>
          </a:prstGeom>
        </p:spPr>
      </p:pic>
      <p:pic>
        <p:nvPicPr>
          <p:cNvPr id="7" name="Picture 6">
            <a:extLst>
              <a:ext uri="{FF2B5EF4-FFF2-40B4-BE49-F238E27FC236}">
                <a16:creationId xmlns:a16="http://schemas.microsoft.com/office/drawing/2014/main" id="{5E957669-72E9-CD1A-98B7-9DE105C01E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1930" y="573899"/>
            <a:ext cx="3657600" cy="6134100"/>
          </a:xfrm>
          <a:prstGeom prst="rect">
            <a:avLst/>
          </a:prstGeom>
        </p:spPr>
      </p:pic>
    </p:spTree>
    <p:extLst>
      <p:ext uri="{BB962C8B-B14F-4D97-AF65-F5344CB8AC3E}">
        <p14:creationId xmlns:p14="http://schemas.microsoft.com/office/powerpoint/2010/main" val="567145696"/>
      </p:ext>
    </p:extLst>
  </p:cSld>
  <p:clrMapOvr>
    <a:masterClrMapping/>
  </p:clrMapOvr>
  <mc:AlternateContent xmlns:mc="http://schemas.openxmlformats.org/markup-compatibility/2006">
    <mc:Choice xmlns:p14="http://schemas.microsoft.com/office/powerpoint/2010/main" Requires="p14">
      <p:transition spd="med" p14:dur="700" advTm="42734">
        <p:fade/>
      </p:transition>
    </mc:Choice>
    <mc:Fallback>
      <p:transition spd="med" advTm="42734">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15AFB-C593-1245-8A3B-A13693298D2A}"/>
              </a:ext>
            </a:extLst>
          </p:cNvPr>
          <p:cNvSpPr>
            <a:spLocks noGrp="1"/>
          </p:cNvSpPr>
          <p:nvPr>
            <p:ph type="title"/>
          </p:nvPr>
        </p:nvSpPr>
        <p:spPr/>
        <p:txBody>
          <a:bodyPr/>
          <a:lstStyle/>
          <a:p>
            <a:r>
              <a:rPr lang="en-US" dirty="0"/>
              <a:t>bias-variance tradeoff</a:t>
            </a:r>
          </a:p>
        </p:txBody>
      </p:sp>
      <p:pic>
        <p:nvPicPr>
          <p:cNvPr id="8" name="Content Placeholder 7">
            <a:extLst>
              <a:ext uri="{FF2B5EF4-FFF2-40B4-BE49-F238E27FC236}">
                <a16:creationId xmlns:a16="http://schemas.microsoft.com/office/drawing/2014/main" id="{F5277BF4-8514-C25C-7ADE-9EA1E5D79B2B}"/>
              </a:ext>
            </a:extLst>
          </p:cNvPr>
          <p:cNvPicPr>
            <a:picLocks noGrp="1" noChangeAspect="1"/>
          </p:cNvPicPr>
          <p:nvPr>
            <p:ph idx="1"/>
          </p:nvPr>
        </p:nvPicPr>
        <p:blipFill>
          <a:blip r:embed="rId3"/>
          <a:stretch>
            <a:fillRect/>
          </a:stretch>
        </p:blipFill>
        <p:spPr/>
      </p:pic>
      <p:sp>
        <p:nvSpPr>
          <p:cNvPr id="4" name="Slide Number Placeholder 3">
            <a:extLst>
              <a:ext uri="{FF2B5EF4-FFF2-40B4-BE49-F238E27FC236}">
                <a16:creationId xmlns:a16="http://schemas.microsoft.com/office/drawing/2014/main" id="{929FC57E-47BB-DC8C-1FC2-B98A92BDB3C6}"/>
              </a:ext>
            </a:extLst>
          </p:cNvPr>
          <p:cNvSpPr>
            <a:spLocks noGrp="1"/>
          </p:cNvSpPr>
          <p:nvPr>
            <p:ph type="sldNum" sz="quarter" idx="12"/>
          </p:nvPr>
        </p:nvSpPr>
        <p:spPr/>
        <p:txBody>
          <a:bodyPr/>
          <a:lstStyle/>
          <a:p>
            <a:fld id="{32A54ECD-EF4D-46FD-BCB4-A7F35273528E}" type="slidenum">
              <a:rPr lang="en-US" smtClean="0"/>
              <a:t>16</a:t>
            </a:fld>
            <a:endParaRPr lang="en-US" dirty="0"/>
          </a:p>
        </p:txBody>
      </p:sp>
      <p:pic>
        <p:nvPicPr>
          <p:cNvPr id="10" name="Picture 9">
            <a:extLst>
              <a:ext uri="{FF2B5EF4-FFF2-40B4-BE49-F238E27FC236}">
                <a16:creationId xmlns:a16="http://schemas.microsoft.com/office/drawing/2014/main" id="{773D9816-A337-F51F-1371-40DF7E1E2F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725" y="1166326"/>
            <a:ext cx="6631912" cy="4351096"/>
          </a:xfrm>
          <a:prstGeom prst="rect">
            <a:avLst/>
          </a:prstGeom>
        </p:spPr>
      </p:pic>
    </p:spTree>
    <p:extLst>
      <p:ext uri="{BB962C8B-B14F-4D97-AF65-F5344CB8AC3E}">
        <p14:creationId xmlns:p14="http://schemas.microsoft.com/office/powerpoint/2010/main" val="1196963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7EB36-6D10-58E9-A2D2-6A505025ECE8}"/>
              </a:ext>
            </a:extLst>
          </p:cNvPr>
          <p:cNvSpPr>
            <a:spLocks noGrp="1"/>
          </p:cNvSpPr>
          <p:nvPr>
            <p:ph type="title"/>
          </p:nvPr>
        </p:nvSpPr>
        <p:spPr/>
        <p:txBody>
          <a:bodyPr/>
          <a:lstStyle/>
          <a:p>
            <a:r>
              <a:rPr lang="en-US" dirty="0"/>
              <a:t>100 days prediction</a:t>
            </a:r>
          </a:p>
        </p:txBody>
      </p:sp>
      <p:sp>
        <p:nvSpPr>
          <p:cNvPr id="3" name="Content Placeholder 2">
            <a:extLst>
              <a:ext uri="{FF2B5EF4-FFF2-40B4-BE49-F238E27FC236}">
                <a16:creationId xmlns:a16="http://schemas.microsoft.com/office/drawing/2014/main" id="{24E95860-D3DC-B69B-4BA8-765A5B4AF538}"/>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DB3D22B1-59E4-1986-9BFA-E0B5714833B7}"/>
              </a:ext>
            </a:extLst>
          </p:cNvPr>
          <p:cNvSpPr>
            <a:spLocks noGrp="1"/>
          </p:cNvSpPr>
          <p:nvPr>
            <p:ph type="sldNum" sz="quarter" idx="12"/>
          </p:nvPr>
        </p:nvSpPr>
        <p:spPr/>
        <p:txBody>
          <a:bodyPr/>
          <a:lstStyle/>
          <a:p>
            <a:fld id="{32A54ECD-EF4D-46FD-BCB4-A7F35273528E}" type="slidenum">
              <a:rPr lang="en-US" smtClean="0"/>
              <a:t>17</a:t>
            </a:fld>
            <a:endParaRPr lang="en-US"/>
          </a:p>
        </p:txBody>
      </p:sp>
      <p:pic>
        <p:nvPicPr>
          <p:cNvPr id="5" name="Picture 4">
            <a:extLst>
              <a:ext uri="{FF2B5EF4-FFF2-40B4-BE49-F238E27FC236}">
                <a16:creationId xmlns:a16="http://schemas.microsoft.com/office/drawing/2014/main" id="{5A57F92B-2355-1F32-353A-EFE89AFC49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191" y="1778558"/>
            <a:ext cx="7390962" cy="4310519"/>
          </a:xfrm>
          <a:prstGeom prst="rect">
            <a:avLst/>
          </a:prstGeom>
        </p:spPr>
      </p:pic>
      <p:sp>
        <p:nvSpPr>
          <p:cNvPr id="7" name="TextBox 6">
            <a:extLst>
              <a:ext uri="{FF2B5EF4-FFF2-40B4-BE49-F238E27FC236}">
                <a16:creationId xmlns:a16="http://schemas.microsoft.com/office/drawing/2014/main" id="{671EAFB1-D7C4-BAE6-643D-2D549E68F926}"/>
              </a:ext>
            </a:extLst>
          </p:cNvPr>
          <p:cNvSpPr txBox="1"/>
          <p:nvPr/>
        </p:nvSpPr>
        <p:spPr>
          <a:xfrm>
            <a:off x="1856433" y="6261351"/>
            <a:ext cx="6265146" cy="369332"/>
          </a:xfrm>
          <a:prstGeom prst="rect">
            <a:avLst/>
          </a:prstGeom>
          <a:noFill/>
        </p:spPr>
        <p:txBody>
          <a:bodyPr wrap="square">
            <a:spAutoFit/>
          </a:bodyPr>
          <a:lstStyle/>
          <a:p>
            <a:r>
              <a:rPr lang="en-US" b="1" i="0" dirty="0">
                <a:effectLst/>
                <a:latin typeface="Courier New" panose="02070309020205020404" pitchFamily="49" charset="0"/>
              </a:rPr>
              <a:t>R-squared score for the test set: 0.6774</a:t>
            </a:r>
            <a:endParaRPr lang="en-US" b="1" dirty="0"/>
          </a:p>
        </p:txBody>
      </p:sp>
    </p:spTree>
    <p:extLst>
      <p:ext uri="{BB962C8B-B14F-4D97-AF65-F5344CB8AC3E}">
        <p14:creationId xmlns:p14="http://schemas.microsoft.com/office/powerpoint/2010/main" val="4279448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F58F0F-12C6-4222-83B4-6B685C20BD59}"/>
              </a:ext>
            </a:extLst>
          </p:cNvPr>
          <p:cNvSpPr>
            <a:spLocks noGrp="1"/>
          </p:cNvSpPr>
          <p:nvPr>
            <p:ph idx="1"/>
          </p:nvPr>
        </p:nvSpPr>
        <p:spPr/>
        <p:txBody>
          <a:bodyPr/>
          <a:lstStyle/>
          <a:p>
            <a:pPr marL="0" indent="0" algn="ctr">
              <a:buNone/>
            </a:pPr>
            <a:endParaRPr lang="en-US" dirty="0"/>
          </a:p>
          <a:p>
            <a:pPr marL="0" indent="0">
              <a:buNone/>
            </a:pPr>
            <a:endParaRPr lang="en-US" dirty="0"/>
          </a:p>
        </p:txBody>
      </p:sp>
      <p:sp>
        <p:nvSpPr>
          <p:cNvPr id="6" name="TextBox 5">
            <a:extLst>
              <a:ext uri="{FF2B5EF4-FFF2-40B4-BE49-F238E27FC236}">
                <a16:creationId xmlns:a16="http://schemas.microsoft.com/office/drawing/2014/main" id="{B50E4BDF-CC95-49BA-B0B2-CD7B8B06ED2C}"/>
              </a:ext>
            </a:extLst>
          </p:cNvPr>
          <p:cNvSpPr txBox="1"/>
          <p:nvPr/>
        </p:nvSpPr>
        <p:spPr>
          <a:xfrm>
            <a:off x="508738" y="524107"/>
            <a:ext cx="3026199" cy="742511"/>
          </a:xfrm>
          <a:prstGeom prst="rect">
            <a:avLst/>
          </a:prstGeom>
          <a:solidFill>
            <a:schemeClr val="accent1"/>
          </a:solidFill>
          <a:ln>
            <a:solidFill>
              <a:srgbClr val="C00000"/>
            </a:solidFill>
          </a:ln>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marL="0" marR="0">
              <a:lnSpc>
                <a:spcPct val="150000"/>
              </a:lnSpc>
              <a:spcBef>
                <a:spcPts val="0"/>
              </a:spcBef>
              <a:spcAft>
                <a:spcPts val="1000"/>
              </a:spcAft>
            </a:pPr>
            <a:r>
              <a:rPr lang="en-US" sz="3200" b="1" dirty="0">
                <a:solidFill>
                  <a:srgbClr val="000000"/>
                </a:solidFill>
                <a:effectLst/>
                <a:latin typeface="Times New Roman" panose="02020603050405020304" pitchFamily="18" charset="0"/>
                <a:ea typeface="Times New Roman" panose="02020603050405020304" pitchFamily="18" charset="0"/>
              </a:rPr>
              <a:t>Conclusion</a:t>
            </a:r>
            <a:endParaRPr lang="en-US" sz="3200" dirty="0">
              <a:solidFill>
                <a:srgbClr val="000000"/>
              </a:solidFill>
              <a:effectLst/>
              <a:latin typeface="Times New Roman" panose="02020603050405020304" pitchFamily="18" charset="0"/>
              <a:ea typeface="Times New Roman" panose="02020603050405020304" pitchFamily="18" charset="0"/>
            </a:endParaRPr>
          </a:p>
        </p:txBody>
      </p:sp>
      <p:sp>
        <p:nvSpPr>
          <p:cNvPr id="22" name="TextBox 21">
            <a:extLst>
              <a:ext uri="{FF2B5EF4-FFF2-40B4-BE49-F238E27FC236}">
                <a16:creationId xmlns:a16="http://schemas.microsoft.com/office/drawing/2014/main" id="{591637BD-4C9E-461D-9258-BF765DC6CC56}"/>
              </a:ext>
            </a:extLst>
          </p:cNvPr>
          <p:cNvSpPr txBox="1"/>
          <p:nvPr/>
        </p:nvSpPr>
        <p:spPr>
          <a:xfrm>
            <a:off x="680223" y="1362470"/>
            <a:ext cx="10110705" cy="5254259"/>
          </a:xfrm>
          <a:prstGeom prst="rect">
            <a:avLst/>
          </a:prstGeom>
          <a:noFill/>
          <a:ln>
            <a:solidFill>
              <a:srgbClr val="C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marL="285750" marR="0" indent="-285750">
              <a:lnSpc>
                <a:spcPct val="150000"/>
              </a:lnSpc>
              <a:spcBef>
                <a:spcPts val="0"/>
              </a:spcBef>
              <a:spcAft>
                <a:spcPts val="1000"/>
              </a:spcAft>
              <a:buFont typeface="Arial" panose="020B0604020202020204" pitchFamily="34" charset="0"/>
              <a:buChar char="•"/>
            </a:pPr>
            <a:r>
              <a:rPr lang="en-US" sz="2400" b="1" dirty="0">
                <a:solidFill>
                  <a:srgbClr val="000000"/>
                </a:solidFill>
                <a:latin typeface="Candara" panose="020E0502030303020204" pitchFamily="34" charset="0"/>
                <a:ea typeface="Times New Roman" panose="02020603050405020304" pitchFamily="18" charset="0"/>
              </a:rPr>
              <a:t>Our team will use large-cap top five crypto in trading with best machine learning technique and different strong strategies to maximize the profit.</a:t>
            </a:r>
          </a:p>
          <a:p>
            <a:pPr marL="285750" marR="0" indent="-285750">
              <a:lnSpc>
                <a:spcPct val="150000"/>
              </a:lnSpc>
              <a:spcBef>
                <a:spcPts val="0"/>
              </a:spcBef>
              <a:spcAft>
                <a:spcPts val="1000"/>
              </a:spcAft>
              <a:buFont typeface="Arial" panose="020B0604020202020204" pitchFamily="34" charset="0"/>
              <a:buChar char="•"/>
            </a:pPr>
            <a:r>
              <a:rPr lang="en-US" sz="2400" b="1" dirty="0">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Our goal is maximizing</a:t>
            </a:r>
            <a:r>
              <a:rPr lang="en-US" sz="2400" b="1" dirty="0">
                <a:solidFill>
                  <a:srgbClr val="000000"/>
                </a:solidFill>
                <a:latin typeface="Candara" panose="020E0502030303020204" pitchFamily="34" charset="0"/>
                <a:ea typeface="Calibri" panose="020F0502020204030204" pitchFamily="34" charset="0"/>
                <a:cs typeface="Times New Roman" panose="02020603050405020304" pitchFamily="18" charset="0"/>
              </a:rPr>
              <a:t> the profit though finding out best alternative of investment.</a:t>
            </a:r>
          </a:p>
          <a:p>
            <a:pPr marL="285750" marR="0" indent="-285750">
              <a:lnSpc>
                <a:spcPct val="150000"/>
              </a:lnSpc>
              <a:spcBef>
                <a:spcPts val="0"/>
              </a:spcBef>
              <a:spcAft>
                <a:spcPts val="1000"/>
              </a:spcAft>
              <a:buFont typeface="Arial" panose="020B0604020202020204" pitchFamily="34" charset="0"/>
              <a:buChar char="•"/>
            </a:pPr>
            <a:r>
              <a:rPr lang="en-US" sz="2400" b="1" dirty="0">
                <a:solidFill>
                  <a:srgbClr val="000000"/>
                </a:solidFill>
                <a:latin typeface="Candara" panose="020E0502030303020204" pitchFamily="34" charset="0"/>
                <a:ea typeface="Calibri" panose="020F0502020204030204" pitchFamily="34" charset="0"/>
                <a:cs typeface="Times New Roman" panose="02020603050405020304" pitchFamily="18" charset="0"/>
              </a:rPr>
              <a:t>Our goal is proper analysis of historical data to find and predict the future income of investment instruments we will use in our project</a:t>
            </a:r>
            <a:endPar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50000"/>
              </a:lnSpc>
              <a:spcBef>
                <a:spcPts val="0"/>
              </a:spcBef>
              <a:spcAft>
                <a:spcPts val="10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Thank you</a:t>
            </a:r>
          </a:p>
          <a:p>
            <a:pPr marL="0" marR="0" algn="ctr">
              <a:lnSpc>
                <a:spcPct val="150000"/>
              </a:lnSpc>
              <a:spcBef>
                <a:spcPts val="0"/>
              </a:spcBef>
              <a:spcAft>
                <a:spcPts val="10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Team-Digital Gold Diggers.</a:t>
            </a:r>
          </a:p>
          <a:p>
            <a:pPr marL="0" marR="0">
              <a:lnSpc>
                <a:spcPct val="150000"/>
              </a:lnSpc>
              <a:spcBef>
                <a:spcPts val="0"/>
              </a:spcBef>
              <a:spcAft>
                <a:spcPts val="1000"/>
              </a:spcAft>
            </a:pPr>
            <a:endPar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5764473"/>
      </p:ext>
    </p:extLst>
  </p:cSld>
  <p:clrMapOvr>
    <a:masterClrMapping/>
  </p:clrMapOvr>
  <mc:AlternateContent xmlns:mc="http://schemas.openxmlformats.org/markup-compatibility/2006" xmlns:p14="http://schemas.microsoft.com/office/powerpoint/2010/main">
    <mc:Choice Requires="p14">
      <p:transition spd="med" p14:dur="700" advTm="42734">
        <p:fade/>
      </p:transition>
    </mc:Choice>
    <mc:Fallback xmlns="">
      <p:transition spd="med" advTm="42734">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F58F0F-12C6-4222-83B4-6B685C20BD59}"/>
              </a:ext>
            </a:extLst>
          </p:cNvPr>
          <p:cNvSpPr>
            <a:spLocks noGrp="1"/>
          </p:cNvSpPr>
          <p:nvPr>
            <p:ph idx="1"/>
          </p:nvPr>
        </p:nvSpPr>
        <p:spPr/>
        <p:txBody>
          <a:bodyPr/>
          <a:lstStyle/>
          <a:p>
            <a:pPr marL="0" indent="0" algn="ctr">
              <a:buNone/>
            </a:pPr>
            <a:endParaRPr lang="en-US" dirty="0"/>
          </a:p>
          <a:p>
            <a:pPr marL="0" indent="0">
              <a:buNone/>
            </a:pPr>
            <a:endParaRPr lang="en-US" dirty="0"/>
          </a:p>
        </p:txBody>
      </p:sp>
      <p:sp>
        <p:nvSpPr>
          <p:cNvPr id="6" name="TextBox 5">
            <a:extLst>
              <a:ext uri="{FF2B5EF4-FFF2-40B4-BE49-F238E27FC236}">
                <a16:creationId xmlns:a16="http://schemas.microsoft.com/office/drawing/2014/main" id="{B50E4BDF-CC95-49BA-B0B2-CD7B8B06ED2C}"/>
              </a:ext>
            </a:extLst>
          </p:cNvPr>
          <p:cNvSpPr txBox="1"/>
          <p:nvPr/>
        </p:nvSpPr>
        <p:spPr>
          <a:xfrm>
            <a:off x="508737" y="228600"/>
            <a:ext cx="10148375" cy="769441"/>
          </a:xfrm>
          <a:prstGeom prst="rect">
            <a:avLst/>
          </a:prstGeom>
          <a:solidFill>
            <a:schemeClr val="accent1"/>
          </a:solidFill>
          <a:ln>
            <a:solidFill>
              <a:srgbClr val="C00000"/>
            </a:solidFill>
          </a:ln>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marR="0" lvl="1"/>
            <a:r>
              <a:rPr lang="en-US" sz="3200" b="1" dirty="0">
                <a:ln w="0"/>
                <a:solidFill>
                  <a:srgbClr val="000000"/>
                </a:solidFill>
                <a:latin typeface="Candara" panose="020E0502030303020204" pitchFamily="34" charset="0"/>
                <a:ea typeface="Tahoma" panose="020B0604030504040204" pitchFamily="34" charset="0"/>
                <a:cs typeface="Times New Roman" panose="02020603050405020304" pitchFamily="18" charset="0"/>
              </a:rPr>
              <a:t>Team and Group</a:t>
            </a:r>
            <a:r>
              <a:rPr lang="en-US" sz="4400" dirty="0">
                <a:ln w="0"/>
                <a:solidFill>
                  <a:srgbClr val="002060"/>
                </a:solidFill>
                <a:latin typeface="Candara" panose="020E0502030303020204" pitchFamily="34" charset="0"/>
                <a:ea typeface="Tahoma" panose="020B0604030504040204" pitchFamily="34" charset="0"/>
                <a:cs typeface="Times New Roman" panose="02020603050405020304" pitchFamily="18" charset="0"/>
              </a:rPr>
              <a:t>: Digital Gold Diggers</a:t>
            </a:r>
          </a:p>
        </p:txBody>
      </p:sp>
      <p:sp>
        <p:nvSpPr>
          <p:cNvPr id="22" name="TextBox 21">
            <a:extLst>
              <a:ext uri="{FF2B5EF4-FFF2-40B4-BE49-F238E27FC236}">
                <a16:creationId xmlns:a16="http://schemas.microsoft.com/office/drawing/2014/main" id="{591637BD-4C9E-461D-9258-BF765DC6CC56}"/>
              </a:ext>
            </a:extLst>
          </p:cNvPr>
          <p:cNvSpPr txBox="1"/>
          <p:nvPr/>
        </p:nvSpPr>
        <p:spPr>
          <a:xfrm>
            <a:off x="508738" y="1362470"/>
            <a:ext cx="10148376" cy="3965188"/>
          </a:xfrm>
          <a:prstGeom prst="rect">
            <a:avLst/>
          </a:prstGeom>
          <a:noFill/>
          <a:ln>
            <a:solidFill>
              <a:srgbClr val="C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marR="0">
              <a:lnSpc>
                <a:spcPct val="150000"/>
              </a:lnSpc>
              <a:spcBef>
                <a:spcPts val="0"/>
              </a:spcBef>
              <a:spcAft>
                <a:spcPts val="1000"/>
              </a:spcAft>
            </a:pPr>
            <a:r>
              <a:rPr lang="en-US" sz="2800" b="1" dirty="0">
                <a:solidFill>
                  <a:srgbClr val="000000"/>
                </a:solidFill>
                <a:effectLst/>
                <a:latin typeface="Candara" panose="020E0502030303020204" pitchFamily="34" charset="0"/>
                <a:ea typeface="Times New Roman" panose="02020603050405020304" pitchFamily="18" charset="0"/>
              </a:rPr>
              <a:t>Fund Name: </a:t>
            </a:r>
            <a:r>
              <a:rPr lang="en-US" sz="1800" dirty="0">
                <a:solidFill>
                  <a:srgbClr val="000000"/>
                </a:solidFill>
                <a:effectLst/>
                <a:latin typeface="Times New Roman" panose="02020603050405020304" pitchFamily="18" charset="0"/>
                <a:ea typeface="Times New Roman" panose="02020603050405020304" pitchFamily="18" charset="0"/>
              </a:rPr>
              <a:t>Digital Gold Hedge Fund</a:t>
            </a:r>
          </a:p>
          <a:p>
            <a:pPr marR="0">
              <a:lnSpc>
                <a:spcPct val="150000"/>
              </a:lnSpc>
              <a:spcBef>
                <a:spcPts val="0"/>
              </a:spcBef>
              <a:spcAft>
                <a:spcPts val="1000"/>
              </a:spcAft>
            </a:pPr>
            <a:r>
              <a:rPr lang="en-US" sz="2800" b="1" dirty="0">
                <a:solidFill>
                  <a:srgbClr val="000000"/>
                </a:solidFill>
                <a:latin typeface="Times New Roman" panose="02020603050405020304" pitchFamily="18" charset="0"/>
              </a:rPr>
              <a:t>We have assigned our team members in following position of project. </a:t>
            </a:r>
          </a:p>
          <a:p>
            <a:pPr marL="342900" marR="0" lvl="0" indent="-342900">
              <a:lnSpc>
                <a:spcPct val="150000"/>
              </a:lnSpc>
              <a:spcBef>
                <a:spcPts val="0"/>
              </a:spcBef>
              <a:spcAft>
                <a:spcPts val="0"/>
              </a:spcAft>
              <a:buFont typeface="+mj-lt"/>
              <a:buAutoNum type="arabicPeriod"/>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Project-Process Manager: Estrella Moreira</a:t>
            </a:r>
          </a:p>
          <a:p>
            <a:pPr marL="342900" marR="0" lvl="0" indent="-342900">
              <a:lnSpc>
                <a:spcPct val="150000"/>
              </a:lnSpc>
              <a:spcBef>
                <a:spcPts val="0"/>
              </a:spcBef>
              <a:spcAft>
                <a:spcPts val="0"/>
              </a:spcAft>
              <a:buFont typeface="+mj-lt"/>
              <a:buAutoNum type="arabicPeriod"/>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Project-Technology: Li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Zhi</a:t>
            </a:r>
            <a:endPar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mj-lt"/>
              <a:buAutoNum type="arabicPeriod"/>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Project Coordination Manager: Dawa Lama</a:t>
            </a:r>
          </a:p>
          <a:p>
            <a:r>
              <a:rPr lang="en-US" sz="1800" dirty="0">
                <a:solidFill>
                  <a:srgbClr val="000000"/>
                </a:solidFill>
                <a:effectLst/>
                <a:latin typeface="Times New Roman" panose="02020603050405020304" pitchFamily="18" charset="0"/>
                <a:ea typeface="Times New Roman" panose="02020603050405020304" pitchFamily="18" charset="0"/>
              </a:rPr>
              <a:t>4.  Project Fund Manager: Salem Ali</a:t>
            </a:r>
            <a:r>
              <a:rPr lang="en-US" sz="2800" b="1" dirty="0">
                <a:solidFill>
                  <a:srgbClr val="000000"/>
                </a:solidFill>
                <a:latin typeface="Times New Roman" panose="02020603050405020304" pitchFamily="18" charset="0"/>
              </a:rPr>
              <a:t> </a:t>
            </a:r>
            <a:endParaRPr lang="en-US" sz="2800" b="1" dirty="0">
              <a:latin typeface="Candara" panose="020E0502030303020204" pitchFamily="34" charset="0"/>
            </a:endParaRPr>
          </a:p>
        </p:txBody>
      </p:sp>
    </p:spTree>
    <p:extLst>
      <p:ext uri="{BB962C8B-B14F-4D97-AF65-F5344CB8AC3E}">
        <p14:creationId xmlns:p14="http://schemas.microsoft.com/office/powerpoint/2010/main" val="1850935990"/>
      </p:ext>
    </p:extLst>
  </p:cSld>
  <p:clrMapOvr>
    <a:masterClrMapping/>
  </p:clrMapOvr>
  <mc:AlternateContent xmlns:mc="http://schemas.openxmlformats.org/markup-compatibility/2006" xmlns:p14="http://schemas.microsoft.com/office/powerpoint/2010/main">
    <mc:Choice Requires="p14">
      <p:transition spd="med" p14:dur="700" advTm="42734">
        <p:fade/>
      </p:transition>
    </mc:Choice>
    <mc:Fallback xmlns="">
      <p:transition spd="med" advTm="42734">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2556AF-68BD-4B86-B5C7-F335CDA77BA2}"/>
              </a:ext>
            </a:extLst>
          </p:cNvPr>
          <p:cNvSpPr txBox="1"/>
          <p:nvPr/>
        </p:nvSpPr>
        <p:spPr>
          <a:xfrm>
            <a:off x="439380" y="1431006"/>
            <a:ext cx="11665937" cy="4697889"/>
          </a:xfrm>
          <a:prstGeom prst="rect">
            <a:avLst/>
          </a:prstGeom>
          <a:noFill/>
          <a:ln>
            <a:solidFill>
              <a:schemeClr val="tx1"/>
            </a:solidFill>
          </a:ln>
        </p:spPr>
        <p:txBody>
          <a:bodyPr wrap="square" rtlCol="0">
            <a:spAutoFit/>
          </a:bodyPr>
          <a:lstStyle/>
          <a:p>
            <a:pPr marL="342900" indent="-457200" algn="just">
              <a:lnSpc>
                <a:spcPct val="150000"/>
              </a:lnSpc>
              <a:spcBef>
                <a:spcPts val="600"/>
              </a:spcBef>
              <a:buFont typeface="Wingdings" panose="05000000000000000000" pitchFamily="2" charset="2"/>
              <a:buChar char="Ø"/>
            </a:pPr>
            <a:r>
              <a:rPr lang="en-US" sz="2400" b="1" dirty="0">
                <a:latin typeface="Candara" panose="020E0502030303020204" pitchFamily="34" charset="0"/>
                <a:ea typeface="Microsoft Himalaya" panose="01010100010101010101" pitchFamily="2" charset="0"/>
                <a:cs typeface="Microsoft Himalaya" panose="01010100010101010101" pitchFamily="2" charset="0"/>
              </a:rPr>
              <a:t>Large-Cap crypto have many different definition, so in our analysis will be included 5 crypto companies which has more than 50-billion-dollar market cap</a:t>
            </a:r>
            <a:r>
              <a:rPr lang="en-US" sz="2400" b="1" dirty="0">
                <a:effectLst/>
                <a:latin typeface="Candara" panose="020E0502030303020204" pitchFamily="34" charset="0"/>
                <a:ea typeface="Microsoft Himalaya" panose="01010100010101010101" pitchFamily="2" charset="0"/>
                <a:cs typeface="Microsoft Himalaya" panose="01010100010101010101" pitchFamily="2" charset="0"/>
              </a:rPr>
              <a:t>.</a:t>
            </a:r>
          </a:p>
          <a:p>
            <a:pPr marL="342900" indent="-457200" algn="just">
              <a:lnSpc>
                <a:spcPct val="150000"/>
              </a:lnSpc>
              <a:spcBef>
                <a:spcPts val="600"/>
              </a:spcBef>
              <a:buFont typeface="Wingdings" panose="05000000000000000000" pitchFamily="2" charset="2"/>
              <a:buChar char="Ø"/>
            </a:pPr>
            <a:r>
              <a:rPr lang="en-US" sz="2400" b="1" dirty="0">
                <a:latin typeface="Candara" panose="020E0502030303020204" pitchFamily="34" charset="0"/>
                <a:ea typeface="Microsoft Himalaya" panose="01010100010101010101" pitchFamily="2" charset="0"/>
                <a:cs typeface="Microsoft Himalaya" panose="01010100010101010101" pitchFamily="2" charset="0"/>
              </a:rPr>
              <a:t>We have chosen large-cap crypto for trading analysis which is less risky and highly growing in prices.</a:t>
            </a:r>
          </a:p>
          <a:p>
            <a:pPr marL="182880" indent="-457200" algn="just">
              <a:lnSpc>
                <a:spcPct val="150000"/>
              </a:lnSpc>
              <a:spcBef>
                <a:spcPts val="600"/>
              </a:spcBef>
              <a:buFont typeface="Wingdings" panose="05000000000000000000" pitchFamily="2" charset="2"/>
              <a:buChar char="Ø"/>
            </a:pPr>
            <a:r>
              <a:rPr lang="en-US" sz="2400" b="1" dirty="0">
                <a:latin typeface="Candara" panose="020E0502030303020204" pitchFamily="34" charset="0"/>
              </a:rPr>
              <a:t>We will use the S&amp;P Cryptocurrency Broad Digital Market (BDM) Index to determine the overall crypto market as universe. </a:t>
            </a:r>
          </a:p>
          <a:p>
            <a:pPr marL="182880" indent="-457200" algn="just">
              <a:lnSpc>
                <a:spcPct val="150000"/>
              </a:lnSpc>
              <a:spcBef>
                <a:spcPts val="600"/>
              </a:spcBef>
              <a:buFont typeface="Wingdings" panose="05000000000000000000" pitchFamily="2" charset="2"/>
              <a:buChar char="Ø"/>
            </a:pPr>
            <a:r>
              <a:rPr lang="en-US" sz="2400" b="1" dirty="0">
                <a:latin typeface="Candara" panose="020E0502030303020204" pitchFamily="34" charset="0"/>
              </a:rPr>
              <a:t>We will also examine the effect of traditional finance and macroeconomic indicators on cryptocurrency trading. </a:t>
            </a:r>
          </a:p>
        </p:txBody>
      </p:sp>
      <p:sp>
        <p:nvSpPr>
          <p:cNvPr id="3" name="Title 1">
            <a:extLst>
              <a:ext uri="{FF2B5EF4-FFF2-40B4-BE49-F238E27FC236}">
                <a16:creationId xmlns:a16="http://schemas.microsoft.com/office/drawing/2014/main" id="{8166D380-8065-4DBE-BED0-5FED884D9F5F}"/>
              </a:ext>
            </a:extLst>
          </p:cNvPr>
          <p:cNvSpPr txBox="1">
            <a:spLocks/>
          </p:cNvSpPr>
          <p:nvPr/>
        </p:nvSpPr>
        <p:spPr>
          <a:xfrm>
            <a:off x="2995542" y="608141"/>
            <a:ext cx="3717209" cy="827788"/>
          </a:xfrm>
          <a:solidFill>
            <a:schemeClr val="accent2"/>
          </a:solidFill>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u="sng" dirty="0">
                <a:solidFill>
                  <a:schemeClr val="accent5">
                    <a:lumMod val="50000"/>
                  </a:schemeClr>
                </a:solidFill>
                <a:latin typeface="Rockwell" panose="02060603020205020403" pitchFamily="18" charset="0"/>
              </a:rPr>
              <a:t>Summary</a:t>
            </a:r>
          </a:p>
        </p:txBody>
      </p:sp>
    </p:spTree>
    <p:extLst>
      <p:ext uri="{BB962C8B-B14F-4D97-AF65-F5344CB8AC3E}">
        <p14:creationId xmlns:p14="http://schemas.microsoft.com/office/powerpoint/2010/main" val="802055123"/>
      </p:ext>
    </p:extLst>
  </p:cSld>
  <p:clrMapOvr>
    <a:masterClrMapping/>
  </p:clrMapOvr>
  <mc:AlternateContent xmlns:mc="http://schemas.openxmlformats.org/markup-compatibility/2006" xmlns:p14="http://schemas.microsoft.com/office/powerpoint/2010/main">
    <mc:Choice Requires="p14">
      <p:transition spd="med" p14:dur="700" advTm="40877">
        <p:fade/>
      </p:transition>
    </mc:Choice>
    <mc:Fallback xmlns="">
      <p:transition spd="med" advTm="40877">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4EA3D795-9D15-4458-9C12-7E78B2A41FBE}"/>
              </a:ext>
            </a:extLst>
          </p:cNvPr>
          <p:cNvSpPr txBox="1"/>
          <p:nvPr/>
        </p:nvSpPr>
        <p:spPr>
          <a:xfrm>
            <a:off x="2827227" y="339157"/>
            <a:ext cx="8809988" cy="5450403"/>
          </a:xfrm>
          <a:prstGeom prst="rect">
            <a:avLst/>
          </a:prstGeom>
          <a:noFill/>
          <a:ln>
            <a:solidFill>
              <a:schemeClr val="tx1"/>
            </a:solidFill>
          </a:ln>
        </p:spPr>
        <p:txBody>
          <a:bodyPr wrap="square">
            <a:spAutoFit/>
          </a:bodyPr>
          <a:lstStyle/>
          <a:p>
            <a:pPr algn="just">
              <a:lnSpc>
                <a:spcPct val="115000"/>
              </a:lnSpc>
              <a:spcBef>
                <a:spcPts val="600"/>
              </a:spcBef>
            </a:pPr>
            <a:r>
              <a:rPr lang="en-US" sz="3600" b="1" dirty="0">
                <a:solidFill>
                  <a:srgbClr val="990000"/>
                </a:solidFill>
                <a:highlight>
                  <a:srgbClr val="C0C0C0"/>
                </a:highlight>
                <a:latin typeface="Rockwell" panose="02060603020205020403" pitchFamily="18" charset="0"/>
                <a:ea typeface="Times New Roman" panose="02020603050405020304" pitchFamily="18" charset="0"/>
                <a:cs typeface="Times New Roman" panose="02020603050405020304" pitchFamily="18" charset="0"/>
              </a:rPr>
              <a:t>  Crypto Trading </a:t>
            </a:r>
          </a:p>
          <a:p>
            <a:pPr marL="511175" indent="-341313" algn="just">
              <a:lnSpc>
                <a:spcPct val="115000"/>
              </a:lnSpc>
              <a:spcBef>
                <a:spcPts val="1200"/>
              </a:spcBef>
              <a:buFont typeface="Arial" panose="020B0604020202020204" pitchFamily="34" charset="0"/>
              <a:buChar char="•"/>
            </a:pPr>
            <a:r>
              <a:rPr lang="en-US" sz="2400" b="1" dirty="0">
                <a:solidFill>
                  <a:schemeClr val="accent5">
                    <a:lumMod val="50000"/>
                  </a:schemeClr>
                </a:solidFill>
                <a:effectLst/>
                <a:latin typeface="Candara" panose="020E0502030303020204" pitchFamily="34" charset="0"/>
                <a:ea typeface="Calibri" panose="020F0502020204030204" pitchFamily="34" charset="0"/>
                <a:cs typeface="Times New Roman" panose="02020603050405020304" pitchFamily="18" charset="0"/>
              </a:rPr>
              <a:t>Why crypto</a:t>
            </a:r>
            <a:r>
              <a:rPr lang="en-US" sz="2400" b="1" dirty="0">
                <a:solidFill>
                  <a:schemeClr val="accent5">
                    <a:lumMod val="50000"/>
                  </a:schemeClr>
                </a:solidFill>
                <a:latin typeface="Candara" panose="020E0502030303020204" pitchFamily="34" charset="0"/>
                <a:ea typeface="Calibri" panose="020F0502020204030204" pitchFamily="34" charset="0"/>
                <a:cs typeface="Times New Roman" panose="02020603050405020304" pitchFamily="18" charset="0"/>
              </a:rPr>
              <a:t>currencies for investment?</a:t>
            </a:r>
          </a:p>
          <a:p>
            <a:pPr marL="511175" indent="-341313" algn="just">
              <a:lnSpc>
                <a:spcPct val="115000"/>
              </a:lnSpc>
              <a:spcBef>
                <a:spcPts val="1200"/>
              </a:spcBef>
              <a:buFont typeface="Arial" panose="020B0604020202020204" pitchFamily="34" charset="0"/>
              <a:buChar char="•"/>
            </a:pPr>
            <a:r>
              <a:rPr lang="en-US" sz="2400" b="1" dirty="0">
                <a:solidFill>
                  <a:schemeClr val="accent5">
                    <a:lumMod val="50000"/>
                  </a:schemeClr>
                </a:solidFill>
                <a:effectLst/>
                <a:latin typeface="Candara" panose="020E0502030303020204" pitchFamily="34" charset="0"/>
                <a:ea typeface="Calibri" panose="020F0502020204030204" pitchFamily="34" charset="0"/>
                <a:cs typeface="Times New Roman" panose="02020603050405020304" pitchFamily="18" charset="0"/>
              </a:rPr>
              <a:t>Why large-cap crypto?</a:t>
            </a:r>
          </a:p>
          <a:p>
            <a:pPr marL="511175" indent="-341313" algn="just">
              <a:lnSpc>
                <a:spcPct val="115000"/>
              </a:lnSpc>
              <a:spcBef>
                <a:spcPts val="1200"/>
              </a:spcBef>
              <a:buFont typeface="Arial" panose="020B0604020202020204" pitchFamily="34" charset="0"/>
              <a:buChar char="•"/>
            </a:pPr>
            <a:r>
              <a:rPr lang="en-US" sz="2400" b="1" dirty="0">
                <a:solidFill>
                  <a:srgbClr val="000000"/>
                </a:solidFill>
                <a:effectLst/>
                <a:latin typeface="Candara" panose="020E0502030303020204" pitchFamily="34" charset="0"/>
                <a:ea typeface="Times New Roman" panose="02020603050405020304" pitchFamily="18" charset="0"/>
              </a:rPr>
              <a:t>Which variable is most responsible in crypto price movement?</a:t>
            </a:r>
          </a:p>
          <a:p>
            <a:pPr marL="511175" indent="-341313" algn="just">
              <a:lnSpc>
                <a:spcPct val="115000"/>
              </a:lnSpc>
              <a:spcBef>
                <a:spcPts val="1200"/>
              </a:spcBef>
              <a:buFont typeface="Arial" panose="020B0604020202020204" pitchFamily="34" charset="0"/>
              <a:buChar char="•"/>
            </a:pPr>
            <a:r>
              <a:rPr lang="en-US" sz="2400" b="1" dirty="0">
                <a:solidFill>
                  <a:srgbClr val="000000"/>
                </a:solidFill>
                <a:effectLst/>
                <a:latin typeface="Candara" panose="020E0502030303020204" pitchFamily="34" charset="0"/>
                <a:ea typeface="Times New Roman" panose="02020603050405020304" pitchFamily="18" charset="0"/>
              </a:rPr>
              <a:t>Which factors</a:t>
            </a:r>
            <a:r>
              <a:rPr lang="en-US" sz="2400" b="1" dirty="0">
                <a:solidFill>
                  <a:srgbClr val="000000"/>
                </a:solidFill>
                <a:effectLst/>
                <a:latin typeface="Candara" panose="020E0502030303020204" pitchFamily="34" charset="0"/>
                <a:ea typeface="Arial Unicode MS"/>
              </a:rPr>
              <a:t> investors need to consider most in making investment decision?</a:t>
            </a:r>
            <a:endParaRPr lang="en-US" sz="2400" b="1" dirty="0">
              <a:solidFill>
                <a:srgbClr val="000000"/>
              </a:solidFill>
              <a:latin typeface="Candara" panose="020E0502030303020204" pitchFamily="34" charset="0"/>
              <a:ea typeface="Arial Unicode MS"/>
            </a:endParaRPr>
          </a:p>
          <a:p>
            <a:pPr marL="511175" indent="-341313" algn="just">
              <a:lnSpc>
                <a:spcPct val="115000"/>
              </a:lnSpc>
              <a:spcBef>
                <a:spcPts val="1200"/>
              </a:spcBef>
              <a:buFont typeface="Arial" panose="020B0604020202020204" pitchFamily="34" charset="0"/>
              <a:buChar char="•"/>
            </a:pPr>
            <a:r>
              <a:rPr lang="en-US" sz="2400" b="1" dirty="0">
                <a:solidFill>
                  <a:srgbClr val="000000"/>
                </a:solidFill>
                <a:effectLst/>
                <a:latin typeface="Candara" panose="020E0502030303020204" pitchFamily="34" charset="0"/>
                <a:ea typeface="Times New Roman" panose="02020603050405020304" pitchFamily="18" charset="0"/>
              </a:rPr>
              <a:t>How to macroeconomic variables plays the role on crypto market development ?</a:t>
            </a:r>
          </a:p>
          <a:p>
            <a:pPr marL="511175" indent="-341313" algn="just">
              <a:lnSpc>
                <a:spcPct val="115000"/>
              </a:lnSpc>
              <a:spcBef>
                <a:spcPts val="1200"/>
              </a:spcBef>
              <a:buFont typeface="Arial" panose="020B0604020202020204" pitchFamily="34" charset="0"/>
              <a:buChar char="•"/>
            </a:pPr>
            <a:r>
              <a:rPr lang="en-US" sz="2400" b="1" dirty="0">
                <a:solidFill>
                  <a:srgbClr val="000000"/>
                </a:solidFill>
                <a:effectLst/>
                <a:latin typeface="Candara" panose="020E0502030303020204" pitchFamily="34" charset="0"/>
                <a:ea typeface="Arial Unicode MS"/>
              </a:rPr>
              <a:t>Should the macroeconomic variables &amp; crypto index be interrelated ?</a:t>
            </a:r>
            <a:endParaRPr lang="en-US" sz="2400" b="1" dirty="0">
              <a:solidFill>
                <a:srgbClr val="000000"/>
              </a:solidFill>
              <a:effectLst/>
              <a:latin typeface="Candara" panose="020E0502030303020204" pitchFamily="34" charset="0"/>
              <a:ea typeface="Times New Roman" panose="02020603050405020304" pitchFamily="18" charset="0"/>
            </a:endParaRPr>
          </a:p>
        </p:txBody>
      </p:sp>
      <p:sp>
        <p:nvSpPr>
          <p:cNvPr id="2" name="TextBox 1">
            <a:extLst>
              <a:ext uri="{FF2B5EF4-FFF2-40B4-BE49-F238E27FC236}">
                <a16:creationId xmlns:a16="http://schemas.microsoft.com/office/drawing/2014/main" id="{149112A6-9945-4179-A57F-F231381CDD7B}"/>
              </a:ext>
            </a:extLst>
          </p:cNvPr>
          <p:cNvSpPr txBox="1"/>
          <p:nvPr/>
        </p:nvSpPr>
        <p:spPr>
          <a:xfrm>
            <a:off x="0" y="810333"/>
            <a:ext cx="2266545" cy="954107"/>
          </a:xfrm>
          <a:prstGeom prst="rect">
            <a:avLst/>
          </a:prstGeom>
          <a:solidFill>
            <a:srgbClr val="FFC000"/>
          </a:solidFill>
        </p:spPr>
        <p:txBody>
          <a:bodyPr wrap="square" rtlCol="0">
            <a:spAutoFit/>
          </a:bodyPr>
          <a:lstStyle/>
          <a:p>
            <a:r>
              <a:rPr lang="en-US" sz="2800" dirty="0">
                <a:effectLst>
                  <a:outerShdw blurRad="38100" dist="38100" dir="2700000" algn="tl">
                    <a:srgbClr val="000000">
                      <a:alpha val="43137"/>
                    </a:srgbClr>
                  </a:outerShdw>
                </a:effectLst>
                <a:latin typeface="Rockwell" panose="02060603020205020403" pitchFamily="18" charset="0"/>
              </a:rPr>
              <a:t>Agenda &amp; Problems</a:t>
            </a:r>
          </a:p>
        </p:txBody>
      </p:sp>
      <p:grpSp>
        <p:nvGrpSpPr>
          <p:cNvPr id="5" name="Group 4">
            <a:extLst>
              <a:ext uri="{FF2B5EF4-FFF2-40B4-BE49-F238E27FC236}">
                <a16:creationId xmlns:a16="http://schemas.microsoft.com/office/drawing/2014/main" id="{FA00B36B-93CA-491D-8563-38A3E77C911D}"/>
              </a:ext>
            </a:extLst>
          </p:cNvPr>
          <p:cNvGrpSpPr/>
          <p:nvPr/>
        </p:nvGrpSpPr>
        <p:grpSpPr>
          <a:xfrm flipH="1">
            <a:off x="162926" y="2163337"/>
            <a:ext cx="2266546" cy="2794658"/>
            <a:chOff x="4854267" y="2146343"/>
            <a:chExt cx="7172878" cy="4550670"/>
          </a:xfrm>
        </p:grpSpPr>
        <p:grpSp>
          <p:nvGrpSpPr>
            <p:cNvPr id="6" name="Group 5">
              <a:extLst>
                <a:ext uri="{FF2B5EF4-FFF2-40B4-BE49-F238E27FC236}">
                  <a16:creationId xmlns:a16="http://schemas.microsoft.com/office/drawing/2014/main" id="{36FC6488-8AFD-4AF7-B528-4B7C8F2A9C1A}"/>
                </a:ext>
              </a:extLst>
            </p:cNvPr>
            <p:cNvGrpSpPr/>
            <p:nvPr/>
          </p:nvGrpSpPr>
          <p:grpSpPr>
            <a:xfrm>
              <a:off x="7072329" y="5919117"/>
              <a:ext cx="3298812" cy="521496"/>
              <a:chOff x="7072329" y="5919117"/>
              <a:chExt cx="3298812" cy="521496"/>
            </a:xfrm>
          </p:grpSpPr>
          <p:sp>
            <p:nvSpPr>
              <p:cNvPr id="38" name="Freeform: Shape 37">
                <a:extLst>
                  <a:ext uri="{FF2B5EF4-FFF2-40B4-BE49-F238E27FC236}">
                    <a16:creationId xmlns:a16="http://schemas.microsoft.com/office/drawing/2014/main" id="{F2789D55-57E1-4149-81C4-45BD8C978573}"/>
                  </a:ext>
                </a:extLst>
              </p:cNvPr>
              <p:cNvSpPr/>
              <p:nvPr/>
            </p:nvSpPr>
            <p:spPr>
              <a:xfrm>
                <a:off x="9828617" y="6310685"/>
                <a:ext cx="173088" cy="129928"/>
              </a:xfrm>
              <a:custGeom>
                <a:avLst/>
                <a:gdLst>
                  <a:gd name="connsiteX0" fmla="*/ 218671 w 260644"/>
                  <a:gd name="connsiteY0" fmla="*/ 0 h 195652"/>
                  <a:gd name="connsiteX1" fmla="*/ 68378 w 260644"/>
                  <a:gd name="connsiteY1" fmla="*/ 0 h 195652"/>
                  <a:gd name="connsiteX2" fmla="*/ 26403 w 260644"/>
                  <a:gd name="connsiteY2" fmla="*/ 44005 h 195652"/>
                  <a:gd name="connsiteX3" fmla="*/ 0 w 260644"/>
                  <a:gd name="connsiteY3" fmla="*/ 142847 h 195652"/>
                  <a:gd name="connsiteX4" fmla="*/ 41974 w 260644"/>
                  <a:gd name="connsiteY4" fmla="*/ 186852 h 195652"/>
                  <a:gd name="connsiteX5" fmla="*/ 192268 w 260644"/>
                  <a:gd name="connsiteY5" fmla="*/ 195652 h 195652"/>
                  <a:gd name="connsiteX6" fmla="*/ 234242 w 260644"/>
                  <a:gd name="connsiteY6" fmla="*/ 151648 h 195652"/>
                  <a:gd name="connsiteX7" fmla="*/ 260645 w 260644"/>
                  <a:gd name="connsiteY7" fmla="*/ 44005 h 195652"/>
                  <a:gd name="connsiteX8" fmla="*/ 218671 w 260644"/>
                  <a:gd name="connsiteY8" fmla="*/ 0 h 195652"/>
                  <a:gd name="connsiteX9" fmla="*/ 218671 w 260644"/>
                  <a:gd name="connsiteY9" fmla="*/ 0 h 195652"/>
                  <a:gd name="connsiteX10" fmla="*/ 179405 w 260644"/>
                  <a:gd name="connsiteY10" fmla="*/ 171281 h 195652"/>
                  <a:gd name="connsiteX11" fmla="*/ 44005 w 260644"/>
                  <a:gd name="connsiteY11" fmla="*/ 162480 h 195652"/>
                  <a:gd name="connsiteX12" fmla="*/ 29111 w 260644"/>
                  <a:gd name="connsiteY12" fmla="*/ 144201 h 195652"/>
                  <a:gd name="connsiteX13" fmla="*/ 46713 w 260644"/>
                  <a:gd name="connsiteY13" fmla="*/ 128630 h 195652"/>
                  <a:gd name="connsiteX14" fmla="*/ 182113 w 260644"/>
                  <a:gd name="connsiteY14" fmla="*/ 137431 h 195652"/>
                  <a:gd name="connsiteX15" fmla="*/ 197007 w 260644"/>
                  <a:gd name="connsiteY15" fmla="*/ 155710 h 195652"/>
                  <a:gd name="connsiteX16" fmla="*/ 179405 w 260644"/>
                  <a:gd name="connsiteY16" fmla="*/ 171281 h 195652"/>
                  <a:gd name="connsiteX17" fmla="*/ 179405 w 260644"/>
                  <a:gd name="connsiteY17" fmla="*/ 171281 h 195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0644" h="195652">
                    <a:moveTo>
                      <a:pt x="218671" y="0"/>
                    </a:moveTo>
                    <a:lnTo>
                      <a:pt x="68378" y="0"/>
                    </a:lnTo>
                    <a:cubicBezTo>
                      <a:pt x="45359" y="0"/>
                      <a:pt x="26403" y="18956"/>
                      <a:pt x="26403" y="44005"/>
                    </a:cubicBezTo>
                    <a:lnTo>
                      <a:pt x="0" y="142847"/>
                    </a:lnTo>
                    <a:cubicBezTo>
                      <a:pt x="0" y="166542"/>
                      <a:pt x="18279" y="186852"/>
                      <a:pt x="41974" y="186852"/>
                    </a:cubicBezTo>
                    <a:lnTo>
                      <a:pt x="192268" y="195652"/>
                    </a:lnTo>
                    <a:cubicBezTo>
                      <a:pt x="215286" y="195652"/>
                      <a:pt x="234242" y="176697"/>
                      <a:pt x="234242" y="151648"/>
                    </a:cubicBezTo>
                    <a:lnTo>
                      <a:pt x="260645" y="44005"/>
                    </a:lnTo>
                    <a:cubicBezTo>
                      <a:pt x="260645" y="18956"/>
                      <a:pt x="242366" y="0"/>
                      <a:pt x="218671" y="0"/>
                    </a:cubicBezTo>
                    <a:lnTo>
                      <a:pt x="218671" y="0"/>
                    </a:lnTo>
                    <a:close/>
                    <a:moveTo>
                      <a:pt x="179405" y="171281"/>
                    </a:moveTo>
                    <a:lnTo>
                      <a:pt x="44005" y="162480"/>
                    </a:lnTo>
                    <a:cubicBezTo>
                      <a:pt x="35204" y="161803"/>
                      <a:pt x="28434" y="153678"/>
                      <a:pt x="29111" y="144201"/>
                    </a:cubicBezTo>
                    <a:cubicBezTo>
                      <a:pt x="29788" y="134723"/>
                      <a:pt x="37913" y="127953"/>
                      <a:pt x="46713" y="128630"/>
                    </a:cubicBezTo>
                    <a:lnTo>
                      <a:pt x="182113" y="137431"/>
                    </a:lnTo>
                    <a:cubicBezTo>
                      <a:pt x="190914" y="138108"/>
                      <a:pt x="197684" y="146232"/>
                      <a:pt x="197007" y="155710"/>
                    </a:cubicBezTo>
                    <a:cubicBezTo>
                      <a:pt x="196330" y="164511"/>
                      <a:pt x="188206" y="171958"/>
                      <a:pt x="179405" y="171281"/>
                    </a:cubicBezTo>
                    <a:lnTo>
                      <a:pt x="179405" y="171281"/>
                    </a:lnTo>
                    <a:close/>
                  </a:path>
                </a:pathLst>
              </a:custGeom>
              <a:solidFill>
                <a:srgbClr val="B4B4B4"/>
              </a:solidFill>
              <a:ln w="6768"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D8754E34-1153-44FC-B87B-A474DDDC28BE}"/>
                  </a:ext>
                </a:extLst>
              </p:cNvPr>
              <p:cNvSpPr/>
              <p:nvPr/>
            </p:nvSpPr>
            <p:spPr>
              <a:xfrm>
                <a:off x="7130324" y="6135417"/>
                <a:ext cx="187025" cy="129928"/>
              </a:xfrm>
              <a:custGeom>
                <a:avLst/>
                <a:gdLst>
                  <a:gd name="connsiteX0" fmla="*/ 236273 w 281631"/>
                  <a:gd name="connsiteY0" fmla="*/ 0 h 195652"/>
                  <a:gd name="connsiteX1" fmla="*/ 73793 w 281631"/>
                  <a:gd name="connsiteY1" fmla="*/ 0 h 195652"/>
                  <a:gd name="connsiteX2" fmla="*/ 28434 w 281631"/>
                  <a:gd name="connsiteY2" fmla="*/ 44005 h 195652"/>
                  <a:gd name="connsiteX3" fmla="*/ 0 w 281631"/>
                  <a:gd name="connsiteY3" fmla="*/ 142847 h 195652"/>
                  <a:gd name="connsiteX4" fmla="*/ 45359 w 281631"/>
                  <a:gd name="connsiteY4" fmla="*/ 186852 h 195652"/>
                  <a:gd name="connsiteX5" fmla="*/ 207839 w 281631"/>
                  <a:gd name="connsiteY5" fmla="*/ 195653 h 195652"/>
                  <a:gd name="connsiteX6" fmla="*/ 253198 w 281631"/>
                  <a:gd name="connsiteY6" fmla="*/ 151648 h 195652"/>
                  <a:gd name="connsiteX7" fmla="*/ 281632 w 281631"/>
                  <a:gd name="connsiteY7" fmla="*/ 44005 h 195652"/>
                  <a:gd name="connsiteX8" fmla="*/ 236273 w 281631"/>
                  <a:gd name="connsiteY8" fmla="*/ 0 h 195652"/>
                  <a:gd name="connsiteX9" fmla="*/ 236273 w 281631"/>
                  <a:gd name="connsiteY9" fmla="*/ 0 h 195652"/>
                  <a:gd name="connsiteX10" fmla="*/ 193622 w 281631"/>
                  <a:gd name="connsiteY10" fmla="*/ 171281 h 195652"/>
                  <a:gd name="connsiteX11" fmla="*/ 46713 w 281631"/>
                  <a:gd name="connsiteY11" fmla="*/ 162480 h 195652"/>
                  <a:gd name="connsiteX12" fmla="*/ 30465 w 281631"/>
                  <a:gd name="connsiteY12" fmla="*/ 144201 h 195652"/>
                  <a:gd name="connsiteX13" fmla="*/ 49421 w 281631"/>
                  <a:gd name="connsiteY13" fmla="*/ 128630 h 195652"/>
                  <a:gd name="connsiteX14" fmla="*/ 196330 w 281631"/>
                  <a:gd name="connsiteY14" fmla="*/ 137431 h 195652"/>
                  <a:gd name="connsiteX15" fmla="*/ 212578 w 281631"/>
                  <a:gd name="connsiteY15" fmla="*/ 155710 h 195652"/>
                  <a:gd name="connsiteX16" fmla="*/ 193622 w 281631"/>
                  <a:gd name="connsiteY16" fmla="*/ 171281 h 195652"/>
                  <a:gd name="connsiteX17" fmla="*/ 193622 w 281631"/>
                  <a:gd name="connsiteY17" fmla="*/ 171281 h 195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1631" h="195652">
                    <a:moveTo>
                      <a:pt x="236273" y="0"/>
                    </a:moveTo>
                    <a:lnTo>
                      <a:pt x="73793" y="0"/>
                    </a:lnTo>
                    <a:cubicBezTo>
                      <a:pt x="49421" y="0"/>
                      <a:pt x="28434" y="18956"/>
                      <a:pt x="28434" y="44005"/>
                    </a:cubicBezTo>
                    <a:lnTo>
                      <a:pt x="0" y="142847"/>
                    </a:lnTo>
                    <a:cubicBezTo>
                      <a:pt x="0" y="166542"/>
                      <a:pt x="19633" y="186852"/>
                      <a:pt x="45359" y="186852"/>
                    </a:cubicBezTo>
                    <a:lnTo>
                      <a:pt x="207839" y="195653"/>
                    </a:lnTo>
                    <a:cubicBezTo>
                      <a:pt x="232211" y="195653"/>
                      <a:pt x="253198" y="176697"/>
                      <a:pt x="253198" y="151648"/>
                    </a:cubicBezTo>
                    <a:lnTo>
                      <a:pt x="281632" y="44005"/>
                    </a:lnTo>
                    <a:cubicBezTo>
                      <a:pt x="281632" y="18956"/>
                      <a:pt x="260645" y="0"/>
                      <a:pt x="236273" y="0"/>
                    </a:cubicBezTo>
                    <a:lnTo>
                      <a:pt x="236273" y="0"/>
                    </a:lnTo>
                    <a:close/>
                    <a:moveTo>
                      <a:pt x="193622" y="171281"/>
                    </a:moveTo>
                    <a:lnTo>
                      <a:pt x="46713" y="162480"/>
                    </a:lnTo>
                    <a:cubicBezTo>
                      <a:pt x="37235" y="161803"/>
                      <a:pt x="29788" y="153679"/>
                      <a:pt x="30465" y="144201"/>
                    </a:cubicBezTo>
                    <a:cubicBezTo>
                      <a:pt x="31142" y="135400"/>
                      <a:pt x="39943" y="127953"/>
                      <a:pt x="49421" y="128630"/>
                    </a:cubicBezTo>
                    <a:lnTo>
                      <a:pt x="196330" y="137431"/>
                    </a:lnTo>
                    <a:cubicBezTo>
                      <a:pt x="205808" y="138108"/>
                      <a:pt x="213255" y="146232"/>
                      <a:pt x="212578" y="155710"/>
                    </a:cubicBezTo>
                    <a:cubicBezTo>
                      <a:pt x="211224" y="165188"/>
                      <a:pt x="203100" y="172635"/>
                      <a:pt x="193622" y="171281"/>
                    </a:cubicBezTo>
                    <a:lnTo>
                      <a:pt x="193622" y="171281"/>
                    </a:lnTo>
                    <a:close/>
                  </a:path>
                </a:pathLst>
              </a:custGeom>
              <a:solidFill>
                <a:srgbClr val="B4B4B4"/>
              </a:solidFill>
              <a:ln w="6768"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99360BFE-0839-4877-9072-C6D5C8E5066A}"/>
                  </a:ext>
                </a:extLst>
              </p:cNvPr>
              <p:cNvSpPr/>
              <p:nvPr/>
            </p:nvSpPr>
            <p:spPr>
              <a:xfrm>
                <a:off x="7072329" y="5976839"/>
                <a:ext cx="3298565" cy="288211"/>
              </a:xfrm>
              <a:custGeom>
                <a:avLst/>
                <a:gdLst>
                  <a:gd name="connsiteX0" fmla="*/ 4964434 w 4967141"/>
                  <a:gd name="connsiteY0" fmla="*/ 334927 h 434003"/>
                  <a:gd name="connsiteX1" fmla="*/ 4617810 w 4967141"/>
                  <a:gd name="connsiteY1" fmla="*/ 424968 h 434003"/>
                  <a:gd name="connsiteX2" fmla="*/ 4551464 w 4967141"/>
                  <a:gd name="connsiteY2" fmla="*/ 433769 h 434003"/>
                  <a:gd name="connsiteX3" fmla="*/ 51452 w 4967141"/>
                  <a:gd name="connsiteY3" fmla="*/ 145368 h 434003"/>
                  <a:gd name="connsiteX4" fmla="*/ 16248 w 4967141"/>
                  <a:gd name="connsiteY4" fmla="*/ 120319 h 434003"/>
                  <a:gd name="connsiteX5" fmla="*/ 0 w 4967141"/>
                  <a:gd name="connsiteY5" fmla="*/ 1167 h 434003"/>
                  <a:gd name="connsiteX6" fmla="*/ 4384923 w 4967141"/>
                  <a:gd name="connsiteY6" fmla="*/ 276706 h 434003"/>
                  <a:gd name="connsiteX7" fmla="*/ 4714622 w 4967141"/>
                  <a:gd name="connsiteY7" fmla="*/ 244210 h 434003"/>
                  <a:gd name="connsiteX8" fmla="*/ 4967142 w 4967141"/>
                  <a:gd name="connsiteY8" fmla="*/ 253011 h 434003"/>
                  <a:gd name="connsiteX9" fmla="*/ 4964434 w 4967141"/>
                  <a:gd name="connsiteY9" fmla="*/ 334927 h 434003"/>
                  <a:gd name="connsiteX10" fmla="*/ 4964434 w 4967141"/>
                  <a:gd name="connsiteY10" fmla="*/ 334927 h 434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67141" h="434003">
                    <a:moveTo>
                      <a:pt x="4964434" y="334927"/>
                    </a:moveTo>
                    <a:cubicBezTo>
                      <a:pt x="4848667" y="364715"/>
                      <a:pt x="4733577" y="393826"/>
                      <a:pt x="4617810" y="424968"/>
                    </a:cubicBezTo>
                    <a:cubicBezTo>
                      <a:pt x="4596147" y="430384"/>
                      <a:pt x="4573806" y="435123"/>
                      <a:pt x="4551464" y="433769"/>
                    </a:cubicBezTo>
                    <a:cubicBezTo>
                      <a:pt x="4321285" y="422937"/>
                      <a:pt x="252521" y="157553"/>
                      <a:pt x="51452" y="145368"/>
                    </a:cubicBezTo>
                    <a:cubicBezTo>
                      <a:pt x="33173" y="144691"/>
                      <a:pt x="18956" y="142660"/>
                      <a:pt x="16248" y="120319"/>
                    </a:cubicBezTo>
                    <a:cubicBezTo>
                      <a:pt x="11509" y="81053"/>
                      <a:pt x="5416" y="40433"/>
                      <a:pt x="0" y="1167"/>
                    </a:cubicBezTo>
                    <a:cubicBezTo>
                      <a:pt x="0" y="-20497"/>
                      <a:pt x="4329409" y="266551"/>
                      <a:pt x="4384923" y="276706"/>
                    </a:cubicBezTo>
                    <a:cubicBezTo>
                      <a:pt x="4505429" y="298370"/>
                      <a:pt x="4601562" y="282121"/>
                      <a:pt x="4714622" y="244210"/>
                    </a:cubicBezTo>
                    <a:cubicBezTo>
                      <a:pt x="4878455" y="189373"/>
                      <a:pt x="4967142" y="206297"/>
                      <a:pt x="4967142" y="253011"/>
                    </a:cubicBezTo>
                    <a:cubicBezTo>
                      <a:pt x="4966465" y="281445"/>
                      <a:pt x="4964434" y="308525"/>
                      <a:pt x="4964434" y="334927"/>
                    </a:cubicBezTo>
                    <a:lnTo>
                      <a:pt x="4964434" y="334927"/>
                    </a:lnTo>
                    <a:close/>
                  </a:path>
                </a:pathLst>
              </a:custGeom>
              <a:solidFill>
                <a:srgbClr val="B4B4B4"/>
              </a:solidFill>
              <a:ln w="6768"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162AA08E-6D11-477D-AE39-7C3DCBD7DEE4}"/>
                  </a:ext>
                </a:extLst>
              </p:cNvPr>
              <p:cNvSpPr/>
              <p:nvPr/>
            </p:nvSpPr>
            <p:spPr>
              <a:xfrm>
                <a:off x="7072329" y="5933512"/>
                <a:ext cx="3298565" cy="244786"/>
              </a:xfrm>
              <a:custGeom>
                <a:avLst/>
                <a:gdLst>
                  <a:gd name="connsiteX0" fmla="*/ 0 w 4967141"/>
                  <a:gd name="connsiteY0" fmla="*/ 65057 h 368611"/>
                  <a:gd name="connsiteX1" fmla="*/ 182113 w 4967141"/>
                  <a:gd name="connsiteY1" fmla="*/ 65 h 368611"/>
                  <a:gd name="connsiteX2" fmla="*/ 4425543 w 4967141"/>
                  <a:gd name="connsiteY2" fmla="*/ 270865 h 368611"/>
                  <a:gd name="connsiteX3" fmla="*/ 4692957 w 4967141"/>
                  <a:gd name="connsiteY3" fmla="*/ 244462 h 368611"/>
                  <a:gd name="connsiteX4" fmla="*/ 4838512 w 4967141"/>
                  <a:gd name="connsiteY4" fmla="*/ 234307 h 368611"/>
                  <a:gd name="connsiteX5" fmla="*/ 4967142 w 4967141"/>
                  <a:gd name="connsiteY5" fmla="*/ 331795 h 368611"/>
                  <a:gd name="connsiteX6" fmla="*/ 4831742 w 4967141"/>
                  <a:gd name="connsiteY6" fmla="*/ 294560 h 368611"/>
                  <a:gd name="connsiteX7" fmla="*/ 4611717 w 4967141"/>
                  <a:gd name="connsiteY7" fmla="*/ 352782 h 368611"/>
                  <a:gd name="connsiteX8" fmla="*/ 4447207 w 4967141"/>
                  <a:gd name="connsiteY8" fmla="*/ 364968 h 368611"/>
                  <a:gd name="connsiteX9" fmla="*/ 0 w 4967141"/>
                  <a:gd name="connsiteY9" fmla="*/ 65057 h 368611"/>
                  <a:gd name="connsiteX10" fmla="*/ 0 w 4967141"/>
                  <a:gd name="connsiteY10" fmla="*/ 65057 h 368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67141" h="368611">
                    <a:moveTo>
                      <a:pt x="0" y="65057"/>
                    </a:moveTo>
                    <a:cubicBezTo>
                      <a:pt x="0" y="18344"/>
                      <a:pt x="132692" y="-1289"/>
                      <a:pt x="182113" y="65"/>
                    </a:cubicBezTo>
                    <a:cubicBezTo>
                      <a:pt x="261998" y="12251"/>
                      <a:pt x="3679490" y="207904"/>
                      <a:pt x="4425543" y="270865"/>
                    </a:cubicBezTo>
                    <a:cubicBezTo>
                      <a:pt x="4562974" y="283051"/>
                      <a:pt x="4646244" y="255971"/>
                      <a:pt x="4692957" y="244462"/>
                    </a:cubicBezTo>
                    <a:cubicBezTo>
                      <a:pt x="4731547" y="228891"/>
                      <a:pt x="4828357" y="233630"/>
                      <a:pt x="4838512" y="234307"/>
                    </a:cubicBezTo>
                    <a:cubicBezTo>
                      <a:pt x="4874393" y="222121"/>
                      <a:pt x="4967142" y="331795"/>
                      <a:pt x="4967142" y="331795"/>
                    </a:cubicBezTo>
                    <a:cubicBezTo>
                      <a:pt x="4952925" y="337211"/>
                      <a:pt x="4904858" y="278312"/>
                      <a:pt x="4831742" y="294560"/>
                    </a:cubicBezTo>
                    <a:cubicBezTo>
                      <a:pt x="4757949" y="313516"/>
                      <a:pt x="4683479" y="329087"/>
                      <a:pt x="4611717" y="352782"/>
                    </a:cubicBezTo>
                    <a:cubicBezTo>
                      <a:pt x="4556881" y="371061"/>
                      <a:pt x="4501367" y="371061"/>
                      <a:pt x="4447207" y="364968"/>
                    </a:cubicBezTo>
                    <a:cubicBezTo>
                      <a:pt x="4092459" y="324348"/>
                      <a:pt x="199715" y="84690"/>
                      <a:pt x="0" y="65057"/>
                    </a:cubicBezTo>
                    <a:lnTo>
                      <a:pt x="0" y="65057"/>
                    </a:lnTo>
                    <a:close/>
                  </a:path>
                </a:pathLst>
              </a:custGeom>
              <a:solidFill>
                <a:srgbClr val="9E9C9A"/>
              </a:solidFill>
              <a:ln w="6768"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C8B1B676-F559-4A9E-969D-FFDD229B015A}"/>
                  </a:ext>
                </a:extLst>
              </p:cNvPr>
              <p:cNvSpPr/>
              <p:nvPr/>
            </p:nvSpPr>
            <p:spPr>
              <a:xfrm>
                <a:off x="7087165" y="6063034"/>
                <a:ext cx="3283976" cy="287854"/>
              </a:xfrm>
              <a:custGeom>
                <a:avLst/>
                <a:gdLst>
                  <a:gd name="connsiteX0" fmla="*/ 4942770 w 4945173"/>
                  <a:gd name="connsiteY0" fmla="*/ 212578 h 433465"/>
                  <a:gd name="connsiteX1" fmla="*/ 4896057 w 4945173"/>
                  <a:gd name="connsiteY1" fmla="*/ 209193 h 433465"/>
                  <a:gd name="connsiteX2" fmla="*/ 4796538 w 4945173"/>
                  <a:gd name="connsiteY2" fmla="*/ 233565 h 433465"/>
                  <a:gd name="connsiteX3" fmla="*/ 4468193 w 4945173"/>
                  <a:gd name="connsiteY3" fmla="*/ 293141 h 433465"/>
                  <a:gd name="connsiteX4" fmla="*/ 0 w 4945173"/>
                  <a:gd name="connsiteY4" fmla="*/ 0 h 433465"/>
                  <a:gd name="connsiteX5" fmla="*/ 27080 w 4945173"/>
                  <a:gd name="connsiteY5" fmla="*/ 118475 h 433465"/>
                  <a:gd name="connsiteX6" fmla="*/ 79886 w 4945173"/>
                  <a:gd name="connsiteY6" fmla="*/ 131338 h 433465"/>
                  <a:gd name="connsiteX7" fmla="*/ 4294882 w 4945173"/>
                  <a:gd name="connsiteY7" fmla="*/ 421093 h 433465"/>
                  <a:gd name="connsiteX8" fmla="*/ 4490535 w 4945173"/>
                  <a:gd name="connsiteY8" fmla="*/ 432603 h 433465"/>
                  <a:gd name="connsiteX9" fmla="*/ 4577868 w 4945173"/>
                  <a:gd name="connsiteY9" fmla="*/ 415678 h 433465"/>
                  <a:gd name="connsiteX10" fmla="*/ 4942770 w 4945173"/>
                  <a:gd name="connsiteY10" fmla="*/ 212578 h 433465"/>
                  <a:gd name="connsiteX11" fmla="*/ 4942770 w 4945173"/>
                  <a:gd name="connsiteY11" fmla="*/ 212578 h 433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45173" h="433465">
                    <a:moveTo>
                      <a:pt x="4942770" y="212578"/>
                    </a:moveTo>
                    <a:cubicBezTo>
                      <a:pt x="4928553" y="199715"/>
                      <a:pt x="4911628" y="206485"/>
                      <a:pt x="4896057" y="209193"/>
                    </a:cubicBezTo>
                    <a:cubicBezTo>
                      <a:pt x="4862884" y="215963"/>
                      <a:pt x="4829711" y="226795"/>
                      <a:pt x="4796538" y="233565"/>
                    </a:cubicBezTo>
                    <a:cubicBezTo>
                      <a:pt x="4688218" y="257260"/>
                      <a:pt x="4582606" y="301941"/>
                      <a:pt x="4468193" y="293141"/>
                    </a:cubicBezTo>
                    <a:cubicBezTo>
                      <a:pt x="4362582" y="285016"/>
                      <a:pt x="25049" y="7447"/>
                      <a:pt x="0" y="0"/>
                    </a:cubicBezTo>
                    <a:cubicBezTo>
                      <a:pt x="8124" y="46036"/>
                      <a:pt x="7447" y="100196"/>
                      <a:pt x="27080" y="118475"/>
                    </a:cubicBezTo>
                    <a:cubicBezTo>
                      <a:pt x="42651" y="131338"/>
                      <a:pt x="50098" y="127276"/>
                      <a:pt x="79886" y="131338"/>
                    </a:cubicBezTo>
                    <a:cubicBezTo>
                      <a:pt x="171281" y="140139"/>
                      <a:pt x="4220412" y="415678"/>
                      <a:pt x="4294882" y="421093"/>
                    </a:cubicBezTo>
                    <a:cubicBezTo>
                      <a:pt x="4360551" y="426509"/>
                      <a:pt x="4426220" y="425155"/>
                      <a:pt x="4490535" y="432603"/>
                    </a:cubicBezTo>
                    <a:cubicBezTo>
                      <a:pt x="4520323" y="435988"/>
                      <a:pt x="4550111" y="429218"/>
                      <a:pt x="4577868" y="415678"/>
                    </a:cubicBezTo>
                    <a:cubicBezTo>
                      <a:pt x="4642859" y="386566"/>
                      <a:pt x="4976620" y="253198"/>
                      <a:pt x="4942770" y="212578"/>
                    </a:cubicBezTo>
                    <a:lnTo>
                      <a:pt x="4942770" y="212578"/>
                    </a:lnTo>
                    <a:close/>
                  </a:path>
                </a:pathLst>
              </a:custGeom>
              <a:solidFill>
                <a:srgbClr val="7A7979"/>
              </a:solidFill>
              <a:ln w="6768"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0A7D6486-248A-4F94-BCF6-69F394AB5BF7}"/>
                  </a:ext>
                </a:extLst>
              </p:cNvPr>
              <p:cNvSpPr/>
              <p:nvPr/>
            </p:nvSpPr>
            <p:spPr>
              <a:xfrm>
                <a:off x="7187421" y="5919117"/>
                <a:ext cx="3139864" cy="216494"/>
              </a:xfrm>
              <a:custGeom>
                <a:avLst/>
                <a:gdLst>
                  <a:gd name="connsiteX0" fmla="*/ 0 w 4728161"/>
                  <a:gd name="connsiteY0" fmla="*/ 40699 h 326007"/>
                  <a:gd name="connsiteX1" fmla="*/ 431925 w 4728161"/>
                  <a:gd name="connsiteY1" fmla="*/ 79 h 326007"/>
                  <a:gd name="connsiteX2" fmla="*/ 4185885 w 4728161"/>
                  <a:gd name="connsiteY2" fmla="*/ 232289 h 326007"/>
                  <a:gd name="connsiteX3" fmla="*/ 4454654 w 4728161"/>
                  <a:gd name="connsiteY3" fmla="*/ 188284 h 326007"/>
                  <a:gd name="connsiteX4" fmla="*/ 4615780 w 4728161"/>
                  <a:gd name="connsiteY4" fmla="*/ 181514 h 326007"/>
                  <a:gd name="connsiteX5" fmla="*/ 4728161 w 4728161"/>
                  <a:gd name="connsiteY5" fmla="*/ 290511 h 326007"/>
                  <a:gd name="connsiteX6" fmla="*/ 4599532 w 4728161"/>
                  <a:gd name="connsiteY6" fmla="*/ 270201 h 326007"/>
                  <a:gd name="connsiteX7" fmla="*/ 4372737 w 4728161"/>
                  <a:gd name="connsiteY7" fmla="*/ 310821 h 326007"/>
                  <a:gd name="connsiteX8" fmla="*/ 4208226 w 4728161"/>
                  <a:gd name="connsiteY8" fmla="*/ 322330 h 326007"/>
                  <a:gd name="connsiteX9" fmla="*/ 0 w 4728161"/>
                  <a:gd name="connsiteY9" fmla="*/ 40699 h 326007"/>
                  <a:gd name="connsiteX10" fmla="*/ 0 w 4728161"/>
                  <a:gd name="connsiteY10" fmla="*/ 40699 h 32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28161" h="326007">
                    <a:moveTo>
                      <a:pt x="0" y="40699"/>
                    </a:moveTo>
                    <a:cubicBezTo>
                      <a:pt x="90041" y="14973"/>
                      <a:pt x="382504" y="-1275"/>
                      <a:pt x="431925" y="79"/>
                    </a:cubicBezTo>
                    <a:cubicBezTo>
                      <a:pt x="511811" y="11588"/>
                      <a:pt x="3438478" y="171359"/>
                      <a:pt x="4185885" y="232289"/>
                    </a:cubicBezTo>
                    <a:cubicBezTo>
                      <a:pt x="4323316" y="243798"/>
                      <a:pt x="4407941" y="200470"/>
                      <a:pt x="4454654" y="188284"/>
                    </a:cubicBezTo>
                    <a:cubicBezTo>
                      <a:pt x="4493242" y="173390"/>
                      <a:pt x="4604947" y="180160"/>
                      <a:pt x="4615780" y="181514"/>
                    </a:cubicBezTo>
                    <a:cubicBezTo>
                      <a:pt x="4680771" y="193700"/>
                      <a:pt x="4728161" y="290511"/>
                      <a:pt x="4728161" y="290511"/>
                    </a:cubicBezTo>
                    <a:cubicBezTo>
                      <a:pt x="4713945" y="295927"/>
                      <a:pt x="4673325" y="254630"/>
                      <a:pt x="4599532" y="270201"/>
                    </a:cubicBezTo>
                    <a:cubicBezTo>
                      <a:pt x="4525739" y="288480"/>
                      <a:pt x="4443822" y="287803"/>
                      <a:pt x="4372737" y="310821"/>
                    </a:cubicBezTo>
                    <a:cubicBezTo>
                      <a:pt x="4317900" y="328423"/>
                      <a:pt x="4261709" y="328423"/>
                      <a:pt x="4208226" y="322330"/>
                    </a:cubicBezTo>
                    <a:cubicBezTo>
                      <a:pt x="3852124" y="282387"/>
                      <a:pt x="199038" y="58300"/>
                      <a:pt x="0" y="40699"/>
                    </a:cubicBezTo>
                    <a:lnTo>
                      <a:pt x="0" y="40699"/>
                    </a:lnTo>
                    <a:close/>
                  </a:path>
                </a:pathLst>
              </a:custGeom>
              <a:solidFill>
                <a:srgbClr val="4D4D4D"/>
              </a:solidFill>
              <a:ln w="6768" cap="flat">
                <a:noFill/>
                <a:prstDash val="solid"/>
                <a:miter/>
              </a:ln>
            </p:spPr>
            <p:txBody>
              <a:bodyPr rtlCol="0" anchor="ctr"/>
              <a:lstStyle/>
              <a:p>
                <a:endParaRPr lang="en-US" dirty="0"/>
              </a:p>
            </p:txBody>
          </p:sp>
        </p:grpSp>
        <p:grpSp>
          <p:nvGrpSpPr>
            <p:cNvPr id="7" name="Group 6">
              <a:extLst>
                <a:ext uri="{FF2B5EF4-FFF2-40B4-BE49-F238E27FC236}">
                  <a16:creationId xmlns:a16="http://schemas.microsoft.com/office/drawing/2014/main" id="{AD7ADAF3-42BE-4CD5-AC6E-8A6B72DB4A06}"/>
                </a:ext>
              </a:extLst>
            </p:cNvPr>
            <p:cNvGrpSpPr/>
            <p:nvPr/>
          </p:nvGrpSpPr>
          <p:grpSpPr>
            <a:xfrm>
              <a:off x="9160839" y="2146343"/>
              <a:ext cx="1138072" cy="1928884"/>
              <a:chOff x="9160839" y="2146343"/>
              <a:chExt cx="1138072" cy="1928884"/>
            </a:xfrm>
          </p:grpSpPr>
          <p:sp>
            <p:nvSpPr>
              <p:cNvPr id="35" name="Freeform: Shape 34">
                <a:extLst>
                  <a:ext uri="{FF2B5EF4-FFF2-40B4-BE49-F238E27FC236}">
                    <a16:creationId xmlns:a16="http://schemas.microsoft.com/office/drawing/2014/main" id="{8BD2E9F9-FE05-4128-873E-E73B6F472C04}"/>
                  </a:ext>
                </a:extLst>
              </p:cNvPr>
              <p:cNvSpPr/>
              <p:nvPr/>
            </p:nvSpPr>
            <p:spPr>
              <a:xfrm>
                <a:off x="9434551" y="3484246"/>
                <a:ext cx="749333" cy="590981"/>
              </a:xfrm>
              <a:custGeom>
                <a:avLst/>
                <a:gdLst>
                  <a:gd name="connsiteX0" fmla="*/ 538018 w 1128382"/>
                  <a:gd name="connsiteY0" fmla="*/ 869267 h 889928"/>
                  <a:gd name="connsiteX1" fmla="*/ 456100 w 1128382"/>
                  <a:gd name="connsiteY1" fmla="*/ 871975 h 889928"/>
                  <a:gd name="connsiteX2" fmla="*/ 30268 w 1128382"/>
                  <a:gd name="connsiteY2" fmla="*/ 512488 h 889928"/>
                  <a:gd name="connsiteX3" fmla="*/ 480 w 1128382"/>
                  <a:gd name="connsiteY3" fmla="*/ 136077 h 889928"/>
                  <a:gd name="connsiteX4" fmla="*/ 337625 w 1128382"/>
                  <a:gd name="connsiteY4" fmla="*/ 499625 h 889928"/>
                  <a:gd name="connsiteX5" fmla="*/ 749241 w 1128382"/>
                  <a:gd name="connsiteY5" fmla="*/ 438695 h 889928"/>
                  <a:gd name="connsiteX6" fmla="*/ 1082324 w 1128382"/>
                  <a:gd name="connsiteY6" fmla="*/ 0 h 889928"/>
                  <a:gd name="connsiteX7" fmla="*/ 1128361 w 1128382"/>
                  <a:gd name="connsiteY7" fmla="*/ 500302 h 889928"/>
                  <a:gd name="connsiteX8" fmla="*/ 538018 w 1128382"/>
                  <a:gd name="connsiteY8" fmla="*/ 869267 h 889928"/>
                  <a:gd name="connsiteX9" fmla="*/ 538018 w 1128382"/>
                  <a:gd name="connsiteY9" fmla="*/ 869267 h 889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28382" h="889928">
                    <a:moveTo>
                      <a:pt x="538018" y="869267"/>
                    </a:moveTo>
                    <a:cubicBezTo>
                      <a:pt x="510260" y="896347"/>
                      <a:pt x="485888" y="896347"/>
                      <a:pt x="456100" y="871975"/>
                    </a:cubicBezTo>
                    <a:cubicBezTo>
                      <a:pt x="328825" y="767717"/>
                      <a:pt x="152805" y="595082"/>
                      <a:pt x="30268" y="512488"/>
                    </a:cubicBezTo>
                    <a:cubicBezTo>
                      <a:pt x="27560" y="491501"/>
                      <a:pt x="-4259" y="190914"/>
                      <a:pt x="480" y="136077"/>
                    </a:cubicBezTo>
                    <a:cubicBezTo>
                      <a:pt x="100676" y="283663"/>
                      <a:pt x="271280" y="467129"/>
                      <a:pt x="337625" y="499625"/>
                    </a:cubicBezTo>
                    <a:cubicBezTo>
                      <a:pt x="465578" y="561232"/>
                      <a:pt x="643629" y="532798"/>
                      <a:pt x="749241" y="438695"/>
                    </a:cubicBezTo>
                    <a:cubicBezTo>
                      <a:pt x="879225" y="323606"/>
                      <a:pt x="980098" y="140816"/>
                      <a:pt x="1082324" y="0"/>
                    </a:cubicBezTo>
                    <a:cubicBezTo>
                      <a:pt x="1093157" y="35204"/>
                      <a:pt x="1110082" y="468483"/>
                      <a:pt x="1128361" y="500302"/>
                    </a:cubicBezTo>
                    <a:cubicBezTo>
                      <a:pt x="1132422" y="519258"/>
                      <a:pt x="559681" y="848280"/>
                      <a:pt x="538018" y="869267"/>
                    </a:cubicBezTo>
                    <a:lnTo>
                      <a:pt x="538018" y="869267"/>
                    </a:lnTo>
                    <a:close/>
                  </a:path>
                </a:pathLst>
              </a:custGeom>
              <a:solidFill>
                <a:srgbClr val="EABB95"/>
              </a:solidFill>
              <a:ln w="6768"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5EC6BE75-1DF0-4F40-97FE-BCEA7DF0F868}"/>
                  </a:ext>
                </a:extLst>
              </p:cNvPr>
              <p:cNvSpPr/>
              <p:nvPr/>
            </p:nvSpPr>
            <p:spPr>
              <a:xfrm>
                <a:off x="9175365" y="2159075"/>
                <a:ext cx="1123546" cy="1686078"/>
              </a:xfrm>
              <a:custGeom>
                <a:avLst/>
                <a:gdLst>
                  <a:gd name="connsiteX0" fmla="*/ 1691289 w 1691891"/>
                  <a:gd name="connsiteY0" fmla="*/ 1141812 h 2538979"/>
                  <a:gd name="connsiteX1" fmla="*/ 1648638 w 1691891"/>
                  <a:gd name="connsiteY1" fmla="*/ 1048386 h 2538979"/>
                  <a:gd name="connsiteX2" fmla="*/ 1639161 w 1691891"/>
                  <a:gd name="connsiteY2" fmla="*/ 1053802 h 2538979"/>
                  <a:gd name="connsiteX3" fmla="*/ 1381223 w 1691891"/>
                  <a:gd name="connsiteY3" fmla="*/ 221770 h 2538979"/>
                  <a:gd name="connsiteX4" fmla="*/ 1086052 w 1691891"/>
                  <a:gd name="connsiteY4" fmla="*/ 42366 h 2538979"/>
                  <a:gd name="connsiteX5" fmla="*/ 602674 w 1691891"/>
                  <a:gd name="connsiteY5" fmla="*/ 41689 h 2538979"/>
                  <a:gd name="connsiteX6" fmla="*/ 604706 w 1691891"/>
                  <a:gd name="connsiteY6" fmla="*/ 47782 h 2538979"/>
                  <a:gd name="connsiteX7" fmla="*/ 560024 w 1691891"/>
                  <a:gd name="connsiteY7" fmla="*/ 53198 h 2538979"/>
                  <a:gd name="connsiteX8" fmla="*/ 317658 w 1691891"/>
                  <a:gd name="connsiteY8" fmla="*/ 215677 h 2538979"/>
                  <a:gd name="connsiteX9" fmla="*/ 258082 w 1691891"/>
                  <a:gd name="connsiteY9" fmla="*/ 267806 h 2538979"/>
                  <a:gd name="connsiteX10" fmla="*/ 61752 w 1691891"/>
                  <a:gd name="connsiteY10" fmla="*/ 460751 h 2538979"/>
                  <a:gd name="connsiteX11" fmla="*/ 22487 w 1691891"/>
                  <a:gd name="connsiteY11" fmla="*/ 1172954 h 2538979"/>
                  <a:gd name="connsiteX12" fmla="*/ 14362 w 1691891"/>
                  <a:gd name="connsiteY12" fmla="*/ 1181078 h 2538979"/>
                  <a:gd name="connsiteX13" fmla="*/ 46182 w 1691891"/>
                  <a:gd name="connsiteY13" fmla="*/ 1374700 h 2538979"/>
                  <a:gd name="connsiteX14" fmla="*/ 78001 w 1691891"/>
                  <a:gd name="connsiteY14" fmla="*/ 1526348 h 2538979"/>
                  <a:gd name="connsiteX15" fmla="*/ 178873 w 1691891"/>
                  <a:gd name="connsiteY15" fmla="*/ 1690181 h 2538979"/>
                  <a:gd name="connsiteX16" fmla="*/ 226263 w 1691891"/>
                  <a:gd name="connsiteY16" fmla="*/ 1733509 h 2538979"/>
                  <a:gd name="connsiteX17" fmla="*/ 311565 w 1691891"/>
                  <a:gd name="connsiteY17" fmla="*/ 2033420 h 2538979"/>
                  <a:gd name="connsiteX18" fmla="*/ 646002 w 1691891"/>
                  <a:gd name="connsiteY18" fmla="*/ 2455867 h 2538979"/>
                  <a:gd name="connsiteX19" fmla="*/ 1155106 w 1691891"/>
                  <a:gd name="connsiteY19" fmla="*/ 2436234 h 2538979"/>
                  <a:gd name="connsiteX20" fmla="*/ 1264103 w 1691891"/>
                  <a:gd name="connsiteY20" fmla="*/ 2324530 h 2538979"/>
                  <a:gd name="connsiteX21" fmla="*/ 1528133 w 1691891"/>
                  <a:gd name="connsiteY21" fmla="*/ 1701690 h 2538979"/>
                  <a:gd name="connsiteX22" fmla="*/ 1612081 w 1691891"/>
                  <a:gd name="connsiteY22" fmla="*/ 1571030 h 2538979"/>
                  <a:gd name="connsiteX23" fmla="*/ 1671656 w 1691891"/>
                  <a:gd name="connsiteY23" fmla="*/ 1476250 h 2538979"/>
                  <a:gd name="connsiteX24" fmla="*/ 1691289 w 1691891"/>
                  <a:gd name="connsiteY24" fmla="*/ 1141812 h 2538979"/>
                  <a:gd name="connsiteX25" fmla="*/ 1691289 w 1691891"/>
                  <a:gd name="connsiteY25" fmla="*/ 1141812 h 2538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691891" h="2538979">
                    <a:moveTo>
                      <a:pt x="1691289" y="1141812"/>
                    </a:moveTo>
                    <a:cubicBezTo>
                      <a:pt x="1689258" y="1105931"/>
                      <a:pt x="1682488" y="1070727"/>
                      <a:pt x="1648638" y="1048386"/>
                    </a:cubicBezTo>
                    <a:cubicBezTo>
                      <a:pt x="1645253" y="1050417"/>
                      <a:pt x="1641191" y="1051771"/>
                      <a:pt x="1639161" y="1053802"/>
                    </a:cubicBezTo>
                    <a:cubicBezTo>
                      <a:pt x="1621558" y="995580"/>
                      <a:pt x="1616142" y="494601"/>
                      <a:pt x="1381223" y="221770"/>
                    </a:cubicBezTo>
                    <a:cubicBezTo>
                      <a:pt x="1294568" y="143239"/>
                      <a:pt x="1195049" y="85694"/>
                      <a:pt x="1086052" y="42366"/>
                    </a:cubicBezTo>
                    <a:cubicBezTo>
                      <a:pt x="925603" y="-20595"/>
                      <a:pt x="763124" y="-7055"/>
                      <a:pt x="602674" y="41689"/>
                    </a:cubicBezTo>
                    <a:cubicBezTo>
                      <a:pt x="605383" y="43720"/>
                      <a:pt x="605383" y="47782"/>
                      <a:pt x="604706" y="47782"/>
                    </a:cubicBezTo>
                    <a:cubicBezTo>
                      <a:pt x="589812" y="47782"/>
                      <a:pt x="576272" y="60645"/>
                      <a:pt x="560024" y="53198"/>
                    </a:cubicBezTo>
                    <a:cubicBezTo>
                      <a:pt x="461182" y="80278"/>
                      <a:pt x="376557" y="127668"/>
                      <a:pt x="317658" y="215677"/>
                    </a:cubicBezTo>
                    <a:cubicBezTo>
                      <a:pt x="302764" y="237341"/>
                      <a:pt x="285839" y="259682"/>
                      <a:pt x="258082" y="267806"/>
                    </a:cubicBezTo>
                    <a:cubicBezTo>
                      <a:pt x="170750" y="309780"/>
                      <a:pt x="97633" y="370033"/>
                      <a:pt x="61752" y="460751"/>
                    </a:cubicBezTo>
                    <a:cubicBezTo>
                      <a:pt x="-41828" y="724104"/>
                      <a:pt x="14362" y="1116763"/>
                      <a:pt x="22487" y="1172954"/>
                    </a:cubicBezTo>
                    <a:cubicBezTo>
                      <a:pt x="19778" y="1175662"/>
                      <a:pt x="-12040" y="892676"/>
                      <a:pt x="14362" y="1181078"/>
                    </a:cubicBezTo>
                    <a:cubicBezTo>
                      <a:pt x="-10009" y="1250809"/>
                      <a:pt x="20456" y="1313093"/>
                      <a:pt x="46182" y="1374700"/>
                    </a:cubicBezTo>
                    <a:cubicBezTo>
                      <a:pt x="66491" y="1424121"/>
                      <a:pt x="82062" y="1472188"/>
                      <a:pt x="78001" y="1526348"/>
                    </a:cubicBezTo>
                    <a:cubicBezTo>
                      <a:pt x="72585" y="1604203"/>
                      <a:pt x="99665" y="1662424"/>
                      <a:pt x="178873" y="1690181"/>
                    </a:cubicBezTo>
                    <a:cubicBezTo>
                      <a:pt x="200537" y="1697628"/>
                      <a:pt x="221524" y="1707783"/>
                      <a:pt x="226263" y="1733509"/>
                    </a:cubicBezTo>
                    <a:cubicBezTo>
                      <a:pt x="243865" y="1836413"/>
                      <a:pt x="279746" y="1934578"/>
                      <a:pt x="311565" y="2033420"/>
                    </a:cubicBezTo>
                    <a:cubicBezTo>
                      <a:pt x="374526" y="2176944"/>
                      <a:pt x="543099" y="2382074"/>
                      <a:pt x="646002" y="2455867"/>
                    </a:cubicBezTo>
                    <a:cubicBezTo>
                      <a:pt x="809837" y="2572988"/>
                      <a:pt x="998719" y="2566218"/>
                      <a:pt x="1155106" y="2436234"/>
                    </a:cubicBezTo>
                    <a:cubicBezTo>
                      <a:pt x="1195049" y="2402384"/>
                      <a:pt x="1228898" y="2362441"/>
                      <a:pt x="1264103" y="2324530"/>
                    </a:cubicBezTo>
                    <a:cubicBezTo>
                      <a:pt x="1340603" y="2239228"/>
                      <a:pt x="1522039" y="1997539"/>
                      <a:pt x="1528133" y="1701690"/>
                    </a:cubicBezTo>
                    <a:cubicBezTo>
                      <a:pt x="1528809" y="1640083"/>
                      <a:pt x="1559951" y="1598787"/>
                      <a:pt x="1612081" y="1571030"/>
                    </a:cubicBezTo>
                    <a:cubicBezTo>
                      <a:pt x="1645931" y="1548689"/>
                      <a:pt x="1670302" y="1516193"/>
                      <a:pt x="1671656" y="1476250"/>
                    </a:cubicBezTo>
                    <a:cubicBezTo>
                      <a:pt x="1677749" y="1363868"/>
                      <a:pt x="1695351" y="1253517"/>
                      <a:pt x="1691289" y="1141812"/>
                    </a:cubicBezTo>
                    <a:lnTo>
                      <a:pt x="1691289" y="1141812"/>
                    </a:lnTo>
                    <a:close/>
                  </a:path>
                </a:pathLst>
              </a:custGeom>
              <a:solidFill>
                <a:srgbClr val="F9C9A2"/>
              </a:solidFill>
              <a:ln w="6768"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E149E5C6-A0BF-4765-A4A0-6AF09E9BC430}"/>
                  </a:ext>
                </a:extLst>
              </p:cNvPr>
              <p:cNvSpPr/>
              <p:nvPr/>
            </p:nvSpPr>
            <p:spPr>
              <a:xfrm>
                <a:off x="9160839" y="2146343"/>
                <a:ext cx="1109349" cy="979052"/>
              </a:xfrm>
              <a:custGeom>
                <a:avLst/>
                <a:gdLst>
                  <a:gd name="connsiteX0" fmla="*/ 1596043 w 1670512"/>
                  <a:gd name="connsiteY0" fmla="*/ 500233 h 1474304"/>
                  <a:gd name="connsiteX1" fmla="*/ 1629216 w 1670512"/>
                  <a:gd name="connsiteY1" fmla="*/ 653235 h 1474304"/>
                  <a:gd name="connsiteX2" fmla="*/ 1648172 w 1670512"/>
                  <a:gd name="connsiteY2" fmla="*/ 875967 h 1474304"/>
                  <a:gd name="connsiteX3" fmla="*/ 1670512 w 1670512"/>
                  <a:gd name="connsiteY3" fmla="*/ 1066204 h 1474304"/>
                  <a:gd name="connsiteX4" fmla="*/ 1590627 w 1670512"/>
                  <a:gd name="connsiteY4" fmla="*/ 1390486 h 1474304"/>
                  <a:gd name="connsiteX5" fmla="*/ 1568963 w 1670512"/>
                  <a:gd name="connsiteY5" fmla="*/ 1430429 h 1474304"/>
                  <a:gd name="connsiteX6" fmla="*/ 1529697 w 1670512"/>
                  <a:gd name="connsiteY6" fmla="*/ 1267950 h 1474304"/>
                  <a:gd name="connsiteX7" fmla="*/ 1441010 w 1670512"/>
                  <a:gd name="connsiteY7" fmla="*/ 1079067 h 1474304"/>
                  <a:gd name="connsiteX8" fmla="*/ 1377372 w 1670512"/>
                  <a:gd name="connsiteY8" fmla="*/ 912525 h 1474304"/>
                  <a:gd name="connsiteX9" fmla="*/ 1292071 w 1670512"/>
                  <a:gd name="connsiteY9" fmla="*/ 722288 h 1474304"/>
                  <a:gd name="connsiteX10" fmla="*/ 998253 w 1670512"/>
                  <a:gd name="connsiteY10" fmla="*/ 583504 h 1474304"/>
                  <a:gd name="connsiteX11" fmla="*/ 815463 w 1670512"/>
                  <a:gd name="connsiteY11" fmla="*/ 583504 h 1474304"/>
                  <a:gd name="connsiteX12" fmla="*/ 409941 w 1670512"/>
                  <a:gd name="connsiteY12" fmla="*/ 648495 h 1474304"/>
                  <a:gd name="connsiteX13" fmla="*/ 300267 w 1670512"/>
                  <a:gd name="connsiteY13" fmla="*/ 687084 h 1474304"/>
                  <a:gd name="connsiteX14" fmla="*/ 187208 w 1670512"/>
                  <a:gd name="connsiteY14" fmla="*/ 796758 h 1474304"/>
                  <a:gd name="connsiteX15" fmla="*/ 187208 w 1670512"/>
                  <a:gd name="connsiteY15" fmla="*/ 970747 h 1474304"/>
                  <a:gd name="connsiteX16" fmla="*/ 183823 w 1670512"/>
                  <a:gd name="connsiteY16" fmla="*/ 1054695 h 1474304"/>
                  <a:gd name="connsiteX17" fmla="*/ 179084 w 1670512"/>
                  <a:gd name="connsiteY17" fmla="*/ 1427721 h 1474304"/>
                  <a:gd name="connsiteX18" fmla="*/ 168252 w 1670512"/>
                  <a:gd name="connsiteY18" fmla="*/ 1470372 h 1474304"/>
                  <a:gd name="connsiteX19" fmla="*/ 135079 w 1670512"/>
                  <a:gd name="connsiteY19" fmla="*/ 1448031 h 1474304"/>
                  <a:gd name="connsiteX20" fmla="*/ 98521 w 1670512"/>
                  <a:gd name="connsiteY20" fmla="*/ 1338358 h 1474304"/>
                  <a:gd name="connsiteX21" fmla="*/ 45715 w 1670512"/>
                  <a:gd name="connsiteY21" fmla="*/ 1207020 h 1474304"/>
                  <a:gd name="connsiteX22" fmla="*/ 30144 w 1670512"/>
                  <a:gd name="connsiteY22" fmla="*/ 1168431 h 1474304"/>
                  <a:gd name="connsiteX23" fmla="*/ 9834 w 1670512"/>
                  <a:gd name="connsiteY23" fmla="*/ 1005951 h 1474304"/>
                  <a:gd name="connsiteX24" fmla="*/ 5095 w 1670512"/>
                  <a:gd name="connsiteY24" fmla="*/ 708071 h 1474304"/>
                  <a:gd name="connsiteX25" fmla="*/ 79565 w 1670512"/>
                  <a:gd name="connsiteY25" fmla="*/ 460290 h 1474304"/>
                  <a:gd name="connsiteX26" fmla="*/ 276572 w 1670512"/>
                  <a:gd name="connsiteY26" fmla="*/ 266668 h 1474304"/>
                  <a:gd name="connsiteX27" fmla="*/ 336825 w 1670512"/>
                  <a:gd name="connsiteY27" fmla="*/ 214539 h 1474304"/>
                  <a:gd name="connsiteX28" fmla="*/ 623872 w 1670512"/>
                  <a:gd name="connsiteY28" fmla="*/ 39873 h 1474304"/>
                  <a:gd name="connsiteX29" fmla="*/ 1110635 w 1670512"/>
                  <a:gd name="connsiteY29" fmla="*/ 42581 h 1474304"/>
                  <a:gd name="connsiteX30" fmla="*/ 1407160 w 1670512"/>
                  <a:gd name="connsiteY30" fmla="*/ 222663 h 1474304"/>
                  <a:gd name="connsiteX31" fmla="*/ 1596043 w 1670512"/>
                  <a:gd name="connsiteY31" fmla="*/ 500233 h 1474304"/>
                  <a:gd name="connsiteX32" fmla="*/ 1596043 w 1670512"/>
                  <a:gd name="connsiteY32" fmla="*/ 500233 h 147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670512" h="1474304">
                    <a:moveTo>
                      <a:pt x="1596043" y="500233"/>
                    </a:moveTo>
                    <a:cubicBezTo>
                      <a:pt x="1606875" y="551685"/>
                      <a:pt x="1626508" y="601106"/>
                      <a:pt x="1629216" y="653235"/>
                    </a:cubicBezTo>
                    <a:cubicBezTo>
                      <a:pt x="1633955" y="735151"/>
                      <a:pt x="1652234" y="788634"/>
                      <a:pt x="1648172" y="875967"/>
                    </a:cubicBezTo>
                    <a:cubicBezTo>
                      <a:pt x="1662389" y="938251"/>
                      <a:pt x="1646141" y="1004597"/>
                      <a:pt x="1670512" y="1066204"/>
                    </a:cubicBezTo>
                    <a:cubicBezTo>
                      <a:pt x="1615676" y="1167077"/>
                      <a:pt x="1610260" y="1280813"/>
                      <a:pt x="1590627" y="1390486"/>
                    </a:cubicBezTo>
                    <a:cubicBezTo>
                      <a:pt x="1587919" y="1406057"/>
                      <a:pt x="1589950" y="1425013"/>
                      <a:pt x="1568963" y="1430429"/>
                    </a:cubicBezTo>
                    <a:cubicBezTo>
                      <a:pt x="1535113" y="1383716"/>
                      <a:pt x="1530374" y="1281490"/>
                      <a:pt x="1529697" y="1267950"/>
                    </a:cubicBezTo>
                    <a:cubicBezTo>
                      <a:pt x="1527666" y="1191449"/>
                      <a:pt x="1499232" y="1128488"/>
                      <a:pt x="1441010" y="1079067"/>
                    </a:cubicBezTo>
                    <a:cubicBezTo>
                      <a:pt x="1390236" y="1035062"/>
                      <a:pt x="1377372" y="974809"/>
                      <a:pt x="1377372" y="912525"/>
                    </a:cubicBezTo>
                    <a:cubicBezTo>
                      <a:pt x="1377372" y="835347"/>
                      <a:pt x="1347584" y="773740"/>
                      <a:pt x="1292071" y="722288"/>
                    </a:cubicBezTo>
                    <a:cubicBezTo>
                      <a:pt x="1208799" y="645787"/>
                      <a:pt x="1112666" y="595013"/>
                      <a:pt x="998253" y="583504"/>
                    </a:cubicBezTo>
                    <a:cubicBezTo>
                      <a:pt x="982682" y="581473"/>
                      <a:pt x="832388" y="582827"/>
                      <a:pt x="815463" y="583504"/>
                    </a:cubicBezTo>
                    <a:cubicBezTo>
                      <a:pt x="678032" y="593659"/>
                      <a:pt x="543987" y="615323"/>
                      <a:pt x="409941" y="648495"/>
                    </a:cubicBezTo>
                    <a:cubicBezTo>
                      <a:pt x="372029" y="657296"/>
                      <a:pt x="336148" y="673544"/>
                      <a:pt x="300267" y="687084"/>
                    </a:cubicBezTo>
                    <a:cubicBezTo>
                      <a:pt x="247461" y="708071"/>
                      <a:pt x="216996" y="752076"/>
                      <a:pt x="187208" y="796758"/>
                    </a:cubicBezTo>
                    <a:cubicBezTo>
                      <a:pt x="159451" y="838055"/>
                      <a:pt x="187885" y="953822"/>
                      <a:pt x="187208" y="970747"/>
                    </a:cubicBezTo>
                    <a:cubicBezTo>
                      <a:pt x="179084" y="992411"/>
                      <a:pt x="189239" y="1031677"/>
                      <a:pt x="183823" y="1054695"/>
                    </a:cubicBezTo>
                    <a:cubicBezTo>
                      <a:pt x="156066" y="1179263"/>
                      <a:pt x="166221" y="1302477"/>
                      <a:pt x="179084" y="1427721"/>
                    </a:cubicBezTo>
                    <a:cubicBezTo>
                      <a:pt x="181115" y="1443292"/>
                      <a:pt x="179761" y="1457509"/>
                      <a:pt x="168252" y="1470372"/>
                    </a:cubicBezTo>
                    <a:cubicBezTo>
                      <a:pt x="143880" y="1483235"/>
                      <a:pt x="140495" y="1461571"/>
                      <a:pt x="135079" y="1448031"/>
                    </a:cubicBezTo>
                    <a:cubicBezTo>
                      <a:pt x="120862" y="1412150"/>
                      <a:pt x="109353" y="1374915"/>
                      <a:pt x="98521" y="1338358"/>
                    </a:cubicBezTo>
                    <a:cubicBezTo>
                      <a:pt x="84981" y="1292322"/>
                      <a:pt x="74149" y="1245609"/>
                      <a:pt x="45715" y="1207020"/>
                    </a:cubicBezTo>
                    <a:cubicBezTo>
                      <a:pt x="39622" y="1198219"/>
                      <a:pt x="26759" y="1179263"/>
                      <a:pt x="30144" y="1168431"/>
                    </a:cubicBezTo>
                    <a:cubicBezTo>
                      <a:pt x="21343" y="1110886"/>
                      <a:pt x="18635" y="1064173"/>
                      <a:pt x="9834" y="1005951"/>
                    </a:cubicBezTo>
                    <a:cubicBezTo>
                      <a:pt x="4418" y="963300"/>
                      <a:pt x="-6414" y="768324"/>
                      <a:pt x="5095" y="708071"/>
                    </a:cubicBezTo>
                    <a:cubicBezTo>
                      <a:pt x="15250" y="620739"/>
                      <a:pt x="40299" y="538822"/>
                      <a:pt x="79565" y="460290"/>
                    </a:cubicBezTo>
                    <a:cubicBezTo>
                      <a:pt x="124247" y="372957"/>
                      <a:pt x="189916" y="308642"/>
                      <a:pt x="276572" y="266668"/>
                    </a:cubicBezTo>
                    <a:cubicBezTo>
                      <a:pt x="304329" y="258544"/>
                      <a:pt x="321254" y="236880"/>
                      <a:pt x="336825" y="214539"/>
                    </a:cubicBezTo>
                    <a:cubicBezTo>
                      <a:pt x="395724" y="126529"/>
                      <a:pt x="527739" y="75077"/>
                      <a:pt x="623872" y="39873"/>
                    </a:cubicBezTo>
                    <a:cubicBezTo>
                      <a:pt x="786352" y="-6840"/>
                      <a:pt x="949508" y="-20380"/>
                      <a:pt x="1110635" y="42581"/>
                    </a:cubicBezTo>
                    <a:cubicBezTo>
                      <a:pt x="1220308" y="85232"/>
                      <a:pt x="1320504" y="142777"/>
                      <a:pt x="1407160" y="222663"/>
                    </a:cubicBezTo>
                    <a:cubicBezTo>
                      <a:pt x="1474860" y="272084"/>
                      <a:pt x="1562870" y="422378"/>
                      <a:pt x="1596043" y="500233"/>
                    </a:cubicBezTo>
                    <a:lnTo>
                      <a:pt x="1596043" y="500233"/>
                    </a:lnTo>
                    <a:close/>
                  </a:path>
                </a:pathLst>
              </a:custGeom>
              <a:solidFill>
                <a:srgbClr val="735345"/>
              </a:solidFill>
              <a:ln w="6768" cap="flat">
                <a:noFill/>
                <a:prstDash val="solid"/>
                <a:miter/>
              </a:ln>
            </p:spPr>
            <p:txBody>
              <a:bodyPr rtlCol="0" anchor="ctr"/>
              <a:lstStyle/>
              <a:p>
                <a:endParaRPr lang="en-US" dirty="0"/>
              </a:p>
            </p:txBody>
          </p:sp>
        </p:grpSp>
        <p:grpSp>
          <p:nvGrpSpPr>
            <p:cNvPr id="8" name="Group 7">
              <a:extLst>
                <a:ext uri="{FF2B5EF4-FFF2-40B4-BE49-F238E27FC236}">
                  <a16:creationId xmlns:a16="http://schemas.microsoft.com/office/drawing/2014/main" id="{C6527B63-D896-40F0-A69C-93A0839A7415}"/>
                </a:ext>
              </a:extLst>
            </p:cNvPr>
            <p:cNvGrpSpPr/>
            <p:nvPr/>
          </p:nvGrpSpPr>
          <p:grpSpPr>
            <a:xfrm>
              <a:off x="7648703" y="3613519"/>
              <a:ext cx="4378442" cy="2536284"/>
              <a:chOff x="7648703" y="3613519"/>
              <a:chExt cx="4378442" cy="2536284"/>
            </a:xfrm>
          </p:grpSpPr>
          <p:sp>
            <p:nvSpPr>
              <p:cNvPr id="28" name="Freeform: Shape 27">
                <a:extLst>
                  <a:ext uri="{FF2B5EF4-FFF2-40B4-BE49-F238E27FC236}">
                    <a16:creationId xmlns:a16="http://schemas.microsoft.com/office/drawing/2014/main" id="{47649587-0A0D-4142-A4B7-47A647419268}"/>
                  </a:ext>
                </a:extLst>
              </p:cNvPr>
              <p:cNvSpPr/>
              <p:nvPr/>
            </p:nvSpPr>
            <p:spPr>
              <a:xfrm>
                <a:off x="7690873" y="3613519"/>
                <a:ext cx="4335402" cy="2522603"/>
              </a:xfrm>
              <a:custGeom>
                <a:avLst/>
                <a:gdLst>
                  <a:gd name="connsiteX0" fmla="*/ 6344994 w 6528460"/>
                  <a:gd name="connsiteY0" fmla="*/ 2262547 h 3818030"/>
                  <a:gd name="connsiteX1" fmla="*/ 6144602 w 6528460"/>
                  <a:gd name="connsiteY1" fmla="*/ 1972792 h 3818030"/>
                  <a:gd name="connsiteX2" fmla="*/ 5445939 w 6528460"/>
                  <a:gd name="connsiteY2" fmla="*/ 890270 h 3818030"/>
                  <a:gd name="connsiteX3" fmla="*/ 5229977 w 6528460"/>
                  <a:gd name="connsiteY3" fmla="*/ 680401 h 3818030"/>
                  <a:gd name="connsiteX4" fmla="*/ 3865824 w 6528460"/>
                  <a:gd name="connsiteY4" fmla="*/ 107660 h 3818030"/>
                  <a:gd name="connsiteX5" fmla="*/ 3766982 w 6528460"/>
                  <a:gd name="connsiteY5" fmla="*/ 35898 h 3818030"/>
                  <a:gd name="connsiteX6" fmla="*/ 3748702 w 6528460"/>
                  <a:gd name="connsiteY6" fmla="*/ 16 h 3818030"/>
                  <a:gd name="connsiteX7" fmla="*/ 3731777 w 6528460"/>
                  <a:gd name="connsiteY7" fmla="*/ 16 h 3818030"/>
                  <a:gd name="connsiteX8" fmla="*/ 3712145 w 6528460"/>
                  <a:gd name="connsiteY8" fmla="*/ 32513 h 3818030"/>
                  <a:gd name="connsiteX9" fmla="*/ 3653923 w 6528460"/>
                  <a:gd name="connsiteY9" fmla="*/ 195669 h 3818030"/>
                  <a:gd name="connsiteX10" fmla="*/ 3180023 w 6528460"/>
                  <a:gd name="connsiteY10" fmla="*/ 645874 h 3818030"/>
                  <a:gd name="connsiteX11" fmla="*/ 3076443 w 6528460"/>
                  <a:gd name="connsiteY11" fmla="*/ 645874 h 3818030"/>
                  <a:gd name="connsiteX12" fmla="*/ 2645871 w 6528460"/>
                  <a:gd name="connsiteY12" fmla="*/ 100212 h 3818030"/>
                  <a:gd name="connsiteX13" fmla="*/ 2621499 w 6528460"/>
                  <a:gd name="connsiteY13" fmla="*/ 72455 h 3818030"/>
                  <a:gd name="connsiteX14" fmla="*/ 2594420 w 6528460"/>
                  <a:gd name="connsiteY14" fmla="*/ 137447 h 3818030"/>
                  <a:gd name="connsiteX15" fmla="*/ 2517919 w 6528460"/>
                  <a:gd name="connsiteY15" fmla="*/ 216656 h 3818030"/>
                  <a:gd name="connsiteX16" fmla="*/ 2366271 w 6528460"/>
                  <a:gd name="connsiteY16" fmla="*/ 254568 h 3818030"/>
                  <a:gd name="connsiteX17" fmla="*/ 2113750 w 6528460"/>
                  <a:gd name="connsiteY17" fmla="*/ 353410 h 3818030"/>
                  <a:gd name="connsiteX18" fmla="*/ 1872738 w 6528460"/>
                  <a:gd name="connsiteY18" fmla="*/ 467823 h 3818030"/>
                  <a:gd name="connsiteX19" fmla="*/ 1704843 w 6528460"/>
                  <a:gd name="connsiteY19" fmla="*/ 524691 h 3818030"/>
                  <a:gd name="connsiteX20" fmla="*/ 1379883 w 6528460"/>
                  <a:gd name="connsiteY20" fmla="*/ 749455 h 3818030"/>
                  <a:gd name="connsiteX21" fmla="*/ 1064402 w 6528460"/>
                  <a:gd name="connsiteY21" fmla="*/ 1079153 h 3818030"/>
                  <a:gd name="connsiteX22" fmla="*/ 826098 w 6528460"/>
                  <a:gd name="connsiteY22" fmla="*/ 1349953 h 3818030"/>
                  <a:gd name="connsiteX23" fmla="*/ 475413 w 6528460"/>
                  <a:gd name="connsiteY23" fmla="*/ 2016120 h 3818030"/>
                  <a:gd name="connsiteX24" fmla="*/ 254034 w 6528460"/>
                  <a:gd name="connsiteY24" fmla="*/ 2419611 h 3818030"/>
                  <a:gd name="connsiteX25" fmla="*/ 87492 w 6528460"/>
                  <a:gd name="connsiteY25" fmla="*/ 3492655 h 3818030"/>
                  <a:gd name="connsiteX26" fmla="*/ 2057559 w 6528460"/>
                  <a:gd name="connsiteY26" fmla="*/ 3477084 h 3818030"/>
                  <a:gd name="connsiteX27" fmla="*/ 3437283 w 6528460"/>
                  <a:gd name="connsiteY27" fmla="*/ 3564416 h 3818030"/>
                  <a:gd name="connsiteX28" fmla="*/ 4198230 w 6528460"/>
                  <a:gd name="connsiteY28" fmla="*/ 3807459 h 3818030"/>
                  <a:gd name="connsiteX29" fmla="*/ 4395914 w 6528460"/>
                  <a:gd name="connsiteY29" fmla="*/ 3798658 h 3818030"/>
                  <a:gd name="connsiteX30" fmla="*/ 5188003 w 6528460"/>
                  <a:gd name="connsiteY30" fmla="*/ 3708617 h 3818030"/>
                  <a:gd name="connsiteX31" fmla="*/ 5982799 w 6528460"/>
                  <a:gd name="connsiteY31" fmla="*/ 3600297 h 3818030"/>
                  <a:gd name="connsiteX32" fmla="*/ 6208240 w 6528460"/>
                  <a:gd name="connsiteY32" fmla="*/ 3570510 h 3818030"/>
                  <a:gd name="connsiteX33" fmla="*/ 6409986 w 6528460"/>
                  <a:gd name="connsiteY33" fmla="*/ 3411415 h 3818030"/>
                  <a:gd name="connsiteX34" fmla="*/ 6495288 w 6528460"/>
                  <a:gd name="connsiteY34" fmla="*/ 3106088 h 3818030"/>
                  <a:gd name="connsiteX35" fmla="*/ 6528461 w 6528460"/>
                  <a:gd name="connsiteY35" fmla="*/ 2878617 h 3818030"/>
                  <a:gd name="connsiteX36" fmla="*/ 6344994 w 6528460"/>
                  <a:gd name="connsiteY36" fmla="*/ 2262547 h 3818030"/>
                  <a:gd name="connsiteX37" fmla="*/ 6344994 w 6528460"/>
                  <a:gd name="connsiteY37" fmla="*/ 2262547 h 3818030"/>
                  <a:gd name="connsiteX0" fmla="*/ 6344994 w 6528462"/>
                  <a:gd name="connsiteY0" fmla="*/ 2262547 h 3798693"/>
                  <a:gd name="connsiteX1" fmla="*/ 6144602 w 6528462"/>
                  <a:gd name="connsiteY1" fmla="*/ 1972792 h 3798693"/>
                  <a:gd name="connsiteX2" fmla="*/ 5445939 w 6528462"/>
                  <a:gd name="connsiteY2" fmla="*/ 890270 h 3798693"/>
                  <a:gd name="connsiteX3" fmla="*/ 5229977 w 6528462"/>
                  <a:gd name="connsiteY3" fmla="*/ 680401 h 3798693"/>
                  <a:gd name="connsiteX4" fmla="*/ 3865824 w 6528462"/>
                  <a:gd name="connsiteY4" fmla="*/ 107660 h 3798693"/>
                  <a:gd name="connsiteX5" fmla="*/ 3766982 w 6528462"/>
                  <a:gd name="connsiteY5" fmla="*/ 35898 h 3798693"/>
                  <a:gd name="connsiteX6" fmla="*/ 3748702 w 6528462"/>
                  <a:gd name="connsiteY6" fmla="*/ 16 h 3798693"/>
                  <a:gd name="connsiteX7" fmla="*/ 3731777 w 6528462"/>
                  <a:gd name="connsiteY7" fmla="*/ 16 h 3798693"/>
                  <a:gd name="connsiteX8" fmla="*/ 3712145 w 6528462"/>
                  <a:gd name="connsiteY8" fmla="*/ 32513 h 3798693"/>
                  <a:gd name="connsiteX9" fmla="*/ 3653923 w 6528462"/>
                  <a:gd name="connsiteY9" fmla="*/ 195669 h 3798693"/>
                  <a:gd name="connsiteX10" fmla="*/ 3180023 w 6528462"/>
                  <a:gd name="connsiteY10" fmla="*/ 645874 h 3798693"/>
                  <a:gd name="connsiteX11" fmla="*/ 3076443 w 6528462"/>
                  <a:gd name="connsiteY11" fmla="*/ 645874 h 3798693"/>
                  <a:gd name="connsiteX12" fmla="*/ 2645871 w 6528462"/>
                  <a:gd name="connsiteY12" fmla="*/ 100212 h 3798693"/>
                  <a:gd name="connsiteX13" fmla="*/ 2621499 w 6528462"/>
                  <a:gd name="connsiteY13" fmla="*/ 72455 h 3798693"/>
                  <a:gd name="connsiteX14" fmla="*/ 2594420 w 6528462"/>
                  <a:gd name="connsiteY14" fmla="*/ 137447 h 3798693"/>
                  <a:gd name="connsiteX15" fmla="*/ 2517919 w 6528462"/>
                  <a:gd name="connsiteY15" fmla="*/ 216656 h 3798693"/>
                  <a:gd name="connsiteX16" fmla="*/ 2366271 w 6528462"/>
                  <a:gd name="connsiteY16" fmla="*/ 254568 h 3798693"/>
                  <a:gd name="connsiteX17" fmla="*/ 2113750 w 6528462"/>
                  <a:gd name="connsiteY17" fmla="*/ 353410 h 3798693"/>
                  <a:gd name="connsiteX18" fmla="*/ 1872738 w 6528462"/>
                  <a:gd name="connsiteY18" fmla="*/ 467823 h 3798693"/>
                  <a:gd name="connsiteX19" fmla="*/ 1704843 w 6528462"/>
                  <a:gd name="connsiteY19" fmla="*/ 524691 h 3798693"/>
                  <a:gd name="connsiteX20" fmla="*/ 1379883 w 6528462"/>
                  <a:gd name="connsiteY20" fmla="*/ 749455 h 3798693"/>
                  <a:gd name="connsiteX21" fmla="*/ 1064402 w 6528462"/>
                  <a:gd name="connsiteY21" fmla="*/ 1079153 h 3798693"/>
                  <a:gd name="connsiteX22" fmla="*/ 826098 w 6528462"/>
                  <a:gd name="connsiteY22" fmla="*/ 1349953 h 3798693"/>
                  <a:gd name="connsiteX23" fmla="*/ 475413 w 6528462"/>
                  <a:gd name="connsiteY23" fmla="*/ 2016120 h 3798693"/>
                  <a:gd name="connsiteX24" fmla="*/ 254034 w 6528462"/>
                  <a:gd name="connsiteY24" fmla="*/ 2419611 h 3798693"/>
                  <a:gd name="connsiteX25" fmla="*/ 87492 w 6528462"/>
                  <a:gd name="connsiteY25" fmla="*/ 3492655 h 3798693"/>
                  <a:gd name="connsiteX26" fmla="*/ 2057559 w 6528462"/>
                  <a:gd name="connsiteY26" fmla="*/ 3477084 h 3798693"/>
                  <a:gd name="connsiteX27" fmla="*/ 3437283 w 6528462"/>
                  <a:gd name="connsiteY27" fmla="*/ 3564416 h 3798693"/>
                  <a:gd name="connsiteX28" fmla="*/ 4299808 w 6528462"/>
                  <a:gd name="connsiteY28" fmla="*/ 3626876 h 3798693"/>
                  <a:gd name="connsiteX29" fmla="*/ 4395914 w 6528462"/>
                  <a:gd name="connsiteY29" fmla="*/ 3798658 h 3798693"/>
                  <a:gd name="connsiteX30" fmla="*/ 5188003 w 6528462"/>
                  <a:gd name="connsiteY30" fmla="*/ 3708617 h 3798693"/>
                  <a:gd name="connsiteX31" fmla="*/ 5982799 w 6528462"/>
                  <a:gd name="connsiteY31" fmla="*/ 3600297 h 3798693"/>
                  <a:gd name="connsiteX32" fmla="*/ 6208240 w 6528462"/>
                  <a:gd name="connsiteY32" fmla="*/ 3570510 h 3798693"/>
                  <a:gd name="connsiteX33" fmla="*/ 6409986 w 6528462"/>
                  <a:gd name="connsiteY33" fmla="*/ 3411415 h 3798693"/>
                  <a:gd name="connsiteX34" fmla="*/ 6495288 w 6528462"/>
                  <a:gd name="connsiteY34" fmla="*/ 3106088 h 3798693"/>
                  <a:gd name="connsiteX35" fmla="*/ 6528461 w 6528462"/>
                  <a:gd name="connsiteY35" fmla="*/ 2878617 h 3798693"/>
                  <a:gd name="connsiteX36" fmla="*/ 6344994 w 6528462"/>
                  <a:gd name="connsiteY36" fmla="*/ 2262547 h 3798693"/>
                  <a:gd name="connsiteX37" fmla="*/ 6344994 w 6528462"/>
                  <a:gd name="connsiteY37" fmla="*/ 2262547 h 3798693"/>
                  <a:gd name="connsiteX0" fmla="*/ 6344994 w 6528460"/>
                  <a:gd name="connsiteY0" fmla="*/ 2262547 h 3798658"/>
                  <a:gd name="connsiteX1" fmla="*/ 6144602 w 6528460"/>
                  <a:gd name="connsiteY1" fmla="*/ 1972792 h 3798658"/>
                  <a:gd name="connsiteX2" fmla="*/ 5445939 w 6528460"/>
                  <a:gd name="connsiteY2" fmla="*/ 890270 h 3798658"/>
                  <a:gd name="connsiteX3" fmla="*/ 5229977 w 6528460"/>
                  <a:gd name="connsiteY3" fmla="*/ 680401 h 3798658"/>
                  <a:gd name="connsiteX4" fmla="*/ 3865824 w 6528460"/>
                  <a:gd name="connsiteY4" fmla="*/ 107660 h 3798658"/>
                  <a:gd name="connsiteX5" fmla="*/ 3766982 w 6528460"/>
                  <a:gd name="connsiteY5" fmla="*/ 35898 h 3798658"/>
                  <a:gd name="connsiteX6" fmla="*/ 3748702 w 6528460"/>
                  <a:gd name="connsiteY6" fmla="*/ 16 h 3798658"/>
                  <a:gd name="connsiteX7" fmla="*/ 3731777 w 6528460"/>
                  <a:gd name="connsiteY7" fmla="*/ 16 h 3798658"/>
                  <a:gd name="connsiteX8" fmla="*/ 3712145 w 6528460"/>
                  <a:gd name="connsiteY8" fmla="*/ 32513 h 3798658"/>
                  <a:gd name="connsiteX9" fmla="*/ 3653923 w 6528460"/>
                  <a:gd name="connsiteY9" fmla="*/ 195669 h 3798658"/>
                  <a:gd name="connsiteX10" fmla="*/ 3180023 w 6528460"/>
                  <a:gd name="connsiteY10" fmla="*/ 645874 h 3798658"/>
                  <a:gd name="connsiteX11" fmla="*/ 3076443 w 6528460"/>
                  <a:gd name="connsiteY11" fmla="*/ 645874 h 3798658"/>
                  <a:gd name="connsiteX12" fmla="*/ 2645871 w 6528460"/>
                  <a:gd name="connsiteY12" fmla="*/ 100212 h 3798658"/>
                  <a:gd name="connsiteX13" fmla="*/ 2621499 w 6528460"/>
                  <a:gd name="connsiteY13" fmla="*/ 72455 h 3798658"/>
                  <a:gd name="connsiteX14" fmla="*/ 2594420 w 6528460"/>
                  <a:gd name="connsiteY14" fmla="*/ 137447 h 3798658"/>
                  <a:gd name="connsiteX15" fmla="*/ 2517919 w 6528460"/>
                  <a:gd name="connsiteY15" fmla="*/ 216656 h 3798658"/>
                  <a:gd name="connsiteX16" fmla="*/ 2366271 w 6528460"/>
                  <a:gd name="connsiteY16" fmla="*/ 254568 h 3798658"/>
                  <a:gd name="connsiteX17" fmla="*/ 2113750 w 6528460"/>
                  <a:gd name="connsiteY17" fmla="*/ 353410 h 3798658"/>
                  <a:gd name="connsiteX18" fmla="*/ 1872738 w 6528460"/>
                  <a:gd name="connsiteY18" fmla="*/ 467823 h 3798658"/>
                  <a:gd name="connsiteX19" fmla="*/ 1704843 w 6528460"/>
                  <a:gd name="connsiteY19" fmla="*/ 524691 h 3798658"/>
                  <a:gd name="connsiteX20" fmla="*/ 1379883 w 6528460"/>
                  <a:gd name="connsiteY20" fmla="*/ 749455 h 3798658"/>
                  <a:gd name="connsiteX21" fmla="*/ 1064402 w 6528460"/>
                  <a:gd name="connsiteY21" fmla="*/ 1079153 h 3798658"/>
                  <a:gd name="connsiteX22" fmla="*/ 826098 w 6528460"/>
                  <a:gd name="connsiteY22" fmla="*/ 1349953 h 3798658"/>
                  <a:gd name="connsiteX23" fmla="*/ 475413 w 6528460"/>
                  <a:gd name="connsiteY23" fmla="*/ 2016120 h 3798658"/>
                  <a:gd name="connsiteX24" fmla="*/ 254034 w 6528460"/>
                  <a:gd name="connsiteY24" fmla="*/ 2419611 h 3798658"/>
                  <a:gd name="connsiteX25" fmla="*/ 87492 w 6528460"/>
                  <a:gd name="connsiteY25" fmla="*/ 3492655 h 3798658"/>
                  <a:gd name="connsiteX26" fmla="*/ 2057559 w 6528460"/>
                  <a:gd name="connsiteY26" fmla="*/ 3477084 h 3798658"/>
                  <a:gd name="connsiteX27" fmla="*/ 3437283 w 6528460"/>
                  <a:gd name="connsiteY27" fmla="*/ 3564416 h 3798658"/>
                  <a:gd name="connsiteX28" fmla="*/ 4395914 w 6528460"/>
                  <a:gd name="connsiteY28" fmla="*/ 3798658 h 3798658"/>
                  <a:gd name="connsiteX29" fmla="*/ 5188003 w 6528460"/>
                  <a:gd name="connsiteY29" fmla="*/ 3708617 h 3798658"/>
                  <a:gd name="connsiteX30" fmla="*/ 5982799 w 6528460"/>
                  <a:gd name="connsiteY30" fmla="*/ 3600297 h 3798658"/>
                  <a:gd name="connsiteX31" fmla="*/ 6208240 w 6528460"/>
                  <a:gd name="connsiteY31" fmla="*/ 3570510 h 3798658"/>
                  <a:gd name="connsiteX32" fmla="*/ 6409986 w 6528460"/>
                  <a:gd name="connsiteY32" fmla="*/ 3411415 h 3798658"/>
                  <a:gd name="connsiteX33" fmla="*/ 6495288 w 6528460"/>
                  <a:gd name="connsiteY33" fmla="*/ 3106088 h 3798658"/>
                  <a:gd name="connsiteX34" fmla="*/ 6528461 w 6528460"/>
                  <a:gd name="connsiteY34" fmla="*/ 2878617 h 3798658"/>
                  <a:gd name="connsiteX35" fmla="*/ 6344994 w 6528460"/>
                  <a:gd name="connsiteY35" fmla="*/ 2262547 h 3798658"/>
                  <a:gd name="connsiteX36" fmla="*/ 6344994 w 6528460"/>
                  <a:gd name="connsiteY36" fmla="*/ 2262547 h 3798658"/>
                  <a:gd name="connsiteX0" fmla="*/ 6344994 w 6528462"/>
                  <a:gd name="connsiteY0" fmla="*/ 2262547 h 3798658"/>
                  <a:gd name="connsiteX1" fmla="*/ 6144602 w 6528462"/>
                  <a:gd name="connsiteY1" fmla="*/ 1972792 h 3798658"/>
                  <a:gd name="connsiteX2" fmla="*/ 5445939 w 6528462"/>
                  <a:gd name="connsiteY2" fmla="*/ 890270 h 3798658"/>
                  <a:gd name="connsiteX3" fmla="*/ 5229977 w 6528462"/>
                  <a:gd name="connsiteY3" fmla="*/ 680401 h 3798658"/>
                  <a:gd name="connsiteX4" fmla="*/ 3865824 w 6528462"/>
                  <a:gd name="connsiteY4" fmla="*/ 107660 h 3798658"/>
                  <a:gd name="connsiteX5" fmla="*/ 3766982 w 6528462"/>
                  <a:gd name="connsiteY5" fmla="*/ 35898 h 3798658"/>
                  <a:gd name="connsiteX6" fmla="*/ 3748702 w 6528462"/>
                  <a:gd name="connsiteY6" fmla="*/ 16 h 3798658"/>
                  <a:gd name="connsiteX7" fmla="*/ 3731777 w 6528462"/>
                  <a:gd name="connsiteY7" fmla="*/ 16 h 3798658"/>
                  <a:gd name="connsiteX8" fmla="*/ 3712145 w 6528462"/>
                  <a:gd name="connsiteY8" fmla="*/ 32513 h 3798658"/>
                  <a:gd name="connsiteX9" fmla="*/ 3653923 w 6528462"/>
                  <a:gd name="connsiteY9" fmla="*/ 195669 h 3798658"/>
                  <a:gd name="connsiteX10" fmla="*/ 3180023 w 6528462"/>
                  <a:gd name="connsiteY10" fmla="*/ 645874 h 3798658"/>
                  <a:gd name="connsiteX11" fmla="*/ 3076443 w 6528462"/>
                  <a:gd name="connsiteY11" fmla="*/ 645874 h 3798658"/>
                  <a:gd name="connsiteX12" fmla="*/ 2645871 w 6528462"/>
                  <a:gd name="connsiteY12" fmla="*/ 100212 h 3798658"/>
                  <a:gd name="connsiteX13" fmla="*/ 2621499 w 6528462"/>
                  <a:gd name="connsiteY13" fmla="*/ 72455 h 3798658"/>
                  <a:gd name="connsiteX14" fmla="*/ 2594420 w 6528462"/>
                  <a:gd name="connsiteY14" fmla="*/ 137447 h 3798658"/>
                  <a:gd name="connsiteX15" fmla="*/ 2517919 w 6528462"/>
                  <a:gd name="connsiteY15" fmla="*/ 216656 h 3798658"/>
                  <a:gd name="connsiteX16" fmla="*/ 2366271 w 6528462"/>
                  <a:gd name="connsiteY16" fmla="*/ 254568 h 3798658"/>
                  <a:gd name="connsiteX17" fmla="*/ 2113750 w 6528462"/>
                  <a:gd name="connsiteY17" fmla="*/ 353410 h 3798658"/>
                  <a:gd name="connsiteX18" fmla="*/ 1872738 w 6528462"/>
                  <a:gd name="connsiteY18" fmla="*/ 467823 h 3798658"/>
                  <a:gd name="connsiteX19" fmla="*/ 1704843 w 6528462"/>
                  <a:gd name="connsiteY19" fmla="*/ 524691 h 3798658"/>
                  <a:gd name="connsiteX20" fmla="*/ 1379883 w 6528462"/>
                  <a:gd name="connsiteY20" fmla="*/ 749455 h 3798658"/>
                  <a:gd name="connsiteX21" fmla="*/ 1064402 w 6528462"/>
                  <a:gd name="connsiteY21" fmla="*/ 1079153 h 3798658"/>
                  <a:gd name="connsiteX22" fmla="*/ 826098 w 6528462"/>
                  <a:gd name="connsiteY22" fmla="*/ 1349953 h 3798658"/>
                  <a:gd name="connsiteX23" fmla="*/ 475413 w 6528462"/>
                  <a:gd name="connsiteY23" fmla="*/ 2016120 h 3798658"/>
                  <a:gd name="connsiteX24" fmla="*/ 254034 w 6528462"/>
                  <a:gd name="connsiteY24" fmla="*/ 2419611 h 3798658"/>
                  <a:gd name="connsiteX25" fmla="*/ 87492 w 6528462"/>
                  <a:gd name="connsiteY25" fmla="*/ 3492655 h 3798658"/>
                  <a:gd name="connsiteX26" fmla="*/ 2057559 w 6528462"/>
                  <a:gd name="connsiteY26" fmla="*/ 3477084 h 3798658"/>
                  <a:gd name="connsiteX27" fmla="*/ 3437283 w 6528462"/>
                  <a:gd name="connsiteY27" fmla="*/ 3564416 h 3798658"/>
                  <a:gd name="connsiteX28" fmla="*/ 4395914 w 6528462"/>
                  <a:gd name="connsiteY28" fmla="*/ 3798658 h 3798658"/>
                  <a:gd name="connsiteX29" fmla="*/ 5188003 w 6528462"/>
                  <a:gd name="connsiteY29" fmla="*/ 3708617 h 3798658"/>
                  <a:gd name="connsiteX30" fmla="*/ 5982799 w 6528462"/>
                  <a:gd name="connsiteY30" fmla="*/ 3600297 h 3798658"/>
                  <a:gd name="connsiteX31" fmla="*/ 6208240 w 6528462"/>
                  <a:gd name="connsiteY31" fmla="*/ 3570510 h 3798658"/>
                  <a:gd name="connsiteX32" fmla="*/ 6409986 w 6528462"/>
                  <a:gd name="connsiteY32" fmla="*/ 3411415 h 3798658"/>
                  <a:gd name="connsiteX33" fmla="*/ 6495288 w 6528462"/>
                  <a:gd name="connsiteY33" fmla="*/ 3106088 h 3798658"/>
                  <a:gd name="connsiteX34" fmla="*/ 6528461 w 6528462"/>
                  <a:gd name="connsiteY34" fmla="*/ 2878617 h 3798658"/>
                  <a:gd name="connsiteX35" fmla="*/ 6344994 w 6528462"/>
                  <a:gd name="connsiteY35" fmla="*/ 2262547 h 3798658"/>
                  <a:gd name="connsiteX36" fmla="*/ 6344994 w 6528462"/>
                  <a:gd name="connsiteY36" fmla="*/ 2262547 h 3798658"/>
                  <a:gd name="connsiteX0" fmla="*/ 6344994 w 6528460"/>
                  <a:gd name="connsiteY0" fmla="*/ 2262547 h 3798658"/>
                  <a:gd name="connsiteX1" fmla="*/ 6144602 w 6528460"/>
                  <a:gd name="connsiteY1" fmla="*/ 1972792 h 3798658"/>
                  <a:gd name="connsiteX2" fmla="*/ 5445939 w 6528460"/>
                  <a:gd name="connsiteY2" fmla="*/ 890270 h 3798658"/>
                  <a:gd name="connsiteX3" fmla="*/ 5229977 w 6528460"/>
                  <a:gd name="connsiteY3" fmla="*/ 680401 h 3798658"/>
                  <a:gd name="connsiteX4" fmla="*/ 3865824 w 6528460"/>
                  <a:gd name="connsiteY4" fmla="*/ 107660 h 3798658"/>
                  <a:gd name="connsiteX5" fmla="*/ 3766982 w 6528460"/>
                  <a:gd name="connsiteY5" fmla="*/ 35898 h 3798658"/>
                  <a:gd name="connsiteX6" fmla="*/ 3748702 w 6528460"/>
                  <a:gd name="connsiteY6" fmla="*/ 16 h 3798658"/>
                  <a:gd name="connsiteX7" fmla="*/ 3731777 w 6528460"/>
                  <a:gd name="connsiteY7" fmla="*/ 16 h 3798658"/>
                  <a:gd name="connsiteX8" fmla="*/ 3712145 w 6528460"/>
                  <a:gd name="connsiteY8" fmla="*/ 32513 h 3798658"/>
                  <a:gd name="connsiteX9" fmla="*/ 3653923 w 6528460"/>
                  <a:gd name="connsiteY9" fmla="*/ 195669 h 3798658"/>
                  <a:gd name="connsiteX10" fmla="*/ 3180023 w 6528460"/>
                  <a:gd name="connsiteY10" fmla="*/ 645874 h 3798658"/>
                  <a:gd name="connsiteX11" fmla="*/ 3076443 w 6528460"/>
                  <a:gd name="connsiteY11" fmla="*/ 645874 h 3798658"/>
                  <a:gd name="connsiteX12" fmla="*/ 2645871 w 6528460"/>
                  <a:gd name="connsiteY12" fmla="*/ 100212 h 3798658"/>
                  <a:gd name="connsiteX13" fmla="*/ 2621499 w 6528460"/>
                  <a:gd name="connsiteY13" fmla="*/ 72455 h 3798658"/>
                  <a:gd name="connsiteX14" fmla="*/ 2594420 w 6528460"/>
                  <a:gd name="connsiteY14" fmla="*/ 137447 h 3798658"/>
                  <a:gd name="connsiteX15" fmla="*/ 2517919 w 6528460"/>
                  <a:gd name="connsiteY15" fmla="*/ 216656 h 3798658"/>
                  <a:gd name="connsiteX16" fmla="*/ 2366271 w 6528460"/>
                  <a:gd name="connsiteY16" fmla="*/ 254568 h 3798658"/>
                  <a:gd name="connsiteX17" fmla="*/ 2113750 w 6528460"/>
                  <a:gd name="connsiteY17" fmla="*/ 353410 h 3798658"/>
                  <a:gd name="connsiteX18" fmla="*/ 1872738 w 6528460"/>
                  <a:gd name="connsiteY18" fmla="*/ 467823 h 3798658"/>
                  <a:gd name="connsiteX19" fmla="*/ 1704843 w 6528460"/>
                  <a:gd name="connsiteY19" fmla="*/ 524691 h 3798658"/>
                  <a:gd name="connsiteX20" fmla="*/ 1379883 w 6528460"/>
                  <a:gd name="connsiteY20" fmla="*/ 749455 h 3798658"/>
                  <a:gd name="connsiteX21" fmla="*/ 1064402 w 6528460"/>
                  <a:gd name="connsiteY21" fmla="*/ 1079153 h 3798658"/>
                  <a:gd name="connsiteX22" fmla="*/ 826098 w 6528460"/>
                  <a:gd name="connsiteY22" fmla="*/ 1349953 h 3798658"/>
                  <a:gd name="connsiteX23" fmla="*/ 475413 w 6528460"/>
                  <a:gd name="connsiteY23" fmla="*/ 2016120 h 3798658"/>
                  <a:gd name="connsiteX24" fmla="*/ 254034 w 6528460"/>
                  <a:gd name="connsiteY24" fmla="*/ 2419611 h 3798658"/>
                  <a:gd name="connsiteX25" fmla="*/ 87492 w 6528460"/>
                  <a:gd name="connsiteY25" fmla="*/ 3492655 h 3798658"/>
                  <a:gd name="connsiteX26" fmla="*/ 2061322 w 6528460"/>
                  <a:gd name="connsiteY26" fmla="*/ 3270167 h 3798658"/>
                  <a:gd name="connsiteX27" fmla="*/ 3437283 w 6528460"/>
                  <a:gd name="connsiteY27" fmla="*/ 3564416 h 3798658"/>
                  <a:gd name="connsiteX28" fmla="*/ 4395914 w 6528460"/>
                  <a:gd name="connsiteY28" fmla="*/ 3798658 h 3798658"/>
                  <a:gd name="connsiteX29" fmla="*/ 5188003 w 6528460"/>
                  <a:gd name="connsiteY29" fmla="*/ 3708617 h 3798658"/>
                  <a:gd name="connsiteX30" fmla="*/ 5982799 w 6528460"/>
                  <a:gd name="connsiteY30" fmla="*/ 3600297 h 3798658"/>
                  <a:gd name="connsiteX31" fmla="*/ 6208240 w 6528460"/>
                  <a:gd name="connsiteY31" fmla="*/ 3570510 h 3798658"/>
                  <a:gd name="connsiteX32" fmla="*/ 6409986 w 6528460"/>
                  <a:gd name="connsiteY32" fmla="*/ 3411415 h 3798658"/>
                  <a:gd name="connsiteX33" fmla="*/ 6495288 w 6528460"/>
                  <a:gd name="connsiteY33" fmla="*/ 3106088 h 3798658"/>
                  <a:gd name="connsiteX34" fmla="*/ 6528461 w 6528460"/>
                  <a:gd name="connsiteY34" fmla="*/ 2878617 h 3798658"/>
                  <a:gd name="connsiteX35" fmla="*/ 6344994 w 6528460"/>
                  <a:gd name="connsiteY35" fmla="*/ 2262547 h 3798658"/>
                  <a:gd name="connsiteX36" fmla="*/ 6344994 w 6528460"/>
                  <a:gd name="connsiteY36" fmla="*/ 2262547 h 3798658"/>
                  <a:gd name="connsiteX0" fmla="*/ 6344994 w 6528462"/>
                  <a:gd name="connsiteY0" fmla="*/ 2262547 h 3798658"/>
                  <a:gd name="connsiteX1" fmla="*/ 6144602 w 6528462"/>
                  <a:gd name="connsiteY1" fmla="*/ 1972792 h 3798658"/>
                  <a:gd name="connsiteX2" fmla="*/ 5445939 w 6528462"/>
                  <a:gd name="connsiteY2" fmla="*/ 890270 h 3798658"/>
                  <a:gd name="connsiteX3" fmla="*/ 5229977 w 6528462"/>
                  <a:gd name="connsiteY3" fmla="*/ 680401 h 3798658"/>
                  <a:gd name="connsiteX4" fmla="*/ 3865824 w 6528462"/>
                  <a:gd name="connsiteY4" fmla="*/ 107660 h 3798658"/>
                  <a:gd name="connsiteX5" fmla="*/ 3766982 w 6528462"/>
                  <a:gd name="connsiteY5" fmla="*/ 35898 h 3798658"/>
                  <a:gd name="connsiteX6" fmla="*/ 3748702 w 6528462"/>
                  <a:gd name="connsiteY6" fmla="*/ 16 h 3798658"/>
                  <a:gd name="connsiteX7" fmla="*/ 3731777 w 6528462"/>
                  <a:gd name="connsiteY7" fmla="*/ 16 h 3798658"/>
                  <a:gd name="connsiteX8" fmla="*/ 3712145 w 6528462"/>
                  <a:gd name="connsiteY8" fmla="*/ 32513 h 3798658"/>
                  <a:gd name="connsiteX9" fmla="*/ 3653923 w 6528462"/>
                  <a:gd name="connsiteY9" fmla="*/ 195669 h 3798658"/>
                  <a:gd name="connsiteX10" fmla="*/ 3180023 w 6528462"/>
                  <a:gd name="connsiteY10" fmla="*/ 645874 h 3798658"/>
                  <a:gd name="connsiteX11" fmla="*/ 3076443 w 6528462"/>
                  <a:gd name="connsiteY11" fmla="*/ 645874 h 3798658"/>
                  <a:gd name="connsiteX12" fmla="*/ 2645871 w 6528462"/>
                  <a:gd name="connsiteY12" fmla="*/ 100212 h 3798658"/>
                  <a:gd name="connsiteX13" fmla="*/ 2621499 w 6528462"/>
                  <a:gd name="connsiteY13" fmla="*/ 72455 h 3798658"/>
                  <a:gd name="connsiteX14" fmla="*/ 2594420 w 6528462"/>
                  <a:gd name="connsiteY14" fmla="*/ 137447 h 3798658"/>
                  <a:gd name="connsiteX15" fmla="*/ 2517919 w 6528462"/>
                  <a:gd name="connsiteY15" fmla="*/ 216656 h 3798658"/>
                  <a:gd name="connsiteX16" fmla="*/ 2366271 w 6528462"/>
                  <a:gd name="connsiteY16" fmla="*/ 254568 h 3798658"/>
                  <a:gd name="connsiteX17" fmla="*/ 2113750 w 6528462"/>
                  <a:gd name="connsiteY17" fmla="*/ 353410 h 3798658"/>
                  <a:gd name="connsiteX18" fmla="*/ 1872738 w 6528462"/>
                  <a:gd name="connsiteY18" fmla="*/ 467823 h 3798658"/>
                  <a:gd name="connsiteX19" fmla="*/ 1704843 w 6528462"/>
                  <a:gd name="connsiteY19" fmla="*/ 524691 h 3798658"/>
                  <a:gd name="connsiteX20" fmla="*/ 1379883 w 6528462"/>
                  <a:gd name="connsiteY20" fmla="*/ 749455 h 3798658"/>
                  <a:gd name="connsiteX21" fmla="*/ 1064402 w 6528462"/>
                  <a:gd name="connsiteY21" fmla="*/ 1079153 h 3798658"/>
                  <a:gd name="connsiteX22" fmla="*/ 826098 w 6528462"/>
                  <a:gd name="connsiteY22" fmla="*/ 1349953 h 3798658"/>
                  <a:gd name="connsiteX23" fmla="*/ 475413 w 6528462"/>
                  <a:gd name="connsiteY23" fmla="*/ 2016120 h 3798658"/>
                  <a:gd name="connsiteX24" fmla="*/ 254034 w 6528462"/>
                  <a:gd name="connsiteY24" fmla="*/ 2419611 h 3798658"/>
                  <a:gd name="connsiteX25" fmla="*/ 87492 w 6528462"/>
                  <a:gd name="connsiteY25" fmla="*/ 3492655 h 3798658"/>
                  <a:gd name="connsiteX26" fmla="*/ 2262344 w 6528462"/>
                  <a:gd name="connsiteY26" fmla="*/ 3500256 h 3798658"/>
                  <a:gd name="connsiteX27" fmla="*/ 2061322 w 6528462"/>
                  <a:gd name="connsiteY27" fmla="*/ 3270167 h 3798658"/>
                  <a:gd name="connsiteX28" fmla="*/ 3437283 w 6528462"/>
                  <a:gd name="connsiteY28" fmla="*/ 3564416 h 3798658"/>
                  <a:gd name="connsiteX29" fmla="*/ 4395914 w 6528462"/>
                  <a:gd name="connsiteY29" fmla="*/ 3798658 h 3798658"/>
                  <a:gd name="connsiteX30" fmla="*/ 5188003 w 6528462"/>
                  <a:gd name="connsiteY30" fmla="*/ 3708617 h 3798658"/>
                  <a:gd name="connsiteX31" fmla="*/ 5982799 w 6528462"/>
                  <a:gd name="connsiteY31" fmla="*/ 3600297 h 3798658"/>
                  <a:gd name="connsiteX32" fmla="*/ 6208240 w 6528462"/>
                  <a:gd name="connsiteY32" fmla="*/ 3570510 h 3798658"/>
                  <a:gd name="connsiteX33" fmla="*/ 6409986 w 6528462"/>
                  <a:gd name="connsiteY33" fmla="*/ 3411415 h 3798658"/>
                  <a:gd name="connsiteX34" fmla="*/ 6495288 w 6528462"/>
                  <a:gd name="connsiteY34" fmla="*/ 3106088 h 3798658"/>
                  <a:gd name="connsiteX35" fmla="*/ 6528461 w 6528462"/>
                  <a:gd name="connsiteY35" fmla="*/ 2878617 h 3798658"/>
                  <a:gd name="connsiteX36" fmla="*/ 6344994 w 6528462"/>
                  <a:gd name="connsiteY36" fmla="*/ 2262547 h 3798658"/>
                  <a:gd name="connsiteX37" fmla="*/ 6344994 w 6528462"/>
                  <a:gd name="connsiteY37" fmla="*/ 2262547 h 3798658"/>
                  <a:gd name="connsiteX0" fmla="*/ 6344994 w 6528460"/>
                  <a:gd name="connsiteY0" fmla="*/ 2262547 h 3798658"/>
                  <a:gd name="connsiteX1" fmla="*/ 6144602 w 6528460"/>
                  <a:gd name="connsiteY1" fmla="*/ 1972792 h 3798658"/>
                  <a:gd name="connsiteX2" fmla="*/ 5445939 w 6528460"/>
                  <a:gd name="connsiteY2" fmla="*/ 890270 h 3798658"/>
                  <a:gd name="connsiteX3" fmla="*/ 5229977 w 6528460"/>
                  <a:gd name="connsiteY3" fmla="*/ 680401 h 3798658"/>
                  <a:gd name="connsiteX4" fmla="*/ 3865824 w 6528460"/>
                  <a:gd name="connsiteY4" fmla="*/ 107660 h 3798658"/>
                  <a:gd name="connsiteX5" fmla="*/ 3766982 w 6528460"/>
                  <a:gd name="connsiteY5" fmla="*/ 35898 h 3798658"/>
                  <a:gd name="connsiteX6" fmla="*/ 3748702 w 6528460"/>
                  <a:gd name="connsiteY6" fmla="*/ 16 h 3798658"/>
                  <a:gd name="connsiteX7" fmla="*/ 3731777 w 6528460"/>
                  <a:gd name="connsiteY7" fmla="*/ 16 h 3798658"/>
                  <a:gd name="connsiteX8" fmla="*/ 3712145 w 6528460"/>
                  <a:gd name="connsiteY8" fmla="*/ 32513 h 3798658"/>
                  <a:gd name="connsiteX9" fmla="*/ 3653923 w 6528460"/>
                  <a:gd name="connsiteY9" fmla="*/ 195669 h 3798658"/>
                  <a:gd name="connsiteX10" fmla="*/ 3180023 w 6528460"/>
                  <a:gd name="connsiteY10" fmla="*/ 645874 h 3798658"/>
                  <a:gd name="connsiteX11" fmla="*/ 3076443 w 6528460"/>
                  <a:gd name="connsiteY11" fmla="*/ 645874 h 3798658"/>
                  <a:gd name="connsiteX12" fmla="*/ 2645871 w 6528460"/>
                  <a:gd name="connsiteY12" fmla="*/ 100212 h 3798658"/>
                  <a:gd name="connsiteX13" fmla="*/ 2621499 w 6528460"/>
                  <a:gd name="connsiteY13" fmla="*/ 72455 h 3798658"/>
                  <a:gd name="connsiteX14" fmla="*/ 2594420 w 6528460"/>
                  <a:gd name="connsiteY14" fmla="*/ 137447 h 3798658"/>
                  <a:gd name="connsiteX15" fmla="*/ 2517919 w 6528460"/>
                  <a:gd name="connsiteY15" fmla="*/ 216656 h 3798658"/>
                  <a:gd name="connsiteX16" fmla="*/ 2366271 w 6528460"/>
                  <a:gd name="connsiteY16" fmla="*/ 254568 h 3798658"/>
                  <a:gd name="connsiteX17" fmla="*/ 2113750 w 6528460"/>
                  <a:gd name="connsiteY17" fmla="*/ 353410 h 3798658"/>
                  <a:gd name="connsiteX18" fmla="*/ 1872738 w 6528460"/>
                  <a:gd name="connsiteY18" fmla="*/ 467823 h 3798658"/>
                  <a:gd name="connsiteX19" fmla="*/ 1704843 w 6528460"/>
                  <a:gd name="connsiteY19" fmla="*/ 524691 h 3798658"/>
                  <a:gd name="connsiteX20" fmla="*/ 1379883 w 6528460"/>
                  <a:gd name="connsiteY20" fmla="*/ 749455 h 3798658"/>
                  <a:gd name="connsiteX21" fmla="*/ 1064402 w 6528460"/>
                  <a:gd name="connsiteY21" fmla="*/ 1079153 h 3798658"/>
                  <a:gd name="connsiteX22" fmla="*/ 826098 w 6528460"/>
                  <a:gd name="connsiteY22" fmla="*/ 1349953 h 3798658"/>
                  <a:gd name="connsiteX23" fmla="*/ 475413 w 6528460"/>
                  <a:gd name="connsiteY23" fmla="*/ 2016120 h 3798658"/>
                  <a:gd name="connsiteX24" fmla="*/ 254034 w 6528460"/>
                  <a:gd name="connsiteY24" fmla="*/ 2419611 h 3798658"/>
                  <a:gd name="connsiteX25" fmla="*/ 87492 w 6528460"/>
                  <a:gd name="connsiteY25" fmla="*/ 3492655 h 3798658"/>
                  <a:gd name="connsiteX26" fmla="*/ 1596444 w 6528460"/>
                  <a:gd name="connsiteY26" fmla="*/ 3534115 h 3798658"/>
                  <a:gd name="connsiteX27" fmla="*/ 2061322 w 6528460"/>
                  <a:gd name="connsiteY27" fmla="*/ 3270167 h 3798658"/>
                  <a:gd name="connsiteX28" fmla="*/ 3437283 w 6528460"/>
                  <a:gd name="connsiteY28" fmla="*/ 3564416 h 3798658"/>
                  <a:gd name="connsiteX29" fmla="*/ 4395914 w 6528460"/>
                  <a:gd name="connsiteY29" fmla="*/ 3798658 h 3798658"/>
                  <a:gd name="connsiteX30" fmla="*/ 5188003 w 6528460"/>
                  <a:gd name="connsiteY30" fmla="*/ 3708617 h 3798658"/>
                  <a:gd name="connsiteX31" fmla="*/ 5982799 w 6528460"/>
                  <a:gd name="connsiteY31" fmla="*/ 3600297 h 3798658"/>
                  <a:gd name="connsiteX32" fmla="*/ 6208240 w 6528460"/>
                  <a:gd name="connsiteY32" fmla="*/ 3570510 h 3798658"/>
                  <a:gd name="connsiteX33" fmla="*/ 6409986 w 6528460"/>
                  <a:gd name="connsiteY33" fmla="*/ 3411415 h 3798658"/>
                  <a:gd name="connsiteX34" fmla="*/ 6495288 w 6528460"/>
                  <a:gd name="connsiteY34" fmla="*/ 3106088 h 3798658"/>
                  <a:gd name="connsiteX35" fmla="*/ 6528461 w 6528460"/>
                  <a:gd name="connsiteY35" fmla="*/ 2878617 h 3798658"/>
                  <a:gd name="connsiteX36" fmla="*/ 6344994 w 6528460"/>
                  <a:gd name="connsiteY36" fmla="*/ 2262547 h 3798658"/>
                  <a:gd name="connsiteX37" fmla="*/ 6344994 w 6528460"/>
                  <a:gd name="connsiteY37" fmla="*/ 2262547 h 3798658"/>
                  <a:gd name="connsiteX0" fmla="*/ 6344994 w 6528462"/>
                  <a:gd name="connsiteY0" fmla="*/ 2262547 h 3798658"/>
                  <a:gd name="connsiteX1" fmla="*/ 6144602 w 6528462"/>
                  <a:gd name="connsiteY1" fmla="*/ 1972792 h 3798658"/>
                  <a:gd name="connsiteX2" fmla="*/ 5445939 w 6528462"/>
                  <a:gd name="connsiteY2" fmla="*/ 890270 h 3798658"/>
                  <a:gd name="connsiteX3" fmla="*/ 5229977 w 6528462"/>
                  <a:gd name="connsiteY3" fmla="*/ 680401 h 3798658"/>
                  <a:gd name="connsiteX4" fmla="*/ 3865824 w 6528462"/>
                  <a:gd name="connsiteY4" fmla="*/ 107660 h 3798658"/>
                  <a:gd name="connsiteX5" fmla="*/ 3766982 w 6528462"/>
                  <a:gd name="connsiteY5" fmla="*/ 35898 h 3798658"/>
                  <a:gd name="connsiteX6" fmla="*/ 3748702 w 6528462"/>
                  <a:gd name="connsiteY6" fmla="*/ 16 h 3798658"/>
                  <a:gd name="connsiteX7" fmla="*/ 3731777 w 6528462"/>
                  <a:gd name="connsiteY7" fmla="*/ 16 h 3798658"/>
                  <a:gd name="connsiteX8" fmla="*/ 3712145 w 6528462"/>
                  <a:gd name="connsiteY8" fmla="*/ 32513 h 3798658"/>
                  <a:gd name="connsiteX9" fmla="*/ 3653923 w 6528462"/>
                  <a:gd name="connsiteY9" fmla="*/ 195669 h 3798658"/>
                  <a:gd name="connsiteX10" fmla="*/ 3180023 w 6528462"/>
                  <a:gd name="connsiteY10" fmla="*/ 645874 h 3798658"/>
                  <a:gd name="connsiteX11" fmla="*/ 3076443 w 6528462"/>
                  <a:gd name="connsiteY11" fmla="*/ 645874 h 3798658"/>
                  <a:gd name="connsiteX12" fmla="*/ 2645871 w 6528462"/>
                  <a:gd name="connsiteY12" fmla="*/ 100212 h 3798658"/>
                  <a:gd name="connsiteX13" fmla="*/ 2621499 w 6528462"/>
                  <a:gd name="connsiteY13" fmla="*/ 72455 h 3798658"/>
                  <a:gd name="connsiteX14" fmla="*/ 2594420 w 6528462"/>
                  <a:gd name="connsiteY14" fmla="*/ 137447 h 3798658"/>
                  <a:gd name="connsiteX15" fmla="*/ 2517919 w 6528462"/>
                  <a:gd name="connsiteY15" fmla="*/ 216656 h 3798658"/>
                  <a:gd name="connsiteX16" fmla="*/ 2366271 w 6528462"/>
                  <a:gd name="connsiteY16" fmla="*/ 254568 h 3798658"/>
                  <a:gd name="connsiteX17" fmla="*/ 2113750 w 6528462"/>
                  <a:gd name="connsiteY17" fmla="*/ 353410 h 3798658"/>
                  <a:gd name="connsiteX18" fmla="*/ 1872738 w 6528462"/>
                  <a:gd name="connsiteY18" fmla="*/ 467823 h 3798658"/>
                  <a:gd name="connsiteX19" fmla="*/ 1704843 w 6528462"/>
                  <a:gd name="connsiteY19" fmla="*/ 524691 h 3798658"/>
                  <a:gd name="connsiteX20" fmla="*/ 1379883 w 6528462"/>
                  <a:gd name="connsiteY20" fmla="*/ 749455 h 3798658"/>
                  <a:gd name="connsiteX21" fmla="*/ 1064402 w 6528462"/>
                  <a:gd name="connsiteY21" fmla="*/ 1079153 h 3798658"/>
                  <a:gd name="connsiteX22" fmla="*/ 826098 w 6528462"/>
                  <a:gd name="connsiteY22" fmla="*/ 1349953 h 3798658"/>
                  <a:gd name="connsiteX23" fmla="*/ 475413 w 6528462"/>
                  <a:gd name="connsiteY23" fmla="*/ 2016120 h 3798658"/>
                  <a:gd name="connsiteX24" fmla="*/ 254034 w 6528462"/>
                  <a:gd name="connsiteY24" fmla="*/ 2419611 h 3798658"/>
                  <a:gd name="connsiteX25" fmla="*/ 87492 w 6528462"/>
                  <a:gd name="connsiteY25" fmla="*/ 3492655 h 3798658"/>
                  <a:gd name="connsiteX26" fmla="*/ 1596444 w 6528462"/>
                  <a:gd name="connsiteY26" fmla="*/ 3534115 h 3798658"/>
                  <a:gd name="connsiteX27" fmla="*/ 2061322 w 6528462"/>
                  <a:gd name="connsiteY27" fmla="*/ 3270167 h 3798658"/>
                  <a:gd name="connsiteX28" fmla="*/ 3437283 w 6528462"/>
                  <a:gd name="connsiteY28" fmla="*/ 3564416 h 3798658"/>
                  <a:gd name="connsiteX29" fmla="*/ 4395914 w 6528462"/>
                  <a:gd name="connsiteY29" fmla="*/ 3798658 h 3798658"/>
                  <a:gd name="connsiteX30" fmla="*/ 5188003 w 6528462"/>
                  <a:gd name="connsiteY30" fmla="*/ 3708617 h 3798658"/>
                  <a:gd name="connsiteX31" fmla="*/ 5982799 w 6528462"/>
                  <a:gd name="connsiteY31" fmla="*/ 3600297 h 3798658"/>
                  <a:gd name="connsiteX32" fmla="*/ 6208240 w 6528462"/>
                  <a:gd name="connsiteY32" fmla="*/ 3570510 h 3798658"/>
                  <a:gd name="connsiteX33" fmla="*/ 6409986 w 6528462"/>
                  <a:gd name="connsiteY33" fmla="*/ 3411415 h 3798658"/>
                  <a:gd name="connsiteX34" fmla="*/ 6495288 w 6528462"/>
                  <a:gd name="connsiteY34" fmla="*/ 3106088 h 3798658"/>
                  <a:gd name="connsiteX35" fmla="*/ 6528461 w 6528462"/>
                  <a:gd name="connsiteY35" fmla="*/ 2878617 h 3798658"/>
                  <a:gd name="connsiteX36" fmla="*/ 6344994 w 6528462"/>
                  <a:gd name="connsiteY36" fmla="*/ 2262547 h 3798658"/>
                  <a:gd name="connsiteX37" fmla="*/ 6344994 w 6528462"/>
                  <a:gd name="connsiteY37" fmla="*/ 2262547 h 3798658"/>
                  <a:gd name="connsiteX0" fmla="*/ 6344994 w 6528460"/>
                  <a:gd name="connsiteY0" fmla="*/ 2262547 h 3798658"/>
                  <a:gd name="connsiteX1" fmla="*/ 6144602 w 6528460"/>
                  <a:gd name="connsiteY1" fmla="*/ 1972792 h 3798658"/>
                  <a:gd name="connsiteX2" fmla="*/ 5445939 w 6528460"/>
                  <a:gd name="connsiteY2" fmla="*/ 890270 h 3798658"/>
                  <a:gd name="connsiteX3" fmla="*/ 5229977 w 6528460"/>
                  <a:gd name="connsiteY3" fmla="*/ 680401 h 3798658"/>
                  <a:gd name="connsiteX4" fmla="*/ 3865824 w 6528460"/>
                  <a:gd name="connsiteY4" fmla="*/ 107660 h 3798658"/>
                  <a:gd name="connsiteX5" fmla="*/ 3766982 w 6528460"/>
                  <a:gd name="connsiteY5" fmla="*/ 35898 h 3798658"/>
                  <a:gd name="connsiteX6" fmla="*/ 3748702 w 6528460"/>
                  <a:gd name="connsiteY6" fmla="*/ 16 h 3798658"/>
                  <a:gd name="connsiteX7" fmla="*/ 3731777 w 6528460"/>
                  <a:gd name="connsiteY7" fmla="*/ 16 h 3798658"/>
                  <a:gd name="connsiteX8" fmla="*/ 3712145 w 6528460"/>
                  <a:gd name="connsiteY8" fmla="*/ 32513 h 3798658"/>
                  <a:gd name="connsiteX9" fmla="*/ 3653923 w 6528460"/>
                  <a:gd name="connsiteY9" fmla="*/ 195669 h 3798658"/>
                  <a:gd name="connsiteX10" fmla="*/ 3180023 w 6528460"/>
                  <a:gd name="connsiteY10" fmla="*/ 645874 h 3798658"/>
                  <a:gd name="connsiteX11" fmla="*/ 3076443 w 6528460"/>
                  <a:gd name="connsiteY11" fmla="*/ 645874 h 3798658"/>
                  <a:gd name="connsiteX12" fmla="*/ 2645871 w 6528460"/>
                  <a:gd name="connsiteY12" fmla="*/ 100212 h 3798658"/>
                  <a:gd name="connsiteX13" fmla="*/ 2621499 w 6528460"/>
                  <a:gd name="connsiteY13" fmla="*/ 72455 h 3798658"/>
                  <a:gd name="connsiteX14" fmla="*/ 2594420 w 6528460"/>
                  <a:gd name="connsiteY14" fmla="*/ 137447 h 3798658"/>
                  <a:gd name="connsiteX15" fmla="*/ 2517919 w 6528460"/>
                  <a:gd name="connsiteY15" fmla="*/ 216656 h 3798658"/>
                  <a:gd name="connsiteX16" fmla="*/ 2366271 w 6528460"/>
                  <a:gd name="connsiteY16" fmla="*/ 254568 h 3798658"/>
                  <a:gd name="connsiteX17" fmla="*/ 2113750 w 6528460"/>
                  <a:gd name="connsiteY17" fmla="*/ 353410 h 3798658"/>
                  <a:gd name="connsiteX18" fmla="*/ 1872738 w 6528460"/>
                  <a:gd name="connsiteY18" fmla="*/ 467823 h 3798658"/>
                  <a:gd name="connsiteX19" fmla="*/ 1704843 w 6528460"/>
                  <a:gd name="connsiteY19" fmla="*/ 524691 h 3798658"/>
                  <a:gd name="connsiteX20" fmla="*/ 1379883 w 6528460"/>
                  <a:gd name="connsiteY20" fmla="*/ 749455 h 3798658"/>
                  <a:gd name="connsiteX21" fmla="*/ 1064402 w 6528460"/>
                  <a:gd name="connsiteY21" fmla="*/ 1079153 h 3798658"/>
                  <a:gd name="connsiteX22" fmla="*/ 826098 w 6528460"/>
                  <a:gd name="connsiteY22" fmla="*/ 1349953 h 3798658"/>
                  <a:gd name="connsiteX23" fmla="*/ 475413 w 6528460"/>
                  <a:gd name="connsiteY23" fmla="*/ 2016120 h 3798658"/>
                  <a:gd name="connsiteX24" fmla="*/ 254034 w 6528460"/>
                  <a:gd name="connsiteY24" fmla="*/ 2419611 h 3798658"/>
                  <a:gd name="connsiteX25" fmla="*/ 87492 w 6528460"/>
                  <a:gd name="connsiteY25" fmla="*/ 3492655 h 3798658"/>
                  <a:gd name="connsiteX26" fmla="*/ 1596444 w 6528460"/>
                  <a:gd name="connsiteY26" fmla="*/ 3534115 h 3798658"/>
                  <a:gd name="connsiteX27" fmla="*/ 2061322 w 6528460"/>
                  <a:gd name="connsiteY27" fmla="*/ 3270167 h 3798658"/>
                  <a:gd name="connsiteX28" fmla="*/ 3437283 w 6528460"/>
                  <a:gd name="connsiteY28" fmla="*/ 3564416 h 3798658"/>
                  <a:gd name="connsiteX29" fmla="*/ 4395914 w 6528460"/>
                  <a:gd name="connsiteY29" fmla="*/ 3798658 h 3798658"/>
                  <a:gd name="connsiteX30" fmla="*/ 5188003 w 6528460"/>
                  <a:gd name="connsiteY30" fmla="*/ 3708617 h 3798658"/>
                  <a:gd name="connsiteX31" fmla="*/ 5982799 w 6528460"/>
                  <a:gd name="connsiteY31" fmla="*/ 3600297 h 3798658"/>
                  <a:gd name="connsiteX32" fmla="*/ 6208240 w 6528460"/>
                  <a:gd name="connsiteY32" fmla="*/ 3570510 h 3798658"/>
                  <a:gd name="connsiteX33" fmla="*/ 6409986 w 6528460"/>
                  <a:gd name="connsiteY33" fmla="*/ 3411415 h 3798658"/>
                  <a:gd name="connsiteX34" fmla="*/ 6495288 w 6528460"/>
                  <a:gd name="connsiteY34" fmla="*/ 3106088 h 3798658"/>
                  <a:gd name="connsiteX35" fmla="*/ 6528461 w 6528460"/>
                  <a:gd name="connsiteY35" fmla="*/ 2878617 h 3798658"/>
                  <a:gd name="connsiteX36" fmla="*/ 6344994 w 6528460"/>
                  <a:gd name="connsiteY36" fmla="*/ 2262547 h 3798658"/>
                  <a:gd name="connsiteX37" fmla="*/ 6344994 w 6528460"/>
                  <a:gd name="connsiteY37" fmla="*/ 2262547 h 3798658"/>
                  <a:gd name="connsiteX0" fmla="*/ 6344994 w 6528462"/>
                  <a:gd name="connsiteY0" fmla="*/ 2262547 h 3798658"/>
                  <a:gd name="connsiteX1" fmla="*/ 6144602 w 6528462"/>
                  <a:gd name="connsiteY1" fmla="*/ 1972792 h 3798658"/>
                  <a:gd name="connsiteX2" fmla="*/ 5445939 w 6528462"/>
                  <a:gd name="connsiteY2" fmla="*/ 890270 h 3798658"/>
                  <a:gd name="connsiteX3" fmla="*/ 5229977 w 6528462"/>
                  <a:gd name="connsiteY3" fmla="*/ 680401 h 3798658"/>
                  <a:gd name="connsiteX4" fmla="*/ 3865824 w 6528462"/>
                  <a:gd name="connsiteY4" fmla="*/ 107660 h 3798658"/>
                  <a:gd name="connsiteX5" fmla="*/ 3766982 w 6528462"/>
                  <a:gd name="connsiteY5" fmla="*/ 35898 h 3798658"/>
                  <a:gd name="connsiteX6" fmla="*/ 3748702 w 6528462"/>
                  <a:gd name="connsiteY6" fmla="*/ 16 h 3798658"/>
                  <a:gd name="connsiteX7" fmla="*/ 3731777 w 6528462"/>
                  <a:gd name="connsiteY7" fmla="*/ 16 h 3798658"/>
                  <a:gd name="connsiteX8" fmla="*/ 3712145 w 6528462"/>
                  <a:gd name="connsiteY8" fmla="*/ 32513 h 3798658"/>
                  <a:gd name="connsiteX9" fmla="*/ 3653923 w 6528462"/>
                  <a:gd name="connsiteY9" fmla="*/ 195669 h 3798658"/>
                  <a:gd name="connsiteX10" fmla="*/ 3180023 w 6528462"/>
                  <a:gd name="connsiteY10" fmla="*/ 645874 h 3798658"/>
                  <a:gd name="connsiteX11" fmla="*/ 3076443 w 6528462"/>
                  <a:gd name="connsiteY11" fmla="*/ 645874 h 3798658"/>
                  <a:gd name="connsiteX12" fmla="*/ 2645871 w 6528462"/>
                  <a:gd name="connsiteY12" fmla="*/ 100212 h 3798658"/>
                  <a:gd name="connsiteX13" fmla="*/ 2621499 w 6528462"/>
                  <a:gd name="connsiteY13" fmla="*/ 72455 h 3798658"/>
                  <a:gd name="connsiteX14" fmla="*/ 2594420 w 6528462"/>
                  <a:gd name="connsiteY14" fmla="*/ 137447 h 3798658"/>
                  <a:gd name="connsiteX15" fmla="*/ 2517919 w 6528462"/>
                  <a:gd name="connsiteY15" fmla="*/ 216656 h 3798658"/>
                  <a:gd name="connsiteX16" fmla="*/ 2366271 w 6528462"/>
                  <a:gd name="connsiteY16" fmla="*/ 254568 h 3798658"/>
                  <a:gd name="connsiteX17" fmla="*/ 2113750 w 6528462"/>
                  <a:gd name="connsiteY17" fmla="*/ 353410 h 3798658"/>
                  <a:gd name="connsiteX18" fmla="*/ 1872738 w 6528462"/>
                  <a:gd name="connsiteY18" fmla="*/ 467823 h 3798658"/>
                  <a:gd name="connsiteX19" fmla="*/ 1704843 w 6528462"/>
                  <a:gd name="connsiteY19" fmla="*/ 524691 h 3798658"/>
                  <a:gd name="connsiteX20" fmla="*/ 1379883 w 6528462"/>
                  <a:gd name="connsiteY20" fmla="*/ 749455 h 3798658"/>
                  <a:gd name="connsiteX21" fmla="*/ 1064402 w 6528462"/>
                  <a:gd name="connsiteY21" fmla="*/ 1079153 h 3798658"/>
                  <a:gd name="connsiteX22" fmla="*/ 826098 w 6528462"/>
                  <a:gd name="connsiteY22" fmla="*/ 1349953 h 3798658"/>
                  <a:gd name="connsiteX23" fmla="*/ 475413 w 6528462"/>
                  <a:gd name="connsiteY23" fmla="*/ 2016120 h 3798658"/>
                  <a:gd name="connsiteX24" fmla="*/ 254034 w 6528462"/>
                  <a:gd name="connsiteY24" fmla="*/ 2419611 h 3798658"/>
                  <a:gd name="connsiteX25" fmla="*/ 87492 w 6528462"/>
                  <a:gd name="connsiteY25" fmla="*/ 3492655 h 3798658"/>
                  <a:gd name="connsiteX26" fmla="*/ 1600207 w 6528462"/>
                  <a:gd name="connsiteY26" fmla="*/ 3541638 h 3798658"/>
                  <a:gd name="connsiteX27" fmla="*/ 2061322 w 6528462"/>
                  <a:gd name="connsiteY27" fmla="*/ 3270167 h 3798658"/>
                  <a:gd name="connsiteX28" fmla="*/ 3437283 w 6528462"/>
                  <a:gd name="connsiteY28" fmla="*/ 3564416 h 3798658"/>
                  <a:gd name="connsiteX29" fmla="*/ 4395914 w 6528462"/>
                  <a:gd name="connsiteY29" fmla="*/ 3798658 h 3798658"/>
                  <a:gd name="connsiteX30" fmla="*/ 5188003 w 6528462"/>
                  <a:gd name="connsiteY30" fmla="*/ 3708617 h 3798658"/>
                  <a:gd name="connsiteX31" fmla="*/ 5982799 w 6528462"/>
                  <a:gd name="connsiteY31" fmla="*/ 3600297 h 3798658"/>
                  <a:gd name="connsiteX32" fmla="*/ 6208240 w 6528462"/>
                  <a:gd name="connsiteY32" fmla="*/ 3570510 h 3798658"/>
                  <a:gd name="connsiteX33" fmla="*/ 6409986 w 6528462"/>
                  <a:gd name="connsiteY33" fmla="*/ 3411415 h 3798658"/>
                  <a:gd name="connsiteX34" fmla="*/ 6495288 w 6528462"/>
                  <a:gd name="connsiteY34" fmla="*/ 3106088 h 3798658"/>
                  <a:gd name="connsiteX35" fmla="*/ 6528461 w 6528462"/>
                  <a:gd name="connsiteY35" fmla="*/ 2878617 h 3798658"/>
                  <a:gd name="connsiteX36" fmla="*/ 6344994 w 6528462"/>
                  <a:gd name="connsiteY36" fmla="*/ 2262547 h 3798658"/>
                  <a:gd name="connsiteX37" fmla="*/ 6344994 w 6528462"/>
                  <a:gd name="connsiteY37" fmla="*/ 2262547 h 3798658"/>
                  <a:gd name="connsiteX0" fmla="*/ 6344994 w 6528460"/>
                  <a:gd name="connsiteY0" fmla="*/ 2262547 h 3798658"/>
                  <a:gd name="connsiteX1" fmla="*/ 6144602 w 6528460"/>
                  <a:gd name="connsiteY1" fmla="*/ 1972792 h 3798658"/>
                  <a:gd name="connsiteX2" fmla="*/ 5445939 w 6528460"/>
                  <a:gd name="connsiteY2" fmla="*/ 890270 h 3798658"/>
                  <a:gd name="connsiteX3" fmla="*/ 5229977 w 6528460"/>
                  <a:gd name="connsiteY3" fmla="*/ 680401 h 3798658"/>
                  <a:gd name="connsiteX4" fmla="*/ 3865824 w 6528460"/>
                  <a:gd name="connsiteY4" fmla="*/ 107660 h 3798658"/>
                  <a:gd name="connsiteX5" fmla="*/ 3766982 w 6528460"/>
                  <a:gd name="connsiteY5" fmla="*/ 35898 h 3798658"/>
                  <a:gd name="connsiteX6" fmla="*/ 3748702 w 6528460"/>
                  <a:gd name="connsiteY6" fmla="*/ 16 h 3798658"/>
                  <a:gd name="connsiteX7" fmla="*/ 3731777 w 6528460"/>
                  <a:gd name="connsiteY7" fmla="*/ 16 h 3798658"/>
                  <a:gd name="connsiteX8" fmla="*/ 3712145 w 6528460"/>
                  <a:gd name="connsiteY8" fmla="*/ 32513 h 3798658"/>
                  <a:gd name="connsiteX9" fmla="*/ 3653923 w 6528460"/>
                  <a:gd name="connsiteY9" fmla="*/ 195669 h 3798658"/>
                  <a:gd name="connsiteX10" fmla="*/ 3180023 w 6528460"/>
                  <a:gd name="connsiteY10" fmla="*/ 645874 h 3798658"/>
                  <a:gd name="connsiteX11" fmla="*/ 3076443 w 6528460"/>
                  <a:gd name="connsiteY11" fmla="*/ 645874 h 3798658"/>
                  <a:gd name="connsiteX12" fmla="*/ 2645871 w 6528460"/>
                  <a:gd name="connsiteY12" fmla="*/ 100212 h 3798658"/>
                  <a:gd name="connsiteX13" fmla="*/ 2621499 w 6528460"/>
                  <a:gd name="connsiteY13" fmla="*/ 72455 h 3798658"/>
                  <a:gd name="connsiteX14" fmla="*/ 2594420 w 6528460"/>
                  <a:gd name="connsiteY14" fmla="*/ 137447 h 3798658"/>
                  <a:gd name="connsiteX15" fmla="*/ 2517919 w 6528460"/>
                  <a:gd name="connsiteY15" fmla="*/ 216656 h 3798658"/>
                  <a:gd name="connsiteX16" fmla="*/ 2366271 w 6528460"/>
                  <a:gd name="connsiteY16" fmla="*/ 254568 h 3798658"/>
                  <a:gd name="connsiteX17" fmla="*/ 2113750 w 6528460"/>
                  <a:gd name="connsiteY17" fmla="*/ 353410 h 3798658"/>
                  <a:gd name="connsiteX18" fmla="*/ 1872738 w 6528460"/>
                  <a:gd name="connsiteY18" fmla="*/ 467823 h 3798658"/>
                  <a:gd name="connsiteX19" fmla="*/ 1704843 w 6528460"/>
                  <a:gd name="connsiteY19" fmla="*/ 524691 h 3798658"/>
                  <a:gd name="connsiteX20" fmla="*/ 1379883 w 6528460"/>
                  <a:gd name="connsiteY20" fmla="*/ 749455 h 3798658"/>
                  <a:gd name="connsiteX21" fmla="*/ 1064402 w 6528460"/>
                  <a:gd name="connsiteY21" fmla="*/ 1079153 h 3798658"/>
                  <a:gd name="connsiteX22" fmla="*/ 826098 w 6528460"/>
                  <a:gd name="connsiteY22" fmla="*/ 1349953 h 3798658"/>
                  <a:gd name="connsiteX23" fmla="*/ 475413 w 6528460"/>
                  <a:gd name="connsiteY23" fmla="*/ 2016120 h 3798658"/>
                  <a:gd name="connsiteX24" fmla="*/ 254034 w 6528460"/>
                  <a:gd name="connsiteY24" fmla="*/ 2419611 h 3798658"/>
                  <a:gd name="connsiteX25" fmla="*/ 87492 w 6528460"/>
                  <a:gd name="connsiteY25" fmla="*/ 3492655 h 3798658"/>
                  <a:gd name="connsiteX26" fmla="*/ 1600207 w 6528460"/>
                  <a:gd name="connsiteY26" fmla="*/ 3541638 h 3798658"/>
                  <a:gd name="connsiteX27" fmla="*/ 2399917 w 6528460"/>
                  <a:gd name="connsiteY27" fmla="*/ 3503420 h 3798658"/>
                  <a:gd name="connsiteX28" fmla="*/ 3437283 w 6528460"/>
                  <a:gd name="connsiteY28" fmla="*/ 3564416 h 3798658"/>
                  <a:gd name="connsiteX29" fmla="*/ 4395914 w 6528460"/>
                  <a:gd name="connsiteY29" fmla="*/ 3798658 h 3798658"/>
                  <a:gd name="connsiteX30" fmla="*/ 5188003 w 6528460"/>
                  <a:gd name="connsiteY30" fmla="*/ 3708617 h 3798658"/>
                  <a:gd name="connsiteX31" fmla="*/ 5982799 w 6528460"/>
                  <a:gd name="connsiteY31" fmla="*/ 3600297 h 3798658"/>
                  <a:gd name="connsiteX32" fmla="*/ 6208240 w 6528460"/>
                  <a:gd name="connsiteY32" fmla="*/ 3570510 h 3798658"/>
                  <a:gd name="connsiteX33" fmla="*/ 6409986 w 6528460"/>
                  <a:gd name="connsiteY33" fmla="*/ 3411415 h 3798658"/>
                  <a:gd name="connsiteX34" fmla="*/ 6495288 w 6528460"/>
                  <a:gd name="connsiteY34" fmla="*/ 3106088 h 3798658"/>
                  <a:gd name="connsiteX35" fmla="*/ 6528461 w 6528460"/>
                  <a:gd name="connsiteY35" fmla="*/ 2878617 h 3798658"/>
                  <a:gd name="connsiteX36" fmla="*/ 6344994 w 6528460"/>
                  <a:gd name="connsiteY36" fmla="*/ 2262547 h 3798658"/>
                  <a:gd name="connsiteX37" fmla="*/ 6344994 w 6528460"/>
                  <a:gd name="connsiteY37" fmla="*/ 2262547 h 3798658"/>
                  <a:gd name="connsiteX0" fmla="*/ 6344994 w 6528462"/>
                  <a:gd name="connsiteY0" fmla="*/ 2262547 h 3798658"/>
                  <a:gd name="connsiteX1" fmla="*/ 6144602 w 6528462"/>
                  <a:gd name="connsiteY1" fmla="*/ 1972792 h 3798658"/>
                  <a:gd name="connsiteX2" fmla="*/ 5445939 w 6528462"/>
                  <a:gd name="connsiteY2" fmla="*/ 890270 h 3798658"/>
                  <a:gd name="connsiteX3" fmla="*/ 5229977 w 6528462"/>
                  <a:gd name="connsiteY3" fmla="*/ 680401 h 3798658"/>
                  <a:gd name="connsiteX4" fmla="*/ 3865824 w 6528462"/>
                  <a:gd name="connsiteY4" fmla="*/ 107660 h 3798658"/>
                  <a:gd name="connsiteX5" fmla="*/ 3766982 w 6528462"/>
                  <a:gd name="connsiteY5" fmla="*/ 35898 h 3798658"/>
                  <a:gd name="connsiteX6" fmla="*/ 3748702 w 6528462"/>
                  <a:gd name="connsiteY6" fmla="*/ 16 h 3798658"/>
                  <a:gd name="connsiteX7" fmla="*/ 3731777 w 6528462"/>
                  <a:gd name="connsiteY7" fmla="*/ 16 h 3798658"/>
                  <a:gd name="connsiteX8" fmla="*/ 3712145 w 6528462"/>
                  <a:gd name="connsiteY8" fmla="*/ 32513 h 3798658"/>
                  <a:gd name="connsiteX9" fmla="*/ 3653923 w 6528462"/>
                  <a:gd name="connsiteY9" fmla="*/ 195669 h 3798658"/>
                  <a:gd name="connsiteX10" fmla="*/ 3180023 w 6528462"/>
                  <a:gd name="connsiteY10" fmla="*/ 645874 h 3798658"/>
                  <a:gd name="connsiteX11" fmla="*/ 3076443 w 6528462"/>
                  <a:gd name="connsiteY11" fmla="*/ 645874 h 3798658"/>
                  <a:gd name="connsiteX12" fmla="*/ 2645871 w 6528462"/>
                  <a:gd name="connsiteY12" fmla="*/ 100212 h 3798658"/>
                  <a:gd name="connsiteX13" fmla="*/ 2621499 w 6528462"/>
                  <a:gd name="connsiteY13" fmla="*/ 72455 h 3798658"/>
                  <a:gd name="connsiteX14" fmla="*/ 2594420 w 6528462"/>
                  <a:gd name="connsiteY14" fmla="*/ 137447 h 3798658"/>
                  <a:gd name="connsiteX15" fmla="*/ 2517919 w 6528462"/>
                  <a:gd name="connsiteY15" fmla="*/ 216656 h 3798658"/>
                  <a:gd name="connsiteX16" fmla="*/ 2366271 w 6528462"/>
                  <a:gd name="connsiteY16" fmla="*/ 254568 h 3798658"/>
                  <a:gd name="connsiteX17" fmla="*/ 2113750 w 6528462"/>
                  <a:gd name="connsiteY17" fmla="*/ 353410 h 3798658"/>
                  <a:gd name="connsiteX18" fmla="*/ 1872738 w 6528462"/>
                  <a:gd name="connsiteY18" fmla="*/ 467823 h 3798658"/>
                  <a:gd name="connsiteX19" fmla="*/ 1704843 w 6528462"/>
                  <a:gd name="connsiteY19" fmla="*/ 524691 h 3798658"/>
                  <a:gd name="connsiteX20" fmla="*/ 1379883 w 6528462"/>
                  <a:gd name="connsiteY20" fmla="*/ 749455 h 3798658"/>
                  <a:gd name="connsiteX21" fmla="*/ 1064402 w 6528462"/>
                  <a:gd name="connsiteY21" fmla="*/ 1079153 h 3798658"/>
                  <a:gd name="connsiteX22" fmla="*/ 826098 w 6528462"/>
                  <a:gd name="connsiteY22" fmla="*/ 1349953 h 3798658"/>
                  <a:gd name="connsiteX23" fmla="*/ 475413 w 6528462"/>
                  <a:gd name="connsiteY23" fmla="*/ 2016120 h 3798658"/>
                  <a:gd name="connsiteX24" fmla="*/ 254034 w 6528462"/>
                  <a:gd name="connsiteY24" fmla="*/ 2419611 h 3798658"/>
                  <a:gd name="connsiteX25" fmla="*/ 87492 w 6528462"/>
                  <a:gd name="connsiteY25" fmla="*/ 3492655 h 3798658"/>
                  <a:gd name="connsiteX26" fmla="*/ 1600207 w 6528462"/>
                  <a:gd name="connsiteY26" fmla="*/ 3541638 h 3798658"/>
                  <a:gd name="connsiteX27" fmla="*/ 2399917 w 6528462"/>
                  <a:gd name="connsiteY27" fmla="*/ 3503420 h 3798658"/>
                  <a:gd name="connsiteX28" fmla="*/ 3437283 w 6528462"/>
                  <a:gd name="connsiteY28" fmla="*/ 3564416 h 3798658"/>
                  <a:gd name="connsiteX29" fmla="*/ 4395914 w 6528462"/>
                  <a:gd name="connsiteY29" fmla="*/ 3798658 h 3798658"/>
                  <a:gd name="connsiteX30" fmla="*/ 5188003 w 6528462"/>
                  <a:gd name="connsiteY30" fmla="*/ 3708617 h 3798658"/>
                  <a:gd name="connsiteX31" fmla="*/ 5982799 w 6528462"/>
                  <a:gd name="connsiteY31" fmla="*/ 3600297 h 3798658"/>
                  <a:gd name="connsiteX32" fmla="*/ 6208240 w 6528462"/>
                  <a:gd name="connsiteY32" fmla="*/ 3570510 h 3798658"/>
                  <a:gd name="connsiteX33" fmla="*/ 6409986 w 6528462"/>
                  <a:gd name="connsiteY33" fmla="*/ 3411415 h 3798658"/>
                  <a:gd name="connsiteX34" fmla="*/ 6495288 w 6528462"/>
                  <a:gd name="connsiteY34" fmla="*/ 3106088 h 3798658"/>
                  <a:gd name="connsiteX35" fmla="*/ 6528461 w 6528462"/>
                  <a:gd name="connsiteY35" fmla="*/ 2878617 h 3798658"/>
                  <a:gd name="connsiteX36" fmla="*/ 6344994 w 6528462"/>
                  <a:gd name="connsiteY36" fmla="*/ 2262547 h 3798658"/>
                  <a:gd name="connsiteX37" fmla="*/ 6344994 w 6528462"/>
                  <a:gd name="connsiteY37" fmla="*/ 2262547 h 3798658"/>
                  <a:gd name="connsiteX0" fmla="*/ 6344994 w 6528460"/>
                  <a:gd name="connsiteY0" fmla="*/ 2262547 h 3798658"/>
                  <a:gd name="connsiteX1" fmla="*/ 6144602 w 6528460"/>
                  <a:gd name="connsiteY1" fmla="*/ 1972792 h 3798658"/>
                  <a:gd name="connsiteX2" fmla="*/ 5445939 w 6528460"/>
                  <a:gd name="connsiteY2" fmla="*/ 890270 h 3798658"/>
                  <a:gd name="connsiteX3" fmla="*/ 5229977 w 6528460"/>
                  <a:gd name="connsiteY3" fmla="*/ 680401 h 3798658"/>
                  <a:gd name="connsiteX4" fmla="*/ 3865824 w 6528460"/>
                  <a:gd name="connsiteY4" fmla="*/ 107660 h 3798658"/>
                  <a:gd name="connsiteX5" fmla="*/ 3766982 w 6528460"/>
                  <a:gd name="connsiteY5" fmla="*/ 35898 h 3798658"/>
                  <a:gd name="connsiteX6" fmla="*/ 3748702 w 6528460"/>
                  <a:gd name="connsiteY6" fmla="*/ 16 h 3798658"/>
                  <a:gd name="connsiteX7" fmla="*/ 3731777 w 6528460"/>
                  <a:gd name="connsiteY7" fmla="*/ 16 h 3798658"/>
                  <a:gd name="connsiteX8" fmla="*/ 3712145 w 6528460"/>
                  <a:gd name="connsiteY8" fmla="*/ 32513 h 3798658"/>
                  <a:gd name="connsiteX9" fmla="*/ 3653923 w 6528460"/>
                  <a:gd name="connsiteY9" fmla="*/ 195669 h 3798658"/>
                  <a:gd name="connsiteX10" fmla="*/ 3180023 w 6528460"/>
                  <a:gd name="connsiteY10" fmla="*/ 645874 h 3798658"/>
                  <a:gd name="connsiteX11" fmla="*/ 3076443 w 6528460"/>
                  <a:gd name="connsiteY11" fmla="*/ 645874 h 3798658"/>
                  <a:gd name="connsiteX12" fmla="*/ 2645871 w 6528460"/>
                  <a:gd name="connsiteY12" fmla="*/ 100212 h 3798658"/>
                  <a:gd name="connsiteX13" fmla="*/ 2621499 w 6528460"/>
                  <a:gd name="connsiteY13" fmla="*/ 72455 h 3798658"/>
                  <a:gd name="connsiteX14" fmla="*/ 2594420 w 6528460"/>
                  <a:gd name="connsiteY14" fmla="*/ 137447 h 3798658"/>
                  <a:gd name="connsiteX15" fmla="*/ 2517919 w 6528460"/>
                  <a:gd name="connsiteY15" fmla="*/ 216656 h 3798658"/>
                  <a:gd name="connsiteX16" fmla="*/ 2366271 w 6528460"/>
                  <a:gd name="connsiteY16" fmla="*/ 254568 h 3798658"/>
                  <a:gd name="connsiteX17" fmla="*/ 2113750 w 6528460"/>
                  <a:gd name="connsiteY17" fmla="*/ 353410 h 3798658"/>
                  <a:gd name="connsiteX18" fmla="*/ 1872738 w 6528460"/>
                  <a:gd name="connsiteY18" fmla="*/ 467823 h 3798658"/>
                  <a:gd name="connsiteX19" fmla="*/ 1704843 w 6528460"/>
                  <a:gd name="connsiteY19" fmla="*/ 524691 h 3798658"/>
                  <a:gd name="connsiteX20" fmla="*/ 1379883 w 6528460"/>
                  <a:gd name="connsiteY20" fmla="*/ 749455 h 3798658"/>
                  <a:gd name="connsiteX21" fmla="*/ 1064402 w 6528460"/>
                  <a:gd name="connsiteY21" fmla="*/ 1079153 h 3798658"/>
                  <a:gd name="connsiteX22" fmla="*/ 826098 w 6528460"/>
                  <a:gd name="connsiteY22" fmla="*/ 1349953 h 3798658"/>
                  <a:gd name="connsiteX23" fmla="*/ 475413 w 6528460"/>
                  <a:gd name="connsiteY23" fmla="*/ 2016120 h 3798658"/>
                  <a:gd name="connsiteX24" fmla="*/ 254034 w 6528460"/>
                  <a:gd name="connsiteY24" fmla="*/ 2419611 h 3798658"/>
                  <a:gd name="connsiteX25" fmla="*/ 87492 w 6528460"/>
                  <a:gd name="connsiteY25" fmla="*/ 3492655 h 3798658"/>
                  <a:gd name="connsiteX26" fmla="*/ 1600207 w 6528460"/>
                  <a:gd name="connsiteY26" fmla="*/ 3541638 h 3798658"/>
                  <a:gd name="connsiteX27" fmla="*/ 2399917 w 6528460"/>
                  <a:gd name="connsiteY27" fmla="*/ 3503420 h 3798658"/>
                  <a:gd name="connsiteX28" fmla="*/ 3719445 w 6528460"/>
                  <a:gd name="connsiteY28" fmla="*/ 3530555 h 3798658"/>
                  <a:gd name="connsiteX29" fmla="*/ 4395914 w 6528460"/>
                  <a:gd name="connsiteY29" fmla="*/ 3798658 h 3798658"/>
                  <a:gd name="connsiteX30" fmla="*/ 5188003 w 6528460"/>
                  <a:gd name="connsiteY30" fmla="*/ 3708617 h 3798658"/>
                  <a:gd name="connsiteX31" fmla="*/ 5982799 w 6528460"/>
                  <a:gd name="connsiteY31" fmla="*/ 3600297 h 3798658"/>
                  <a:gd name="connsiteX32" fmla="*/ 6208240 w 6528460"/>
                  <a:gd name="connsiteY32" fmla="*/ 3570510 h 3798658"/>
                  <a:gd name="connsiteX33" fmla="*/ 6409986 w 6528460"/>
                  <a:gd name="connsiteY33" fmla="*/ 3411415 h 3798658"/>
                  <a:gd name="connsiteX34" fmla="*/ 6495288 w 6528460"/>
                  <a:gd name="connsiteY34" fmla="*/ 3106088 h 3798658"/>
                  <a:gd name="connsiteX35" fmla="*/ 6528461 w 6528460"/>
                  <a:gd name="connsiteY35" fmla="*/ 2878617 h 3798658"/>
                  <a:gd name="connsiteX36" fmla="*/ 6344994 w 6528460"/>
                  <a:gd name="connsiteY36" fmla="*/ 2262547 h 3798658"/>
                  <a:gd name="connsiteX37" fmla="*/ 6344994 w 6528460"/>
                  <a:gd name="connsiteY37" fmla="*/ 2262547 h 3798658"/>
                  <a:gd name="connsiteX0" fmla="*/ 6344994 w 6528462"/>
                  <a:gd name="connsiteY0" fmla="*/ 2262547 h 3798658"/>
                  <a:gd name="connsiteX1" fmla="*/ 6144602 w 6528462"/>
                  <a:gd name="connsiteY1" fmla="*/ 1972792 h 3798658"/>
                  <a:gd name="connsiteX2" fmla="*/ 5445939 w 6528462"/>
                  <a:gd name="connsiteY2" fmla="*/ 890270 h 3798658"/>
                  <a:gd name="connsiteX3" fmla="*/ 5229977 w 6528462"/>
                  <a:gd name="connsiteY3" fmla="*/ 680401 h 3798658"/>
                  <a:gd name="connsiteX4" fmla="*/ 3865824 w 6528462"/>
                  <a:gd name="connsiteY4" fmla="*/ 107660 h 3798658"/>
                  <a:gd name="connsiteX5" fmla="*/ 3766982 w 6528462"/>
                  <a:gd name="connsiteY5" fmla="*/ 35898 h 3798658"/>
                  <a:gd name="connsiteX6" fmla="*/ 3748702 w 6528462"/>
                  <a:gd name="connsiteY6" fmla="*/ 16 h 3798658"/>
                  <a:gd name="connsiteX7" fmla="*/ 3731777 w 6528462"/>
                  <a:gd name="connsiteY7" fmla="*/ 16 h 3798658"/>
                  <a:gd name="connsiteX8" fmla="*/ 3712145 w 6528462"/>
                  <a:gd name="connsiteY8" fmla="*/ 32513 h 3798658"/>
                  <a:gd name="connsiteX9" fmla="*/ 3653923 w 6528462"/>
                  <a:gd name="connsiteY9" fmla="*/ 195669 h 3798658"/>
                  <a:gd name="connsiteX10" fmla="*/ 3180023 w 6528462"/>
                  <a:gd name="connsiteY10" fmla="*/ 645874 h 3798658"/>
                  <a:gd name="connsiteX11" fmla="*/ 3076443 w 6528462"/>
                  <a:gd name="connsiteY11" fmla="*/ 645874 h 3798658"/>
                  <a:gd name="connsiteX12" fmla="*/ 2645871 w 6528462"/>
                  <a:gd name="connsiteY12" fmla="*/ 100212 h 3798658"/>
                  <a:gd name="connsiteX13" fmla="*/ 2621499 w 6528462"/>
                  <a:gd name="connsiteY13" fmla="*/ 72455 h 3798658"/>
                  <a:gd name="connsiteX14" fmla="*/ 2594420 w 6528462"/>
                  <a:gd name="connsiteY14" fmla="*/ 137447 h 3798658"/>
                  <a:gd name="connsiteX15" fmla="*/ 2517919 w 6528462"/>
                  <a:gd name="connsiteY15" fmla="*/ 216656 h 3798658"/>
                  <a:gd name="connsiteX16" fmla="*/ 2366271 w 6528462"/>
                  <a:gd name="connsiteY16" fmla="*/ 254568 h 3798658"/>
                  <a:gd name="connsiteX17" fmla="*/ 2113750 w 6528462"/>
                  <a:gd name="connsiteY17" fmla="*/ 353410 h 3798658"/>
                  <a:gd name="connsiteX18" fmla="*/ 1872738 w 6528462"/>
                  <a:gd name="connsiteY18" fmla="*/ 467823 h 3798658"/>
                  <a:gd name="connsiteX19" fmla="*/ 1704843 w 6528462"/>
                  <a:gd name="connsiteY19" fmla="*/ 524691 h 3798658"/>
                  <a:gd name="connsiteX20" fmla="*/ 1379883 w 6528462"/>
                  <a:gd name="connsiteY20" fmla="*/ 749455 h 3798658"/>
                  <a:gd name="connsiteX21" fmla="*/ 1064402 w 6528462"/>
                  <a:gd name="connsiteY21" fmla="*/ 1079153 h 3798658"/>
                  <a:gd name="connsiteX22" fmla="*/ 826098 w 6528462"/>
                  <a:gd name="connsiteY22" fmla="*/ 1349953 h 3798658"/>
                  <a:gd name="connsiteX23" fmla="*/ 475413 w 6528462"/>
                  <a:gd name="connsiteY23" fmla="*/ 2016120 h 3798658"/>
                  <a:gd name="connsiteX24" fmla="*/ 254034 w 6528462"/>
                  <a:gd name="connsiteY24" fmla="*/ 2419611 h 3798658"/>
                  <a:gd name="connsiteX25" fmla="*/ 87492 w 6528462"/>
                  <a:gd name="connsiteY25" fmla="*/ 3492655 h 3798658"/>
                  <a:gd name="connsiteX26" fmla="*/ 1600207 w 6528462"/>
                  <a:gd name="connsiteY26" fmla="*/ 3541638 h 3798658"/>
                  <a:gd name="connsiteX27" fmla="*/ 2399917 w 6528462"/>
                  <a:gd name="connsiteY27" fmla="*/ 3503420 h 3798658"/>
                  <a:gd name="connsiteX28" fmla="*/ 3617867 w 6528462"/>
                  <a:gd name="connsiteY28" fmla="*/ 3669754 h 3798658"/>
                  <a:gd name="connsiteX29" fmla="*/ 4395914 w 6528462"/>
                  <a:gd name="connsiteY29" fmla="*/ 3798658 h 3798658"/>
                  <a:gd name="connsiteX30" fmla="*/ 5188003 w 6528462"/>
                  <a:gd name="connsiteY30" fmla="*/ 3708617 h 3798658"/>
                  <a:gd name="connsiteX31" fmla="*/ 5982799 w 6528462"/>
                  <a:gd name="connsiteY31" fmla="*/ 3600297 h 3798658"/>
                  <a:gd name="connsiteX32" fmla="*/ 6208240 w 6528462"/>
                  <a:gd name="connsiteY32" fmla="*/ 3570510 h 3798658"/>
                  <a:gd name="connsiteX33" fmla="*/ 6409986 w 6528462"/>
                  <a:gd name="connsiteY33" fmla="*/ 3411415 h 3798658"/>
                  <a:gd name="connsiteX34" fmla="*/ 6495288 w 6528462"/>
                  <a:gd name="connsiteY34" fmla="*/ 3106088 h 3798658"/>
                  <a:gd name="connsiteX35" fmla="*/ 6528461 w 6528462"/>
                  <a:gd name="connsiteY35" fmla="*/ 2878617 h 3798658"/>
                  <a:gd name="connsiteX36" fmla="*/ 6344994 w 6528462"/>
                  <a:gd name="connsiteY36" fmla="*/ 2262547 h 3798658"/>
                  <a:gd name="connsiteX37" fmla="*/ 6344994 w 6528462"/>
                  <a:gd name="connsiteY37" fmla="*/ 2262547 h 3798658"/>
                  <a:gd name="connsiteX0" fmla="*/ 6344994 w 6528460"/>
                  <a:gd name="connsiteY0" fmla="*/ 2262547 h 3830797"/>
                  <a:gd name="connsiteX1" fmla="*/ 6144602 w 6528460"/>
                  <a:gd name="connsiteY1" fmla="*/ 1972792 h 3830797"/>
                  <a:gd name="connsiteX2" fmla="*/ 5445939 w 6528460"/>
                  <a:gd name="connsiteY2" fmla="*/ 890270 h 3830797"/>
                  <a:gd name="connsiteX3" fmla="*/ 5229977 w 6528460"/>
                  <a:gd name="connsiteY3" fmla="*/ 680401 h 3830797"/>
                  <a:gd name="connsiteX4" fmla="*/ 3865824 w 6528460"/>
                  <a:gd name="connsiteY4" fmla="*/ 107660 h 3830797"/>
                  <a:gd name="connsiteX5" fmla="*/ 3766982 w 6528460"/>
                  <a:gd name="connsiteY5" fmla="*/ 35898 h 3830797"/>
                  <a:gd name="connsiteX6" fmla="*/ 3748702 w 6528460"/>
                  <a:gd name="connsiteY6" fmla="*/ 16 h 3830797"/>
                  <a:gd name="connsiteX7" fmla="*/ 3731777 w 6528460"/>
                  <a:gd name="connsiteY7" fmla="*/ 16 h 3830797"/>
                  <a:gd name="connsiteX8" fmla="*/ 3712145 w 6528460"/>
                  <a:gd name="connsiteY8" fmla="*/ 32513 h 3830797"/>
                  <a:gd name="connsiteX9" fmla="*/ 3653923 w 6528460"/>
                  <a:gd name="connsiteY9" fmla="*/ 195669 h 3830797"/>
                  <a:gd name="connsiteX10" fmla="*/ 3180023 w 6528460"/>
                  <a:gd name="connsiteY10" fmla="*/ 645874 h 3830797"/>
                  <a:gd name="connsiteX11" fmla="*/ 3076443 w 6528460"/>
                  <a:gd name="connsiteY11" fmla="*/ 645874 h 3830797"/>
                  <a:gd name="connsiteX12" fmla="*/ 2645871 w 6528460"/>
                  <a:gd name="connsiteY12" fmla="*/ 100212 h 3830797"/>
                  <a:gd name="connsiteX13" fmla="*/ 2621499 w 6528460"/>
                  <a:gd name="connsiteY13" fmla="*/ 72455 h 3830797"/>
                  <a:gd name="connsiteX14" fmla="*/ 2594420 w 6528460"/>
                  <a:gd name="connsiteY14" fmla="*/ 137447 h 3830797"/>
                  <a:gd name="connsiteX15" fmla="*/ 2517919 w 6528460"/>
                  <a:gd name="connsiteY15" fmla="*/ 216656 h 3830797"/>
                  <a:gd name="connsiteX16" fmla="*/ 2366271 w 6528460"/>
                  <a:gd name="connsiteY16" fmla="*/ 254568 h 3830797"/>
                  <a:gd name="connsiteX17" fmla="*/ 2113750 w 6528460"/>
                  <a:gd name="connsiteY17" fmla="*/ 353410 h 3830797"/>
                  <a:gd name="connsiteX18" fmla="*/ 1872738 w 6528460"/>
                  <a:gd name="connsiteY18" fmla="*/ 467823 h 3830797"/>
                  <a:gd name="connsiteX19" fmla="*/ 1704843 w 6528460"/>
                  <a:gd name="connsiteY19" fmla="*/ 524691 h 3830797"/>
                  <a:gd name="connsiteX20" fmla="*/ 1379883 w 6528460"/>
                  <a:gd name="connsiteY20" fmla="*/ 749455 h 3830797"/>
                  <a:gd name="connsiteX21" fmla="*/ 1064402 w 6528460"/>
                  <a:gd name="connsiteY21" fmla="*/ 1079153 h 3830797"/>
                  <a:gd name="connsiteX22" fmla="*/ 826098 w 6528460"/>
                  <a:gd name="connsiteY22" fmla="*/ 1349953 h 3830797"/>
                  <a:gd name="connsiteX23" fmla="*/ 475413 w 6528460"/>
                  <a:gd name="connsiteY23" fmla="*/ 2016120 h 3830797"/>
                  <a:gd name="connsiteX24" fmla="*/ 254034 w 6528460"/>
                  <a:gd name="connsiteY24" fmla="*/ 2419611 h 3830797"/>
                  <a:gd name="connsiteX25" fmla="*/ 87492 w 6528460"/>
                  <a:gd name="connsiteY25" fmla="*/ 3492655 h 3830797"/>
                  <a:gd name="connsiteX26" fmla="*/ 1600207 w 6528460"/>
                  <a:gd name="connsiteY26" fmla="*/ 3541638 h 3830797"/>
                  <a:gd name="connsiteX27" fmla="*/ 2399917 w 6528460"/>
                  <a:gd name="connsiteY27" fmla="*/ 3503420 h 3830797"/>
                  <a:gd name="connsiteX28" fmla="*/ 3617867 w 6528460"/>
                  <a:gd name="connsiteY28" fmla="*/ 3669754 h 3830797"/>
                  <a:gd name="connsiteX29" fmla="*/ 4395914 w 6528460"/>
                  <a:gd name="connsiteY29" fmla="*/ 3798658 h 3830797"/>
                  <a:gd name="connsiteX30" fmla="*/ 5188003 w 6528460"/>
                  <a:gd name="connsiteY30" fmla="*/ 3708617 h 3830797"/>
                  <a:gd name="connsiteX31" fmla="*/ 5982799 w 6528460"/>
                  <a:gd name="connsiteY31" fmla="*/ 3600297 h 3830797"/>
                  <a:gd name="connsiteX32" fmla="*/ 6208240 w 6528460"/>
                  <a:gd name="connsiteY32" fmla="*/ 3570510 h 3830797"/>
                  <a:gd name="connsiteX33" fmla="*/ 6409986 w 6528460"/>
                  <a:gd name="connsiteY33" fmla="*/ 3411415 h 3830797"/>
                  <a:gd name="connsiteX34" fmla="*/ 6495288 w 6528460"/>
                  <a:gd name="connsiteY34" fmla="*/ 3106088 h 3830797"/>
                  <a:gd name="connsiteX35" fmla="*/ 6528461 w 6528460"/>
                  <a:gd name="connsiteY35" fmla="*/ 2878617 h 3830797"/>
                  <a:gd name="connsiteX36" fmla="*/ 6344994 w 6528460"/>
                  <a:gd name="connsiteY36" fmla="*/ 2262547 h 3830797"/>
                  <a:gd name="connsiteX37" fmla="*/ 6344994 w 6528460"/>
                  <a:gd name="connsiteY37" fmla="*/ 2262547 h 3830797"/>
                  <a:gd name="connsiteX0" fmla="*/ 6344994 w 6528462"/>
                  <a:gd name="connsiteY0" fmla="*/ 2262547 h 3808279"/>
                  <a:gd name="connsiteX1" fmla="*/ 6144602 w 6528462"/>
                  <a:gd name="connsiteY1" fmla="*/ 1972792 h 3808279"/>
                  <a:gd name="connsiteX2" fmla="*/ 5445939 w 6528462"/>
                  <a:gd name="connsiteY2" fmla="*/ 890270 h 3808279"/>
                  <a:gd name="connsiteX3" fmla="*/ 5229977 w 6528462"/>
                  <a:gd name="connsiteY3" fmla="*/ 680401 h 3808279"/>
                  <a:gd name="connsiteX4" fmla="*/ 3865824 w 6528462"/>
                  <a:gd name="connsiteY4" fmla="*/ 107660 h 3808279"/>
                  <a:gd name="connsiteX5" fmla="*/ 3766982 w 6528462"/>
                  <a:gd name="connsiteY5" fmla="*/ 35898 h 3808279"/>
                  <a:gd name="connsiteX6" fmla="*/ 3748702 w 6528462"/>
                  <a:gd name="connsiteY6" fmla="*/ 16 h 3808279"/>
                  <a:gd name="connsiteX7" fmla="*/ 3731777 w 6528462"/>
                  <a:gd name="connsiteY7" fmla="*/ 16 h 3808279"/>
                  <a:gd name="connsiteX8" fmla="*/ 3712145 w 6528462"/>
                  <a:gd name="connsiteY8" fmla="*/ 32513 h 3808279"/>
                  <a:gd name="connsiteX9" fmla="*/ 3653923 w 6528462"/>
                  <a:gd name="connsiteY9" fmla="*/ 195669 h 3808279"/>
                  <a:gd name="connsiteX10" fmla="*/ 3180023 w 6528462"/>
                  <a:gd name="connsiteY10" fmla="*/ 645874 h 3808279"/>
                  <a:gd name="connsiteX11" fmla="*/ 3076443 w 6528462"/>
                  <a:gd name="connsiteY11" fmla="*/ 645874 h 3808279"/>
                  <a:gd name="connsiteX12" fmla="*/ 2645871 w 6528462"/>
                  <a:gd name="connsiteY12" fmla="*/ 100212 h 3808279"/>
                  <a:gd name="connsiteX13" fmla="*/ 2621499 w 6528462"/>
                  <a:gd name="connsiteY13" fmla="*/ 72455 h 3808279"/>
                  <a:gd name="connsiteX14" fmla="*/ 2594420 w 6528462"/>
                  <a:gd name="connsiteY14" fmla="*/ 137447 h 3808279"/>
                  <a:gd name="connsiteX15" fmla="*/ 2517919 w 6528462"/>
                  <a:gd name="connsiteY15" fmla="*/ 216656 h 3808279"/>
                  <a:gd name="connsiteX16" fmla="*/ 2366271 w 6528462"/>
                  <a:gd name="connsiteY16" fmla="*/ 254568 h 3808279"/>
                  <a:gd name="connsiteX17" fmla="*/ 2113750 w 6528462"/>
                  <a:gd name="connsiteY17" fmla="*/ 353410 h 3808279"/>
                  <a:gd name="connsiteX18" fmla="*/ 1872738 w 6528462"/>
                  <a:gd name="connsiteY18" fmla="*/ 467823 h 3808279"/>
                  <a:gd name="connsiteX19" fmla="*/ 1704843 w 6528462"/>
                  <a:gd name="connsiteY19" fmla="*/ 524691 h 3808279"/>
                  <a:gd name="connsiteX20" fmla="*/ 1379883 w 6528462"/>
                  <a:gd name="connsiteY20" fmla="*/ 749455 h 3808279"/>
                  <a:gd name="connsiteX21" fmla="*/ 1064402 w 6528462"/>
                  <a:gd name="connsiteY21" fmla="*/ 1079153 h 3808279"/>
                  <a:gd name="connsiteX22" fmla="*/ 826098 w 6528462"/>
                  <a:gd name="connsiteY22" fmla="*/ 1349953 h 3808279"/>
                  <a:gd name="connsiteX23" fmla="*/ 475413 w 6528462"/>
                  <a:gd name="connsiteY23" fmla="*/ 2016120 h 3808279"/>
                  <a:gd name="connsiteX24" fmla="*/ 254034 w 6528462"/>
                  <a:gd name="connsiteY24" fmla="*/ 2419611 h 3808279"/>
                  <a:gd name="connsiteX25" fmla="*/ 87492 w 6528462"/>
                  <a:gd name="connsiteY25" fmla="*/ 3492655 h 3808279"/>
                  <a:gd name="connsiteX26" fmla="*/ 1600207 w 6528462"/>
                  <a:gd name="connsiteY26" fmla="*/ 3541638 h 3808279"/>
                  <a:gd name="connsiteX27" fmla="*/ 2399917 w 6528462"/>
                  <a:gd name="connsiteY27" fmla="*/ 3503420 h 3808279"/>
                  <a:gd name="connsiteX28" fmla="*/ 3772116 w 6528462"/>
                  <a:gd name="connsiteY28" fmla="*/ 3624607 h 3808279"/>
                  <a:gd name="connsiteX29" fmla="*/ 4395914 w 6528462"/>
                  <a:gd name="connsiteY29" fmla="*/ 3798658 h 3808279"/>
                  <a:gd name="connsiteX30" fmla="*/ 5188003 w 6528462"/>
                  <a:gd name="connsiteY30" fmla="*/ 3708617 h 3808279"/>
                  <a:gd name="connsiteX31" fmla="*/ 5982799 w 6528462"/>
                  <a:gd name="connsiteY31" fmla="*/ 3600297 h 3808279"/>
                  <a:gd name="connsiteX32" fmla="*/ 6208240 w 6528462"/>
                  <a:gd name="connsiteY32" fmla="*/ 3570510 h 3808279"/>
                  <a:gd name="connsiteX33" fmla="*/ 6409986 w 6528462"/>
                  <a:gd name="connsiteY33" fmla="*/ 3411415 h 3808279"/>
                  <a:gd name="connsiteX34" fmla="*/ 6495288 w 6528462"/>
                  <a:gd name="connsiteY34" fmla="*/ 3106088 h 3808279"/>
                  <a:gd name="connsiteX35" fmla="*/ 6528461 w 6528462"/>
                  <a:gd name="connsiteY35" fmla="*/ 2878617 h 3808279"/>
                  <a:gd name="connsiteX36" fmla="*/ 6344994 w 6528462"/>
                  <a:gd name="connsiteY36" fmla="*/ 2262547 h 3808279"/>
                  <a:gd name="connsiteX37" fmla="*/ 6344994 w 6528462"/>
                  <a:gd name="connsiteY37" fmla="*/ 2262547 h 3808279"/>
                  <a:gd name="connsiteX0" fmla="*/ 6344994 w 6528460"/>
                  <a:gd name="connsiteY0" fmla="*/ 2262547 h 3808279"/>
                  <a:gd name="connsiteX1" fmla="*/ 6144602 w 6528460"/>
                  <a:gd name="connsiteY1" fmla="*/ 1972792 h 3808279"/>
                  <a:gd name="connsiteX2" fmla="*/ 5445939 w 6528460"/>
                  <a:gd name="connsiteY2" fmla="*/ 890270 h 3808279"/>
                  <a:gd name="connsiteX3" fmla="*/ 5229977 w 6528460"/>
                  <a:gd name="connsiteY3" fmla="*/ 680401 h 3808279"/>
                  <a:gd name="connsiteX4" fmla="*/ 3865824 w 6528460"/>
                  <a:gd name="connsiteY4" fmla="*/ 107660 h 3808279"/>
                  <a:gd name="connsiteX5" fmla="*/ 3766982 w 6528460"/>
                  <a:gd name="connsiteY5" fmla="*/ 35898 h 3808279"/>
                  <a:gd name="connsiteX6" fmla="*/ 3748702 w 6528460"/>
                  <a:gd name="connsiteY6" fmla="*/ 16 h 3808279"/>
                  <a:gd name="connsiteX7" fmla="*/ 3731777 w 6528460"/>
                  <a:gd name="connsiteY7" fmla="*/ 16 h 3808279"/>
                  <a:gd name="connsiteX8" fmla="*/ 3712145 w 6528460"/>
                  <a:gd name="connsiteY8" fmla="*/ 32513 h 3808279"/>
                  <a:gd name="connsiteX9" fmla="*/ 3653923 w 6528460"/>
                  <a:gd name="connsiteY9" fmla="*/ 195669 h 3808279"/>
                  <a:gd name="connsiteX10" fmla="*/ 3180023 w 6528460"/>
                  <a:gd name="connsiteY10" fmla="*/ 645874 h 3808279"/>
                  <a:gd name="connsiteX11" fmla="*/ 3076443 w 6528460"/>
                  <a:gd name="connsiteY11" fmla="*/ 645874 h 3808279"/>
                  <a:gd name="connsiteX12" fmla="*/ 2645871 w 6528460"/>
                  <a:gd name="connsiteY12" fmla="*/ 100212 h 3808279"/>
                  <a:gd name="connsiteX13" fmla="*/ 2621499 w 6528460"/>
                  <a:gd name="connsiteY13" fmla="*/ 72455 h 3808279"/>
                  <a:gd name="connsiteX14" fmla="*/ 2594420 w 6528460"/>
                  <a:gd name="connsiteY14" fmla="*/ 137447 h 3808279"/>
                  <a:gd name="connsiteX15" fmla="*/ 2517919 w 6528460"/>
                  <a:gd name="connsiteY15" fmla="*/ 216656 h 3808279"/>
                  <a:gd name="connsiteX16" fmla="*/ 2366271 w 6528460"/>
                  <a:gd name="connsiteY16" fmla="*/ 254568 h 3808279"/>
                  <a:gd name="connsiteX17" fmla="*/ 2113750 w 6528460"/>
                  <a:gd name="connsiteY17" fmla="*/ 353410 h 3808279"/>
                  <a:gd name="connsiteX18" fmla="*/ 1872738 w 6528460"/>
                  <a:gd name="connsiteY18" fmla="*/ 467823 h 3808279"/>
                  <a:gd name="connsiteX19" fmla="*/ 1704843 w 6528460"/>
                  <a:gd name="connsiteY19" fmla="*/ 524691 h 3808279"/>
                  <a:gd name="connsiteX20" fmla="*/ 1379883 w 6528460"/>
                  <a:gd name="connsiteY20" fmla="*/ 749455 h 3808279"/>
                  <a:gd name="connsiteX21" fmla="*/ 1064402 w 6528460"/>
                  <a:gd name="connsiteY21" fmla="*/ 1079153 h 3808279"/>
                  <a:gd name="connsiteX22" fmla="*/ 826098 w 6528460"/>
                  <a:gd name="connsiteY22" fmla="*/ 1349953 h 3808279"/>
                  <a:gd name="connsiteX23" fmla="*/ 475413 w 6528460"/>
                  <a:gd name="connsiteY23" fmla="*/ 2016120 h 3808279"/>
                  <a:gd name="connsiteX24" fmla="*/ 254034 w 6528460"/>
                  <a:gd name="connsiteY24" fmla="*/ 2419611 h 3808279"/>
                  <a:gd name="connsiteX25" fmla="*/ 87492 w 6528460"/>
                  <a:gd name="connsiteY25" fmla="*/ 3492655 h 3808279"/>
                  <a:gd name="connsiteX26" fmla="*/ 1600207 w 6528460"/>
                  <a:gd name="connsiteY26" fmla="*/ 3541638 h 3808279"/>
                  <a:gd name="connsiteX27" fmla="*/ 2399917 w 6528460"/>
                  <a:gd name="connsiteY27" fmla="*/ 3503420 h 3808279"/>
                  <a:gd name="connsiteX28" fmla="*/ 3772116 w 6528460"/>
                  <a:gd name="connsiteY28" fmla="*/ 3624607 h 3808279"/>
                  <a:gd name="connsiteX29" fmla="*/ 4395914 w 6528460"/>
                  <a:gd name="connsiteY29" fmla="*/ 3798658 h 3808279"/>
                  <a:gd name="connsiteX30" fmla="*/ 5188003 w 6528460"/>
                  <a:gd name="connsiteY30" fmla="*/ 3708617 h 3808279"/>
                  <a:gd name="connsiteX31" fmla="*/ 5982799 w 6528460"/>
                  <a:gd name="connsiteY31" fmla="*/ 3600297 h 3808279"/>
                  <a:gd name="connsiteX32" fmla="*/ 6208240 w 6528460"/>
                  <a:gd name="connsiteY32" fmla="*/ 3570510 h 3808279"/>
                  <a:gd name="connsiteX33" fmla="*/ 6409986 w 6528460"/>
                  <a:gd name="connsiteY33" fmla="*/ 3411415 h 3808279"/>
                  <a:gd name="connsiteX34" fmla="*/ 6495288 w 6528460"/>
                  <a:gd name="connsiteY34" fmla="*/ 3106088 h 3808279"/>
                  <a:gd name="connsiteX35" fmla="*/ 6528461 w 6528460"/>
                  <a:gd name="connsiteY35" fmla="*/ 2878617 h 3808279"/>
                  <a:gd name="connsiteX36" fmla="*/ 6344994 w 6528460"/>
                  <a:gd name="connsiteY36" fmla="*/ 2262547 h 3808279"/>
                  <a:gd name="connsiteX37" fmla="*/ 6344994 w 6528460"/>
                  <a:gd name="connsiteY37" fmla="*/ 2262547 h 3808279"/>
                  <a:gd name="connsiteX0" fmla="*/ 6344994 w 6528462"/>
                  <a:gd name="connsiteY0" fmla="*/ 2262547 h 3808279"/>
                  <a:gd name="connsiteX1" fmla="*/ 6144602 w 6528462"/>
                  <a:gd name="connsiteY1" fmla="*/ 1972792 h 3808279"/>
                  <a:gd name="connsiteX2" fmla="*/ 5445939 w 6528462"/>
                  <a:gd name="connsiteY2" fmla="*/ 890270 h 3808279"/>
                  <a:gd name="connsiteX3" fmla="*/ 5229977 w 6528462"/>
                  <a:gd name="connsiteY3" fmla="*/ 680401 h 3808279"/>
                  <a:gd name="connsiteX4" fmla="*/ 3865824 w 6528462"/>
                  <a:gd name="connsiteY4" fmla="*/ 107660 h 3808279"/>
                  <a:gd name="connsiteX5" fmla="*/ 3766982 w 6528462"/>
                  <a:gd name="connsiteY5" fmla="*/ 35898 h 3808279"/>
                  <a:gd name="connsiteX6" fmla="*/ 3748702 w 6528462"/>
                  <a:gd name="connsiteY6" fmla="*/ 16 h 3808279"/>
                  <a:gd name="connsiteX7" fmla="*/ 3731777 w 6528462"/>
                  <a:gd name="connsiteY7" fmla="*/ 16 h 3808279"/>
                  <a:gd name="connsiteX8" fmla="*/ 3712145 w 6528462"/>
                  <a:gd name="connsiteY8" fmla="*/ 32513 h 3808279"/>
                  <a:gd name="connsiteX9" fmla="*/ 3653923 w 6528462"/>
                  <a:gd name="connsiteY9" fmla="*/ 195669 h 3808279"/>
                  <a:gd name="connsiteX10" fmla="*/ 3180023 w 6528462"/>
                  <a:gd name="connsiteY10" fmla="*/ 645874 h 3808279"/>
                  <a:gd name="connsiteX11" fmla="*/ 3076443 w 6528462"/>
                  <a:gd name="connsiteY11" fmla="*/ 645874 h 3808279"/>
                  <a:gd name="connsiteX12" fmla="*/ 2645871 w 6528462"/>
                  <a:gd name="connsiteY12" fmla="*/ 100212 h 3808279"/>
                  <a:gd name="connsiteX13" fmla="*/ 2621499 w 6528462"/>
                  <a:gd name="connsiteY13" fmla="*/ 72455 h 3808279"/>
                  <a:gd name="connsiteX14" fmla="*/ 2594420 w 6528462"/>
                  <a:gd name="connsiteY14" fmla="*/ 137447 h 3808279"/>
                  <a:gd name="connsiteX15" fmla="*/ 2517919 w 6528462"/>
                  <a:gd name="connsiteY15" fmla="*/ 216656 h 3808279"/>
                  <a:gd name="connsiteX16" fmla="*/ 2366271 w 6528462"/>
                  <a:gd name="connsiteY16" fmla="*/ 254568 h 3808279"/>
                  <a:gd name="connsiteX17" fmla="*/ 2113750 w 6528462"/>
                  <a:gd name="connsiteY17" fmla="*/ 353410 h 3808279"/>
                  <a:gd name="connsiteX18" fmla="*/ 1872738 w 6528462"/>
                  <a:gd name="connsiteY18" fmla="*/ 467823 h 3808279"/>
                  <a:gd name="connsiteX19" fmla="*/ 1704843 w 6528462"/>
                  <a:gd name="connsiteY19" fmla="*/ 524691 h 3808279"/>
                  <a:gd name="connsiteX20" fmla="*/ 1379883 w 6528462"/>
                  <a:gd name="connsiteY20" fmla="*/ 749455 h 3808279"/>
                  <a:gd name="connsiteX21" fmla="*/ 1064402 w 6528462"/>
                  <a:gd name="connsiteY21" fmla="*/ 1079153 h 3808279"/>
                  <a:gd name="connsiteX22" fmla="*/ 826098 w 6528462"/>
                  <a:gd name="connsiteY22" fmla="*/ 1349953 h 3808279"/>
                  <a:gd name="connsiteX23" fmla="*/ 475413 w 6528462"/>
                  <a:gd name="connsiteY23" fmla="*/ 2016120 h 3808279"/>
                  <a:gd name="connsiteX24" fmla="*/ 254034 w 6528462"/>
                  <a:gd name="connsiteY24" fmla="*/ 2419611 h 3808279"/>
                  <a:gd name="connsiteX25" fmla="*/ 87492 w 6528462"/>
                  <a:gd name="connsiteY25" fmla="*/ 3492655 h 3808279"/>
                  <a:gd name="connsiteX26" fmla="*/ 1600207 w 6528462"/>
                  <a:gd name="connsiteY26" fmla="*/ 3541638 h 3808279"/>
                  <a:gd name="connsiteX27" fmla="*/ 2399917 w 6528462"/>
                  <a:gd name="connsiteY27" fmla="*/ 3503420 h 3808279"/>
                  <a:gd name="connsiteX28" fmla="*/ 3772116 w 6528462"/>
                  <a:gd name="connsiteY28" fmla="*/ 3624607 h 3808279"/>
                  <a:gd name="connsiteX29" fmla="*/ 4395914 w 6528462"/>
                  <a:gd name="connsiteY29" fmla="*/ 3798658 h 3808279"/>
                  <a:gd name="connsiteX30" fmla="*/ 5188003 w 6528462"/>
                  <a:gd name="connsiteY30" fmla="*/ 3708617 h 3808279"/>
                  <a:gd name="connsiteX31" fmla="*/ 5982799 w 6528462"/>
                  <a:gd name="connsiteY31" fmla="*/ 3600297 h 3808279"/>
                  <a:gd name="connsiteX32" fmla="*/ 6208240 w 6528462"/>
                  <a:gd name="connsiteY32" fmla="*/ 3570510 h 3808279"/>
                  <a:gd name="connsiteX33" fmla="*/ 6409986 w 6528462"/>
                  <a:gd name="connsiteY33" fmla="*/ 3411415 h 3808279"/>
                  <a:gd name="connsiteX34" fmla="*/ 6495288 w 6528462"/>
                  <a:gd name="connsiteY34" fmla="*/ 3106088 h 3808279"/>
                  <a:gd name="connsiteX35" fmla="*/ 6528461 w 6528462"/>
                  <a:gd name="connsiteY35" fmla="*/ 2878617 h 3808279"/>
                  <a:gd name="connsiteX36" fmla="*/ 6344994 w 6528462"/>
                  <a:gd name="connsiteY36" fmla="*/ 2262547 h 3808279"/>
                  <a:gd name="connsiteX37" fmla="*/ 6344994 w 6528462"/>
                  <a:gd name="connsiteY37" fmla="*/ 2262547 h 3808279"/>
                  <a:gd name="connsiteX0" fmla="*/ 6344994 w 6528460"/>
                  <a:gd name="connsiteY0" fmla="*/ 2262547 h 3798658"/>
                  <a:gd name="connsiteX1" fmla="*/ 6144602 w 6528460"/>
                  <a:gd name="connsiteY1" fmla="*/ 1972792 h 3798658"/>
                  <a:gd name="connsiteX2" fmla="*/ 5445939 w 6528460"/>
                  <a:gd name="connsiteY2" fmla="*/ 890270 h 3798658"/>
                  <a:gd name="connsiteX3" fmla="*/ 5229977 w 6528460"/>
                  <a:gd name="connsiteY3" fmla="*/ 680401 h 3798658"/>
                  <a:gd name="connsiteX4" fmla="*/ 3865824 w 6528460"/>
                  <a:gd name="connsiteY4" fmla="*/ 107660 h 3798658"/>
                  <a:gd name="connsiteX5" fmla="*/ 3766982 w 6528460"/>
                  <a:gd name="connsiteY5" fmla="*/ 35898 h 3798658"/>
                  <a:gd name="connsiteX6" fmla="*/ 3748702 w 6528460"/>
                  <a:gd name="connsiteY6" fmla="*/ 16 h 3798658"/>
                  <a:gd name="connsiteX7" fmla="*/ 3731777 w 6528460"/>
                  <a:gd name="connsiteY7" fmla="*/ 16 h 3798658"/>
                  <a:gd name="connsiteX8" fmla="*/ 3712145 w 6528460"/>
                  <a:gd name="connsiteY8" fmla="*/ 32513 h 3798658"/>
                  <a:gd name="connsiteX9" fmla="*/ 3653923 w 6528460"/>
                  <a:gd name="connsiteY9" fmla="*/ 195669 h 3798658"/>
                  <a:gd name="connsiteX10" fmla="*/ 3180023 w 6528460"/>
                  <a:gd name="connsiteY10" fmla="*/ 645874 h 3798658"/>
                  <a:gd name="connsiteX11" fmla="*/ 3076443 w 6528460"/>
                  <a:gd name="connsiteY11" fmla="*/ 645874 h 3798658"/>
                  <a:gd name="connsiteX12" fmla="*/ 2645871 w 6528460"/>
                  <a:gd name="connsiteY12" fmla="*/ 100212 h 3798658"/>
                  <a:gd name="connsiteX13" fmla="*/ 2621499 w 6528460"/>
                  <a:gd name="connsiteY13" fmla="*/ 72455 h 3798658"/>
                  <a:gd name="connsiteX14" fmla="*/ 2594420 w 6528460"/>
                  <a:gd name="connsiteY14" fmla="*/ 137447 h 3798658"/>
                  <a:gd name="connsiteX15" fmla="*/ 2517919 w 6528460"/>
                  <a:gd name="connsiteY15" fmla="*/ 216656 h 3798658"/>
                  <a:gd name="connsiteX16" fmla="*/ 2366271 w 6528460"/>
                  <a:gd name="connsiteY16" fmla="*/ 254568 h 3798658"/>
                  <a:gd name="connsiteX17" fmla="*/ 2113750 w 6528460"/>
                  <a:gd name="connsiteY17" fmla="*/ 353410 h 3798658"/>
                  <a:gd name="connsiteX18" fmla="*/ 1872738 w 6528460"/>
                  <a:gd name="connsiteY18" fmla="*/ 467823 h 3798658"/>
                  <a:gd name="connsiteX19" fmla="*/ 1704843 w 6528460"/>
                  <a:gd name="connsiteY19" fmla="*/ 524691 h 3798658"/>
                  <a:gd name="connsiteX20" fmla="*/ 1379883 w 6528460"/>
                  <a:gd name="connsiteY20" fmla="*/ 749455 h 3798658"/>
                  <a:gd name="connsiteX21" fmla="*/ 1064402 w 6528460"/>
                  <a:gd name="connsiteY21" fmla="*/ 1079153 h 3798658"/>
                  <a:gd name="connsiteX22" fmla="*/ 826098 w 6528460"/>
                  <a:gd name="connsiteY22" fmla="*/ 1349953 h 3798658"/>
                  <a:gd name="connsiteX23" fmla="*/ 475413 w 6528460"/>
                  <a:gd name="connsiteY23" fmla="*/ 2016120 h 3798658"/>
                  <a:gd name="connsiteX24" fmla="*/ 254034 w 6528460"/>
                  <a:gd name="connsiteY24" fmla="*/ 2419611 h 3798658"/>
                  <a:gd name="connsiteX25" fmla="*/ 87492 w 6528460"/>
                  <a:gd name="connsiteY25" fmla="*/ 3492655 h 3798658"/>
                  <a:gd name="connsiteX26" fmla="*/ 1600207 w 6528460"/>
                  <a:gd name="connsiteY26" fmla="*/ 3541638 h 3798658"/>
                  <a:gd name="connsiteX27" fmla="*/ 2430015 w 6528460"/>
                  <a:gd name="connsiteY27" fmla="*/ 3495895 h 3798658"/>
                  <a:gd name="connsiteX28" fmla="*/ 3772116 w 6528460"/>
                  <a:gd name="connsiteY28" fmla="*/ 3624607 h 3798658"/>
                  <a:gd name="connsiteX29" fmla="*/ 4395914 w 6528460"/>
                  <a:gd name="connsiteY29" fmla="*/ 3798658 h 3798658"/>
                  <a:gd name="connsiteX30" fmla="*/ 5188003 w 6528460"/>
                  <a:gd name="connsiteY30" fmla="*/ 3708617 h 3798658"/>
                  <a:gd name="connsiteX31" fmla="*/ 5982799 w 6528460"/>
                  <a:gd name="connsiteY31" fmla="*/ 3600297 h 3798658"/>
                  <a:gd name="connsiteX32" fmla="*/ 6208240 w 6528460"/>
                  <a:gd name="connsiteY32" fmla="*/ 3570510 h 3798658"/>
                  <a:gd name="connsiteX33" fmla="*/ 6409986 w 6528460"/>
                  <a:gd name="connsiteY33" fmla="*/ 3411415 h 3798658"/>
                  <a:gd name="connsiteX34" fmla="*/ 6495288 w 6528460"/>
                  <a:gd name="connsiteY34" fmla="*/ 3106088 h 3798658"/>
                  <a:gd name="connsiteX35" fmla="*/ 6528461 w 6528460"/>
                  <a:gd name="connsiteY35" fmla="*/ 2878617 h 3798658"/>
                  <a:gd name="connsiteX36" fmla="*/ 6344994 w 6528460"/>
                  <a:gd name="connsiteY36" fmla="*/ 2262547 h 3798658"/>
                  <a:gd name="connsiteX37" fmla="*/ 6344994 w 6528460"/>
                  <a:gd name="connsiteY37" fmla="*/ 2262547 h 3798658"/>
                  <a:gd name="connsiteX0" fmla="*/ 6344994 w 6528462"/>
                  <a:gd name="connsiteY0" fmla="*/ 2262547 h 3798658"/>
                  <a:gd name="connsiteX1" fmla="*/ 6144602 w 6528462"/>
                  <a:gd name="connsiteY1" fmla="*/ 1972792 h 3798658"/>
                  <a:gd name="connsiteX2" fmla="*/ 5445939 w 6528462"/>
                  <a:gd name="connsiteY2" fmla="*/ 890270 h 3798658"/>
                  <a:gd name="connsiteX3" fmla="*/ 5229977 w 6528462"/>
                  <a:gd name="connsiteY3" fmla="*/ 680401 h 3798658"/>
                  <a:gd name="connsiteX4" fmla="*/ 3865824 w 6528462"/>
                  <a:gd name="connsiteY4" fmla="*/ 107660 h 3798658"/>
                  <a:gd name="connsiteX5" fmla="*/ 3766982 w 6528462"/>
                  <a:gd name="connsiteY5" fmla="*/ 35898 h 3798658"/>
                  <a:gd name="connsiteX6" fmla="*/ 3748702 w 6528462"/>
                  <a:gd name="connsiteY6" fmla="*/ 16 h 3798658"/>
                  <a:gd name="connsiteX7" fmla="*/ 3731777 w 6528462"/>
                  <a:gd name="connsiteY7" fmla="*/ 16 h 3798658"/>
                  <a:gd name="connsiteX8" fmla="*/ 3712145 w 6528462"/>
                  <a:gd name="connsiteY8" fmla="*/ 32513 h 3798658"/>
                  <a:gd name="connsiteX9" fmla="*/ 3653923 w 6528462"/>
                  <a:gd name="connsiteY9" fmla="*/ 195669 h 3798658"/>
                  <a:gd name="connsiteX10" fmla="*/ 3180023 w 6528462"/>
                  <a:gd name="connsiteY10" fmla="*/ 645874 h 3798658"/>
                  <a:gd name="connsiteX11" fmla="*/ 3076443 w 6528462"/>
                  <a:gd name="connsiteY11" fmla="*/ 645874 h 3798658"/>
                  <a:gd name="connsiteX12" fmla="*/ 2645871 w 6528462"/>
                  <a:gd name="connsiteY12" fmla="*/ 100212 h 3798658"/>
                  <a:gd name="connsiteX13" fmla="*/ 2621499 w 6528462"/>
                  <a:gd name="connsiteY13" fmla="*/ 72455 h 3798658"/>
                  <a:gd name="connsiteX14" fmla="*/ 2594420 w 6528462"/>
                  <a:gd name="connsiteY14" fmla="*/ 137447 h 3798658"/>
                  <a:gd name="connsiteX15" fmla="*/ 2517919 w 6528462"/>
                  <a:gd name="connsiteY15" fmla="*/ 216656 h 3798658"/>
                  <a:gd name="connsiteX16" fmla="*/ 2366271 w 6528462"/>
                  <a:gd name="connsiteY16" fmla="*/ 254568 h 3798658"/>
                  <a:gd name="connsiteX17" fmla="*/ 2113750 w 6528462"/>
                  <a:gd name="connsiteY17" fmla="*/ 353410 h 3798658"/>
                  <a:gd name="connsiteX18" fmla="*/ 1872738 w 6528462"/>
                  <a:gd name="connsiteY18" fmla="*/ 467823 h 3798658"/>
                  <a:gd name="connsiteX19" fmla="*/ 1704843 w 6528462"/>
                  <a:gd name="connsiteY19" fmla="*/ 524691 h 3798658"/>
                  <a:gd name="connsiteX20" fmla="*/ 1379883 w 6528462"/>
                  <a:gd name="connsiteY20" fmla="*/ 749455 h 3798658"/>
                  <a:gd name="connsiteX21" fmla="*/ 1064402 w 6528462"/>
                  <a:gd name="connsiteY21" fmla="*/ 1079153 h 3798658"/>
                  <a:gd name="connsiteX22" fmla="*/ 826098 w 6528462"/>
                  <a:gd name="connsiteY22" fmla="*/ 1349953 h 3798658"/>
                  <a:gd name="connsiteX23" fmla="*/ 475413 w 6528462"/>
                  <a:gd name="connsiteY23" fmla="*/ 2016120 h 3798658"/>
                  <a:gd name="connsiteX24" fmla="*/ 254034 w 6528462"/>
                  <a:gd name="connsiteY24" fmla="*/ 2419611 h 3798658"/>
                  <a:gd name="connsiteX25" fmla="*/ 87492 w 6528462"/>
                  <a:gd name="connsiteY25" fmla="*/ 3492655 h 3798658"/>
                  <a:gd name="connsiteX26" fmla="*/ 1600207 w 6528462"/>
                  <a:gd name="connsiteY26" fmla="*/ 3541638 h 3798658"/>
                  <a:gd name="connsiteX27" fmla="*/ 2430015 w 6528462"/>
                  <a:gd name="connsiteY27" fmla="*/ 3495895 h 3798658"/>
                  <a:gd name="connsiteX28" fmla="*/ 3772116 w 6528462"/>
                  <a:gd name="connsiteY28" fmla="*/ 3624607 h 3798658"/>
                  <a:gd name="connsiteX29" fmla="*/ 4395914 w 6528462"/>
                  <a:gd name="connsiteY29" fmla="*/ 3798658 h 3798658"/>
                  <a:gd name="connsiteX30" fmla="*/ 5188003 w 6528462"/>
                  <a:gd name="connsiteY30" fmla="*/ 3708617 h 3798658"/>
                  <a:gd name="connsiteX31" fmla="*/ 5982799 w 6528462"/>
                  <a:gd name="connsiteY31" fmla="*/ 3600297 h 3798658"/>
                  <a:gd name="connsiteX32" fmla="*/ 6208240 w 6528462"/>
                  <a:gd name="connsiteY32" fmla="*/ 3570510 h 3798658"/>
                  <a:gd name="connsiteX33" fmla="*/ 6409986 w 6528462"/>
                  <a:gd name="connsiteY33" fmla="*/ 3411415 h 3798658"/>
                  <a:gd name="connsiteX34" fmla="*/ 6495288 w 6528462"/>
                  <a:gd name="connsiteY34" fmla="*/ 3106088 h 3798658"/>
                  <a:gd name="connsiteX35" fmla="*/ 6528461 w 6528462"/>
                  <a:gd name="connsiteY35" fmla="*/ 2878617 h 3798658"/>
                  <a:gd name="connsiteX36" fmla="*/ 6344994 w 6528462"/>
                  <a:gd name="connsiteY36" fmla="*/ 2262547 h 3798658"/>
                  <a:gd name="connsiteX37" fmla="*/ 6344994 w 6528462"/>
                  <a:gd name="connsiteY37" fmla="*/ 2262547 h 3798658"/>
                  <a:gd name="connsiteX0" fmla="*/ 6344994 w 6528460"/>
                  <a:gd name="connsiteY0" fmla="*/ 2262547 h 3798658"/>
                  <a:gd name="connsiteX1" fmla="*/ 6144602 w 6528460"/>
                  <a:gd name="connsiteY1" fmla="*/ 1972792 h 3798658"/>
                  <a:gd name="connsiteX2" fmla="*/ 5445939 w 6528460"/>
                  <a:gd name="connsiteY2" fmla="*/ 890270 h 3798658"/>
                  <a:gd name="connsiteX3" fmla="*/ 5229977 w 6528460"/>
                  <a:gd name="connsiteY3" fmla="*/ 680401 h 3798658"/>
                  <a:gd name="connsiteX4" fmla="*/ 3865824 w 6528460"/>
                  <a:gd name="connsiteY4" fmla="*/ 107660 h 3798658"/>
                  <a:gd name="connsiteX5" fmla="*/ 3766982 w 6528460"/>
                  <a:gd name="connsiteY5" fmla="*/ 35898 h 3798658"/>
                  <a:gd name="connsiteX6" fmla="*/ 3748702 w 6528460"/>
                  <a:gd name="connsiteY6" fmla="*/ 16 h 3798658"/>
                  <a:gd name="connsiteX7" fmla="*/ 3731777 w 6528460"/>
                  <a:gd name="connsiteY7" fmla="*/ 16 h 3798658"/>
                  <a:gd name="connsiteX8" fmla="*/ 3712145 w 6528460"/>
                  <a:gd name="connsiteY8" fmla="*/ 32513 h 3798658"/>
                  <a:gd name="connsiteX9" fmla="*/ 3653923 w 6528460"/>
                  <a:gd name="connsiteY9" fmla="*/ 195669 h 3798658"/>
                  <a:gd name="connsiteX10" fmla="*/ 3180023 w 6528460"/>
                  <a:gd name="connsiteY10" fmla="*/ 645874 h 3798658"/>
                  <a:gd name="connsiteX11" fmla="*/ 3076443 w 6528460"/>
                  <a:gd name="connsiteY11" fmla="*/ 645874 h 3798658"/>
                  <a:gd name="connsiteX12" fmla="*/ 2645871 w 6528460"/>
                  <a:gd name="connsiteY12" fmla="*/ 100212 h 3798658"/>
                  <a:gd name="connsiteX13" fmla="*/ 2621499 w 6528460"/>
                  <a:gd name="connsiteY13" fmla="*/ 72455 h 3798658"/>
                  <a:gd name="connsiteX14" fmla="*/ 2594420 w 6528460"/>
                  <a:gd name="connsiteY14" fmla="*/ 137447 h 3798658"/>
                  <a:gd name="connsiteX15" fmla="*/ 2517919 w 6528460"/>
                  <a:gd name="connsiteY15" fmla="*/ 216656 h 3798658"/>
                  <a:gd name="connsiteX16" fmla="*/ 2366271 w 6528460"/>
                  <a:gd name="connsiteY16" fmla="*/ 254568 h 3798658"/>
                  <a:gd name="connsiteX17" fmla="*/ 2113750 w 6528460"/>
                  <a:gd name="connsiteY17" fmla="*/ 353410 h 3798658"/>
                  <a:gd name="connsiteX18" fmla="*/ 1872738 w 6528460"/>
                  <a:gd name="connsiteY18" fmla="*/ 467823 h 3798658"/>
                  <a:gd name="connsiteX19" fmla="*/ 1704843 w 6528460"/>
                  <a:gd name="connsiteY19" fmla="*/ 524691 h 3798658"/>
                  <a:gd name="connsiteX20" fmla="*/ 1379883 w 6528460"/>
                  <a:gd name="connsiteY20" fmla="*/ 749455 h 3798658"/>
                  <a:gd name="connsiteX21" fmla="*/ 1064402 w 6528460"/>
                  <a:gd name="connsiteY21" fmla="*/ 1079153 h 3798658"/>
                  <a:gd name="connsiteX22" fmla="*/ 826098 w 6528460"/>
                  <a:gd name="connsiteY22" fmla="*/ 1349953 h 3798658"/>
                  <a:gd name="connsiteX23" fmla="*/ 475413 w 6528460"/>
                  <a:gd name="connsiteY23" fmla="*/ 2016120 h 3798658"/>
                  <a:gd name="connsiteX24" fmla="*/ 254034 w 6528460"/>
                  <a:gd name="connsiteY24" fmla="*/ 2419611 h 3798658"/>
                  <a:gd name="connsiteX25" fmla="*/ 87492 w 6528460"/>
                  <a:gd name="connsiteY25" fmla="*/ 3492655 h 3798658"/>
                  <a:gd name="connsiteX26" fmla="*/ 1600207 w 6528460"/>
                  <a:gd name="connsiteY26" fmla="*/ 3541638 h 3798658"/>
                  <a:gd name="connsiteX27" fmla="*/ 2430015 w 6528460"/>
                  <a:gd name="connsiteY27" fmla="*/ 3495895 h 3798658"/>
                  <a:gd name="connsiteX28" fmla="*/ 3772116 w 6528460"/>
                  <a:gd name="connsiteY28" fmla="*/ 3624607 h 3798658"/>
                  <a:gd name="connsiteX29" fmla="*/ 4395914 w 6528460"/>
                  <a:gd name="connsiteY29" fmla="*/ 3798658 h 3798658"/>
                  <a:gd name="connsiteX30" fmla="*/ 5188003 w 6528460"/>
                  <a:gd name="connsiteY30" fmla="*/ 3708617 h 3798658"/>
                  <a:gd name="connsiteX31" fmla="*/ 5982799 w 6528460"/>
                  <a:gd name="connsiteY31" fmla="*/ 3600297 h 3798658"/>
                  <a:gd name="connsiteX32" fmla="*/ 6208240 w 6528460"/>
                  <a:gd name="connsiteY32" fmla="*/ 3570510 h 3798658"/>
                  <a:gd name="connsiteX33" fmla="*/ 6409986 w 6528460"/>
                  <a:gd name="connsiteY33" fmla="*/ 3411415 h 3798658"/>
                  <a:gd name="connsiteX34" fmla="*/ 6495288 w 6528460"/>
                  <a:gd name="connsiteY34" fmla="*/ 3106088 h 3798658"/>
                  <a:gd name="connsiteX35" fmla="*/ 6528461 w 6528460"/>
                  <a:gd name="connsiteY35" fmla="*/ 2878617 h 3798658"/>
                  <a:gd name="connsiteX36" fmla="*/ 6344994 w 6528460"/>
                  <a:gd name="connsiteY36" fmla="*/ 2262547 h 3798658"/>
                  <a:gd name="connsiteX37" fmla="*/ 6344994 w 6528460"/>
                  <a:gd name="connsiteY37" fmla="*/ 2262547 h 3798658"/>
                  <a:gd name="connsiteX0" fmla="*/ 6344994 w 6528462"/>
                  <a:gd name="connsiteY0" fmla="*/ 2262547 h 3798658"/>
                  <a:gd name="connsiteX1" fmla="*/ 6144602 w 6528462"/>
                  <a:gd name="connsiteY1" fmla="*/ 1972792 h 3798658"/>
                  <a:gd name="connsiteX2" fmla="*/ 5445939 w 6528462"/>
                  <a:gd name="connsiteY2" fmla="*/ 890270 h 3798658"/>
                  <a:gd name="connsiteX3" fmla="*/ 5229977 w 6528462"/>
                  <a:gd name="connsiteY3" fmla="*/ 680401 h 3798658"/>
                  <a:gd name="connsiteX4" fmla="*/ 3865824 w 6528462"/>
                  <a:gd name="connsiteY4" fmla="*/ 107660 h 3798658"/>
                  <a:gd name="connsiteX5" fmla="*/ 3766982 w 6528462"/>
                  <a:gd name="connsiteY5" fmla="*/ 35898 h 3798658"/>
                  <a:gd name="connsiteX6" fmla="*/ 3748702 w 6528462"/>
                  <a:gd name="connsiteY6" fmla="*/ 16 h 3798658"/>
                  <a:gd name="connsiteX7" fmla="*/ 3731777 w 6528462"/>
                  <a:gd name="connsiteY7" fmla="*/ 16 h 3798658"/>
                  <a:gd name="connsiteX8" fmla="*/ 3712145 w 6528462"/>
                  <a:gd name="connsiteY8" fmla="*/ 32513 h 3798658"/>
                  <a:gd name="connsiteX9" fmla="*/ 3653923 w 6528462"/>
                  <a:gd name="connsiteY9" fmla="*/ 195669 h 3798658"/>
                  <a:gd name="connsiteX10" fmla="*/ 3180023 w 6528462"/>
                  <a:gd name="connsiteY10" fmla="*/ 645874 h 3798658"/>
                  <a:gd name="connsiteX11" fmla="*/ 3076443 w 6528462"/>
                  <a:gd name="connsiteY11" fmla="*/ 645874 h 3798658"/>
                  <a:gd name="connsiteX12" fmla="*/ 2645871 w 6528462"/>
                  <a:gd name="connsiteY12" fmla="*/ 100212 h 3798658"/>
                  <a:gd name="connsiteX13" fmla="*/ 2621499 w 6528462"/>
                  <a:gd name="connsiteY13" fmla="*/ 72455 h 3798658"/>
                  <a:gd name="connsiteX14" fmla="*/ 2594420 w 6528462"/>
                  <a:gd name="connsiteY14" fmla="*/ 137447 h 3798658"/>
                  <a:gd name="connsiteX15" fmla="*/ 2517919 w 6528462"/>
                  <a:gd name="connsiteY15" fmla="*/ 216656 h 3798658"/>
                  <a:gd name="connsiteX16" fmla="*/ 2366271 w 6528462"/>
                  <a:gd name="connsiteY16" fmla="*/ 254568 h 3798658"/>
                  <a:gd name="connsiteX17" fmla="*/ 2113750 w 6528462"/>
                  <a:gd name="connsiteY17" fmla="*/ 353410 h 3798658"/>
                  <a:gd name="connsiteX18" fmla="*/ 1872738 w 6528462"/>
                  <a:gd name="connsiteY18" fmla="*/ 467823 h 3798658"/>
                  <a:gd name="connsiteX19" fmla="*/ 1704843 w 6528462"/>
                  <a:gd name="connsiteY19" fmla="*/ 524691 h 3798658"/>
                  <a:gd name="connsiteX20" fmla="*/ 1379883 w 6528462"/>
                  <a:gd name="connsiteY20" fmla="*/ 749455 h 3798658"/>
                  <a:gd name="connsiteX21" fmla="*/ 1064402 w 6528462"/>
                  <a:gd name="connsiteY21" fmla="*/ 1079153 h 3798658"/>
                  <a:gd name="connsiteX22" fmla="*/ 826098 w 6528462"/>
                  <a:gd name="connsiteY22" fmla="*/ 1349953 h 3798658"/>
                  <a:gd name="connsiteX23" fmla="*/ 475413 w 6528462"/>
                  <a:gd name="connsiteY23" fmla="*/ 2016120 h 3798658"/>
                  <a:gd name="connsiteX24" fmla="*/ 254034 w 6528462"/>
                  <a:gd name="connsiteY24" fmla="*/ 2419611 h 3798658"/>
                  <a:gd name="connsiteX25" fmla="*/ 87492 w 6528462"/>
                  <a:gd name="connsiteY25" fmla="*/ 3492655 h 3798658"/>
                  <a:gd name="connsiteX26" fmla="*/ 1600207 w 6528462"/>
                  <a:gd name="connsiteY26" fmla="*/ 3541638 h 3798658"/>
                  <a:gd name="connsiteX27" fmla="*/ 2430015 w 6528462"/>
                  <a:gd name="connsiteY27" fmla="*/ 3495895 h 3798658"/>
                  <a:gd name="connsiteX28" fmla="*/ 3666776 w 6528462"/>
                  <a:gd name="connsiteY28" fmla="*/ 3500456 h 3798658"/>
                  <a:gd name="connsiteX29" fmla="*/ 4395914 w 6528462"/>
                  <a:gd name="connsiteY29" fmla="*/ 3798658 h 3798658"/>
                  <a:gd name="connsiteX30" fmla="*/ 5188003 w 6528462"/>
                  <a:gd name="connsiteY30" fmla="*/ 3708617 h 3798658"/>
                  <a:gd name="connsiteX31" fmla="*/ 5982799 w 6528462"/>
                  <a:gd name="connsiteY31" fmla="*/ 3600297 h 3798658"/>
                  <a:gd name="connsiteX32" fmla="*/ 6208240 w 6528462"/>
                  <a:gd name="connsiteY32" fmla="*/ 3570510 h 3798658"/>
                  <a:gd name="connsiteX33" fmla="*/ 6409986 w 6528462"/>
                  <a:gd name="connsiteY33" fmla="*/ 3411415 h 3798658"/>
                  <a:gd name="connsiteX34" fmla="*/ 6495288 w 6528462"/>
                  <a:gd name="connsiteY34" fmla="*/ 3106088 h 3798658"/>
                  <a:gd name="connsiteX35" fmla="*/ 6528461 w 6528462"/>
                  <a:gd name="connsiteY35" fmla="*/ 2878617 h 3798658"/>
                  <a:gd name="connsiteX36" fmla="*/ 6344994 w 6528462"/>
                  <a:gd name="connsiteY36" fmla="*/ 2262547 h 3798658"/>
                  <a:gd name="connsiteX37" fmla="*/ 6344994 w 6528462"/>
                  <a:gd name="connsiteY37" fmla="*/ 2262547 h 3798658"/>
                  <a:gd name="connsiteX0" fmla="*/ 6344994 w 6528460"/>
                  <a:gd name="connsiteY0" fmla="*/ 2262547 h 3798658"/>
                  <a:gd name="connsiteX1" fmla="*/ 6144602 w 6528460"/>
                  <a:gd name="connsiteY1" fmla="*/ 1972792 h 3798658"/>
                  <a:gd name="connsiteX2" fmla="*/ 5445939 w 6528460"/>
                  <a:gd name="connsiteY2" fmla="*/ 890270 h 3798658"/>
                  <a:gd name="connsiteX3" fmla="*/ 5229977 w 6528460"/>
                  <a:gd name="connsiteY3" fmla="*/ 680401 h 3798658"/>
                  <a:gd name="connsiteX4" fmla="*/ 3865824 w 6528460"/>
                  <a:gd name="connsiteY4" fmla="*/ 107660 h 3798658"/>
                  <a:gd name="connsiteX5" fmla="*/ 3766982 w 6528460"/>
                  <a:gd name="connsiteY5" fmla="*/ 35898 h 3798658"/>
                  <a:gd name="connsiteX6" fmla="*/ 3748702 w 6528460"/>
                  <a:gd name="connsiteY6" fmla="*/ 16 h 3798658"/>
                  <a:gd name="connsiteX7" fmla="*/ 3731777 w 6528460"/>
                  <a:gd name="connsiteY7" fmla="*/ 16 h 3798658"/>
                  <a:gd name="connsiteX8" fmla="*/ 3712145 w 6528460"/>
                  <a:gd name="connsiteY8" fmla="*/ 32513 h 3798658"/>
                  <a:gd name="connsiteX9" fmla="*/ 3653923 w 6528460"/>
                  <a:gd name="connsiteY9" fmla="*/ 195669 h 3798658"/>
                  <a:gd name="connsiteX10" fmla="*/ 3180023 w 6528460"/>
                  <a:gd name="connsiteY10" fmla="*/ 645874 h 3798658"/>
                  <a:gd name="connsiteX11" fmla="*/ 3076443 w 6528460"/>
                  <a:gd name="connsiteY11" fmla="*/ 645874 h 3798658"/>
                  <a:gd name="connsiteX12" fmla="*/ 2645871 w 6528460"/>
                  <a:gd name="connsiteY12" fmla="*/ 100212 h 3798658"/>
                  <a:gd name="connsiteX13" fmla="*/ 2621499 w 6528460"/>
                  <a:gd name="connsiteY13" fmla="*/ 72455 h 3798658"/>
                  <a:gd name="connsiteX14" fmla="*/ 2594420 w 6528460"/>
                  <a:gd name="connsiteY14" fmla="*/ 137447 h 3798658"/>
                  <a:gd name="connsiteX15" fmla="*/ 2517919 w 6528460"/>
                  <a:gd name="connsiteY15" fmla="*/ 216656 h 3798658"/>
                  <a:gd name="connsiteX16" fmla="*/ 2366271 w 6528460"/>
                  <a:gd name="connsiteY16" fmla="*/ 254568 h 3798658"/>
                  <a:gd name="connsiteX17" fmla="*/ 2113750 w 6528460"/>
                  <a:gd name="connsiteY17" fmla="*/ 353410 h 3798658"/>
                  <a:gd name="connsiteX18" fmla="*/ 1872738 w 6528460"/>
                  <a:gd name="connsiteY18" fmla="*/ 467823 h 3798658"/>
                  <a:gd name="connsiteX19" fmla="*/ 1704843 w 6528460"/>
                  <a:gd name="connsiteY19" fmla="*/ 524691 h 3798658"/>
                  <a:gd name="connsiteX20" fmla="*/ 1379883 w 6528460"/>
                  <a:gd name="connsiteY20" fmla="*/ 749455 h 3798658"/>
                  <a:gd name="connsiteX21" fmla="*/ 1064402 w 6528460"/>
                  <a:gd name="connsiteY21" fmla="*/ 1079153 h 3798658"/>
                  <a:gd name="connsiteX22" fmla="*/ 826098 w 6528460"/>
                  <a:gd name="connsiteY22" fmla="*/ 1349953 h 3798658"/>
                  <a:gd name="connsiteX23" fmla="*/ 475413 w 6528460"/>
                  <a:gd name="connsiteY23" fmla="*/ 2016120 h 3798658"/>
                  <a:gd name="connsiteX24" fmla="*/ 254034 w 6528460"/>
                  <a:gd name="connsiteY24" fmla="*/ 2419611 h 3798658"/>
                  <a:gd name="connsiteX25" fmla="*/ 87492 w 6528460"/>
                  <a:gd name="connsiteY25" fmla="*/ 3492655 h 3798658"/>
                  <a:gd name="connsiteX26" fmla="*/ 1600207 w 6528460"/>
                  <a:gd name="connsiteY26" fmla="*/ 3541638 h 3798658"/>
                  <a:gd name="connsiteX27" fmla="*/ 2430015 w 6528460"/>
                  <a:gd name="connsiteY27" fmla="*/ 3495895 h 3798658"/>
                  <a:gd name="connsiteX28" fmla="*/ 3666776 w 6528460"/>
                  <a:gd name="connsiteY28" fmla="*/ 3500456 h 3798658"/>
                  <a:gd name="connsiteX29" fmla="*/ 4395914 w 6528460"/>
                  <a:gd name="connsiteY29" fmla="*/ 3798658 h 3798658"/>
                  <a:gd name="connsiteX30" fmla="*/ 5188003 w 6528460"/>
                  <a:gd name="connsiteY30" fmla="*/ 3708617 h 3798658"/>
                  <a:gd name="connsiteX31" fmla="*/ 5982799 w 6528460"/>
                  <a:gd name="connsiteY31" fmla="*/ 3600297 h 3798658"/>
                  <a:gd name="connsiteX32" fmla="*/ 6208240 w 6528460"/>
                  <a:gd name="connsiteY32" fmla="*/ 3570510 h 3798658"/>
                  <a:gd name="connsiteX33" fmla="*/ 6409986 w 6528460"/>
                  <a:gd name="connsiteY33" fmla="*/ 3411415 h 3798658"/>
                  <a:gd name="connsiteX34" fmla="*/ 6495288 w 6528460"/>
                  <a:gd name="connsiteY34" fmla="*/ 3106088 h 3798658"/>
                  <a:gd name="connsiteX35" fmla="*/ 6528461 w 6528460"/>
                  <a:gd name="connsiteY35" fmla="*/ 2878617 h 3798658"/>
                  <a:gd name="connsiteX36" fmla="*/ 6344994 w 6528460"/>
                  <a:gd name="connsiteY36" fmla="*/ 2262547 h 3798658"/>
                  <a:gd name="connsiteX37" fmla="*/ 6344994 w 6528460"/>
                  <a:gd name="connsiteY37" fmla="*/ 2262547 h 3798658"/>
                  <a:gd name="connsiteX0" fmla="*/ 6344994 w 6528462"/>
                  <a:gd name="connsiteY0" fmla="*/ 2262547 h 3798658"/>
                  <a:gd name="connsiteX1" fmla="*/ 6144602 w 6528462"/>
                  <a:gd name="connsiteY1" fmla="*/ 1972792 h 3798658"/>
                  <a:gd name="connsiteX2" fmla="*/ 5445939 w 6528462"/>
                  <a:gd name="connsiteY2" fmla="*/ 890270 h 3798658"/>
                  <a:gd name="connsiteX3" fmla="*/ 5229977 w 6528462"/>
                  <a:gd name="connsiteY3" fmla="*/ 680401 h 3798658"/>
                  <a:gd name="connsiteX4" fmla="*/ 3865824 w 6528462"/>
                  <a:gd name="connsiteY4" fmla="*/ 107660 h 3798658"/>
                  <a:gd name="connsiteX5" fmla="*/ 3766982 w 6528462"/>
                  <a:gd name="connsiteY5" fmla="*/ 35898 h 3798658"/>
                  <a:gd name="connsiteX6" fmla="*/ 3748702 w 6528462"/>
                  <a:gd name="connsiteY6" fmla="*/ 16 h 3798658"/>
                  <a:gd name="connsiteX7" fmla="*/ 3731777 w 6528462"/>
                  <a:gd name="connsiteY7" fmla="*/ 16 h 3798658"/>
                  <a:gd name="connsiteX8" fmla="*/ 3712145 w 6528462"/>
                  <a:gd name="connsiteY8" fmla="*/ 32513 h 3798658"/>
                  <a:gd name="connsiteX9" fmla="*/ 3653923 w 6528462"/>
                  <a:gd name="connsiteY9" fmla="*/ 195669 h 3798658"/>
                  <a:gd name="connsiteX10" fmla="*/ 3180023 w 6528462"/>
                  <a:gd name="connsiteY10" fmla="*/ 645874 h 3798658"/>
                  <a:gd name="connsiteX11" fmla="*/ 3076443 w 6528462"/>
                  <a:gd name="connsiteY11" fmla="*/ 645874 h 3798658"/>
                  <a:gd name="connsiteX12" fmla="*/ 2645871 w 6528462"/>
                  <a:gd name="connsiteY12" fmla="*/ 100212 h 3798658"/>
                  <a:gd name="connsiteX13" fmla="*/ 2621499 w 6528462"/>
                  <a:gd name="connsiteY13" fmla="*/ 72455 h 3798658"/>
                  <a:gd name="connsiteX14" fmla="*/ 2594420 w 6528462"/>
                  <a:gd name="connsiteY14" fmla="*/ 137447 h 3798658"/>
                  <a:gd name="connsiteX15" fmla="*/ 2517919 w 6528462"/>
                  <a:gd name="connsiteY15" fmla="*/ 216656 h 3798658"/>
                  <a:gd name="connsiteX16" fmla="*/ 2366271 w 6528462"/>
                  <a:gd name="connsiteY16" fmla="*/ 254568 h 3798658"/>
                  <a:gd name="connsiteX17" fmla="*/ 2113750 w 6528462"/>
                  <a:gd name="connsiteY17" fmla="*/ 353410 h 3798658"/>
                  <a:gd name="connsiteX18" fmla="*/ 1872738 w 6528462"/>
                  <a:gd name="connsiteY18" fmla="*/ 467823 h 3798658"/>
                  <a:gd name="connsiteX19" fmla="*/ 1704843 w 6528462"/>
                  <a:gd name="connsiteY19" fmla="*/ 524691 h 3798658"/>
                  <a:gd name="connsiteX20" fmla="*/ 1379883 w 6528462"/>
                  <a:gd name="connsiteY20" fmla="*/ 749455 h 3798658"/>
                  <a:gd name="connsiteX21" fmla="*/ 1064402 w 6528462"/>
                  <a:gd name="connsiteY21" fmla="*/ 1079153 h 3798658"/>
                  <a:gd name="connsiteX22" fmla="*/ 826098 w 6528462"/>
                  <a:gd name="connsiteY22" fmla="*/ 1349953 h 3798658"/>
                  <a:gd name="connsiteX23" fmla="*/ 475413 w 6528462"/>
                  <a:gd name="connsiteY23" fmla="*/ 2016120 h 3798658"/>
                  <a:gd name="connsiteX24" fmla="*/ 254034 w 6528462"/>
                  <a:gd name="connsiteY24" fmla="*/ 2419611 h 3798658"/>
                  <a:gd name="connsiteX25" fmla="*/ 87492 w 6528462"/>
                  <a:gd name="connsiteY25" fmla="*/ 3492655 h 3798658"/>
                  <a:gd name="connsiteX26" fmla="*/ 1600207 w 6528462"/>
                  <a:gd name="connsiteY26" fmla="*/ 3541638 h 3798658"/>
                  <a:gd name="connsiteX27" fmla="*/ 2430015 w 6528462"/>
                  <a:gd name="connsiteY27" fmla="*/ 3495895 h 3798658"/>
                  <a:gd name="connsiteX28" fmla="*/ 3666776 w 6528462"/>
                  <a:gd name="connsiteY28" fmla="*/ 3500456 h 3798658"/>
                  <a:gd name="connsiteX29" fmla="*/ 4395914 w 6528462"/>
                  <a:gd name="connsiteY29" fmla="*/ 3798658 h 3798658"/>
                  <a:gd name="connsiteX30" fmla="*/ 5188003 w 6528462"/>
                  <a:gd name="connsiteY30" fmla="*/ 3708617 h 3798658"/>
                  <a:gd name="connsiteX31" fmla="*/ 5982799 w 6528462"/>
                  <a:gd name="connsiteY31" fmla="*/ 3600297 h 3798658"/>
                  <a:gd name="connsiteX32" fmla="*/ 6208240 w 6528462"/>
                  <a:gd name="connsiteY32" fmla="*/ 3570510 h 3798658"/>
                  <a:gd name="connsiteX33" fmla="*/ 6409986 w 6528462"/>
                  <a:gd name="connsiteY33" fmla="*/ 3411415 h 3798658"/>
                  <a:gd name="connsiteX34" fmla="*/ 6495288 w 6528462"/>
                  <a:gd name="connsiteY34" fmla="*/ 3106088 h 3798658"/>
                  <a:gd name="connsiteX35" fmla="*/ 6528461 w 6528462"/>
                  <a:gd name="connsiteY35" fmla="*/ 2878617 h 3798658"/>
                  <a:gd name="connsiteX36" fmla="*/ 6344994 w 6528462"/>
                  <a:gd name="connsiteY36" fmla="*/ 2262547 h 3798658"/>
                  <a:gd name="connsiteX37" fmla="*/ 6344994 w 6528462"/>
                  <a:gd name="connsiteY37" fmla="*/ 2262547 h 379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528462" h="3798658">
                    <a:moveTo>
                      <a:pt x="6344994" y="2262547"/>
                    </a:moveTo>
                    <a:cubicBezTo>
                      <a:pt x="6290834" y="2158289"/>
                      <a:pt x="6210272" y="2069603"/>
                      <a:pt x="6144602" y="1972792"/>
                    </a:cubicBezTo>
                    <a:cubicBezTo>
                      <a:pt x="6034252" y="1809635"/>
                      <a:pt x="5492653" y="974895"/>
                      <a:pt x="5445939" y="890270"/>
                    </a:cubicBezTo>
                    <a:cubicBezTo>
                      <a:pt x="5393810" y="797521"/>
                      <a:pt x="5317310" y="731175"/>
                      <a:pt x="5229977" y="680401"/>
                    </a:cubicBezTo>
                    <a:cubicBezTo>
                      <a:pt x="4934805" y="509120"/>
                      <a:pt x="3917952" y="163850"/>
                      <a:pt x="3865824" y="107660"/>
                    </a:cubicBezTo>
                    <a:cubicBezTo>
                      <a:pt x="3821142" y="100212"/>
                      <a:pt x="3776460" y="91411"/>
                      <a:pt x="3766982" y="35898"/>
                    </a:cubicBezTo>
                    <a:cubicBezTo>
                      <a:pt x="3761566" y="24388"/>
                      <a:pt x="3764274" y="6786"/>
                      <a:pt x="3748702" y="16"/>
                    </a:cubicBezTo>
                    <a:lnTo>
                      <a:pt x="3731777" y="16"/>
                    </a:lnTo>
                    <a:cubicBezTo>
                      <a:pt x="3707406" y="-660"/>
                      <a:pt x="3712145" y="19650"/>
                      <a:pt x="3712145" y="32513"/>
                    </a:cubicBezTo>
                    <a:cubicBezTo>
                      <a:pt x="3709437" y="92765"/>
                      <a:pt x="3685742" y="146248"/>
                      <a:pt x="3653923" y="195669"/>
                    </a:cubicBezTo>
                    <a:cubicBezTo>
                      <a:pt x="3624135" y="242382"/>
                      <a:pt x="3305268" y="541616"/>
                      <a:pt x="3180023" y="645874"/>
                    </a:cubicBezTo>
                    <a:cubicBezTo>
                      <a:pt x="3131280" y="686494"/>
                      <a:pt x="3125186" y="685817"/>
                      <a:pt x="3076443" y="645874"/>
                    </a:cubicBezTo>
                    <a:cubicBezTo>
                      <a:pt x="2983017" y="570050"/>
                      <a:pt x="2664827" y="312790"/>
                      <a:pt x="2645871" y="100212"/>
                    </a:cubicBezTo>
                    <a:cubicBezTo>
                      <a:pt x="2643840" y="86672"/>
                      <a:pt x="2645871" y="67040"/>
                      <a:pt x="2621499" y="72455"/>
                    </a:cubicBezTo>
                    <a:cubicBezTo>
                      <a:pt x="2600512" y="88703"/>
                      <a:pt x="2599835" y="113752"/>
                      <a:pt x="2594420" y="137447"/>
                    </a:cubicBezTo>
                    <a:cubicBezTo>
                      <a:pt x="2584265" y="178744"/>
                      <a:pt x="2561924" y="205824"/>
                      <a:pt x="2517919" y="216656"/>
                    </a:cubicBezTo>
                    <a:cubicBezTo>
                      <a:pt x="2466467" y="228165"/>
                      <a:pt x="2417046" y="243736"/>
                      <a:pt x="2366271" y="254568"/>
                    </a:cubicBezTo>
                    <a:cubicBezTo>
                      <a:pt x="2279615" y="282325"/>
                      <a:pt x="2190928" y="301958"/>
                      <a:pt x="2113750" y="353410"/>
                    </a:cubicBezTo>
                    <a:cubicBezTo>
                      <a:pt x="2039280" y="403508"/>
                      <a:pt x="1960071" y="444128"/>
                      <a:pt x="1872738" y="467823"/>
                    </a:cubicBezTo>
                    <a:cubicBezTo>
                      <a:pt x="1864615" y="471208"/>
                      <a:pt x="1733953" y="513859"/>
                      <a:pt x="1704843" y="524691"/>
                    </a:cubicBezTo>
                    <a:cubicBezTo>
                      <a:pt x="1578244" y="573435"/>
                      <a:pt x="1471955" y="650613"/>
                      <a:pt x="1379883" y="749455"/>
                    </a:cubicBezTo>
                    <a:cubicBezTo>
                      <a:pt x="1373790" y="755547"/>
                      <a:pt x="1170691" y="981665"/>
                      <a:pt x="1064402" y="1079153"/>
                    </a:cubicBezTo>
                    <a:cubicBezTo>
                      <a:pt x="975715" y="1160393"/>
                      <a:pt x="880935" y="1238248"/>
                      <a:pt x="826098" y="1349953"/>
                    </a:cubicBezTo>
                    <a:cubicBezTo>
                      <a:pt x="725225" y="1580132"/>
                      <a:pt x="612843" y="1804896"/>
                      <a:pt x="475413" y="2016120"/>
                    </a:cubicBezTo>
                    <a:cubicBezTo>
                      <a:pt x="409067" y="2119024"/>
                      <a:pt x="315641" y="2313322"/>
                      <a:pt x="254034" y="2419611"/>
                    </a:cubicBezTo>
                    <a:cubicBezTo>
                      <a:pt x="122019" y="2788576"/>
                      <a:pt x="-135241" y="2588184"/>
                      <a:pt x="87492" y="3492655"/>
                    </a:cubicBezTo>
                    <a:cubicBezTo>
                      <a:pt x="722555" y="3551119"/>
                      <a:pt x="1271235" y="3578719"/>
                      <a:pt x="1600207" y="3541638"/>
                    </a:cubicBezTo>
                    <a:cubicBezTo>
                      <a:pt x="1797504" y="3455648"/>
                      <a:pt x="2098127" y="3483948"/>
                      <a:pt x="2430015" y="3495895"/>
                    </a:cubicBezTo>
                    <a:cubicBezTo>
                      <a:pt x="2783329" y="3489893"/>
                      <a:pt x="3335364" y="3476331"/>
                      <a:pt x="3666776" y="3500456"/>
                    </a:cubicBezTo>
                    <a:cubicBezTo>
                      <a:pt x="3828116" y="3633628"/>
                      <a:pt x="4104127" y="3774625"/>
                      <a:pt x="4395914" y="3798658"/>
                    </a:cubicBezTo>
                    <a:cubicBezTo>
                      <a:pt x="4629479" y="3726896"/>
                      <a:pt x="5077652" y="3722834"/>
                      <a:pt x="5188003" y="3708617"/>
                    </a:cubicBezTo>
                    <a:lnTo>
                      <a:pt x="5982799" y="3600297"/>
                    </a:lnTo>
                    <a:lnTo>
                      <a:pt x="6208240" y="3570510"/>
                    </a:lnTo>
                    <a:cubicBezTo>
                      <a:pt x="6305051" y="3556292"/>
                      <a:pt x="6366658" y="3494686"/>
                      <a:pt x="6409986" y="3411415"/>
                    </a:cubicBezTo>
                    <a:cubicBezTo>
                      <a:pt x="6412694" y="3379596"/>
                      <a:pt x="6491903" y="3117597"/>
                      <a:pt x="6495288" y="3106088"/>
                    </a:cubicBezTo>
                    <a:cubicBezTo>
                      <a:pt x="6517628" y="3031618"/>
                      <a:pt x="6526430" y="2955795"/>
                      <a:pt x="6528461" y="2878617"/>
                    </a:cubicBezTo>
                    <a:cubicBezTo>
                      <a:pt x="6528461" y="2804147"/>
                      <a:pt x="6403893" y="2375606"/>
                      <a:pt x="6344994" y="2262547"/>
                    </a:cubicBezTo>
                    <a:lnTo>
                      <a:pt x="6344994" y="2262547"/>
                    </a:lnTo>
                    <a:close/>
                  </a:path>
                </a:pathLst>
              </a:custGeom>
              <a:solidFill>
                <a:srgbClr val="E3E9F4"/>
              </a:solidFill>
              <a:ln w="6768"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E8187E1D-DF5D-4242-B8C8-CAF676E87818}"/>
                  </a:ext>
                </a:extLst>
              </p:cNvPr>
              <p:cNvSpPr/>
              <p:nvPr/>
            </p:nvSpPr>
            <p:spPr>
              <a:xfrm>
                <a:off x="9492416" y="3729716"/>
                <a:ext cx="792190" cy="662344"/>
              </a:xfrm>
              <a:custGeom>
                <a:avLst/>
                <a:gdLst>
                  <a:gd name="connsiteX0" fmla="*/ 1105540 w 1192918"/>
                  <a:gd name="connsiteY0" fmla="*/ 0 h 997390"/>
                  <a:gd name="connsiteX1" fmla="*/ 1119080 w 1192918"/>
                  <a:gd name="connsiteY1" fmla="*/ 41297 h 997390"/>
                  <a:gd name="connsiteX2" fmla="*/ 1159023 w 1192918"/>
                  <a:gd name="connsiteY2" fmla="*/ 335115 h 997390"/>
                  <a:gd name="connsiteX3" fmla="*/ 1001282 w 1192918"/>
                  <a:gd name="connsiteY3" fmla="*/ 825939 h 997390"/>
                  <a:gd name="connsiteX4" fmla="*/ 896347 w 1192918"/>
                  <a:gd name="connsiteY4" fmla="*/ 871298 h 997390"/>
                  <a:gd name="connsiteX5" fmla="*/ 377766 w 1192918"/>
                  <a:gd name="connsiteY5" fmla="*/ 540922 h 997390"/>
                  <a:gd name="connsiteX6" fmla="*/ 0 w 1192918"/>
                  <a:gd name="connsiteY6" fmla="*/ 943737 h 997390"/>
                  <a:gd name="connsiteX7" fmla="*/ 31819 w 1192918"/>
                  <a:gd name="connsiteY7" fmla="*/ 957277 h 997390"/>
                  <a:gd name="connsiteX8" fmla="*/ 73793 w 1192918"/>
                  <a:gd name="connsiteY8" fmla="*/ 963370 h 997390"/>
                  <a:gd name="connsiteX9" fmla="*/ 367611 w 1192918"/>
                  <a:gd name="connsiteY9" fmla="*/ 606591 h 997390"/>
                  <a:gd name="connsiteX10" fmla="*/ 912595 w 1192918"/>
                  <a:gd name="connsiteY10" fmla="*/ 970140 h 997390"/>
                  <a:gd name="connsiteX11" fmla="*/ 1003313 w 1192918"/>
                  <a:gd name="connsiteY11" fmla="*/ 939675 h 997390"/>
                  <a:gd name="connsiteX12" fmla="*/ 1060858 w 1192918"/>
                  <a:gd name="connsiteY12" fmla="*/ 730482 h 997390"/>
                  <a:gd name="connsiteX13" fmla="*/ 1170531 w 1192918"/>
                  <a:gd name="connsiteY13" fmla="*/ 401460 h 997390"/>
                  <a:gd name="connsiteX14" fmla="*/ 1105540 w 1192918"/>
                  <a:gd name="connsiteY14" fmla="*/ 0 h 997390"/>
                  <a:gd name="connsiteX15" fmla="*/ 1105540 w 1192918"/>
                  <a:gd name="connsiteY15" fmla="*/ 0 h 997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92918" h="997390">
                    <a:moveTo>
                      <a:pt x="1105540" y="0"/>
                    </a:moveTo>
                    <a:cubicBezTo>
                      <a:pt x="1100801" y="16925"/>
                      <a:pt x="1113663" y="27757"/>
                      <a:pt x="1119080" y="41297"/>
                    </a:cubicBezTo>
                    <a:cubicBezTo>
                      <a:pt x="1158346" y="136077"/>
                      <a:pt x="1182718" y="233565"/>
                      <a:pt x="1159023" y="335115"/>
                    </a:cubicBezTo>
                    <a:cubicBezTo>
                      <a:pt x="1120433" y="502333"/>
                      <a:pt x="1061535" y="664813"/>
                      <a:pt x="1001282" y="825939"/>
                    </a:cubicBezTo>
                    <a:cubicBezTo>
                      <a:pt x="979618" y="884838"/>
                      <a:pt x="956600" y="893639"/>
                      <a:pt x="896347" y="871298"/>
                    </a:cubicBezTo>
                    <a:cubicBezTo>
                      <a:pt x="793443" y="832709"/>
                      <a:pt x="406877" y="538891"/>
                      <a:pt x="377766" y="540922"/>
                    </a:cubicBezTo>
                    <a:cubicBezTo>
                      <a:pt x="359487" y="541599"/>
                      <a:pt x="100196" y="800890"/>
                      <a:pt x="0" y="943737"/>
                    </a:cubicBezTo>
                    <a:cubicBezTo>
                      <a:pt x="10155" y="958631"/>
                      <a:pt x="28434" y="938998"/>
                      <a:pt x="31819" y="957277"/>
                    </a:cubicBezTo>
                    <a:cubicBezTo>
                      <a:pt x="39943" y="998574"/>
                      <a:pt x="58899" y="979618"/>
                      <a:pt x="73793" y="963370"/>
                    </a:cubicBezTo>
                    <a:cubicBezTo>
                      <a:pt x="113059" y="921396"/>
                      <a:pt x="306681" y="662782"/>
                      <a:pt x="367611" y="606591"/>
                    </a:cubicBezTo>
                    <a:cubicBezTo>
                      <a:pt x="470514" y="672260"/>
                      <a:pt x="857758" y="929520"/>
                      <a:pt x="912595" y="970140"/>
                    </a:cubicBezTo>
                    <a:cubicBezTo>
                      <a:pt x="970140" y="1012791"/>
                      <a:pt x="987742" y="1007374"/>
                      <a:pt x="1003313" y="939675"/>
                    </a:cubicBezTo>
                    <a:cubicBezTo>
                      <a:pt x="1019561" y="869267"/>
                      <a:pt x="1035132" y="798182"/>
                      <a:pt x="1060858" y="730482"/>
                    </a:cubicBezTo>
                    <a:cubicBezTo>
                      <a:pt x="1102832" y="622839"/>
                      <a:pt x="1140067" y="513842"/>
                      <a:pt x="1170531" y="401460"/>
                    </a:cubicBezTo>
                    <a:cubicBezTo>
                      <a:pt x="1210475" y="257260"/>
                      <a:pt x="1201673" y="122537"/>
                      <a:pt x="1105540" y="0"/>
                    </a:cubicBezTo>
                    <a:lnTo>
                      <a:pt x="1105540" y="0"/>
                    </a:lnTo>
                    <a:close/>
                  </a:path>
                </a:pathLst>
              </a:custGeom>
              <a:solidFill>
                <a:srgbClr val="CBD7EC"/>
              </a:solidFill>
              <a:ln w="6768"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3FDB1816-8479-4332-ADAF-4CBB35903374}"/>
                  </a:ext>
                </a:extLst>
              </p:cNvPr>
              <p:cNvSpPr/>
              <p:nvPr/>
            </p:nvSpPr>
            <p:spPr>
              <a:xfrm>
                <a:off x="10572756" y="5112566"/>
                <a:ext cx="1454389" cy="1037237"/>
              </a:xfrm>
              <a:custGeom>
                <a:avLst/>
                <a:gdLst>
                  <a:gd name="connsiteX0" fmla="*/ 0 w 2190091"/>
                  <a:gd name="connsiteY0" fmla="*/ 1561923 h 1561922"/>
                  <a:gd name="connsiteX1" fmla="*/ 266061 w 2190091"/>
                  <a:gd name="connsiteY1" fmla="*/ 1471882 h 1561922"/>
                  <a:gd name="connsiteX2" fmla="*/ 701371 w 2190091"/>
                  <a:gd name="connsiteY2" fmla="*/ 1393350 h 1561922"/>
                  <a:gd name="connsiteX3" fmla="*/ 1087260 w 2190091"/>
                  <a:gd name="connsiteY3" fmla="*/ 1344606 h 1561922"/>
                  <a:gd name="connsiteX4" fmla="*/ 1663386 w 2190091"/>
                  <a:gd name="connsiteY4" fmla="*/ 1299247 h 1561922"/>
                  <a:gd name="connsiteX5" fmla="*/ 1698591 w 2190091"/>
                  <a:gd name="connsiteY5" fmla="*/ 1279614 h 1561922"/>
                  <a:gd name="connsiteX6" fmla="*/ 1668803 w 2190091"/>
                  <a:gd name="connsiteY6" fmla="*/ 1255919 h 1561922"/>
                  <a:gd name="connsiteX7" fmla="*/ 1283590 w 2190091"/>
                  <a:gd name="connsiteY7" fmla="*/ 1117812 h 1561922"/>
                  <a:gd name="connsiteX8" fmla="*/ 1052734 w 2190091"/>
                  <a:gd name="connsiteY8" fmla="*/ 1018293 h 1561922"/>
                  <a:gd name="connsiteX9" fmla="*/ 894316 w 2190091"/>
                  <a:gd name="connsiteY9" fmla="*/ 1048758 h 1561922"/>
                  <a:gd name="connsiteX10" fmla="*/ 750792 w 2190091"/>
                  <a:gd name="connsiteY10" fmla="*/ 1192282 h 1561922"/>
                  <a:gd name="connsiteX11" fmla="*/ 473222 w 2190091"/>
                  <a:gd name="connsiteY11" fmla="*/ 1270137 h 1561922"/>
                  <a:gd name="connsiteX12" fmla="*/ 538891 w 2190091"/>
                  <a:gd name="connsiteY12" fmla="*/ 1236963 h 1561922"/>
                  <a:gd name="connsiteX13" fmla="*/ 800213 w 2190091"/>
                  <a:gd name="connsiteY13" fmla="*/ 1051466 h 1561922"/>
                  <a:gd name="connsiteX14" fmla="*/ 991127 w 2190091"/>
                  <a:gd name="connsiteY14" fmla="*/ 941115 h 1561922"/>
                  <a:gd name="connsiteX15" fmla="*/ 1164438 w 2190091"/>
                  <a:gd name="connsiteY15" fmla="*/ 951270 h 1561922"/>
                  <a:gd name="connsiteX16" fmla="*/ 1507676 w 2190091"/>
                  <a:gd name="connsiteY16" fmla="*/ 1056882 h 1561922"/>
                  <a:gd name="connsiteX17" fmla="*/ 1794047 w 2190091"/>
                  <a:gd name="connsiteY17" fmla="*/ 1125259 h 1561922"/>
                  <a:gd name="connsiteX18" fmla="*/ 1993085 w 2190091"/>
                  <a:gd name="connsiteY18" fmla="*/ 1001368 h 1561922"/>
                  <a:gd name="connsiteX19" fmla="*/ 1968713 w 2190091"/>
                  <a:gd name="connsiteY19" fmla="*/ 867999 h 1561922"/>
                  <a:gd name="connsiteX20" fmla="*/ 1859039 w 2190091"/>
                  <a:gd name="connsiteY20" fmla="*/ 675731 h 1561922"/>
                  <a:gd name="connsiteX21" fmla="*/ 1976837 w 2190091"/>
                  <a:gd name="connsiteY21" fmla="*/ 754263 h 1561922"/>
                  <a:gd name="connsiteX22" fmla="*/ 2082449 w 2190091"/>
                  <a:gd name="connsiteY22" fmla="*/ 735984 h 1561922"/>
                  <a:gd name="connsiteX23" fmla="*/ 2109529 w 2190091"/>
                  <a:gd name="connsiteY23" fmla="*/ 466539 h 1561922"/>
                  <a:gd name="connsiteX24" fmla="*/ 1930124 w 2190091"/>
                  <a:gd name="connsiteY24" fmla="*/ 33259 h 1561922"/>
                  <a:gd name="connsiteX25" fmla="*/ 1922677 w 2190091"/>
                  <a:gd name="connsiteY25" fmla="*/ 2794 h 1561922"/>
                  <a:gd name="connsiteX26" fmla="*/ 1954496 w 2190091"/>
                  <a:gd name="connsiteY26" fmla="*/ 12949 h 1561922"/>
                  <a:gd name="connsiteX27" fmla="*/ 2037767 w 2190091"/>
                  <a:gd name="connsiteY27" fmla="*/ 93512 h 1561922"/>
                  <a:gd name="connsiteX28" fmla="*/ 2152180 w 2190091"/>
                  <a:gd name="connsiteY28" fmla="*/ 412379 h 1561922"/>
                  <a:gd name="connsiteX29" fmla="*/ 2190092 w 2190091"/>
                  <a:gd name="connsiteY29" fmla="*/ 627664 h 1561922"/>
                  <a:gd name="connsiteX30" fmla="*/ 2156919 w 2190091"/>
                  <a:gd name="connsiteY30" fmla="*/ 856490 h 1561922"/>
                  <a:gd name="connsiteX31" fmla="*/ 2070940 w 2190091"/>
                  <a:gd name="connsiteY31" fmla="*/ 1162494 h 1561922"/>
                  <a:gd name="connsiteX32" fmla="*/ 1869194 w 2190091"/>
                  <a:gd name="connsiteY32" fmla="*/ 1322266 h 1561922"/>
                  <a:gd name="connsiteX33" fmla="*/ 1643076 w 2190091"/>
                  <a:gd name="connsiteY33" fmla="*/ 1352053 h 1561922"/>
                  <a:gd name="connsiteX34" fmla="*/ 1270727 w 2190091"/>
                  <a:gd name="connsiteY34" fmla="*/ 1400797 h 1561922"/>
                  <a:gd name="connsiteX35" fmla="*/ 846249 w 2190091"/>
                  <a:gd name="connsiteY35" fmla="*/ 1460373 h 1561922"/>
                  <a:gd name="connsiteX36" fmla="*/ 513842 w 2190091"/>
                  <a:gd name="connsiteY36" fmla="*/ 1503701 h 1561922"/>
                  <a:gd name="connsiteX37" fmla="*/ 491501 w 2190091"/>
                  <a:gd name="connsiteY37" fmla="*/ 1505732 h 1561922"/>
                  <a:gd name="connsiteX38" fmla="*/ 51452 w 2190091"/>
                  <a:gd name="connsiteY38" fmla="*/ 1551091 h 1561922"/>
                  <a:gd name="connsiteX39" fmla="*/ 0 w 2190091"/>
                  <a:gd name="connsiteY39" fmla="*/ 1561923 h 1561922"/>
                  <a:gd name="connsiteX40" fmla="*/ 0 w 2190091"/>
                  <a:gd name="connsiteY40" fmla="*/ 1561923 h 1561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190091" h="1561922">
                    <a:moveTo>
                      <a:pt x="0" y="1561923"/>
                    </a:moveTo>
                    <a:cubicBezTo>
                      <a:pt x="83271" y="1513856"/>
                      <a:pt x="174666" y="1494223"/>
                      <a:pt x="266061" y="1471882"/>
                    </a:cubicBezTo>
                    <a:cubicBezTo>
                      <a:pt x="409584" y="1437355"/>
                      <a:pt x="556493" y="1417045"/>
                      <a:pt x="701371" y="1393350"/>
                    </a:cubicBezTo>
                    <a:cubicBezTo>
                      <a:pt x="829324" y="1372363"/>
                      <a:pt x="959307" y="1361531"/>
                      <a:pt x="1087260" y="1344606"/>
                    </a:cubicBezTo>
                    <a:cubicBezTo>
                      <a:pt x="1278175" y="1319557"/>
                      <a:pt x="1471119" y="1312787"/>
                      <a:pt x="1663386" y="1299247"/>
                    </a:cubicBezTo>
                    <a:cubicBezTo>
                      <a:pt x="1677604" y="1298571"/>
                      <a:pt x="1697914" y="1297216"/>
                      <a:pt x="1698591" y="1279614"/>
                    </a:cubicBezTo>
                    <a:cubicBezTo>
                      <a:pt x="1699268" y="1264043"/>
                      <a:pt x="1680311" y="1260658"/>
                      <a:pt x="1668803" y="1255919"/>
                    </a:cubicBezTo>
                    <a:cubicBezTo>
                      <a:pt x="1540850" y="1209883"/>
                      <a:pt x="1410866" y="1166556"/>
                      <a:pt x="1283590" y="1117812"/>
                    </a:cubicBezTo>
                    <a:cubicBezTo>
                      <a:pt x="1205058" y="1088024"/>
                      <a:pt x="1129235" y="1052820"/>
                      <a:pt x="1052734" y="1018293"/>
                    </a:cubicBezTo>
                    <a:cubicBezTo>
                      <a:pt x="991127" y="991213"/>
                      <a:pt x="940352" y="1002045"/>
                      <a:pt x="894316" y="1048758"/>
                    </a:cubicBezTo>
                    <a:cubicBezTo>
                      <a:pt x="846249" y="1096825"/>
                      <a:pt x="798182" y="1143538"/>
                      <a:pt x="750792" y="1192282"/>
                    </a:cubicBezTo>
                    <a:cubicBezTo>
                      <a:pt x="674968" y="1273522"/>
                      <a:pt x="580188" y="1287062"/>
                      <a:pt x="473222" y="1270137"/>
                    </a:cubicBezTo>
                    <a:cubicBezTo>
                      <a:pt x="494886" y="1259304"/>
                      <a:pt x="515873" y="1245764"/>
                      <a:pt x="538891" y="1236963"/>
                    </a:cubicBezTo>
                    <a:cubicBezTo>
                      <a:pt x="642472" y="1198374"/>
                      <a:pt x="727097" y="1134059"/>
                      <a:pt x="800213" y="1051466"/>
                    </a:cubicBezTo>
                    <a:cubicBezTo>
                      <a:pt x="851665" y="993921"/>
                      <a:pt x="915302" y="956686"/>
                      <a:pt x="991127" y="941115"/>
                    </a:cubicBezTo>
                    <a:cubicBezTo>
                      <a:pt x="1050025" y="929606"/>
                      <a:pt x="1107570" y="939084"/>
                      <a:pt x="1164438" y="951270"/>
                    </a:cubicBezTo>
                    <a:cubicBezTo>
                      <a:pt x="1282236" y="975642"/>
                      <a:pt x="1394618" y="1019647"/>
                      <a:pt x="1507676" y="1056882"/>
                    </a:cubicBezTo>
                    <a:cubicBezTo>
                      <a:pt x="1601103" y="1087347"/>
                      <a:pt x="1695883" y="1113750"/>
                      <a:pt x="1794047" y="1125259"/>
                    </a:cubicBezTo>
                    <a:cubicBezTo>
                      <a:pt x="1883411" y="1136091"/>
                      <a:pt x="1972775" y="1082608"/>
                      <a:pt x="1993085" y="1001368"/>
                    </a:cubicBezTo>
                    <a:cubicBezTo>
                      <a:pt x="2005948" y="954655"/>
                      <a:pt x="1987669" y="909973"/>
                      <a:pt x="1968713" y="867999"/>
                    </a:cubicBezTo>
                    <a:cubicBezTo>
                      <a:pt x="1939602" y="803684"/>
                      <a:pt x="1903721" y="744108"/>
                      <a:pt x="1859039" y="675731"/>
                    </a:cubicBezTo>
                    <a:cubicBezTo>
                      <a:pt x="1910491" y="697395"/>
                      <a:pt x="1940279" y="731922"/>
                      <a:pt x="1976837" y="754263"/>
                    </a:cubicBezTo>
                    <a:cubicBezTo>
                      <a:pt x="2028289" y="786759"/>
                      <a:pt x="2039121" y="776604"/>
                      <a:pt x="2082449" y="735984"/>
                    </a:cubicBezTo>
                    <a:cubicBezTo>
                      <a:pt x="2171813" y="651359"/>
                      <a:pt x="2126454" y="557257"/>
                      <a:pt x="2109529" y="466539"/>
                    </a:cubicBezTo>
                    <a:cubicBezTo>
                      <a:pt x="2080418" y="310152"/>
                      <a:pt x="2016103" y="166628"/>
                      <a:pt x="1930124" y="33259"/>
                    </a:cubicBezTo>
                    <a:cubicBezTo>
                      <a:pt x="1924031" y="23104"/>
                      <a:pt x="1910491" y="13626"/>
                      <a:pt x="1922677" y="2794"/>
                    </a:cubicBezTo>
                    <a:cubicBezTo>
                      <a:pt x="1933509" y="-5330"/>
                      <a:pt x="1945019" y="6179"/>
                      <a:pt x="1954496" y="12949"/>
                    </a:cubicBezTo>
                    <a:cubicBezTo>
                      <a:pt x="1981576" y="33936"/>
                      <a:pt x="2010687" y="56954"/>
                      <a:pt x="2037767" y="93512"/>
                    </a:cubicBezTo>
                    <a:cubicBezTo>
                      <a:pt x="2081095" y="163243"/>
                      <a:pt x="2124423" y="310152"/>
                      <a:pt x="2152180" y="412379"/>
                    </a:cubicBezTo>
                    <a:cubicBezTo>
                      <a:pt x="2165720" y="483464"/>
                      <a:pt x="2190092" y="552518"/>
                      <a:pt x="2190092" y="627664"/>
                    </a:cubicBezTo>
                    <a:cubicBezTo>
                      <a:pt x="2189415" y="706196"/>
                      <a:pt x="2179937" y="782020"/>
                      <a:pt x="2156919" y="856490"/>
                    </a:cubicBezTo>
                    <a:cubicBezTo>
                      <a:pt x="2153534" y="867322"/>
                      <a:pt x="2073648" y="1129998"/>
                      <a:pt x="2070940" y="1162494"/>
                    </a:cubicBezTo>
                    <a:cubicBezTo>
                      <a:pt x="2027612" y="1246442"/>
                      <a:pt x="1966682" y="1308048"/>
                      <a:pt x="1869194" y="1322266"/>
                    </a:cubicBezTo>
                    <a:cubicBezTo>
                      <a:pt x="1794047" y="1333097"/>
                      <a:pt x="1718901" y="1341898"/>
                      <a:pt x="1643076" y="1352053"/>
                    </a:cubicBezTo>
                    <a:cubicBezTo>
                      <a:pt x="1518509" y="1368301"/>
                      <a:pt x="1395295" y="1384549"/>
                      <a:pt x="1270727" y="1400797"/>
                    </a:cubicBezTo>
                    <a:cubicBezTo>
                      <a:pt x="1129235" y="1419753"/>
                      <a:pt x="987742" y="1440740"/>
                      <a:pt x="846249" y="1460373"/>
                    </a:cubicBezTo>
                    <a:cubicBezTo>
                      <a:pt x="735221" y="1475944"/>
                      <a:pt x="624193" y="1489484"/>
                      <a:pt x="513842" y="1503701"/>
                    </a:cubicBezTo>
                    <a:cubicBezTo>
                      <a:pt x="506396" y="1504378"/>
                      <a:pt x="498271" y="1506409"/>
                      <a:pt x="491501" y="1505732"/>
                    </a:cubicBezTo>
                    <a:cubicBezTo>
                      <a:pt x="342561" y="1497608"/>
                      <a:pt x="197007" y="1519949"/>
                      <a:pt x="51452" y="1551091"/>
                    </a:cubicBezTo>
                    <a:cubicBezTo>
                      <a:pt x="35881" y="1556507"/>
                      <a:pt x="17602" y="1559215"/>
                      <a:pt x="0" y="1561923"/>
                    </a:cubicBezTo>
                    <a:lnTo>
                      <a:pt x="0" y="1561923"/>
                    </a:lnTo>
                    <a:close/>
                  </a:path>
                </a:pathLst>
              </a:custGeom>
              <a:solidFill>
                <a:srgbClr val="CBD7EC"/>
              </a:solidFill>
              <a:ln w="6768"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C7C842CB-9D90-490D-BB92-1B04F242A8FB}"/>
                  </a:ext>
                </a:extLst>
              </p:cNvPr>
              <p:cNvSpPr/>
              <p:nvPr/>
            </p:nvSpPr>
            <p:spPr>
              <a:xfrm>
                <a:off x="8483674" y="4434657"/>
                <a:ext cx="1023577" cy="1513285"/>
              </a:xfrm>
              <a:custGeom>
                <a:avLst/>
                <a:gdLst>
                  <a:gd name="connsiteX0" fmla="*/ 1533906 w 1541353"/>
                  <a:gd name="connsiteY0" fmla="*/ 2278779 h 2278778"/>
                  <a:gd name="connsiteX1" fmla="*/ 536010 w 1541353"/>
                  <a:gd name="connsiteY1" fmla="*/ 2230712 h 2278778"/>
                  <a:gd name="connsiteX2" fmla="*/ 359313 w 1541353"/>
                  <a:gd name="connsiteY2" fmla="*/ 1427114 h 2278778"/>
                  <a:gd name="connsiteX3" fmla="*/ 137257 w 1541353"/>
                  <a:gd name="connsiteY3" fmla="*/ 1767645 h 2278778"/>
                  <a:gd name="connsiteX4" fmla="*/ 504 w 1541353"/>
                  <a:gd name="connsiteY4" fmla="*/ 1621413 h 2278778"/>
                  <a:gd name="connsiteX5" fmla="*/ 37738 w 1541353"/>
                  <a:gd name="connsiteY5" fmla="*/ 1452163 h 2278778"/>
                  <a:gd name="connsiteX6" fmla="*/ 97314 w 1541353"/>
                  <a:gd name="connsiteY6" fmla="*/ 1442008 h 2278778"/>
                  <a:gd name="connsiteX7" fmla="*/ 175846 w 1541353"/>
                  <a:gd name="connsiteY7" fmla="*/ 1545589 h 2278778"/>
                  <a:gd name="connsiteX8" fmla="*/ 271980 w 1541353"/>
                  <a:gd name="connsiteY8" fmla="*/ 1540173 h 2278778"/>
                  <a:gd name="connsiteX9" fmla="*/ 302445 w 1541353"/>
                  <a:gd name="connsiteY9" fmla="*/ 1330980 h 2278778"/>
                  <a:gd name="connsiteX10" fmla="*/ 229329 w 1541353"/>
                  <a:gd name="connsiteY10" fmla="*/ 881453 h 2278778"/>
                  <a:gd name="connsiteX11" fmla="*/ 110854 w 1541353"/>
                  <a:gd name="connsiteY11" fmla="*/ 413647 h 2278778"/>
                  <a:gd name="connsiteX12" fmla="*/ 57371 w 1541353"/>
                  <a:gd name="connsiteY12" fmla="*/ 0 h 2278778"/>
                  <a:gd name="connsiteX13" fmla="*/ 78358 w 1541353"/>
                  <a:gd name="connsiteY13" fmla="*/ 83948 h 2278778"/>
                  <a:gd name="connsiteX14" fmla="*/ 137934 w 1541353"/>
                  <a:gd name="connsiteY14" fmla="*/ 321575 h 2278778"/>
                  <a:gd name="connsiteX15" fmla="*/ 188709 w 1541353"/>
                  <a:gd name="connsiteY15" fmla="*/ 373027 h 2278778"/>
                  <a:gd name="connsiteX16" fmla="*/ 233391 w 1541353"/>
                  <a:gd name="connsiteY16" fmla="*/ 321575 h 2278778"/>
                  <a:gd name="connsiteX17" fmla="*/ 303122 w 1541353"/>
                  <a:gd name="connsiteY17" fmla="*/ 88010 h 2278778"/>
                  <a:gd name="connsiteX18" fmla="*/ 309215 w 1541353"/>
                  <a:gd name="connsiteY18" fmla="*/ 343915 h 2278778"/>
                  <a:gd name="connsiteX19" fmla="*/ 311246 w 1541353"/>
                  <a:gd name="connsiteY19" fmla="*/ 790058 h 2278778"/>
                  <a:gd name="connsiteX20" fmla="*/ 456124 w 1541353"/>
                  <a:gd name="connsiteY20" fmla="*/ 1332334 h 2278778"/>
                  <a:gd name="connsiteX21" fmla="*/ 783114 w 1541353"/>
                  <a:gd name="connsiteY21" fmla="*/ 1474504 h 2278778"/>
                  <a:gd name="connsiteX22" fmla="*/ 981475 w 1541353"/>
                  <a:gd name="connsiteY22" fmla="*/ 1471119 h 2278778"/>
                  <a:gd name="connsiteX23" fmla="*/ 1034281 w 1541353"/>
                  <a:gd name="connsiteY23" fmla="*/ 1534757 h 2278778"/>
                  <a:gd name="connsiteX24" fmla="*/ 977413 w 1541353"/>
                  <a:gd name="connsiteY24" fmla="*/ 1708746 h 2278778"/>
                  <a:gd name="connsiteX25" fmla="*/ 920545 w 1541353"/>
                  <a:gd name="connsiteY25" fmla="*/ 1869195 h 2278778"/>
                  <a:gd name="connsiteX26" fmla="*/ 925284 w 1541353"/>
                  <a:gd name="connsiteY26" fmla="*/ 1911845 h 2278778"/>
                  <a:gd name="connsiteX27" fmla="*/ 965904 w 1541353"/>
                  <a:gd name="connsiteY27" fmla="*/ 1903721 h 2278778"/>
                  <a:gd name="connsiteX28" fmla="*/ 1096565 w 1541353"/>
                  <a:gd name="connsiteY28" fmla="*/ 1750720 h 2278778"/>
                  <a:gd name="connsiteX29" fmla="*/ 1375488 w 1541353"/>
                  <a:gd name="connsiteY29" fmla="*/ 1241616 h 2278778"/>
                  <a:gd name="connsiteX30" fmla="*/ 1519689 w 1541353"/>
                  <a:gd name="connsiteY30" fmla="*/ 922073 h 2278778"/>
                  <a:gd name="connsiteX31" fmla="*/ 1541353 w 1541353"/>
                  <a:gd name="connsiteY31" fmla="*/ 898378 h 2278778"/>
                  <a:gd name="connsiteX32" fmla="*/ 1406630 w 1541353"/>
                  <a:gd name="connsiteY32" fmla="*/ 1316763 h 2278778"/>
                  <a:gd name="connsiteX33" fmla="*/ 1139216 w 1541353"/>
                  <a:gd name="connsiteY33" fmla="*/ 1911168 h 2278778"/>
                  <a:gd name="connsiteX34" fmla="*/ 1106720 w 1541353"/>
                  <a:gd name="connsiteY34" fmla="*/ 2092604 h 2278778"/>
                  <a:gd name="connsiteX35" fmla="*/ 1238058 w 1541353"/>
                  <a:gd name="connsiteY35" fmla="*/ 2206340 h 2278778"/>
                  <a:gd name="connsiteX36" fmla="*/ 1528490 w 1541353"/>
                  <a:gd name="connsiteY36" fmla="*/ 2134578 h 2278778"/>
                  <a:gd name="connsiteX37" fmla="*/ 1533906 w 1541353"/>
                  <a:gd name="connsiteY37" fmla="*/ 2278779 h 2278778"/>
                  <a:gd name="connsiteX38" fmla="*/ 1533906 w 1541353"/>
                  <a:gd name="connsiteY38" fmla="*/ 2278779 h 2278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541353" h="2278778">
                    <a:moveTo>
                      <a:pt x="1533906" y="2278779"/>
                    </a:moveTo>
                    <a:cubicBezTo>
                      <a:pt x="1378873" y="2276071"/>
                      <a:pt x="551580" y="2237482"/>
                      <a:pt x="536010" y="2230712"/>
                    </a:cubicBezTo>
                    <a:cubicBezTo>
                      <a:pt x="520439" y="2215141"/>
                      <a:pt x="472371" y="1621413"/>
                      <a:pt x="359313" y="1427114"/>
                    </a:cubicBezTo>
                    <a:cubicBezTo>
                      <a:pt x="359990" y="1704683"/>
                      <a:pt x="163660" y="1771030"/>
                      <a:pt x="137257" y="1767645"/>
                    </a:cubicBezTo>
                    <a:cubicBezTo>
                      <a:pt x="43831" y="1758843"/>
                      <a:pt x="-5590" y="1718901"/>
                      <a:pt x="504" y="1621413"/>
                    </a:cubicBezTo>
                    <a:cubicBezTo>
                      <a:pt x="3888" y="1562514"/>
                      <a:pt x="10658" y="1504969"/>
                      <a:pt x="37738" y="1452163"/>
                    </a:cubicBezTo>
                    <a:cubicBezTo>
                      <a:pt x="51955" y="1423052"/>
                      <a:pt x="70234" y="1416959"/>
                      <a:pt x="97314" y="1442008"/>
                    </a:cubicBezTo>
                    <a:cubicBezTo>
                      <a:pt x="129133" y="1472473"/>
                      <a:pt x="150797" y="1510385"/>
                      <a:pt x="175846" y="1545589"/>
                    </a:cubicBezTo>
                    <a:cubicBezTo>
                      <a:pt x="215112" y="1600426"/>
                      <a:pt x="242869" y="1600426"/>
                      <a:pt x="271980" y="1540173"/>
                    </a:cubicBezTo>
                    <a:cubicBezTo>
                      <a:pt x="303799" y="1474504"/>
                      <a:pt x="311923" y="1406127"/>
                      <a:pt x="302445" y="1330980"/>
                    </a:cubicBezTo>
                    <a:cubicBezTo>
                      <a:pt x="283489" y="1179332"/>
                      <a:pt x="253701" y="1031069"/>
                      <a:pt x="229329" y="881453"/>
                    </a:cubicBezTo>
                    <a:cubicBezTo>
                      <a:pt x="202926" y="721681"/>
                      <a:pt x="171107" y="564617"/>
                      <a:pt x="110854" y="413647"/>
                    </a:cubicBezTo>
                    <a:cubicBezTo>
                      <a:pt x="57371" y="282309"/>
                      <a:pt x="47216" y="143524"/>
                      <a:pt x="57371" y="0"/>
                    </a:cubicBezTo>
                    <a:cubicBezTo>
                      <a:pt x="75650" y="27080"/>
                      <a:pt x="71588" y="56868"/>
                      <a:pt x="78358" y="83948"/>
                    </a:cubicBezTo>
                    <a:cubicBezTo>
                      <a:pt x="84451" y="111028"/>
                      <a:pt x="114916" y="272831"/>
                      <a:pt x="137934" y="321575"/>
                    </a:cubicBezTo>
                    <a:cubicBezTo>
                      <a:pt x="148766" y="343915"/>
                      <a:pt x="157567" y="373027"/>
                      <a:pt x="188709" y="373027"/>
                    </a:cubicBezTo>
                    <a:cubicBezTo>
                      <a:pt x="217820" y="372349"/>
                      <a:pt x="225944" y="343239"/>
                      <a:pt x="233391" y="321575"/>
                    </a:cubicBezTo>
                    <a:cubicBezTo>
                      <a:pt x="251670" y="266738"/>
                      <a:pt x="294321" y="117121"/>
                      <a:pt x="303122" y="88010"/>
                    </a:cubicBezTo>
                    <a:cubicBezTo>
                      <a:pt x="322755" y="161803"/>
                      <a:pt x="309215" y="325637"/>
                      <a:pt x="309215" y="343915"/>
                    </a:cubicBezTo>
                    <a:cubicBezTo>
                      <a:pt x="309215" y="492855"/>
                      <a:pt x="301768" y="641118"/>
                      <a:pt x="311246" y="790058"/>
                    </a:cubicBezTo>
                    <a:cubicBezTo>
                      <a:pt x="322078" y="978941"/>
                      <a:pt x="366760" y="1163762"/>
                      <a:pt x="456124" y="1332334"/>
                    </a:cubicBezTo>
                    <a:cubicBezTo>
                      <a:pt x="530594" y="1470442"/>
                      <a:pt x="621989" y="1488044"/>
                      <a:pt x="783114" y="1474504"/>
                    </a:cubicBezTo>
                    <a:cubicBezTo>
                      <a:pt x="849460" y="1469088"/>
                      <a:pt x="915129" y="1469088"/>
                      <a:pt x="981475" y="1471119"/>
                    </a:cubicBezTo>
                    <a:cubicBezTo>
                      <a:pt x="1018033" y="1471796"/>
                      <a:pt x="1038343" y="1495491"/>
                      <a:pt x="1034281" y="1534757"/>
                    </a:cubicBezTo>
                    <a:cubicBezTo>
                      <a:pt x="1028188" y="1597041"/>
                      <a:pt x="999754" y="1651878"/>
                      <a:pt x="977413" y="1708746"/>
                    </a:cubicBezTo>
                    <a:cubicBezTo>
                      <a:pt x="955749" y="1762228"/>
                      <a:pt x="934085" y="1814357"/>
                      <a:pt x="920545" y="1869195"/>
                    </a:cubicBezTo>
                    <a:cubicBezTo>
                      <a:pt x="917160" y="1883411"/>
                      <a:pt x="913098" y="1899660"/>
                      <a:pt x="925284" y="1911845"/>
                    </a:cubicBezTo>
                    <a:cubicBezTo>
                      <a:pt x="940855" y="1925385"/>
                      <a:pt x="954395" y="1911845"/>
                      <a:pt x="965904" y="1903721"/>
                    </a:cubicBezTo>
                    <a:cubicBezTo>
                      <a:pt x="1024126" y="1865132"/>
                      <a:pt x="1060007" y="1807587"/>
                      <a:pt x="1096565" y="1750720"/>
                    </a:cubicBezTo>
                    <a:cubicBezTo>
                      <a:pt x="1201500" y="1587563"/>
                      <a:pt x="1292218" y="1416282"/>
                      <a:pt x="1375488" y="1241616"/>
                    </a:cubicBezTo>
                    <a:cubicBezTo>
                      <a:pt x="1426263" y="1136004"/>
                      <a:pt x="1471622" y="1028362"/>
                      <a:pt x="1519689" y="922073"/>
                    </a:cubicBezTo>
                    <a:cubicBezTo>
                      <a:pt x="1523074" y="913272"/>
                      <a:pt x="1525105" y="901086"/>
                      <a:pt x="1541353" y="898378"/>
                    </a:cubicBezTo>
                    <a:cubicBezTo>
                      <a:pt x="1504118" y="1041902"/>
                      <a:pt x="1456051" y="1179332"/>
                      <a:pt x="1406630" y="1316763"/>
                    </a:cubicBezTo>
                    <a:cubicBezTo>
                      <a:pt x="1333514" y="1521894"/>
                      <a:pt x="1227903" y="1713485"/>
                      <a:pt x="1139216" y="1911168"/>
                    </a:cubicBezTo>
                    <a:cubicBezTo>
                      <a:pt x="1114167" y="1968713"/>
                      <a:pt x="1096565" y="2028289"/>
                      <a:pt x="1106720" y="2092604"/>
                    </a:cubicBezTo>
                    <a:cubicBezTo>
                      <a:pt x="1119583" y="2171813"/>
                      <a:pt x="1174420" y="2198893"/>
                      <a:pt x="1238058" y="2206340"/>
                    </a:cubicBezTo>
                    <a:cubicBezTo>
                      <a:pt x="1340962" y="2217849"/>
                      <a:pt x="1442511" y="2197539"/>
                      <a:pt x="1528490" y="2134578"/>
                    </a:cubicBezTo>
                    <a:cubicBezTo>
                      <a:pt x="1524428" y="2211756"/>
                      <a:pt x="1544061" y="2253053"/>
                      <a:pt x="1533906" y="2278779"/>
                    </a:cubicBezTo>
                    <a:lnTo>
                      <a:pt x="1533906" y="2278779"/>
                    </a:lnTo>
                    <a:close/>
                  </a:path>
                </a:pathLst>
              </a:custGeom>
              <a:solidFill>
                <a:srgbClr val="CBD7EC"/>
              </a:solidFill>
              <a:ln w="6768"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FFCCF510-3969-4AA9-B670-D30ED67EA06B}"/>
                  </a:ext>
                </a:extLst>
              </p:cNvPr>
              <p:cNvSpPr/>
              <p:nvPr/>
            </p:nvSpPr>
            <p:spPr>
              <a:xfrm>
                <a:off x="10803487" y="4262918"/>
                <a:ext cx="1065483" cy="1368660"/>
              </a:xfrm>
              <a:custGeom>
                <a:avLst/>
                <a:gdLst>
                  <a:gd name="connsiteX0" fmla="*/ 967962 w 1604456"/>
                  <a:gd name="connsiteY0" fmla="*/ 1468411 h 2060996"/>
                  <a:gd name="connsiteX1" fmla="*/ 902969 w 1604456"/>
                  <a:gd name="connsiteY1" fmla="*/ 1545589 h 2060996"/>
                  <a:gd name="connsiteX2" fmla="*/ 870474 w 1604456"/>
                  <a:gd name="connsiteY2" fmla="*/ 1582147 h 2060996"/>
                  <a:gd name="connsiteX3" fmla="*/ 865057 w 1604456"/>
                  <a:gd name="connsiteY3" fmla="*/ 1614643 h 2060996"/>
                  <a:gd name="connsiteX4" fmla="*/ 894845 w 1604456"/>
                  <a:gd name="connsiteY4" fmla="*/ 1615320 h 2060996"/>
                  <a:gd name="connsiteX5" fmla="*/ 1011289 w 1604456"/>
                  <a:gd name="connsiteY5" fmla="*/ 1566576 h 2060996"/>
                  <a:gd name="connsiteX6" fmla="*/ 1495343 w 1604456"/>
                  <a:gd name="connsiteY6" fmla="*/ 1512416 h 2060996"/>
                  <a:gd name="connsiteX7" fmla="*/ 1586061 w 1604456"/>
                  <a:gd name="connsiteY7" fmla="*/ 1550328 h 2060996"/>
                  <a:gd name="connsiteX8" fmla="*/ 1604341 w 1604456"/>
                  <a:gd name="connsiteY8" fmla="*/ 1573346 h 2060996"/>
                  <a:gd name="connsiteX9" fmla="*/ 1576583 w 1604456"/>
                  <a:gd name="connsiteY9" fmla="*/ 1591625 h 2060996"/>
                  <a:gd name="connsiteX10" fmla="*/ 1508883 w 1604456"/>
                  <a:gd name="connsiteY10" fmla="*/ 1590948 h 2060996"/>
                  <a:gd name="connsiteX11" fmla="*/ 1205588 w 1604456"/>
                  <a:gd name="connsiteY11" fmla="*/ 1598395 h 2060996"/>
                  <a:gd name="connsiteX12" fmla="*/ 412823 w 1604456"/>
                  <a:gd name="connsiteY12" fmla="*/ 1862424 h 2060996"/>
                  <a:gd name="connsiteX13" fmla="*/ 115620 w 1604456"/>
                  <a:gd name="connsiteY13" fmla="*/ 2027612 h 2060996"/>
                  <a:gd name="connsiteX14" fmla="*/ 28287 w 1604456"/>
                  <a:gd name="connsiteY14" fmla="*/ 2060108 h 2060996"/>
                  <a:gd name="connsiteX15" fmla="*/ 1207 w 1604456"/>
                  <a:gd name="connsiteY15" fmla="*/ 2048599 h 2060996"/>
                  <a:gd name="connsiteX16" fmla="*/ 9330 w 1604456"/>
                  <a:gd name="connsiteY16" fmla="*/ 2029643 h 2060996"/>
                  <a:gd name="connsiteX17" fmla="*/ 86508 w 1604456"/>
                  <a:gd name="connsiteY17" fmla="*/ 1829251 h 2060996"/>
                  <a:gd name="connsiteX18" fmla="*/ 67553 w 1604456"/>
                  <a:gd name="connsiteY18" fmla="*/ 1343166 h 2060996"/>
                  <a:gd name="connsiteX19" fmla="*/ 108850 w 1604456"/>
                  <a:gd name="connsiteY19" fmla="*/ 962693 h 2060996"/>
                  <a:gd name="connsiteX20" fmla="*/ 142023 w 1604456"/>
                  <a:gd name="connsiteY20" fmla="*/ 621485 h 2060996"/>
                  <a:gd name="connsiteX21" fmla="*/ 204983 w 1604456"/>
                  <a:gd name="connsiteY21" fmla="*/ 77855 h 2060996"/>
                  <a:gd name="connsiteX22" fmla="*/ 235448 w 1604456"/>
                  <a:gd name="connsiteY22" fmla="*/ 0 h 2060996"/>
                  <a:gd name="connsiteX23" fmla="*/ 226648 w 1604456"/>
                  <a:gd name="connsiteY23" fmla="*/ 123214 h 2060996"/>
                  <a:gd name="connsiteX24" fmla="*/ 186028 w 1604456"/>
                  <a:gd name="connsiteY24" fmla="*/ 494886 h 2060996"/>
                  <a:gd name="connsiteX25" fmla="*/ 175873 w 1604456"/>
                  <a:gd name="connsiteY25" fmla="*/ 619454 h 2060996"/>
                  <a:gd name="connsiteX26" fmla="*/ 196860 w 1604456"/>
                  <a:gd name="connsiteY26" fmla="*/ 674968 h 2060996"/>
                  <a:gd name="connsiteX27" fmla="*/ 245603 w 1604456"/>
                  <a:gd name="connsiteY27" fmla="*/ 658720 h 2060996"/>
                  <a:gd name="connsiteX28" fmla="*/ 296378 w 1604456"/>
                  <a:gd name="connsiteY28" fmla="*/ 630286 h 2060996"/>
                  <a:gd name="connsiteX29" fmla="*/ 324135 w 1604456"/>
                  <a:gd name="connsiteY29" fmla="*/ 624870 h 2060996"/>
                  <a:gd name="connsiteX30" fmla="*/ 324135 w 1604456"/>
                  <a:gd name="connsiteY30" fmla="*/ 654658 h 2060996"/>
                  <a:gd name="connsiteX31" fmla="*/ 242218 w 1604456"/>
                  <a:gd name="connsiteY31" fmla="*/ 891608 h 2060996"/>
                  <a:gd name="connsiteX32" fmla="*/ 158270 w 1604456"/>
                  <a:gd name="connsiteY32" fmla="*/ 1354675 h 2060996"/>
                  <a:gd name="connsiteX33" fmla="*/ 158270 w 1604456"/>
                  <a:gd name="connsiteY33" fmla="*/ 1377016 h 2060996"/>
                  <a:gd name="connsiteX34" fmla="*/ 171133 w 1604456"/>
                  <a:gd name="connsiteY34" fmla="*/ 1402065 h 2060996"/>
                  <a:gd name="connsiteX35" fmla="*/ 188058 w 1604456"/>
                  <a:gd name="connsiteY35" fmla="*/ 1383786 h 2060996"/>
                  <a:gd name="connsiteX36" fmla="*/ 263883 w 1604456"/>
                  <a:gd name="connsiteY36" fmla="*/ 1226045 h 2060996"/>
                  <a:gd name="connsiteX37" fmla="*/ 293670 w 1604456"/>
                  <a:gd name="connsiteY37" fmla="*/ 1175947 h 2060996"/>
                  <a:gd name="connsiteX38" fmla="*/ 318043 w 1604456"/>
                  <a:gd name="connsiteY38" fmla="*/ 1159022 h 2060996"/>
                  <a:gd name="connsiteX39" fmla="*/ 337675 w 1604456"/>
                  <a:gd name="connsiteY39" fmla="*/ 1186102 h 2060996"/>
                  <a:gd name="connsiteX40" fmla="*/ 343091 w 1604456"/>
                  <a:gd name="connsiteY40" fmla="*/ 1462318 h 2060996"/>
                  <a:gd name="connsiteX41" fmla="*/ 320750 w 1604456"/>
                  <a:gd name="connsiteY41" fmla="*/ 1683696 h 2060996"/>
                  <a:gd name="connsiteX42" fmla="*/ 381680 w 1604456"/>
                  <a:gd name="connsiteY42" fmla="*/ 1730410 h 2060996"/>
                  <a:gd name="connsiteX43" fmla="*/ 527912 w 1604456"/>
                  <a:gd name="connsiteY43" fmla="*/ 1738534 h 2060996"/>
                  <a:gd name="connsiteX44" fmla="*/ 624046 w 1604456"/>
                  <a:gd name="connsiteY44" fmla="*/ 1727701 h 2060996"/>
                  <a:gd name="connsiteX45" fmla="*/ 735074 w 1604456"/>
                  <a:gd name="connsiteY45" fmla="*/ 1637661 h 2060996"/>
                  <a:gd name="connsiteX46" fmla="*/ 936142 w 1604456"/>
                  <a:gd name="connsiteY46" fmla="*/ 1474504 h 2060996"/>
                  <a:gd name="connsiteX47" fmla="*/ 960514 w 1604456"/>
                  <a:gd name="connsiteY47" fmla="*/ 1464349 h 2060996"/>
                  <a:gd name="connsiteX48" fmla="*/ 967962 w 1604456"/>
                  <a:gd name="connsiteY48" fmla="*/ 1468411 h 2060996"/>
                  <a:gd name="connsiteX49" fmla="*/ 967962 w 1604456"/>
                  <a:gd name="connsiteY49" fmla="*/ 1468411 h 2060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604456" h="2060996">
                    <a:moveTo>
                      <a:pt x="967962" y="1468411"/>
                    </a:moveTo>
                    <a:cubicBezTo>
                      <a:pt x="946297" y="1494137"/>
                      <a:pt x="924634" y="1520540"/>
                      <a:pt x="902969" y="1545589"/>
                    </a:cubicBezTo>
                    <a:cubicBezTo>
                      <a:pt x="892137" y="1558452"/>
                      <a:pt x="879274" y="1568607"/>
                      <a:pt x="870474" y="1582147"/>
                    </a:cubicBezTo>
                    <a:cubicBezTo>
                      <a:pt x="864381" y="1590948"/>
                      <a:pt x="854902" y="1602457"/>
                      <a:pt x="865057" y="1614643"/>
                    </a:cubicBezTo>
                    <a:cubicBezTo>
                      <a:pt x="873182" y="1623444"/>
                      <a:pt x="884690" y="1620059"/>
                      <a:pt x="894845" y="1615320"/>
                    </a:cubicBezTo>
                    <a:cubicBezTo>
                      <a:pt x="933434" y="1599072"/>
                      <a:pt x="972024" y="1582824"/>
                      <a:pt x="1011289" y="1566576"/>
                    </a:cubicBezTo>
                    <a:cubicBezTo>
                      <a:pt x="1166999" y="1502261"/>
                      <a:pt x="1329479" y="1488721"/>
                      <a:pt x="1495343" y="1512416"/>
                    </a:cubicBezTo>
                    <a:cubicBezTo>
                      <a:pt x="1528516" y="1517155"/>
                      <a:pt x="1557628" y="1534080"/>
                      <a:pt x="1586061" y="1550328"/>
                    </a:cubicBezTo>
                    <a:cubicBezTo>
                      <a:pt x="1594863" y="1555744"/>
                      <a:pt x="1605694" y="1561837"/>
                      <a:pt x="1604341" y="1573346"/>
                    </a:cubicBezTo>
                    <a:cubicBezTo>
                      <a:pt x="1602309" y="1587563"/>
                      <a:pt x="1588093" y="1590271"/>
                      <a:pt x="1576583" y="1591625"/>
                    </a:cubicBezTo>
                    <a:cubicBezTo>
                      <a:pt x="1554243" y="1592302"/>
                      <a:pt x="1531225" y="1594333"/>
                      <a:pt x="1508883" y="1590948"/>
                    </a:cubicBezTo>
                    <a:cubicBezTo>
                      <a:pt x="1407333" y="1574700"/>
                      <a:pt x="1305107" y="1583501"/>
                      <a:pt x="1205588" y="1598395"/>
                    </a:cubicBezTo>
                    <a:cubicBezTo>
                      <a:pt x="925310" y="1639015"/>
                      <a:pt x="669404" y="1752074"/>
                      <a:pt x="412823" y="1862424"/>
                    </a:cubicBezTo>
                    <a:cubicBezTo>
                      <a:pt x="307210" y="1907106"/>
                      <a:pt x="211076" y="1966682"/>
                      <a:pt x="115620" y="2027612"/>
                    </a:cubicBezTo>
                    <a:cubicBezTo>
                      <a:pt x="88540" y="2044537"/>
                      <a:pt x="58752" y="2052661"/>
                      <a:pt x="28287" y="2060108"/>
                    </a:cubicBezTo>
                    <a:cubicBezTo>
                      <a:pt x="17455" y="2062816"/>
                      <a:pt x="6623" y="2059431"/>
                      <a:pt x="1207" y="2048599"/>
                    </a:cubicBezTo>
                    <a:cubicBezTo>
                      <a:pt x="-2178" y="2040475"/>
                      <a:pt x="1884" y="2034382"/>
                      <a:pt x="9330" y="2029643"/>
                    </a:cubicBezTo>
                    <a:cubicBezTo>
                      <a:pt x="77030" y="1979545"/>
                      <a:pt x="83123" y="1903044"/>
                      <a:pt x="86508" y="1829251"/>
                    </a:cubicBezTo>
                    <a:cubicBezTo>
                      <a:pt x="94633" y="1666772"/>
                      <a:pt x="66875" y="1505646"/>
                      <a:pt x="67553" y="1343166"/>
                    </a:cubicBezTo>
                    <a:cubicBezTo>
                      <a:pt x="68230" y="1213859"/>
                      <a:pt x="91248" y="1088615"/>
                      <a:pt x="108850" y="962693"/>
                    </a:cubicBezTo>
                    <a:cubicBezTo>
                      <a:pt x="125098" y="849634"/>
                      <a:pt x="135930" y="735898"/>
                      <a:pt x="142023" y="621485"/>
                    </a:cubicBezTo>
                    <a:cubicBezTo>
                      <a:pt x="150823" y="439372"/>
                      <a:pt x="156240" y="256583"/>
                      <a:pt x="204983" y="77855"/>
                    </a:cubicBezTo>
                    <a:cubicBezTo>
                      <a:pt x="211076" y="52806"/>
                      <a:pt x="216493" y="26403"/>
                      <a:pt x="235448" y="0"/>
                    </a:cubicBezTo>
                    <a:cubicBezTo>
                      <a:pt x="246958" y="46713"/>
                      <a:pt x="233418" y="85302"/>
                      <a:pt x="226648" y="123214"/>
                    </a:cubicBezTo>
                    <a:cubicBezTo>
                      <a:pt x="204983" y="246428"/>
                      <a:pt x="179935" y="368964"/>
                      <a:pt x="186028" y="494886"/>
                    </a:cubicBezTo>
                    <a:cubicBezTo>
                      <a:pt x="188735" y="536860"/>
                      <a:pt x="174518" y="577480"/>
                      <a:pt x="175873" y="619454"/>
                    </a:cubicBezTo>
                    <a:cubicBezTo>
                      <a:pt x="176550" y="641118"/>
                      <a:pt x="176550" y="664136"/>
                      <a:pt x="196860" y="674968"/>
                    </a:cubicBezTo>
                    <a:cubicBezTo>
                      <a:pt x="215138" y="685123"/>
                      <a:pt x="230033" y="666167"/>
                      <a:pt x="245603" y="658720"/>
                    </a:cubicBezTo>
                    <a:cubicBezTo>
                      <a:pt x="262528" y="650596"/>
                      <a:pt x="278776" y="639087"/>
                      <a:pt x="296378" y="630286"/>
                    </a:cubicBezTo>
                    <a:cubicBezTo>
                      <a:pt x="305179" y="625547"/>
                      <a:pt x="314658" y="616069"/>
                      <a:pt x="324135" y="624870"/>
                    </a:cubicBezTo>
                    <a:cubicBezTo>
                      <a:pt x="332936" y="632994"/>
                      <a:pt x="327520" y="644503"/>
                      <a:pt x="324135" y="654658"/>
                    </a:cubicBezTo>
                    <a:cubicBezTo>
                      <a:pt x="296378" y="733867"/>
                      <a:pt x="269298" y="812399"/>
                      <a:pt x="242218" y="891608"/>
                    </a:cubicBezTo>
                    <a:cubicBezTo>
                      <a:pt x="190766" y="1041225"/>
                      <a:pt x="159625" y="1195580"/>
                      <a:pt x="158270" y="1354675"/>
                    </a:cubicBezTo>
                    <a:cubicBezTo>
                      <a:pt x="158270" y="1362122"/>
                      <a:pt x="158270" y="1370246"/>
                      <a:pt x="158270" y="1377016"/>
                    </a:cubicBezTo>
                    <a:cubicBezTo>
                      <a:pt x="158948" y="1387171"/>
                      <a:pt x="157593" y="1400034"/>
                      <a:pt x="171133" y="1402065"/>
                    </a:cubicBezTo>
                    <a:cubicBezTo>
                      <a:pt x="181965" y="1404096"/>
                      <a:pt x="184673" y="1391233"/>
                      <a:pt x="188058" y="1383786"/>
                    </a:cubicBezTo>
                    <a:cubicBezTo>
                      <a:pt x="213108" y="1330980"/>
                      <a:pt x="237480" y="1278851"/>
                      <a:pt x="263883" y="1226045"/>
                    </a:cubicBezTo>
                    <a:cubicBezTo>
                      <a:pt x="272006" y="1209120"/>
                      <a:pt x="283515" y="1192872"/>
                      <a:pt x="293670" y="1175947"/>
                    </a:cubicBezTo>
                    <a:cubicBezTo>
                      <a:pt x="299086" y="1165792"/>
                      <a:pt x="305179" y="1156991"/>
                      <a:pt x="318043" y="1159022"/>
                    </a:cubicBezTo>
                    <a:cubicBezTo>
                      <a:pt x="332259" y="1161730"/>
                      <a:pt x="336321" y="1174593"/>
                      <a:pt x="337675" y="1186102"/>
                    </a:cubicBezTo>
                    <a:cubicBezTo>
                      <a:pt x="353923" y="1277497"/>
                      <a:pt x="351215" y="1370246"/>
                      <a:pt x="343091" y="1462318"/>
                    </a:cubicBezTo>
                    <a:cubicBezTo>
                      <a:pt x="336998" y="1536111"/>
                      <a:pt x="319396" y="1609227"/>
                      <a:pt x="320750" y="1683696"/>
                    </a:cubicBezTo>
                    <a:cubicBezTo>
                      <a:pt x="321428" y="1736502"/>
                      <a:pt x="334968" y="1748011"/>
                      <a:pt x="381680" y="1730410"/>
                    </a:cubicBezTo>
                    <a:cubicBezTo>
                      <a:pt x="432455" y="1710776"/>
                      <a:pt x="477814" y="1699267"/>
                      <a:pt x="527912" y="1738534"/>
                    </a:cubicBezTo>
                    <a:cubicBezTo>
                      <a:pt x="557700" y="1762905"/>
                      <a:pt x="594258" y="1746657"/>
                      <a:pt x="624046" y="1727701"/>
                    </a:cubicBezTo>
                    <a:cubicBezTo>
                      <a:pt x="664666" y="1701976"/>
                      <a:pt x="701224" y="1672187"/>
                      <a:pt x="735074" y="1637661"/>
                    </a:cubicBezTo>
                    <a:cubicBezTo>
                      <a:pt x="795327" y="1576054"/>
                      <a:pt x="858287" y="1515801"/>
                      <a:pt x="936142" y="1474504"/>
                    </a:cubicBezTo>
                    <a:cubicBezTo>
                      <a:pt x="944267" y="1471119"/>
                      <a:pt x="952390" y="1468411"/>
                      <a:pt x="960514" y="1464349"/>
                    </a:cubicBezTo>
                    <a:cubicBezTo>
                      <a:pt x="962545" y="1462995"/>
                      <a:pt x="965254" y="1465703"/>
                      <a:pt x="967962" y="1468411"/>
                    </a:cubicBezTo>
                    <a:lnTo>
                      <a:pt x="967962" y="1468411"/>
                    </a:lnTo>
                    <a:close/>
                  </a:path>
                </a:pathLst>
              </a:custGeom>
              <a:solidFill>
                <a:srgbClr val="CBD7EC"/>
              </a:solidFill>
              <a:ln w="6768"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DBC518AB-4886-4E12-8CD4-83068B64B9CC}"/>
                  </a:ext>
                </a:extLst>
              </p:cNvPr>
              <p:cNvSpPr/>
              <p:nvPr/>
            </p:nvSpPr>
            <p:spPr>
              <a:xfrm>
                <a:off x="7648703" y="5213321"/>
                <a:ext cx="547144" cy="748473"/>
              </a:xfrm>
              <a:custGeom>
                <a:avLst/>
                <a:gdLst>
                  <a:gd name="connsiteX0" fmla="*/ 135380 w 823917"/>
                  <a:gd name="connsiteY0" fmla="*/ 228161 h 1127087"/>
                  <a:gd name="connsiteX1" fmla="*/ 288382 w 823917"/>
                  <a:gd name="connsiteY1" fmla="*/ 31154 h 1127087"/>
                  <a:gd name="connsiteX2" fmla="*/ 307338 w 823917"/>
                  <a:gd name="connsiteY2" fmla="*/ 1366 h 1127087"/>
                  <a:gd name="connsiteX3" fmla="*/ 444092 w 823917"/>
                  <a:gd name="connsiteY3" fmla="*/ 23707 h 1127087"/>
                  <a:gd name="connsiteX4" fmla="*/ 282966 w 823917"/>
                  <a:gd name="connsiteY4" fmla="*/ 191602 h 1127087"/>
                  <a:gd name="connsiteX5" fmla="*/ 127256 w 823917"/>
                  <a:gd name="connsiteY5" fmla="*/ 515208 h 1127087"/>
                  <a:gd name="connsiteX6" fmla="*/ 127256 w 823917"/>
                  <a:gd name="connsiteY6" fmla="*/ 714923 h 1127087"/>
                  <a:gd name="connsiteX7" fmla="*/ 212558 w 823917"/>
                  <a:gd name="connsiteY7" fmla="*/ 739972 h 1127087"/>
                  <a:gd name="connsiteX8" fmla="*/ 278227 w 823917"/>
                  <a:gd name="connsiteY8" fmla="*/ 693936 h 1127087"/>
                  <a:gd name="connsiteX9" fmla="*/ 289059 w 823917"/>
                  <a:gd name="connsiteY9" fmla="*/ 773145 h 1127087"/>
                  <a:gd name="connsiteX10" fmla="*/ 362852 w 823917"/>
                  <a:gd name="connsiteY10" fmla="*/ 915315 h 1127087"/>
                  <a:gd name="connsiteX11" fmla="*/ 635683 w 823917"/>
                  <a:gd name="connsiteY11" fmla="*/ 1017541 h 1127087"/>
                  <a:gd name="connsiteX12" fmla="*/ 717599 w 823917"/>
                  <a:gd name="connsiteY12" fmla="*/ 983691 h 1127087"/>
                  <a:gd name="connsiteX13" fmla="*/ 696612 w 823917"/>
                  <a:gd name="connsiteY13" fmla="*/ 897036 h 1127087"/>
                  <a:gd name="connsiteX14" fmla="*/ 446123 w 823917"/>
                  <a:gd name="connsiteY14" fmla="*/ 626913 h 1127087"/>
                  <a:gd name="connsiteX15" fmla="*/ 446800 w 823917"/>
                  <a:gd name="connsiteY15" fmla="*/ 593063 h 1127087"/>
                  <a:gd name="connsiteX16" fmla="*/ 478619 w 823917"/>
                  <a:gd name="connsiteY16" fmla="*/ 601187 h 1127087"/>
                  <a:gd name="connsiteX17" fmla="*/ 746033 w 823917"/>
                  <a:gd name="connsiteY17" fmla="*/ 866571 h 1127087"/>
                  <a:gd name="connsiteX18" fmla="*/ 790716 w 823917"/>
                  <a:gd name="connsiteY18" fmla="*/ 1022280 h 1127087"/>
                  <a:gd name="connsiteX19" fmla="*/ 814410 w 823917"/>
                  <a:gd name="connsiteY19" fmla="*/ 1106905 h 1127087"/>
                  <a:gd name="connsiteX20" fmla="*/ 802901 w 823917"/>
                  <a:gd name="connsiteY20" fmla="*/ 1126538 h 1127087"/>
                  <a:gd name="connsiteX21" fmla="*/ 135380 w 823917"/>
                  <a:gd name="connsiteY21" fmla="*/ 1090657 h 1127087"/>
                  <a:gd name="connsiteX22" fmla="*/ 48047 w 823917"/>
                  <a:gd name="connsiteY22" fmla="*/ 773822 h 1127087"/>
                  <a:gd name="connsiteX23" fmla="*/ 1334 w 823917"/>
                  <a:gd name="connsiteY23" fmla="*/ 527394 h 1127087"/>
                  <a:gd name="connsiteX24" fmla="*/ 73097 w 823917"/>
                  <a:gd name="connsiteY24" fmla="*/ 278935 h 1127087"/>
                  <a:gd name="connsiteX25" fmla="*/ 135380 w 823917"/>
                  <a:gd name="connsiteY25" fmla="*/ 228161 h 1127087"/>
                  <a:gd name="connsiteX26" fmla="*/ 135380 w 823917"/>
                  <a:gd name="connsiteY26" fmla="*/ 228161 h 112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23917" h="1127087">
                    <a:moveTo>
                      <a:pt x="135380" y="228161"/>
                    </a:moveTo>
                    <a:cubicBezTo>
                      <a:pt x="213912" y="174001"/>
                      <a:pt x="266041" y="129996"/>
                      <a:pt x="288382" y="31154"/>
                    </a:cubicBezTo>
                    <a:cubicBezTo>
                      <a:pt x="291090" y="20322"/>
                      <a:pt x="301245" y="11521"/>
                      <a:pt x="307338" y="1366"/>
                    </a:cubicBezTo>
                    <a:cubicBezTo>
                      <a:pt x="345927" y="-2019"/>
                      <a:pt x="456955" y="-665"/>
                      <a:pt x="444092" y="23707"/>
                    </a:cubicBezTo>
                    <a:cubicBezTo>
                      <a:pt x="436645" y="36570"/>
                      <a:pt x="329679" y="150306"/>
                      <a:pt x="282966" y="191602"/>
                    </a:cubicBezTo>
                    <a:cubicBezTo>
                      <a:pt x="184801" y="278258"/>
                      <a:pt x="146212" y="391317"/>
                      <a:pt x="127256" y="515208"/>
                    </a:cubicBezTo>
                    <a:cubicBezTo>
                      <a:pt x="117101" y="581554"/>
                      <a:pt x="111008" y="648577"/>
                      <a:pt x="127256" y="714923"/>
                    </a:cubicBezTo>
                    <a:cubicBezTo>
                      <a:pt x="140796" y="771791"/>
                      <a:pt x="168553" y="778561"/>
                      <a:pt x="212558" y="739972"/>
                    </a:cubicBezTo>
                    <a:cubicBezTo>
                      <a:pt x="233545" y="721693"/>
                      <a:pt x="250470" y="682427"/>
                      <a:pt x="278227" y="693936"/>
                    </a:cubicBezTo>
                    <a:cubicBezTo>
                      <a:pt x="305307" y="705445"/>
                      <a:pt x="289059" y="745388"/>
                      <a:pt x="289059" y="773145"/>
                    </a:cubicBezTo>
                    <a:cubicBezTo>
                      <a:pt x="289736" y="833397"/>
                      <a:pt x="318170" y="880111"/>
                      <a:pt x="362852" y="915315"/>
                    </a:cubicBezTo>
                    <a:cubicBezTo>
                      <a:pt x="442738" y="977599"/>
                      <a:pt x="534810" y="1010094"/>
                      <a:pt x="635683" y="1017541"/>
                    </a:cubicBezTo>
                    <a:cubicBezTo>
                      <a:pt x="668178" y="1020249"/>
                      <a:pt x="703382" y="1012802"/>
                      <a:pt x="717599" y="983691"/>
                    </a:cubicBezTo>
                    <a:cubicBezTo>
                      <a:pt x="731817" y="953904"/>
                      <a:pt x="717599" y="925470"/>
                      <a:pt x="696612" y="897036"/>
                    </a:cubicBezTo>
                    <a:cubicBezTo>
                      <a:pt x="639744" y="822566"/>
                      <a:pt x="469818" y="677688"/>
                      <a:pt x="446123" y="626913"/>
                    </a:cubicBezTo>
                    <a:cubicBezTo>
                      <a:pt x="440707" y="616081"/>
                      <a:pt x="437999" y="601864"/>
                      <a:pt x="446800" y="593063"/>
                    </a:cubicBezTo>
                    <a:cubicBezTo>
                      <a:pt x="457632" y="582908"/>
                      <a:pt x="469141" y="595094"/>
                      <a:pt x="478619" y="601187"/>
                    </a:cubicBezTo>
                    <a:cubicBezTo>
                      <a:pt x="533456" y="636391"/>
                      <a:pt x="702706" y="823242"/>
                      <a:pt x="746033" y="866571"/>
                    </a:cubicBezTo>
                    <a:cubicBezTo>
                      <a:pt x="790716" y="910575"/>
                      <a:pt x="817795" y="958642"/>
                      <a:pt x="790716" y="1022280"/>
                    </a:cubicBezTo>
                    <a:cubicBezTo>
                      <a:pt x="776498" y="1054776"/>
                      <a:pt x="793423" y="1085241"/>
                      <a:pt x="814410" y="1106905"/>
                    </a:cubicBezTo>
                    <a:cubicBezTo>
                      <a:pt x="835397" y="1127892"/>
                      <a:pt x="817118" y="1126538"/>
                      <a:pt x="802901" y="1126538"/>
                    </a:cubicBezTo>
                    <a:cubicBezTo>
                      <a:pt x="737232" y="1131277"/>
                      <a:pt x="136734" y="1104197"/>
                      <a:pt x="135380" y="1090657"/>
                    </a:cubicBezTo>
                    <a:cubicBezTo>
                      <a:pt x="118455" y="993846"/>
                      <a:pt x="73097" y="869279"/>
                      <a:pt x="48047" y="773822"/>
                    </a:cubicBezTo>
                    <a:cubicBezTo>
                      <a:pt x="26383" y="692582"/>
                      <a:pt x="7428" y="611342"/>
                      <a:pt x="1334" y="527394"/>
                    </a:cubicBezTo>
                    <a:cubicBezTo>
                      <a:pt x="-6112" y="436676"/>
                      <a:pt x="17583" y="352728"/>
                      <a:pt x="73097" y="278935"/>
                    </a:cubicBezTo>
                    <a:cubicBezTo>
                      <a:pt x="83928" y="264041"/>
                      <a:pt x="112362" y="246440"/>
                      <a:pt x="135380" y="228161"/>
                    </a:cubicBezTo>
                    <a:lnTo>
                      <a:pt x="135380" y="228161"/>
                    </a:lnTo>
                    <a:close/>
                  </a:path>
                </a:pathLst>
              </a:custGeom>
              <a:solidFill>
                <a:srgbClr val="CBD7EC"/>
              </a:solidFill>
              <a:ln w="6768"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36FD1012-A872-4A83-A910-ED00ECA8D8F4}"/>
                  </a:ext>
                </a:extLst>
              </p:cNvPr>
              <p:cNvSpPr/>
              <p:nvPr/>
            </p:nvSpPr>
            <p:spPr>
              <a:xfrm>
                <a:off x="8440849" y="5631438"/>
                <a:ext cx="302567" cy="72199"/>
              </a:xfrm>
              <a:custGeom>
                <a:avLst/>
                <a:gdLst>
                  <a:gd name="connsiteX0" fmla="*/ 314805 w 455620"/>
                  <a:gd name="connsiteY0" fmla="*/ 0 h 108721"/>
                  <a:gd name="connsiteX1" fmla="*/ 455620 w 455620"/>
                  <a:gd name="connsiteY1" fmla="*/ 82594 h 108721"/>
                  <a:gd name="connsiteX2" fmla="*/ 270123 w 455620"/>
                  <a:gd name="connsiteY2" fmla="*/ 83948 h 108721"/>
                  <a:gd name="connsiteX3" fmla="*/ 0 w 455620"/>
                  <a:gd name="connsiteY3" fmla="*/ 58899 h 108721"/>
                  <a:gd name="connsiteX4" fmla="*/ 261999 w 455620"/>
                  <a:gd name="connsiteY4" fmla="*/ 1354 h 108721"/>
                  <a:gd name="connsiteX5" fmla="*/ 314805 w 455620"/>
                  <a:gd name="connsiteY5" fmla="*/ 0 h 108721"/>
                  <a:gd name="connsiteX6" fmla="*/ 314805 w 455620"/>
                  <a:gd name="connsiteY6" fmla="*/ 0 h 108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620" h="108721">
                    <a:moveTo>
                      <a:pt x="314805" y="0"/>
                    </a:moveTo>
                    <a:cubicBezTo>
                      <a:pt x="370319" y="7447"/>
                      <a:pt x="420417" y="27080"/>
                      <a:pt x="455620" y="82594"/>
                    </a:cubicBezTo>
                    <a:cubicBezTo>
                      <a:pt x="398753" y="114413"/>
                      <a:pt x="333084" y="119829"/>
                      <a:pt x="270123" y="83948"/>
                    </a:cubicBezTo>
                    <a:cubicBezTo>
                      <a:pt x="182790" y="44005"/>
                      <a:pt x="91395" y="8801"/>
                      <a:pt x="0" y="58899"/>
                    </a:cubicBezTo>
                    <a:cubicBezTo>
                      <a:pt x="68377" y="7447"/>
                      <a:pt x="155710" y="7447"/>
                      <a:pt x="261999" y="1354"/>
                    </a:cubicBezTo>
                    <a:cubicBezTo>
                      <a:pt x="279601" y="0"/>
                      <a:pt x="297203" y="0"/>
                      <a:pt x="314805" y="0"/>
                    </a:cubicBezTo>
                    <a:lnTo>
                      <a:pt x="314805" y="0"/>
                    </a:lnTo>
                    <a:close/>
                  </a:path>
                </a:pathLst>
              </a:custGeom>
              <a:solidFill>
                <a:srgbClr val="CBD7EC"/>
              </a:solidFill>
              <a:ln w="6768" cap="flat">
                <a:noFill/>
                <a:prstDash val="solid"/>
                <a:miter/>
              </a:ln>
            </p:spPr>
            <p:txBody>
              <a:bodyPr rtlCol="0" anchor="ctr"/>
              <a:lstStyle/>
              <a:p>
                <a:endParaRPr lang="en-US" dirty="0"/>
              </a:p>
            </p:txBody>
          </p:sp>
        </p:grpSp>
        <p:sp>
          <p:nvSpPr>
            <p:cNvPr id="9" name="Freeform: Shape 8">
              <a:extLst>
                <a:ext uri="{FF2B5EF4-FFF2-40B4-BE49-F238E27FC236}">
                  <a16:creationId xmlns:a16="http://schemas.microsoft.com/office/drawing/2014/main" id="{D3465DFC-E170-4F50-B8C0-6730C0319939}"/>
                </a:ext>
              </a:extLst>
            </p:cNvPr>
            <p:cNvSpPr/>
            <p:nvPr/>
          </p:nvSpPr>
          <p:spPr>
            <a:xfrm>
              <a:off x="9621690" y="4521875"/>
              <a:ext cx="14591" cy="57546"/>
            </a:xfrm>
            <a:custGeom>
              <a:avLst/>
              <a:gdLst>
                <a:gd name="connsiteX0" fmla="*/ 21972 w 21972"/>
                <a:gd name="connsiteY0" fmla="*/ 11509 h 86655"/>
                <a:gd name="connsiteX1" fmla="*/ 4370 w 21972"/>
                <a:gd name="connsiteY1" fmla="*/ 86656 h 86655"/>
                <a:gd name="connsiteX2" fmla="*/ 17233 w 21972"/>
                <a:gd name="connsiteY2" fmla="*/ 0 h 86655"/>
                <a:gd name="connsiteX3" fmla="*/ 20618 w 21972"/>
                <a:gd name="connsiteY3" fmla="*/ 2708 h 86655"/>
                <a:gd name="connsiteX4" fmla="*/ 21972 w 21972"/>
                <a:gd name="connsiteY4" fmla="*/ 11509 h 86655"/>
                <a:gd name="connsiteX5" fmla="*/ 21972 w 21972"/>
                <a:gd name="connsiteY5" fmla="*/ 11509 h 86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72" h="86655">
                  <a:moveTo>
                    <a:pt x="21972" y="11509"/>
                  </a:moveTo>
                  <a:cubicBezTo>
                    <a:pt x="20618" y="37235"/>
                    <a:pt x="12495" y="62284"/>
                    <a:pt x="4370" y="86656"/>
                  </a:cubicBezTo>
                  <a:cubicBezTo>
                    <a:pt x="-7815" y="54160"/>
                    <a:pt x="8432" y="27757"/>
                    <a:pt x="17233" y="0"/>
                  </a:cubicBezTo>
                  <a:cubicBezTo>
                    <a:pt x="17910" y="677"/>
                    <a:pt x="19942" y="677"/>
                    <a:pt x="20618" y="2708"/>
                  </a:cubicBezTo>
                  <a:cubicBezTo>
                    <a:pt x="21295" y="6093"/>
                    <a:pt x="21295" y="8801"/>
                    <a:pt x="21972" y="11509"/>
                  </a:cubicBezTo>
                  <a:lnTo>
                    <a:pt x="21972" y="11509"/>
                  </a:lnTo>
                  <a:close/>
                </a:path>
              </a:pathLst>
            </a:custGeom>
            <a:solidFill>
              <a:srgbClr val="EAF1F6"/>
            </a:solidFill>
            <a:ln w="6768" cap="flat">
              <a:noFill/>
              <a:prstDash val="solid"/>
              <a:miter/>
            </a:ln>
          </p:spPr>
          <p:txBody>
            <a:bodyPr rtlCol="0" anchor="ctr"/>
            <a:lstStyle/>
            <a:p>
              <a:endParaRPr lang="en-US" dirty="0"/>
            </a:p>
          </p:txBody>
        </p:sp>
        <p:grpSp>
          <p:nvGrpSpPr>
            <p:cNvPr id="10" name="Group 9">
              <a:extLst>
                <a:ext uri="{FF2B5EF4-FFF2-40B4-BE49-F238E27FC236}">
                  <a16:creationId xmlns:a16="http://schemas.microsoft.com/office/drawing/2014/main" id="{8EE0326A-8CA8-420D-B757-FECD43ED62E1}"/>
                </a:ext>
              </a:extLst>
            </p:cNvPr>
            <p:cNvGrpSpPr/>
            <p:nvPr/>
          </p:nvGrpSpPr>
          <p:grpSpPr>
            <a:xfrm>
              <a:off x="4854267" y="3354767"/>
              <a:ext cx="2232607" cy="3342246"/>
              <a:chOff x="4854267" y="3354767"/>
              <a:chExt cx="2232607" cy="3342246"/>
            </a:xfrm>
          </p:grpSpPr>
          <p:sp>
            <p:nvSpPr>
              <p:cNvPr id="21" name="Freeform: Shape 20">
                <a:extLst>
                  <a:ext uri="{FF2B5EF4-FFF2-40B4-BE49-F238E27FC236}">
                    <a16:creationId xmlns:a16="http://schemas.microsoft.com/office/drawing/2014/main" id="{900836E6-B053-496D-B1CB-798111C72430}"/>
                  </a:ext>
                </a:extLst>
              </p:cNvPr>
              <p:cNvSpPr/>
              <p:nvPr/>
            </p:nvSpPr>
            <p:spPr>
              <a:xfrm>
                <a:off x="4854267" y="3354767"/>
                <a:ext cx="2232607" cy="2910128"/>
              </a:xfrm>
              <a:custGeom>
                <a:avLst/>
                <a:gdLst>
                  <a:gd name="connsiteX0" fmla="*/ 3157277 w 3361970"/>
                  <a:gd name="connsiteY0" fmla="*/ 4382215 h 4382214"/>
                  <a:gd name="connsiteX1" fmla="*/ 674721 w 3361970"/>
                  <a:gd name="connsiteY1" fmla="*/ 3821659 h 4382214"/>
                  <a:gd name="connsiteX2" fmla="*/ 586712 w 3361970"/>
                  <a:gd name="connsiteY2" fmla="*/ 3733649 h 4382214"/>
                  <a:gd name="connsiteX3" fmla="*/ 430 w 3361970"/>
                  <a:gd name="connsiteY3" fmla="*/ 178051 h 4382214"/>
                  <a:gd name="connsiteX4" fmla="*/ 149370 w 3361970"/>
                  <a:gd name="connsiteY4" fmla="*/ 83948 h 4382214"/>
                  <a:gd name="connsiteX5" fmla="*/ 2656298 w 3361970"/>
                  <a:gd name="connsiteY5" fmla="*/ 0 h 4382214"/>
                  <a:gd name="connsiteX6" fmla="*/ 2744307 w 3361970"/>
                  <a:gd name="connsiteY6" fmla="*/ 88010 h 4382214"/>
                  <a:gd name="connsiteX7" fmla="*/ 3359699 w 3361970"/>
                  <a:gd name="connsiteY7" fmla="*/ 4176407 h 4382214"/>
                  <a:gd name="connsiteX8" fmla="*/ 3157277 w 3361970"/>
                  <a:gd name="connsiteY8" fmla="*/ 4382215 h 4382214"/>
                  <a:gd name="connsiteX9" fmla="*/ 3157277 w 3361970"/>
                  <a:gd name="connsiteY9" fmla="*/ 4382215 h 4382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61970" h="4382214">
                    <a:moveTo>
                      <a:pt x="3157277" y="4382215"/>
                    </a:moveTo>
                    <a:lnTo>
                      <a:pt x="674721" y="3821659"/>
                    </a:lnTo>
                    <a:cubicBezTo>
                      <a:pt x="627331" y="3810151"/>
                      <a:pt x="619207" y="3832492"/>
                      <a:pt x="586712" y="3733649"/>
                    </a:cubicBezTo>
                    <a:cubicBezTo>
                      <a:pt x="361271" y="3043788"/>
                      <a:pt x="107396" y="1081167"/>
                      <a:pt x="430" y="178051"/>
                    </a:cubicBezTo>
                    <a:cubicBezTo>
                      <a:pt x="-7694" y="107643"/>
                      <a:pt x="101303" y="83948"/>
                      <a:pt x="149370" y="83948"/>
                    </a:cubicBezTo>
                    <a:lnTo>
                      <a:pt x="2656298" y="0"/>
                    </a:lnTo>
                    <a:cubicBezTo>
                      <a:pt x="2705042" y="0"/>
                      <a:pt x="2744307" y="39943"/>
                      <a:pt x="2744307" y="88010"/>
                    </a:cubicBezTo>
                    <a:lnTo>
                      <a:pt x="3359699" y="4176407"/>
                    </a:lnTo>
                    <a:cubicBezTo>
                      <a:pt x="3384071" y="4254939"/>
                      <a:pt x="3205344" y="4382215"/>
                      <a:pt x="3157277" y="4382215"/>
                    </a:cubicBezTo>
                    <a:lnTo>
                      <a:pt x="3157277" y="4382215"/>
                    </a:lnTo>
                    <a:close/>
                  </a:path>
                </a:pathLst>
              </a:custGeom>
              <a:solidFill>
                <a:srgbClr val="7A7979"/>
              </a:solidFill>
              <a:ln w="6768"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671ED60B-9D55-4E90-A07A-F0D908CA2913}"/>
                  </a:ext>
                </a:extLst>
              </p:cNvPr>
              <p:cNvSpPr/>
              <p:nvPr/>
            </p:nvSpPr>
            <p:spPr>
              <a:xfrm>
                <a:off x="4854311" y="3398826"/>
                <a:ext cx="1987833" cy="2938919"/>
              </a:xfrm>
              <a:custGeom>
                <a:avLst/>
                <a:gdLst>
                  <a:gd name="connsiteX0" fmla="*/ 95821 w 2993377"/>
                  <a:gd name="connsiteY0" fmla="*/ 1229430 h 4425568"/>
                  <a:gd name="connsiteX1" fmla="*/ 57909 w 2993377"/>
                  <a:gd name="connsiteY1" fmla="*/ 855050 h 4425568"/>
                  <a:gd name="connsiteX2" fmla="*/ 365 w 2993377"/>
                  <a:gd name="connsiteY2" fmla="*/ 180759 h 4425568"/>
                  <a:gd name="connsiteX3" fmla="*/ 109361 w 2993377"/>
                  <a:gd name="connsiteY3" fmla="*/ 44682 h 4425568"/>
                  <a:gd name="connsiteX4" fmla="*/ 2393556 w 2993377"/>
                  <a:gd name="connsiteY4" fmla="*/ 0 h 4425568"/>
                  <a:gd name="connsiteX5" fmla="*/ 1987357 w 2993377"/>
                  <a:gd name="connsiteY5" fmla="*/ 1939602 h 4425568"/>
                  <a:gd name="connsiteX6" fmla="*/ 2865424 w 2993377"/>
                  <a:gd name="connsiteY6" fmla="*/ 4122924 h 4425568"/>
                  <a:gd name="connsiteX7" fmla="*/ 2993377 w 2993377"/>
                  <a:gd name="connsiteY7" fmla="*/ 4270510 h 4425568"/>
                  <a:gd name="connsiteX8" fmla="*/ 1806598 w 2993377"/>
                  <a:gd name="connsiteY8" fmla="*/ 4001064 h 4425568"/>
                  <a:gd name="connsiteX9" fmla="*/ 1772071 w 2993377"/>
                  <a:gd name="connsiteY9" fmla="*/ 4023405 h 4425568"/>
                  <a:gd name="connsiteX10" fmla="*/ 1860758 w 2993377"/>
                  <a:gd name="connsiteY10" fmla="*/ 4353104 h 4425568"/>
                  <a:gd name="connsiteX11" fmla="*/ 1814722 w 2993377"/>
                  <a:gd name="connsiteY11" fmla="*/ 4412680 h 4425568"/>
                  <a:gd name="connsiteX12" fmla="*/ 1587250 w 2993377"/>
                  <a:gd name="connsiteY12" fmla="*/ 4425543 h 4425568"/>
                  <a:gd name="connsiteX13" fmla="*/ 1506687 w 2993377"/>
                  <a:gd name="connsiteY13" fmla="*/ 4319254 h 4425568"/>
                  <a:gd name="connsiteX14" fmla="*/ 1533090 w 2993377"/>
                  <a:gd name="connsiteY14" fmla="*/ 3940811 h 4425568"/>
                  <a:gd name="connsiteX15" fmla="*/ 648930 w 2993377"/>
                  <a:gd name="connsiteY15" fmla="*/ 3752606 h 4425568"/>
                  <a:gd name="connsiteX16" fmla="*/ 594770 w 2993377"/>
                  <a:gd name="connsiteY16" fmla="*/ 3683552 h 4425568"/>
                  <a:gd name="connsiteX17" fmla="*/ 95821 w 2993377"/>
                  <a:gd name="connsiteY17" fmla="*/ 1229430 h 4425568"/>
                  <a:gd name="connsiteX18" fmla="*/ 95821 w 2993377"/>
                  <a:gd name="connsiteY18" fmla="*/ 1229430 h 442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993377" h="4425568">
                    <a:moveTo>
                      <a:pt x="95821" y="1229430"/>
                    </a:moveTo>
                    <a:cubicBezTo>
                      <a:pt x="81604" y="1104863"/>
                      <a:pt x="68741" y="980295"/>
                      <a:pt x="57909" y="855050"/>
                    </a:cubicBezTo>
                    <a:cubicBezTo>
                      <a:pt x="38277" y="636379"/>
                      <a:pt x="8489" y="399429"/>
                      <a:pt x="365" y="180759"/>
                    </a:cubicBezTo>
                    <a:cubicBezTo>
                      <a:pt x="-3020" y="88687"/>
                      <a:pt x="15936" y="67023"/>
                      <a:pt x="109361" y="44682"/>
                    </a:cubicBezTo>
                    <a:cubicBezTo>
                      <a:pt x="504729" y="46713"/>
                      <a:pt x="2393556" y="677"/>
                      <a:pt x="2393556" y="0"/>
                    </a:cubicBezTo>
                    <a:cubicBezTo>
                      <a:pt x="2092969" y="580865"/>
                      <a:pt x="1955538" y="1288329"/>
                      <a:pt x="1987357" y="1939602"/>
                    </a:cubicBezTo>
                    <a:cubicBezTo>
                      <a:pt x="2027300" y="2739815"/>
                      <a:pt x="2325179" y="3524457"/>
                      <a:pt x="2865424" y="4122924"/>
                    </a:cubicBezTo>
                    <a:cubicBezTo>
                      <a:pt x="2904013" y="4166252"/>
                      <a:pt x="2960204" y="4223797"/>
                      <a:pt x="2993377" y="4270510"/>
                    </a:cubicBezTo>
                    <a:cubicBezTo>
                      <a:pt x="2755751" y="4227859"/>
                      <a:pt x="1992773" y="4044392"/>
                      <a:pt x="1806598" y="4001064"/>
                    </a:cubicBezTo>
                    <a:cubicBezTo>
                      <a:pt x="1772071" y="3992940"/>
                      <a:pt x="1765978" y="3992940"/>
                      <a:pt x="1772071" y="4023405"/>
                    </a:cubicBezTo>
                    <a:cubicBezTo>
                      <a:pt x="1777487" y="4051162"/>
                      <a:pt x="1852634" y="4309776"/>
                      <a:pt x="1860758" y="4353104"/>
                    </a:cubicBezTo>
                    <a:cubicBezTo>
                      <a:pt x="1869559" y="4397109"/>
                      <a:pt x="1860081" y="4409972"/>
                      <a:pt x="1814722" y="4412680"/>
                    </a:cubicBezTo>
                    <a:cubicBezTo>
                      <a:pt x="1796443" y="4413357"/>
                      <a:pt x="1593343" y="4426220"/>
                      <a:pt x="1587250" y="4425543"/>
                    </a:cubicBezTo>
                    <a:cubicBezTo>
                      <a:pt x="1498563" y="4412680"/>
                      <a:pt x="1497886" y="4412003"/>
                      <a:pt x="1506687" y="4319254"/>
                    </a:cubicBezTo>
                    <a:cubicBezTo>
                      <a:pt x="1516842" y="4287435"/>
                      <a:pt x="1517519" y="4114800"/>
                      <a:pt x="1533090" y="3940811"/>
                    </a:cubicBezTo>
                    <a:cubicBezTo>
                      <a:pt x="1535798" y="3908316"/>
                      <a:pt x="745740" y="3773593"/>
                      <a:pt x="648930" y="3752606"/>
                    </a:cubicBezTo>
                    <a:cubicBezTo>
                      <a:pt x="602217" y="3739743"/>
                      <a:pt x="602217" y="3708601"/>
                      <a:pt x="594770" y="3683552"/>
                    </a:cubicBezTo>
                    <a:cubicBezTo>
                      <a:pt x="358497" y="2881985"/>
                      <a:pt x="191278" y="2055369"/>
                      <a:pt x="95821" y="1229430"/>
                    </a:cubicBezTo>
                    <a:lnTo>
                      <a:pt x="95821" y="1229430"/>
                    </a:lnTo>
                    <a:close/>
                  </a:path>
                </a:pathLst>
              </a:custGeom>
              <a:solidFill>
                <a:srgbClr val="B4B4B4"/>
              </a:solidFill>
              <a:ln w="6768"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6ED39EFF-522E-462E-B203-7573BABB153D}"/>
                  </a:ext>
                </a:extLst>
              </p:cNvPr>
              <p:cNvSpPr/>
              <p:nvPr/>
            </p:nvSpPr>
            <p:spPr>
              <a:xfrm>
                <a:off x="4926017" y="5343420"/>
                <a:ext cx="1915606" cy="1252888"/>
              </a:xfrm>
              <a:custGeom>
                <a:avLst/>
                <a:gdLst>
                  <a:gd name="connsiteX0" fmla="*/ 940380 w 2884614"/>
                  <a:gd name="connsiteY0" fmla="*/ 27512 h 1886660"/>
                  <a:gd name="connsiteX1" fmla="*/ 970845 w 2884614"/>
                  <a:gd name="connsiteY1" fmla="*/ 432 h 1886660"/>
                  <a:gd name="connsiteX2" fmla="*/ 1500259 w 2884614"/>
                  <a:gd name="connsiteY2" fmla="*/ 99951 h 1886660"/>
                  <a:gd name="connsiteX3" fmla="*/ 1399386 w 2884614"/>
                  <a:gd name="connsiteY3" fmla="*/ 1382864 h 1886660"/>
                  <a:gd name="connsiteX4" fmla="*/ 1408187 w 2884614"/>
                  <a:gd name="connsiteY4" fmla="*/ 1481029 h 1886660"/>
                  <a:gd name="connsiteX5" fmla="*/ 1648521 w 2884614"/>
                  <a:gd name="connsiteY5" fmla="*/ 1487121 h 1886660"/>
                  <a:gd name="connsiteX6" fmla="*/ 1724345 w 2884614"/>
                  <a:gd name="connsiteY6" fmla="*/ 1374063 h 1886660"/>
                  <a:gd name="connsiteX7" fmla="*/ 1687110 w 2884614"/>
                  <a:gd name="connsiteY7" fmla="*/ 1212260 h 1886660"/>
                  <a:gd name="connsiteX8" fmla="*/ 2877952 w 2884614"/>
                  <a:gd name="connsiteY8" fmla="*/ 1525034 h 1886660"/>
                  <a:gd name="connsiteX9" fmla="*/ 2861704 w 2884614"/>
                  <a:gd name="connsiteY9" fmla="*/ 1544666 h 1886660"/>
                  <a:gd name="connsiteX10" fmla="*/ 1118431 w 2884614"/>
                  <a:gd name="connsiteY10" fmla="*/ 1883843 h 1886660"/>
                  <a:gd name="connsiteX11" fmla="*/ 1038545 w 2884614"/>
                  <a:gd name="connsiteY11" fmla="*/ 1878427 h 1886660"/>
                  <a:gd name="connsiteX12" fmla="*/ 29 w 2884614"/>
                  <a:gd name="connsiteY12" fmla="*/ 1543989 h 1886660"/>
                  <a:gd name="connsiteX13" fmla="*/ 754206 w 2884614"/>
                  <a:gd name="connsiteY13" fmla="*/ 1357138 h 1886660"/>
                  <a:gd name="connsiteX14" fmla="*/ 838831 w 2884614"/>
                  <a:gd name="connsiteY14" fmla="*/ 1253557 h 1886660"/>
                  <a:gd name="connsiteX15" fmla="*/ 940380 w 2884614"/>
                  <a:gd name="connsiteY15" fmla="*/ 27512 h 1886660"/>
                  <a:gd name="connsiteX16" fmla="*/ 940380 w 2884614"/>
                  <a:gd name="connsiteY16" fmla="*/ 27512 h 1886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4614" h="1886660">
                    <a:moveTo>
                      <a:pt x="940380" y="27512"/>
                    </a:moveTo>
                    <a:cubicBezTo>
                      <a:pt x="943089" y="7878"/>
                      <a:pt x="949181" y="-2277"/>
                      <a:pt x="970845" y="432"/>
                    </a:cubicBezTo>
                    <a:cubicBezTo>
                      <a:pt x="1026359" y="8556"/>
                      <a:pt x="1514476" y="-245"/>
                      <a:pt x="1500259" y="99951"/>
                    </a:cubicBezTo>
                    <a:cubicBezTo>
                      <a:pt x="1459639" y="376843"/>
                      <a:pt x="1404125" y="1241371"/>
                      <a:pt x="1399386" y="1382864"/>
                    </a:cubicBezTo>
                    <a:cubicBezTo>
                      <a:pt x="1398709" y="1411298"/>
                      <a:pt x="1383815" y="1456656"/>
                      <a:pt x="1408187" y="1481029"/>
                    </a:cubicBezTo>
                    <a:cubicBezTo>
                      <a:pt x="1443391" y="1516233"/>
                      <a:pt x="1612641" y="1489153"/>
                      <a:pt x="1648521" y="1487121"/>
                    </a:cubicBezTo>
                    <a:cubicBezTo>
                      <a:pt x="1720283" y="1484414"/>
                      <a:pt x="1733823" y="1436346"/>
                      <a:pt x="1724345" y="1374063"/>
                    </a:cubicBezTo>
                    <a:cubicBezTo>
                      <a:pt x="1719606" y="1345629"/>
                      <a:pt x="1699973" y="1264389"/>
                      <a:pt x="1687110" y="1212260"/>
                    </a:cubicBezTo>
                    <a:cubicBezTo>
                      <a:pt x="2068261" y="1311779"/>
                      <a:pt x="2498155" y="1422806"/>
                      <a:pt x="2877952" y="1525034"/>
                    </a:cubicBezTo>
                    <a:cubicBezTo>
                      <a:pt x="2888107" y="1533834"/>
                      <a:pt x="2889461" y="1539250"/>
                      <a:pt x="2861704" y="1544666"/>
                    </a:cubicBezTo>
                    <a:cubicBezTo>
                      <a:pt x="2803482" y="1556175"/>
                      <a:pt x="1321531" y="1843900"/>
                      <a:pt x="1118431" y="1883843"/>
                    </a:cubicBezTo>
                    <a:cubicBezTo>
                      <a:pt x="1090674" y="1889259"/>
                      <a:pt x="1064271" y="1886551"/>
                      <a:pt x="1038545" y="1878427"/>
                    </a:cubicBezTo>
                    <a:cubicBezTo>
                      <a:pt x="721033" y="1782293"/>
                      <a:pt x="7476" y="1575809"/>
                      <a:pt x="29" y="1543989"/>
                    </a:cubicBezTo>
                    <a:cubicBezTo>
                      <a:pt x="-5387" y="1522325"/>
                      <a:pt x="753529" y="1357138"/>
                      <a:pt x="754206" y="1357138"/>
                    </a:cubicBezTo>
                    <a:cubicBezTo>
                      <a:pt x="820552" y="1335474"/>
                      <a:pt x="827999" y="1321934"/>
                      <a:pt x="838831" y="1253557"/>
                    </a:cubicBezTo>
                    <a:cubicBezTo>
                      <a:pt x="843570" y="1265066"/>
                      <a:pt x="928195" y="110782"/>
                      <a:pt x="940380" y="27512"/>
                    </a:cubicBezTo>
                    <a:lnTo>
                      <a:pt x="940380" y="27512"/>
                    </a:lnTo>
                    <a:close/>
                  </a:path>
                </a:pathLst>
              </a:custGeom>
              <a:solidFill>
                <a:srgbClr val="4D4D4D"/>
              </a:solidFill>
              <a:ln w="6768"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819F9B46-BE8B-4CFA-BC8B-146F57B3F36C}"/>
                  </a:ext>
                </a:extLst>
              </p:cNvPr>
              <p:cNvSpPr/>
              <p:nvPr/>
            </p:nvSpPr>
            <p:spPr>
              <a:xfrm>
                <a:off x="4897107" y="6351664"/>
                <a:ext cx="1973360" cy="345349"/>
              </a:xfrm>
              <a:custGeom>
                <a:avLst/>
                <a:gdLst>
                  <a:gd name="connsiteX0" fmla="*/ 86890 w 2971582"/>
                  <a:gd name="connsiteY0" fmla="*/ 35881 h 520043"/>
                  <a:gd name="connsiteX1" fmla="*/ 571621 w 2971582"/>
                  <a:gd name="connsiteY1" fmla="*/ 183467 h 520043"/>
                  <a:gd name="connsiteX2" fmla="*/ 992038 w 2971582"/>
                  <a:gd name="connsiteY2" fmla="*/ 311420 h 520043"/>
                  <a:gd name="connsiteX3" fmla="*/ 1289240 w 2971582"/>
                  <a:gd name="connsiteY3" fmla="*/ 324282 h 520043"/>
                  <a:gd name="connsiteX4" fmla="*/ 2911330 w 2971582"/>
                  <a:gd name="connsiteY4" fmla="*/ 16248 h 520043"/>
                  <a:gd name="connsiteX5" fmla="*/ 2925547 w 2971582"/>
                  <a:gd name="connsiteY5" fmla="*/ 0 h 520043"/>
                  <a:gd name="connsiteX6" fmla="*/ 2971583 w 2971582"/>
                  <a:gd name="connsiteY6" fmla="*/ 70408 h 520043"/>
                  <a:gd name="connsiteX7" fmla="*/ 2921485 w 2971582"/>
                  <a:gd name="connsiteY7" fmla="*/ 134723 h 520043"/>
                  <a:gd name="connsiteX8" fmla="*/ 2339943 w 2971582"/>
                  <a:gd name="connsiteY8" fmla="*/ 261321 h 520043"/>
                  <a:gd name="connsiteX9" fmla="*/ 1168734 w 2971582"/>
                  <a:gd name="connsiteY9" fmla="*/ 518581 h 520043"/>
                  <a:gd name="connsiteX10" fmla="*/ 1099681 w 2971582"/>
                  <a:gd name="connsiteY10" fmla="*/ 505718 h 520043"/>
                  <a:gd name="connsiteX11" fmla="*/ 51686 w 2971582"/>
                  <a:gd name="connsiteY11" fmla="*/ 197007 h 520043"/>
                  <a:gd name="connsiteX12" fmla="*/ 234 w 2971582"/>
                  <a:gd name="connsiteY12" fmla="*/ 96134 h 520043"/>
                  <a:gd name="connsiteX13" fmla="*/ 52363 w 2971582"/>
                  <a:gd name="connsiteY13" fmla="*/ 18956 h 520043"/>
                  <a:gd name="connsiteX14" fmla="*/ 86890 w 2971582"/>
                  <a:gd name="connsiteY14" fmla="*/ 35881 h 520043"/>
                  <a:gd name="connsiteX15" fmla="*/ 86890 w 2971582"/>
                  <a:gd name="connsiteY15" fmla="*/ 35881 h 520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71582" h="520043">
                    <a:moveTo>
                      <a:pt x="86890" y="35881"/>
                    </a:moveTo>
                    <a:cubicBezTo>
                      <a:pt x="248693" y="84625"/>
                      <a:pt x="410496" y="134723"/>
                      <a:pt x="571621" y="183467"/>
                    </a:cubicBezTo>
                    <a:cubicBezTo>
                      <a:pt x="711760" y="226117"/>
                      <a:pt x="854607" y="261321"/>
                      <a:pt x="992038" y="311420"/>
                    </a:cubicBezTo>
                    <a:cubicBezTo>
                      <a:pt x="1167381" y="375734"/>
                      <a:pt x="1150456" y="353394"/>
                      <a:pt x="1289240" y="324282"/>
                    </a:cubicBezTo>
                    <a:cubicBezTo>
                      <a:pt x="1829485" y="219347"/>
                      <a:pt x="2370408" y="118475"/>
                      <a:pt x="2911330" y="16248"/>
                    </a:cubicBezTo>
                    <a:cubicBezTo>
                      <a:pt x="2920131" y="14217"/>
                      <a:pt x="2937056" y="10832"/>
                      <a:pt x="2925547" y="0"/>
                    </a:cubicBezTo>
                    <a:cubicBezTo>
                      <a:pt x="2966844" y="6093"/>
                      <a:pt x="2970229" y="37912"/>
                      <a:pt x="2971583" y="70408"/>
                    </a:cubicBezTo>
                    <a:cubicBezTo>
                      <a:pt x="2971583" y="104935"/>
                      <a:pt x="2966844" y="125922"/>
                      <a:pt x="2921485" y="134723"/>
                    </a:cubicBezTo>
                    <a:cubicBezTo>
                      <a:pt x="2727186" y="176697"/>
                      <a:pt x="2534242" y="220025"/>
                      <a:pt x="2339943" y="261321"/>
                    </a:cubicBezTo>
                    <a:cubicBezTo>
                      <a:pt x="1949991" y="346624"/>
                      <a:pt x="1558686" y="432602"/>
                      <a:pt x="1168734" y="518581"/>
                    </a:cubicBezTo>
                    <a:cubicBezTo>
                      <a:pt x="1142332" y="523997"/>
                      <a:pt x="1122022" y="513165"/>
                      <a:pt x="1099681" y="505718"/>
                    </a:cubicBezTo>
                    <a:cubicBezTo>
                      <a:pt x="751026" y="404169"/>
                      <a:pt x="401018" y="301265"/>
                      <a:pt x="51686" y="197007"/>
                    </a:cubicBezTo>
                    <a:cubicBezTo>
                      <a:pt x="1588" y="181436"/>
                      <a:pt x="4296" y="133369"/>
                      <a:pt x="234" y="96134"/>
                    </a:cubicBezTo>
                    <a:cubicBezTo>
                      <a:pt x="-2474" y="61607"/>
                      <a:pt x="18513" y="21664"/>
                      <a:pt x="52363" y="18956"/>
                    </a:cubicBezTo>
                    <a:cubicBezTo>
                      <a:pt x="62518" y="27757"/>
                      <a:pt x="67257" y="29111"/>
                      <a:pt x="86890" y="35881"/>
                    </a:cubicBezTo>
                    <a:lnTo>
                      <a:pt x="86890" y="35881"/>
                    </a:lnTo>
                    <a:close/>
                  </a:path>
                </a:pathLst>
              </a:custGeom>
              <a:solidFill>
                <a:srgbClr val="B4B4B4"/>
              </a:solidFill>
              <a:ln w="6768"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607927BA-A30E-4B18-A2DE-80BE65B65978}"/>
                  </a:ext>
                </a:extLst>
              </p:cNvPr>
              <p:cNvSpPr/>
              <p:nvPr/>
            </p:nvSpPr>
            <p:spPr>
              <a:xfrm>
                <a:off x="6553650" y="3384179"/>
                <a:ext cx="504545" cy="2809221"/>
              </a:xfrm>
              <a:custGeom>
                <a:avLst/>
                <a:gdLst>
                  <a:gd name="connsiteX0" fmla="*/ 1150 w 759768"/>
                  <a:gd name="connsiteY0" fmla="*/ 78923 h 4230262"/>
                  <a:gd name="connsiteX1" fmla="*/ 37708 w 759768"/>
                  <a:gd name="connsiteY1" fmla="*/ 23410 h 4230262"/>
                  <a:gd name="connsiteX2" fmla="*/ 111500 w 759768"/>
                  <a:gd name="connsiteY2" fmla="*/ 3777 h 4230262"/>
                  <a:gd name="connsiteX3" fmla="*/ 152797 w 759768"/>
                  <a:gd name="connsiteY3" fmla="*/ 32888 h 4230262"/>
                  <a:gd name="connsiteX4" fmla="*/ 756004 w 759768"/>
                  <a:gd name="connsiteY4" fmla="*/ 4103006 h 4230262"/>
                  <a:gd name="connsiteX5" fmla="*/ 705229 w 759768"/>
                  <a:gd name="connsiteY5" fmla="*/ 4207264 h 4230262"/>
                  <a:gd name="connsiteX6" fmla="*/ 618573 w 759768"/>
                  <a:gd name="connsiteY6" fmla="*/ 4165967 h 4230262"/>
                  <a:gd name="connsiteX7" fmla="*/ 1150 w 759768"/>
                  <a:gd name="connsiteY7" fmla="*/ 78923 h 4230262"/>
                  <a:gd name="connsiteX8" fmla="*/ 1150 w 759768"/>
                  <a:gd name="connsiteY8" fmla="*/ 78923 h 4230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9768" h="4230262">
                    <a:moveTo>
                      <a:pt x="1150" y="78923"/>
                    </a:moveTo>
                    <a:cubicBezTo>
                      <a:pt x="-3589" y="49813"/>
                      <a:pt x="5888" y="29503"/>
                      <a:pt x="37708" y="23410"/>
                    </a:cubicBezTo>
                    <a:cubicBezTo>
                      <a:pt x="62756" y="18671"/>
                      <a:pt x="87128" y="12578"/>
                      <a:pt x="111500" y="3777"/>
                    </a:cubicBezTo>
                    <a:cubicBezTo>
                      <a:pt x="141965" y="-7732"/>
                      <a:pt x="149412" y="8516"/>
                      <a:pt x="152797" y="32888"/>
                    </a:cubicBezTo>
                    <a:cubicBezTo>
                      <a:pt x="189355" y="282023"/>
                      <a:pt x="739755" y="4038014"/>
                      <a:pt x="756004" y="4103006"/>
                    </a:cubicBezTo>
                    <a:cubicBezTo>
                      <a:pt x="769544" y="4157843"/>
                      <a:pt x="745172" y="4184246"/>
                      <a:pt x="705229" y="4207264"/>
                    </a:cubicBezTo>
                    <a:cubicBezTo>
                      <a:pt x="641591" y="4244498"/>
                      <a:pt x="630082" y="4240437"/>
                      <a:pt x="618573" y="4165967"/>
                    </a:cubicBezTo>
                    <a:cubicBezTo>
                      <a:pt x="580661" y="3927663"/>
                      <a:pt x="23491" y="227863"/>
                      <a:pt x="1150" y="78923"/>
                    </a:cubicBezTo>
                    <a:lnTo>
                      <a:pt x="1150" y="78923"/>
                    </a:lnTo>
                    <a:close/>
                  </a:path>
                </a:pathLst>
              </a:custGeom>
              <a:solidFill>
                <a:srgbClr val="4D4D4D"/>
              </a:solidFill>
              <a:ln w="6768"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367DB97F-1A1F-4FD2-B53F-6DC703409B21}"/>
                  </a:ext>
                </a:extLst>
              </p:cNvPr>
              <p:cNvSpPr/>
              <p:nvPr/>
            </p:nvSpPr>
            <p:spPr>
              <a:xfrm>
                <a:off x="5243093" y="4435404"/>
                <a:ext cx="633354" cy="806698"/>
              </a:xfrm>
              <a:custGeom>
                <a:avLst/>
                <a:gdLst>
                  <a:gd name="connsiteX0" fmla="*/ 4583 w 953735"/>
                  <a:gd name="connsiteY0" fmla="*/ 265613 h 1214766"/>
                  <a:gd name="connsiteX1" fmla="*/ 54004 w 953735"/>
                  <a:gd name="connsiteY1" fmla="*/ 19863 h 1214766"/>
                  <a:gd name="connsiteX2" fmla="*/ 718140 w 953735"/>
                  <a:gd name="connsiteY2" fmla="*/ 39496 h 1214766"/>
                  <a:gd name="connsiteX3" fmla="*/ 789225 w 953735"/>
                  <a:gd name="connsiteY3" fmla="*/ 98395 h 1214766"/>
                  <a:gd name="connsiteX4" fmla="*/ 777716 w 953735"/>
                  <a:gd name="connsiteY4" fmla="*/ 685353 h 1214766"/>
                  <a:gd name="connsiteX5" fmla="*/ 953736 w 953735"/>
                  <a:gd name="connsiteY5" fmla="*/ 1214766 h 1214766"/>
                  <a:gd name="connsiteX6" fmla="*/ 387765 w 953735"/>
                  <a:gd name="connsiteY6" fmla="*/ 1145712 h 1214766"/>
                  <a:gd name="connsiteX7" fmla="*/ 193466 w 953735"/>
                  <a:gd name="connsiteY7" fmla="*/ 1092906 h 1214766"/>
                  <a:gd name="connsiteX8" fmla="*/ 138629 w 953735"/>
                  <a:gd name="connsiteY8" fmla="*/ 1007604 h 1214766"/>
                  <a:gd name="connsiteX9" fmla="*/ 4583 w 953735"/>
                  <a:gd name="connsiteY9" fmla="*/ 265613 h 1214766"/>
                  <a:gd name="connsiteX10" fmla="*/ 4583 w 953735"/>
                  <a:gd name="connsiteY10" fmla="*/ 265613 h 1214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3735" h="1214766">
                    <a:moveTo>
                      <a:pt x="4583" y="265613"/>
                    </a:moveTo>
                    <a:cubicBezTo>
                      <a:pt x="12030" y="180311"/>
                      <a:pt x="28278" y="97718"/>
                      <a:pt x="54004" y="19863"/>
                    </a:cubicBezTo>
                    <a:cubicBezTo>
                      <a:pt x="69575" y="-27527"/>
                      <a:pt x="666688" y="22571"/>
                      <a:pt x="718140" y="39496"/>
                    </a:cubicBezTo>
                    <a:cubicBezTo>
                      <a:pt x="713401" y="41526"/>
                      <a:pt x="802765" y="47620"/>
                      <a:pt x="789225" y="98395"/>
                    </a:cubicBezTo>
                    <a:cubicBezTo>
                      <a:pt x="737096" y="286600"/>
                      <a:pt x="739804" y="494439"/>
                      <a:pt x="777716" y="685353"/>
                    </a:cubicBezTo>
                    <a:cubicBezTo>
                      <a:pt x="814951" y="870850"/>
                      <a:pt x="899576" y="1035361"/>
                      <a:pt x="953736" y="1214766"/>
                    </a:cubicBezTo>
                    <a:cubicBezTo>
                      <a:pt x="950351" y="1203934"/>
                      <a:pt x="464942" y="1159252"/>
                      <a:pt x="387765" y="1145712"/>
                    </a:cubicBezTo>
                    <a:cubicBezTo>
                      <a:pt x="327512" y="1134880"/>
                      <a:pt x="241533" y="1136911"/>
                      <a:pt x="193466" y="1092906"/>
                    </a:cubicBezTo>
                    <a:cubicBezTo>
                      <a:pt x="168417" y="1070565"/>
                      <a:pt x="152846" y="1038746"/>
                      <a:pt x="138629" y="1007604"/>
                    </a:cubicBezTo>
                    <a:cubicBezTo>
                      <a:pt x="39787" y="788934"/>
                      <a:pt x="-17081" y="518134"/>
                      <a:pt x="4583" y="265613"/>
                    </a:cubicBezTo>
                    <a:lnTo>
                      <a:pt x="4583" y="265613"/>
                    </a:lnTo>
                    <a:close/>
                  </a:path>
                </a:pathLst>
              </a:custGeom>
              <a:solidFill>
                <a:srgbClr val="4D4D4D"/>
              </a:solidFill>
              <a:ln w="6768"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7BD5F4AD-42D5-4E89-A560-C3B9B29038C7}"/>
                  </a:ext>
                </a:extLst>
              </p:cNvPr>
              <p:cNvSpPr/>
              <p:nvPr/>
            </p:nvSpPr>
            <p:spPr>
              <a:xfrm>
                <a:off x="6165246" y="3398151"/>
                <a:ext cx="777651" cy="2852421"/>
              </a:xfrm>
              <a:custGeom>
                <a:avLst/>
                <a:gdLst>
                  <a:gd name="connsiteX0" fmla="*/ 1170955 w 1171025"/>
                  <a:gd name="connsiteY0" fmla="*/ 4251216 h 4295315"/>
                  <a:gd name="connsiteX1" fmla="*/ 556240 w 1171025"/>
                  <a:gd name="connsiteY1" fmla="*/ 71423 h 4295315"/>
                  <a:gd name="connsiteX2" fmla="*/ 501403 w 1171025"/>
                  <a:gd name="connsiteY2" fmla="*/ 2370 h 4295315"/>
                  <a:gd name="connsiteX3" fmla="*/ 416778 w 1171025"/>
                  <a:gd name="connsiteY3" fmla="*/ 5755 h 4295315"/>
                  <a:gd name="connsiteX4" fmla="*/ 371419 w 1171025"/>
                  <a:gd name="connsiteY4" fmla="*/ 76162 h 4295315"/>
                  <a:gd name="connsiteX5" fmla="*/ 250236 w 1171025"/>
                  <a:gd name="connsiteY5" fmla="*/ 380135 h 4295315"/>
                  <a:gd name="connsiteX6" fmla="*/ 3132 w 1171025"/>
                  <a:gd name="connsiteY6" fmla="*/ 1639353 h 4295315"/>
                  <a:gd name="connsiteX7" fmla="*/ 37659 w 1171025"/>
                  <a:gd name="connsiteY7" fmla="*/ 2314998 h 4295315"/>
                  <a:gd name="connsiteX8" fmla="*/ 562333 w 1171025"/>
                  <a:gd name="connsiteY8" fmla="*/ 3729249 h 4295315"/>
                  <a:gd name="connsiteX9" fmla="*/ 955669 w 1171025"/>
                  <a:gd name="connsiteY9" fmla="*/ 4250538 h 4295315"/>
                  <a:gd name="connsiteX10" fmla="*/ 1168247 w 1171025"/>
                  <a:gd name="connsiteY10" fmla="*/ 4295221 h 4295315"/>
                  <a:gd name="connsiteX11" fmla="*/ 1170955 w 1171025"/>
                  <a:gd name="connsiteY11" fmla="*/ 4251216 h 4295315"/>
                  <a:gd name="connsiteX12" fmla="*/ 1170955 w 1171025"/>
                  <a:gd name="connsiteY12" fmla="*/ 4251216 h 429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71025" h="4295315">
                    <a:moveTo>
                      <a:pt x="1170955" y="4251216"/>
                    </a:moveTo>
                    <a:cubicBezTo>
                      <a:pt x="1178402" y="4174038"/>
                      <a:pt x="596860" y="298218"/>
                      <a:pt x="556240" y="71423"/>
                    </a:cubicBezTo>
                    <a:cubicBezTo>
                      <a:pt x="550147" y="38927"/>
                      <a:pt x="537284" y="11170"/>
                      <a:pt x="501403" y="2370"/>
                    </a:cubicBezTo>
                    <a:cubicBezTo>
                      <a:pt x="472969" y="338"/>
                      <a:pt x="444535" y="-3047"/>
                      <a:pt x="416778" y="5755"/>
                    </a:cubicBezTo>
                    <a:cubicBezTo>
                      <a:pt x="390375" y="22003"/>
                      <a:pt x="382251" y="49760"/>
                      <a:pt x="371419" y="76162"/>
                    </a:cubicBezTo>
                    <a:cubicBezTo>
                      <a:pt x="328091" y="175681"/>
                      <a:pt x="287471" y="277231"/>
                      <a:pt x="250236" y="380135"/>
                    </a:cubicBezTo>
                    <a:cubicBezTo>
                      <a:pt x="102650" y="786334"/>
                      <a:pt x="21410" y="1207428"/>
                      <a:pt x="3132" y="1639353"/>
                    </a:cubicBezTo>
                    <a:cubicBezTo>
                      <a:pt x="-6346" y="1864794"/>
                      <a:pt x="5840" y="2091589"/>
                      <a:pt x="37659" y="2314998"/>
                    </a:cubicBezTo>
                    <a:cubicBezTo>
                      <a:pt x="110774" y="2824779"/>
                      <a:pt x="281378" y="3298678"/>
                      <a:pt x="562333" y="3729249"/>
                    </a:cubicBezTo>
                    <a:cubicBezTo>
                      <a:pt x="676069" y="3904592"/>
                      <a:pt x="805375" y="4096183"/>
                      <a:pt x="955669" y="4250538"/>
                    </a:cubicBezTo>
                    <a:cubicBezTo>
                      <a:pt x="1022692" y="4266110"/>
                      <a:pt x="1101224" y="4297252"/>
                      <a:pt x="1168247" y="4295221"/>
                    </a:cubicBezTo>
                    <a:cubicBezTo>
                      <a:pt x="1168924" y="4289805"/>
                      <a:pt x="1169601" y="4257986"/>
                      <a:pt x="1170955" y="4251216"/>
                    </a:cubicBezTo>
                    <a:lnTo>
                      <a:pt x="1170955" y="4251216"/>
                    </a:lnTo>
                    <a:close/>
                  </a:path>
                </a:pathLst>
              </a:custGeom>
              <a:solidFill>
                <a:srgbClr val="E5E5E5"/>
              </a:solidFill>
              <a:ln w="6768" cap="flat">
                <a:noFill/>
                <a:prstDash val="solid"/>
                <a:miter/>
              </a:ln>
            </p:spPr>
            <p:txBody>
              <a:bodyPr rtlCol="0" anchor="ctr"/>
              <a:lstStyle/>
              <a:p>
                <a:endParaRPr lang="en-US" dirty="0"/>
              </a:p>
            </p:txBody>
          </p:sp>
        </p:grpSp>
        <p:grpSp>
          <p:nvGrpSpPr>
            <p:cNvPr id="11" name="Group 10">
              <a:extLst>
                <a:ext uri="{FF2B5EF4-FFF2-40B4-BE49-F238E27FC236}">
                  <a16:creationId xmlns:a16="http://schemas.microsoft.com/office/drawing/2014/main" id="{208348A2-9648-4F9A-A4CE-4A6179DF402A}"/>
                </a:ext>
              </a:extLst>
            </p:cNvPr>
            <p:cNvGrpSpPr/>
            <p:nvPr/>
          </p:nvGrpSpPr>
          <p:grpSpPr>
            <a:xfrm>
              <a:off x="9505924" y="4118245"/>
              <a:ext cx="495781" cy="1834068"/>
              <a:chOff x="9505924" y="4118245"/>
              <a:chExt cx="495781" cy="1834068"/>
            </a:xfrm>
          </p:grpSpPr>
          <p:sp>
            <p:nvSpPr>
              <p:cNvPr id="18" name="Freeform: Shape 17">
                <a:extLst>
                  <a:ext uri="{FF2B5EF4-FFF2-40B4-BE49-F238E27FC236}">
                    <a16:creationId xmlns:a16="http://schemas.microsoft.com/office/drawing/2014/main" id="{E02FB7BE-6272-4701-80E5-EEBADC5C7846}"/>
                  </a:ext>
                </a:extLst>
              </p:cNvPr>
              <p:cNvSpPr/>
              <p:nvPr/>
            </p:nvSpPr>
            <p:spPr>
              <a:xfrm>
                <a:off x="9505924" y="4118245"/>
                <a:ext cx="495781" cy="1834068"/>
              </a:xfrm>
              <a:custGeom>
                <a:avLst/>
                <a:gdLst>
                  <a:gd name="connsiteX0" fmla="*/ 709205 w 759302"/>
                  <a:gd name="connsiteY0" fmla="*/ 2384930 h 2776747"/>
                  <a:gd name="connsiteX1" fmla="*/ 621195 w 759302"/>
                  <a:gd name="connsiteY1" fmla="*/ 1347090 h 2776747"/>
                  <a:gd name="connsiteX2" fmla="*/ 551464 w 759302"/>
                  <a:gd name="connsiteY2" fmla="*/ 699879 h 2776747"/>
                  <a:gd name="connsiteX3" fmla="*/ 499335 w 759302"/>
                  <a:gd name="connsiteY3" fmla="*/ 420278 h 2776747"/>
                  <a:gd name="connsiteX4" fmla="*/ 561619 w 759302"/>
                  <a:gd name="connsiteY4" fmla="*/ 172497 h 2776747"/>
                  <a:gd name="connsiteX5" fmla="*/ 545371 w 759302"/>
                  <a:gd name="connsiteY5" fmla="*/ 121045 h 2776747"/>
                  <a:gd name="connsiteX6" fmla="*/ 439083 w 759302"/>
                  <a:gd name="connsiteY6" fmla="*/ 31004 h 2776747"/>
                  <a:gd name="connsiteX7" fmla="*/ 314515 w 759302"/>
                  <a:gd name="connsiteY7" fmla="*/ 14756 h 2776747"/>
                  <a:gd name="connsiteX8" fmla="*/ 188593 w 759302"/>
                  <a:gd name="connsiteY8" fmla="*/ 167081 h 2776747"/>
                  <a:gd name="connsiteX9" fmla="*/ 199425 w 759302"/>
                  <a:gd name="connsiteY9" fmla="*/ 284878 h 2776747"/>
                  <a:gd name="connsiteX10" fmla="*/ 245460 w 759302"/>
                  <a:gd name="connsiteY10" fmla="*/ 450066 h 2776747"/>
                  <a:gd name="connsiteX11" fmla="*/ 66733 w 759302"/>
                  <a:gd name="connsiteY11" fmla="*/ 1296315 h 2776747"/>
                  <a:gd name="connsiteX12" fmla="*/ 32883 w 759302"/>
                  <a:gd name="connsiteY12" fmla="*/ 1658510 h 2776747"/>
                  <a:gd name="connsiteX13" fmla="*/ 3772 w 759302"/>
                  <a:gd name="connsiteY13" fmla="*/ 2548086 h 2776747"/>
                  <a:gd name="connsiteX14" fmla="*/ 6480 w 759302"/>
                  <a:gd name="connsiteY14" fmla="*/ 2761341 h 2776747"/>
                  <a:gd name="connsiteX15" fmla="*/ 759303 w 759302"/>
                  <a:gd name="connsiteY15" fmla="*/ 2764726 h 2776747"/>
                  <a:gd name="connsiteX16" fmla="*/ 709205 w 759302"/>
                  <a:gd name="connsiteY16" fmla="*/ 2384930 h 2776747"/>
                  <a:gd name="connsiteX17" fmla="*/ 709205 w 759302"/>
                  <a:gd name="connsiteY17" fmla="*/ 2384930 h 2776747"/>
                  <a:gd name="connsiteX18" fmla="*/ 583960 w 759302"/>
                  <a:gd name="connsiteY18" fmla="*/ 1070197 h 2776747"/>
                  <a:gd name="connsiteX19" fmla="*/ 583960 w 759302"/>
                  <a:gd name="connsiteY19" fmla="*/ 1067489 h 2776747"/>
                  <a:gd name="connsiteX20" fmla="*/ 583960 w 759302"/>
                  <a:gd name="connsiteY20" fmla="*/ 1067489 h 2776747"/>
                  <a:gd name="connsiteX21" fmla="*/ 586668 w 759302"/>
                  <a:gd name="connsiteY21" fmla="*/ 1070874 h 2776747"/>
                  <a:gd name="connsiteX22" fmla="*/ 583960 w 759302"/>
                  <a:gd name="connsiteY22" fmla="*/ 1070197 h 2776747"/>
                  <a:gd name="connsiteX23" fmla="*/ 583960 w 759302"/>
                  <a:gd name="connsiteY23" fmla="*/ 1070197 h 2776747"/>
                  <a:gd name="connsiteX24" fmla="*/ 605624 w 759302"/>
                  <a:gd name="connsiteY24" fmla="*/ 2390345 h 2776747"/>
                  <a:gd name="connsiteX25" fmla="*/ 607655 w 759302"/>
                  <a:gd name="connsiteY25" fmla="*/ 2390345 h 2776747"/>
                  <a:gd name="connsiteX26" fmla="*/ 621195 w 759302"/>
                  <a:gd name="connsiteY26" fmla="*/ 2390345 h 2776747"/>
                  <a:gd name="connsiteX27" fmla="*/ 605624 w 759302"/>
                  <a:gd name="connsiteY27" fmla="*/ 2390345 h 2776747"/>
                  <a:gd name="connsiteX28" fmla="*/ 605624 w 759302"/>
                  <a:gd name="connsiteY28" fmla="*/ 2390345 h 2776747"/>
                  <a:gd name="connsiteX0" fmla="*/ 709205 w 759304"/>
                  <a:gd name="connsiteY0" fmla="*/ 2384930 h 2767953"/>
                  <a:gd name="connsiteX1" fmla="*/ 621195 w 759304"/>
                  <a:gd name="connsiteY1" fmla="*/ 1347090 h 2767953"/>
                  <a:gd name="connsiteX2" fmla="*/ 551464 w 759304"/>
                  <a:gd name="connsiteY2" fmla="*/ 699879 h 2767953"/>
                  <a:gd name="connsiteX3" fmla="*/ 499335 w 759304"/>
                  <a:gd name="connsiteY3" fmla="*/ 420278 h 2767953"/>
                  <a:gd name="connsiteX4" fmla="*/ 561619 w 759304"/>
                  <a:gd name="connsiteY4" fmla="*/ 172497 h 2767953"/>
                  <a:gd name="connsiteX5" fmla="*/ 545371 w 759304"/>
                  <a:gd name="connsiteY5" fmla="*/ 121045 h 2767953"/>
                  <a:gd name="connsiteX6" fmla="*/ 439083 w 759304"/>
                  <a:gd name="connsiteY6" fmla="*/ 31004 h 2767953"/>
                  <a:gd name="connsiteX7" fmla="*/ 314515 w 759304"/>
                  <a:gd name="connsiteY7" fmla="*/ 14756 h 2767953"/>
                  <a:gd name="connsiteX8" fmla="*/ 188593 w 759304"/>
                  <a:gd name="connsiteY8" fmla="*/ 167081 h 2767953"/>
                  <a:gd name="connsiteX9" fmla="*/ 199425 w 759304"/>
                  <a:gd name="connsiteY9" fmla="*/ 284878 h 2767953"/>
                  <a:gd name="connsiteX10" fmla="*/ 245460 w 759304"/>
                  <a:gd name="connsiteY10" fmla="*/ 450066 h 2767953"/>
                  <a:gd name="connsiteX11" fmla="*/ 66733 w 759304"/>
                  <a:gd name="connsiteY11" fmla="*/ 1296315 h 2767953"/>
                  <a:gd name="connsiteX12" fmla="*/ 32883 w 759304"/>
                  <a:gd name="connsiteY12" fmla="*/ 1658510 h 2767953"/>
                  <a:gd name="connsiteX13" fmla="*/ 3772 w 759304"/>
                  <a:gd name="connsiteY13" fmla="*/ 2548086 h 2767953"/>
                  <a:gd name="connsiteX14" fmla="*/ 6480 w 759304"/>
                  <a:gd name="connsiteY14" fmla="*/ 2761341 h 2767953"/>
                  <a:gd name="connsiteX15" fmla="*/ 759304 w 759304"/>
                  <a:gd name="connsiteY15" fmla="*/ 2732454 h 2767953"/>
                  <a:gd name="connsiteX16" fmla="*/ 709205 w 759304"/>
                  <a:gd name="connsiteY16" fmla="*/ 2384930 h 2767953"/>
                  <a:gd name="connsiteX17" fmla="*/ 709205 w 759304"/>
                  <a:gd name="connsiteY17" fmla="*/ 2384930 h 2767953"/>
                  <a:gd name="connsiteX18" fmla="*/ 583960 w 759304"/>
                  <a:gd name="connsiteY18" fmla="*/ 1070197 h 2767953"/>
                  <a:gd name="connsiteX19" fmla="*/ 583960 w 759304"/>
                  <a:gd name="connsiteY19" fmla="*/ 1067489 h 2767953"/>
                  <a:gd name="connsiteX20" fmla="*/ 583960 w 759304"/>
                  <a:gd name="connsiteY20" fmla="*/ 1067489 h 2767953"/>
                  <a:gd name="connsiteX21" fmla="*/ 586668 w 759304"/>
                  <a:gd name="connsiteY21" fmla="*/ 1070874 h 2767953"/>
                  <a:gd name="connsiteX22" fmla="*/ 583960 w 759304"/>
                  <a:gd name="connsiteY22" fmla="*/ 1070197 h 2767953"/>
                  <a:gd name="connsiteX23" fmla="*/ 583960 w 759304"/>
                  <a:gd name="connsiteY23" fmla="*/ 1070197 h 2767953"/>
                  <a:gd name="connsiteX24" fmla="*/ 605624 w 759304"/>
                  <a:gd name="connsiteY24" fmla="*/ 2390345 h 2767953"/>
                  <a:gd name="connsiteX25" fmla="*/ 607655 w 759304"/>
                  <a:gd name="connsiteY25" fmla="*/ 2390345 h 2767953"/>
                  <a:gd name="connsiteX26" fmla="*/ 621195 w 759304"/>
                  <a:gd name="connsiteY26" fmla="*/ 2390345 h 2767953"/>
                  <a:gd name="connsiteX27" fmla="*/ 605624 w 759304"/>
                  <a:gd name="connsiteY27" fmla="*/ 2390345 h 2767953"/>
                  <a:gd name="connsiteX28" fmla="*/ 605624 w 759304"/>
                  <a:gd name="connsiteY28" fmla="*/ 2390345 h 2767953"/>
                  <a:gd name="connsiteX0" fmla="*/ 709205 w 744961"/>
                  <a:gd name="connsiteY0" fmla="*/ 2384930 h 2767953"/>
                  <a:gd name="connsiteX1" fmla="*/ 621195 w 744961"/>
                  <a:gd name="connsiteY1" fmla="*/ 1347090 h 2767953"/>
                  <a:gd name="connsiteX2" fmla="*/ 551464 w 744961"/>
                  <a:gd name="connsiteY2" fmla="*/ 699879 h 2767953"/>
                  <a:gd name="connsiteX3" fmla="*/ 499335 w 744961"/>
                  <a:gd name="connsiteY3" fmla="*/ 420278 h 2767953"/>
                  <a:gd name="connsiteX4" fmla="*/ 561619 w 744961"/>
                  <a:gd name="connsiteY4" fmla="*/ 172497 h 2767953"/>
                  <a:gd name="connsiteX5" fmla="*/ 545371 w 744961"/>
                  <a:gd name="connsiteY5" fmla="*/ 121045 h 2767953"/>
                  <a:gd name="connsiteX6" fmla="*/ 439083 w 744961"/>
                  <a:gd name="connsiteY6" fmla="*/ 31004 h 2767953"/>
                  <a:gd name="connsiteX7" fmla="*/ 314515 w 744961"/>
                  <a:gd name="connsiteY7" fmla="*/ 14756 h 2767953"/>
                  <a:gd name="connsiteX8" fmla="*/ 188593 w 744961"/>
                  <a:gd name="connsiteY8" fmla="*/ 167081 h 2767953"/>
                  <a:gd name="connsiteX9" fmla="*/ 199425 w 744961"/>
                  <a:gd name="connsiteY9" fmla="*/ 284878 h 2767953"/>
                  <a:gd name="connsiteX10" fmla="*/ 245460 w 744961"/>
                  <a:gd name="connsiteY10" fmla="*/ 450066 h 2767953"/>
                  <a:gd name="connsiteX11" fmla="*/ 66733 w 744961"/>
                  <a:gd name="connsiteY11" fmla="*/ 1296315 h 2767953"/>
                  <a:gd name="connsiteX12" fmla="*/ 32883 w 744961"/>
                  <a:gd name="connsiteY12" fmla="*/ 1658510 h 2767953"/>
                  <a:gd name="connsiteX13" fmla="*/ 3772 w 744961"/>
                  <a:gd name="connsiteY13" fmla="*/ 2548086 h 2767953"/>
                  <a:gd name="connsiteX14" fmla="*/ 6480 w 744961"/>
                  <a:gd name="connsiteY14" fmla="*/ 2761341 h 2767953"/>
                  <a:gd name="connsiteX15" fmla="*/ 744961 w 744961"/>
                  <a:gd name="connsiteY15" fmla="*/ 2732454 h 2767953"/>
                  <a:gd name="connsiteX16" fmla="*/ 709205 w 744961"/>
                  <a:gd name="connsiteY16" fmla="*/ 2384930 h 2767953"/>
                  <a:gd name="connsiteX17" fmla="*/ 709205 w 744961"/>
                  <a:gd name="connsiteY17" fmla="*/ 2384930 h 2767953"/>
                  <a:gd name="connsiteX18" fmla="*/ 583960 w 744961"/>
                  <a:gd name="connsiteY18" fmla="*/ 1070197 h 2767953"/>
                  <a:gd name="connsiteX19" fmla="*/ 583960 w 744961"/>
                  <a:gd name="connsiteY19" fmla="*/ 1067489 h 2767953"/>
                  <a:gd name="connsiteX20" fmla="*/ 583960 w 744961"/>
                  <a:gd name="connsiteY20" fmla="*/ 1067489 h 2767953"/>
                  <a:gd name="connsiteX21" fmla="*/ 586668 w 744961"/>
                  <a:gd name="connsiteY21" fmla="*/ 1070874 h 2767953"/>
                  <a:gd name="connsiteX22" fmla="*/ 583960 w 744961"/>
                  <a:gd name="connsiteY22" fmla="*/ 1070197 h 2767953"/>
                  <a:gd name="connsiteX23" fmla="*/ 583960 w 744961"/>
                  <a:gd name="connsiteY23" fmla="*/ 1070197 h 2767953"/>
                  <a:gd name="connsiteX24" fmla="*/ 605624 w 744961"/>
                  <a:gd name="connsiteY24" fmla="*/ 2390345 h 2767953"/>
                  <a:gd name="connsiteX25" fmla="*/ 607655 w 744961"/>
                  <a:gd name="connsiteY25" fmla="*/ 2390345 h 2767953"/>
                  <a:gd name="connsiteX26" fmla="*/ 621195 w 744961"/>
                  <a:gd name="connsiteY26" fmla="*/ 2390345 h 2767953"/>
                  <a:gd name="connsiteX27" fmla="*/ 605624 w 744961"/>
                  <a:gd name="connsiteY27" fmla="*/ 2390345 h 2767953"/>
                  <a:gd name="connsiteX28" fmla="*/ 605624 w 744961"/>
                  <a:gd name="connsiteY28" fmla="*/ 2390345 h 2767953"/>
                  <a:gd name="connsiteX0" fmla="*/ 709205 w 744961"/>
                  <a:gd name="connsiteY0" fmla="*/ 2384930 h 2761830"/>
                  <a:gd name="connsiteX1" fmla="*/ 621195 w 744961"/>
                  <a:gd name="connsiteY1" fmla="*/ 1347090 h 2761830"/>
                  <a:gd name="connsiteX2" fmla="*/ 551464 w 744961"/>
                  <a:gd name="connsiteY2" fmla="*/ 699879 h 2761830"/>
                  <a:gd name="connsiteX3" fmla="*/ 499335 w 744961"/>
                  <a:gd name="connsiteY3" fmla="*/ 420278 h 2761830"/>
                  <a:gd name="connsiteX4" fmla="*/ 561619 w 744961"/>
                  <a:gd name="connsiteY4" fmla="*/ 172497 h 2761830"/>
                  <a:gd name="connsiteX5" fmla="*/ 545371 w 744961"/>
                  <a:gd name="connsiteY5" fmla="*/ 121045 h 2761830"/>
                  <a:gd name="connsiteX6" fmla="*/ 439083 w 744961"/>
                  <a:gd name="connsiteY6" fmla="*/ 31004 h 2761830"/>
                  <a:gd name="connsiteX7" fmla="*/ 314515 w 744961"/>
                  <a:gd name="connsiteY7" fmla="*/ 14756 h 2761830"/>
                  <a:gd name="connsiteX8" fmla="*/ 188593 w 744961"/>
                  <a:gd name="connsiteY8" fmla="*/ 167081 h 2761830"/>
                  <a:gd name="connsiteX9" fmla="*/ 199425 w 744961"/>
                  <a:gd name="connsiteY9" fmla="*/ 284878 h 2761830"/>
                  <a:gd name="connsiteX10" fmla="*/ 245460 w 744961"/>
                  <a:gd name="connsiteY10" fmla="*/ 450066 h 2761830"/>
                  <a:gd name="connsiteX11" fmla="*/ 66733 w 744961"/>
                  <a:gd name="connsiteY11" fmla="*/ 1296315 h 2761830"/>
                  <a:gd name="connsiteX12" fmla="*/ 32883 w 744961"/>
                  <a:gd name="connsiteY12" fmla="*/ 1658510 h 2761830"/>
                  <a:gd name="connsiteX13" fmla="*/ 3772 w 744961"/>
                  <a:gd name="connsiteY13" fmla="*/ 2548086 h 2761830"/>
                  <a:gd name="connsiteX14" fmla="*/ 6480 w 744961"/>
                  <a:gd name="connsiteY14" fmla="*/ 2754170 h 2761830"/>
                  <a:gd name="connsiteX15" fmla="*/ 744961 w 744961"/>
                  <a:gd name="connsiteY15" fmla="*/ 2732454 h 2761830"/>
                  <a:gd name="connsiteX16" fmla="*/ 709205 w 744961"/>
                  <a:gd name="connsiteY16" fmla="*/ 2384930 h 2761830"/>
                  <a:gd name="connsiteX17" fmla="*/ 709205 w 744961"/>
                  <a:gd name="connsiteY17" fmla="*/ 2384930 h 2761830"/>
                  <a:gd name="connsiteX18" fmla="*/ 583960 w 744961"/>
                  <a:gd name="connsiteY18" fmla="*/ 1070197 h 2761830"/>
                  <a:gd name="connsiteX19" fmla="*/ 583960 w 744961"/>
                  <a:gd name="connsiteY19" fmla="*/ 1067489 h 2761830"/>
                  <a:gd name="connsiteX20" fmla="*/ 583960 w 744961"/>
                  <a:gd name="connsiteY20" fmla="*/ 1067489 h 2761830"/>
                  <a:gd name="connsiteX21" fmla="*/ 586668 w 744961"/>
                  <a:gd name="connsiteY21" fmla="*/ 1070874 h 2761830"/>
                  <a:gd name="connsiteX22" fmla="*/ 583960 w 744961"/>
                  <a:gd name="connsiteY22" fmla="*/ 1070197 h 2761830"/>
                  <a:gd name="connsiteX23" fmla="*/ 583960 w 744961"/>
                  <a:gd name="connsiteY23" fmla="*/ 1070197 h 2761830"/>
                  <a:gd name="connsiteX24" fmla="*/ 605624 w 744961"/>
                  <a:gd name="connsiteY24" fmla="*/ 2390345 h 2761830"/>
                  <a:gd name="connsiteX25" fmla="*/ 607655 w 744961"/>
                  <a:gd name="connsiteY25" fmla="*/ 2390345 h 2761830"/>
                  <a:gd name="connsiteX26" fmla="*/ 621195 w 744961"/>
                  <a:gd name="connsiteY26" fmla="*/ 2390345 h 2761830"/>
                  <a:gd name="connsiteX27" fmla="*/ 605624 w 744961"/>
                  <a:gd name="connsiteY27" fmla="*/ 2390345 h 2761830"/>
                  <a:gd name="connsiteX28" fmla="*/ 605624 w 744961"/>
                  <a:gd name="connsiteY28" fmla="*/ 2390345 h 2761830"/>
                  <a:gd name="connsiteX0" fmla="*/ 751259 w 787015"/>
                  <a:gd name="connsiteY0" fmla="*/ 2384930 h 2761830"/>
                  <a:gd name="connsiteX1" fmla="*/ 663249 w 787015"/>
                  <a:gd name="connsiteY1" fmla="*/ 1347090 h 2761830"/>
                  <a:gd name="connsiteX2" fmla="*/ 593518 w 787015"/>
                  <a:gd name="connsiteY2" fmla="*/ 699879 h 2761830"/>
                  <a:gd name="connsiteX3" fmla="*/ 541389 w 787015"/>
                  <a:gd name="connsiteY3" fmla="*/ 420278 h 2761830"/>
                  <a:gd name="connsiteX4" fmla="*/ 603673 w 787015"/>
                  <a:gd name="connsiteY4" fmla="*/ 172497 h 2761830"/>
                  <a:gd name="connsiteX5" fmla="*/ 587425 w 787015"/>
                  <a:gd name="connsiteY5" fmla="*/ 121045 h 2761830"/>
                  <a:gd name="connsiteX6" fmla="*/ 481137 w 787015"/>
                  <a:gd name="connsiteY6" fmla="*/ 31004 h 2761830"/>
                  <a:gd name="connsiteX7" fmla="*/ 356569 w 787015"/>
                  <a:gd name="connsiteY7" fmla="*/ 14756 h 2761830"/>
                  <a:gd name="connsiteX8" fmla="*/ 230647 w 787015"/>
                  <a:gd name="connsiteY8" fmla="*/ 167081 h 2761830"/>
                  <a:gd name="connsiteX9" fmla="*/ 241479 w 787015"/>
                  <a:gd name="connsiteY9" fmla="*/ 284878 h 2761830"/>
                  <a:gd name="connsiteX10" fmla="*/ 287514 w 787015"/>
                  <a:gd name="connsiteY10" fmla="*/ 450066 h 2761830"/>
                  <a:gd name="connsiteX11" fmla="*/ 108787 w 787015"/>
                  <a:gd name="connsiteY11" fmla="*/ 1296315 h 2761830"/>
                  <a:gd name="connsiteX12" fmla="*/ 74937 w 787015"/>
                  <a:gd name="connsiteY12" fmla="*/ 1658510 h 2761830"/>
                  <a:gd name="connsiteX13" fmla="*/ 48534 w 787015"/>
                  <a:gd name="connsiteY13" fmla="*/ 2754170 h 2761830"/>
                  <a:gd name="connsiteX14" fmla="*/ 787015 w 787015"/>
                  <a:gd name="connsiteY14" fmla="*/ 2732454 h 2761830"/>
                  <a:gd name="connsiteX15" fmla="*/ 751259 w 787015"/>
                  <a:gd name="connsiteY15" fmla="*/ 2384930 h 2761830"/>
                  <a:gd name="connsiteX16" fmla="*/ 751259 w 787015"/>
                  <a:gd name="connsiteY16" fmla="*/ 2384930 h 2761830"/>
                  <a:gd name="connsiteX17" fmla="*/ 626014 w 787015"/>
                  <a:gd name="connsiteY17" fmla="*/ 1070197 h 2761830"/>
                  <a:gd name="connsiteX18" fmla="*/ 626014 w 787015"/>
                  <a:gd name="connsiteY18" fmla="*/ 1067489 h 2761830"/>
                  <a:gd name="connsiteX19" fmla="*/ 626014 w 787015"/>
                  <a:gd name="connsiteY19" fmla="*/ 1067489 h 2761830"/>
                  <a:gd name="connsiteX20" fmla="*/ 628722 w 787015"/>
                  <a:gd name="connsiteY20" fmla="*/ 1070874 h 2761830"/>
                  <a:gd name="connsiteX21" fmla="*/ 626014 w 787015"/>
                  <a:gd name="connsiteY21" fmla="*/ 1070197 h 2761830"/>
                  <a:gd name="connsiteX22" fmla="*/ 626014 w 787015"/>
                  <a:gd name="connsiteY22" fmla="*/ 1070197 h 2761830"/>
                  <a:gd name="connsiteX23" fmla="*/ 647678 w 787015"/>
                  <a:gd name="connsiteY23" fmla="*/ 2390345 h 2761830"/>
                  <a:gd name="connsiteX24" fmla="*/ 649709 w 787015"/>
                  <a:gd name="connsiteY24" fmla="*/ 2390345 h 2761830"/>
                  <a:gd name="connsiteX25" fmla="*/ 663249 w 787015"/>
                  <a:gd name="connsiteY25" fmla="*/ 2390345 h 2761830"/>
                  <a:gd name="connsiteX26" fmla="*/ 647678 w 787015"/>
                  <a:gd name="connsiteY26" fmla="*/ 2390345 h 2761830"/>
                  <a:gd name="connsiteX27" fmla="*/ 647678 w 787015"/>
                  <a:gd name="connsiteY27" fmla="*/ 2390345 h 2761830"/>
                  <a:gd name="connsiteX0" fmla="*/ 751259 w 787015"/>
                  <a:gd name="connsiteY0" fmla="*/ 2384930 h 2761830"/>
                  <a:gd name="connsiteX1" fmla="*/ 663249 w 787015"/>
                  <a:gd name="connsiteY1" fmla="*/ 1347090 h 2761830"/>
                  <a:gd name="connsiteX2" fmla="*/ 593518 w 787015"/>
                  <a:gd name="connsiteY2" fmla="*/ 699879 h 2761830"/>
                  <a:gd name="connsiteX3" fmla="*/ 541389 w 787015"/>
                  <a:gd name="connsiteY3" fmla="*/ 420278 h 2761830"/>
                  <a:gd name="connsiteX4" fmla="*/ 603673 w 787015"/>
                  <a:gd name="connsiteY4" fmla="*/ 172497 h 2761830"/>
                  <a:gd name="connsiteX5" fmla="*/ 587425 w 787015"/>
                  <a:gd name="connsiteY5" fmla="*/ 121045 h 2761830"/>
                  <a:gd name="connsiteX6" fmla="*/ 481137 w 787015"/>
                  <a:gd name="connsiteY6" fmla="*/ 31004 h 2761830"/>
                  <a:gd name="connsiteX7" fmla="*/ 356569 w 787015"/>
                  <a:gd name="connsiteY7" fmla="*/ 14756 h 2761830"/>
                  <a:gd name="connsiteX8" fmla="*/ 230647 w 787015"/>
                  <a:gd name="connsiteY8" fmla="*/ 167081 h 2761830"/>
                  <a:gd name="connsiteX9" fmla="*/ 241479 w 787015"/>
                  <a:gd name="connsiteY9" fmla="*/ 284878 h 2761830"/>
                  <a:gd name="connsiteX10" fmla="*/ 287514 w 787015"/>
                  <a:gd name="connsiteY10" fmla="*/ 450066 h 2761830"/>
                  <a:gd name="connsiteX11" fmla="*/ 108787 w 787015"/>
                  <a:gd name="connsiteY11" fmla="*/ 1296315 h 2761830"/>
                  <a:gd name="connsiteX12" fmla="*/ 74937 w 787015"/>
                  <a:gd name="connsiteY12" fmla="*/ 1658510 h 2761830"/>
                  <a:gd name="connsiteX13" fmla="*/ 48534 w 787015"/>
                  <a:gd name="connsiteY13" fmla="*/ 2754170 h 2761830"/>
                  <a:gd name="connsiteX14" fmla="*/ 787015 w 787015"/>
                  <a:gd name="connsiteY14" fmla="*/ 2732454 h 2761830"/>
                  <a:gd name="connsiteX15" fmla="*/ 751259 w 787015"/>
                  <a:gd name="connsiteY15" fmla="*/ 2384930 h 2761830"/>
                  <a:gd name="connsiteX16" fmla="*/ 751259 w 787015"/>
                  <a:gd name="connsiteY16" fmla="*/ 2384930 h 2761830"/>
                  <a:gd name="connsiteX17" fmla="*/ 626014 w 787015"/>
                  <a:gd name="connsiteY17" fmla="*/ 1070197 h 2761830"/>
                  <a:gd name="connsiteX18" fmla="*/ 626014 w 787015"/>
                  <a:gd name="connsiteY18" fmla="*/ 1067489 h 2761830"/>
                  <a:gd name="connsiteX19" fmla="*/ 626014 w 787015"/>
                  <a:gd name="connsiteY19" fmla="*/ 1067489 h 2761830"/>
                  <a:gd name="connsiteX20" fmla="*/ 628722 w 787015"/>
                  <a:gd name="connsiteY20" fmla="*/ 1070874 h 2761830"/>
                  <a:gd name="connsiteX21" fmla="*/ 626014 w 787015"/>
                  <a:gd name="connsiteY21" fmla="*/ 1070197 h 2761830"/>
                  <a:gd name="connsiteX22" fmla="*/ 626014 w 787015"/>
                  <a:gd name="connsiteY22" fmla="*/ 1070197 h 2761830"/>
                  <a:gd name="connsiteX23" fmla="*/ 647678 w 787015"/>
                  <a:gd name="connsiteY23" fmla="*/ 2390345 h 2761830"/>
                  <a:gd name="connsiteX24" fmla="*/ 649709 w 787015"/>
                  <a:gd name="connsiteY24" fmla="*/ 2390345 h 2761830"/>
                  <a:gd name="connsiteX25" fmla="*/ 647678 w 787015"/>
                  <a:gd name="connsiteY25" fmla="*/ 2390345 h 2761830"/>
                  <a:gd name="connsiteX26" fmla="*/ 647678 w 787015"/>
                  <a:gd name="connsiteY26" fmla="*/ 2390345 h 2761830"/>
                  <a:gd name="connsiteX0" fmla="*/ 751259 w 787015"/>
                  <a:gd name="connsiteY0" fmla="*/ 2384930 h 2761830"/>
                  <a:gd name="connsiteX1" fmla="*/ 663249 w 787015"/>
                  <a:gd name="connsiteY1" fmla="*/ 1347090 h 2761830"/>
                  <a:gd name="connsiteX2" fmla="*/ 593518 w 787015"/>
                  <a:gd name="connsiteY2" fmla="*/ 699879 h 2761830"/>
                  <a:gd name="connsiteX3" fmla="*/ 541389 w 787015"/>
                  <a:gd name="connsiteY3" fmla="*/ 420278 h 2761830"/>
                  <a:gd name="connsiteX4" fmla="*/ 603673 w 787015"/>
                  <a:gd name="connsiteY4" fmla="*/ 172497 h 2761830"/>
                  <a:gd name="connsiteX5" fmla="*/ 587425 w 787015"/>
                  <a:gd name="connsiteY5" fmla="*/ 121045 h 2761830"/>
                  <a:gd name="connsiteX6" fmla="*/ 481137 w 787015"/>
                  <a:gd name="connsiteY6" fmla="*/ 31004 h 2761830"/>
                  <a:gd name="connsiteX7" fmla="*/ 356569 w 787015"/>
                  <a:gd name="connsiteY7" fmla="*/ 14756 h 2761830"/>
                  <a:gd name="connsiteX8" fmla="*/ 230647 w 787015"/>
                  <a:gd name="connsiteY8" fmla="*/ 167081 h 2761830"/>
                  <a:gd name="connsiteX9" fmla="*/ 241479 w 787015"/>
                  <a:gd name="connsiteY9" fmla="*/ 284878 h 2761830"/>
                  <a:gd name="connsiteX10" fmla="*/ 287514 w 787015"/>
                  <a:gd name="connsiteY10" fmla="*/ 450066 h 2761830"/>
                  <a:gd name="connsiteX11" fmla="*/ 108787 w 787015"/>
                  <a:gd name="connsiteY11" fmla="*/ 1296315 h 2761830"/>
                  <a:gd name="connsiteX12" fmla="*/ 74937 w 787015"/>
                  <a:gd name="connsiteY12" fmla="*/ 1658510 h 2761830"/>
                  <a:gd name="connsiteX13" fmla="*/ 48534 w 787015"/>
                  <a:gd name="connsiteY13" fmla="*/ 2754170 h 2761830"/>
                  <a:gd name="connsiteX14" fmla="*/ 787015 w 787015"/>
                  <a:gd name="connsiteY14" fmla="*/ 2732454 h 2761830"/>
                  <a:gd name="connsiteX15" fmla="*/ 751259 w 787015"/>
                  <a:gd name="connsiteY15" fmla="*/ 2384930 h 2761830"/>
                  <a:gd name="connsiteX16" fmla="*/ 751259 w 787015"/>
                  <a:gd name="connsiteY16" fmla="*/ 2384930 h 2761830"/>
                  <a:gd name="connsiteX17" fmla="*/ 626014 w 787015"/>
                  <a:gd name="connsiteY17" fmla="*/ 1070197 h 2761830"/>
                  <a:gd name="connsiteX18" fmla="*/ 626014 w 787015"/>
                  <a:gd name="connsiteY18" fmla="*/ 1067489 h 2761830"/>
                  <a:gd name="connsiteX19" fmla="*/ 626014 w 787015"/>
                  <a:gd name="connsiteY19" fmla="*/ 1067489 h 2761830"/>
                  <a:gd name="connsiteX20" fmla="*/ 628722 w 787015"/>
                  <a:gd name="connsiteY20" fmla="*/ 1070874 h 2761830"/>
                  <a:gd name="connsiteX21" fmla="*/ 626014 w 787015"/>
                  <a:gd name="connsiteY21" fmla="*/ 1070197 h 2761830"/>
                  <a:gd name="connsiteX22" fmla="*/ 626014 w 787015"/>
                  <a:gd name="connsiteY22" fmla="*/ 1070197 h 2761830"/>
                  <a:gd name="connsiteX23" fmla="*/ 647678 w 787015"/>
                  <a:gd name="connsiteY23" fmla="*/ 2390345 h 2761830"/>
                  <a:gd name="connsiteX24" fmla="*/ 649709 w 787015"/>
                  <a:gd name="connsiteY24" fmla="*/ 2390345 h 2761830"/>
                  <a:gd name="connsiteX25" fmla="*/ 647678 w 787015"/>
                  <a:gd name="connsiteY25" fmla="*/ 2390345 h 2761830"/>
                  <a:gd name="connsiteX0" fmla="*/ 751259 w 787015"/>
                  <a:gd name="connsiteY0" fmla="*/ 2384930 h 2761830"/>
                  <a:gd name="connsiteX1" fmla="*/ 663249 w 787015"/>
                  <a:gd name="connsiteY1" fmla="*/ 1347090 h 2761830"/>
                  <a:gd name="connsiteX2" fmla="*/ 593518 w 787015"/>
                  <a:gd name="connsiteY2" fmla="*/ 699879 h 2761830"/>
                  <a:gd name="connsiteX3" fmla="*/ 541389 w 787015"/>
                  <a:gd name="connsiteY3" fmla="*/ 420278 h 2761830"/>
                  <a:gd name="connsiteX4" fmla="*/ 603673 w 787015"/>
                  <a:gd name="connsiteY4" fmla="*/ 172497 h 2761830"/>
                  <a:gd name="connsiteX5" fmla="*/ 587425 w 787015"/>
                  <a:gd name="connsiteY5" fmla="*/ 121045 h 2761830"/>
                  <a:gd name="connsiteX6" fmla="*/ 481137 w 787015"/>
                  <a:gd name="connsiteY6" fmla="*/ 31004 h 2761830"/>
                  <a:gd name="connsiteX7" fmla="*/ 356569 w 787015"/>
                  <a:gd name="connsiteY7" fmla="*/ 14756 h 2761830"/>
                  <a:gd name="connsiteX8" fmla="*/ 230647 w 787015"/>
                  <a:gd name="connsiteY8" fmla="*/ 167081 h 2761830"/>
                  <a:gd name="connsiteX9" fmla="*/ 241479 w 787015"/>
                  <a:gd name="connsiteY9" fmla="*/ 284878 h 2761830"/>
                  <a:gd name="connsiteX10" fmla="*/ 287514 w 787015"/>
                  <a:gd name="connsiteY10" fmla="*/ 450066 h 2761830"/>
                  <a:gd name="connsiteX11" fmla="*/ 108787 w 787015"/>
                  <a:gd name="connsiteY11" fmla="*/ 1296315 h 2761830"/>
                  <a:gd name="connsiteX12" fmla="*/ 74937 w 787015"/>
                  <a:gd name="connsiteY12" fmla="*/ 1658510 h 2761830"/>
                  <a:gd name="connsiteX13" fmla="*/ 48534 w 787015"/>
                  <a:gd name="connsiteY13" fmla="*/ 2754170 h 2761830"/>
                  <a:gd name="connsiteX14" fmla="*/ 787015 w 787015"/>
                  <a:gd name="connsiteY14" fmla="*/ 2732454 h 2761830"/>
                  <a:gd name="connsiteX15" fmla="*/ 751259 w 787015"/>
                  <a:gd name="connsiteY15" fmla="*/ 2384930 h 2761830"/>
                  <a:gd name="connsiteX16" fmla="*/ 751259 w 787015"/>
                  <a:gd name="connsiteY16" fmla="*/ 2384930 h 2761830"/>
                  <a:gd name="connsiteX17" fmla="*/ 626014 w 787015"/>
                  <a:gd name="connsiteY17" fmla="*/ 1070197 h 2761830"/>
                  <a:gd name="connsiteX18" fmla="*/ 626014 w 787015"/>
                  <a:gd name="connsiteY18" fmla="*/ 1067489 h 2761830"/>
                  <a:gd name="connsiteX19" fmla="*/ 626014 w 787015"/>
                  <a:gd name="connsiteY19" fmla="*/ 1067489 h 2761830"/>
                  <a:gd name="connsiteX20" fmla="*/ 628722 w 787015"/>
                  <a:gd name="connsiteY20" fmla="*/ 1070874 h 2761830"/>
                  <a:gd name="connsiteX21" fmla="*/ 626014 w 787015"/>
                  <a:gd name="connsiteY21" fmla="*/ 1070197 h 2761830"/>
                  <a:gd name="connsiteX22" fmla="*/ 626014 w 787015"/>
                  <a:gd name="connsiteY22" fmla="*/ 1070197 h 2761830"/>
                  <a:gd name="connsiteX0" fmla="*/ 702725 w 738481"/>
                  <a:gd name="connsiteY0" fmla="*/ 2384930 h 2761830"/>
                  <a:gd name="connsiteX1" fmla="*/ 614715 w 738481"/>
                  <a:gd name="connsiteY1" fmla="*/ 1347090 h 2761830"/>
                  <a:gd name="connsiteX2" fmla="*/ 544984 w 738481"/>
                  <a:gd name="connsiteY2" fmla="*/ 699879 h 2761830"/>
                  <a:gd name="connsiteX3" fmla="*/ 492855 w 738481"/>
                  <a:gd name="connsiteY3" fmla="*/ 420278 h 2761830"/>
                  <a:gd name="connsiteX4" fmla="*/ 555139 w 738481"/>
                  <a:gd name="connsiteY4" fmla="*/ 172497 h 2761830"/>
                  <a:gd name="connsiteX5" fmla="*/ 538891 w 738481"/>
                  <a:gd name="connsiteY5" fmla="*/ 121045 h 2761830"/>
                  <a:gd name="connsiteX6" fmla="*/ 432603 w 738481"/>
                  <a:gd name="connsiteY6" fmla="*/ 31004 h 2761830"/>
                  <a:gd name="connsiteX7" fmla="*/ 308035 w 738481"/>
                  <a:gd name="connsiteY7" fmla="*/ 14756 h 2761830"/>
                  <a:gd name="connsiteX8" fmla="*/ 182113 w 738481"/>
                  <a:gd name="connsiteY8" fmla="*/ 167081 h 2761830"/>
                  <a:gd name="connsiteX9" fmla="*/ 192945 w 738481"/>
                  <a:gd name="connsiteY9" fmla="*/ 284878 h 2761830"/>
                  <a:gd name="connsiteX10" fmla="*/ 238980 w 738481"/>
                  <a:gd name="connsiteY10" fmla="*/ 450066 h 2761830"/>
                  <a:gd name="connsiteX11" fmla="*/ 60253 w 738481"/>
                  <a:gd name="connsiteY11" fmla="*/ 1296315 h 2761830"/>
                  <a:gd name="connsiteX12" fmla="*/ 26403 w 738481"/>
                  <a:gd name="connsiteY12" fmla="*/ 1658510 h 2761830"/>
                  <a:gd name="connsiteX13" fmla="*/ 0 w 738481"/>
                  <a:gd name="connsiteY13" fmla="*/ 2754170 h 2761830"/>
                  <a:gd name="connsiteX14" fmla="*/ 738481 w 738481"/>
                  <a:gd name="connsiteY14" fmla="*/ 2732454 h 2761830"/>
                  <a:gd name="connsiteX15" fmla="*/ 702725 w 738481"/>
                  <a:gd name="connsiteY15" fmla="*/ 2384930 h 2761830"/>
                  <a:gd name="connsiteX16" fmla="*/ 702725 w 738481"/>
                  <a:gd name="connsiteY16" fmla="*/ 2384930 h 2761830"/>
                  <a:gd name="connsiteX17" fmla="*/ 577480 w 738481"/>
                  <a:gd name="connsiteY17" fmla="*/ 1070197 h 2761830"/>
                  <a:gd name="connsiteX18" fmla="*/ 577480 w 738481"/>
                  <a:gd name="connsiteY18" fmla="*/ 1067489 h 2761830"/>
                  <a:gd name="connsiteX19" fmla="*/ 577480 w 738481"/>
                  <a:gd name="connsiteY19" fmla="*/ 1067489 h 2761830"/>
                  <a:gd name="connsiteX20" fmla="*/ 580188 w 738481"/>
                  <a:gd name="connsiteY20" fmla="*/ 1070874 h 2761830"/>
                  <a:gd name="connsiteX21" fmla="*/ 577480 w 738481"/>
                  <a:gd name="connsiteY21" fmla="*/ 1070197 h 2761830"/>
                  <a:gd name="connsiteX22" fmla="*/ 577480 w 738481"/>
                  <a:gd name="connsiteY22" fmla="*/ 1070197 h 2761830"/>
                  <a:gd name="connsiteX0" fmla="*/ 710816 w 746572"/>
                  <a:gd name="connsiteY0" fmla="*/ 2384930 h 2761830"/>
                  <a:gd name="connsiteX1" fmla="*/ 622806 w 746572"/>
                  <a:gd name="connsiteY1" fmla="*/ 1347090 h 2761830"/>
                  <a:gd name="connsiteX2" fmla="*/ 553075 w 746572"/>
                  <a:gd name="connsiteY2" fmla="*/ 699879 h 2761830"/>
                  <a:gd name="connsiteX3" fmla="*/ 500946 w 746572"/>
                  <a:gd name="connsiteY3" fmla="*/ 420278 h 2761830"/>
                  <a:gd name="connsiteX4" fmla="*/ 563230 w 746572"/>
                  <a:gd name="connsiteY4" fmla="*/ 172497 h 2761830"/>
                  <a:gd name="connsiteX5" fmla="*/ 546982 w 746572"/>
                  <a:gd name="connsiteY5" fmla="*/ 121045 h 2761830"/>
                  <a:gd name="connsiteX6" fmla="*/ 440694 w 746572"/>
                  <a:gd name="connsiteY6" fmla="*/ 31004 h 2761830"/>
                  <a:gd name="connsiteX7" fmla="*/ 316126 w 746572"/>
                  <a:gd name="connsiteY7" fmla="*/ 14756 h 2761830"/>
                  <a:gd name="connsiteX8" fmla="*/ 190204 w 746572"/>
                  <a:gd name="connsiteY8" fmla="*/ 167081 h 2761830"/>
                  <a:gd name="connsiteX9" fmla="*/ 201036 w 746572"/>
                  <a:gd name="connsiteY9" fmla="*/ 284878 h 2761830"/>
                  <a:gd name="connsiteX10" fmla="*/ 247071 w 746572"/>
                  <a:gd name="connsiteY10" fmla="*/ 450066 h 2761830"/>
                  <a:gd name="connsiteX11" fmla="*/ 68344 w 746572"/>
                  <a:gd name="connsiteY11" fmla="*/ 1296315 h 2761830"/>
                  <a:gd name="connsiteX12" fmla="*/ 34494 w 746572"/>
                  <a:gd name="connsiteY12" fmla="*/ 1658510 h 2761830"/>
                  <a:gd name="connsiteX13" fmla="*/ 8091 w 746572"/>
                  <a:gd name="connsiteY13" fmla="*/ 2754170 h 2761830"/>
                  <a:gd name="connsiteX14" fmla="*/ 746572 w 746572"/>
                  <a:gd name="connsiteY14" fmla="*/ 2732454 h 2761830"/>
                  <a:gd name="connsiteX15" fmla="*/ 710816 w 746572"/>
                  <a:gd name="connsiteY15" fmla="*/ 2384930 h 2761830"/>
                  <a:gd name="connsiteX16" fmla="*/ 710816 w 746572"/>
                  <a:gd name="connsiteY16" fmla="*/ 2384930 h 2761830"/>
                  <a:gd name="connsiteX17" fmla="*/ 585571 w 746572"/>
                  <a:gd name="connsiteY17" fmla="*/ 1070197 h 2761830"/>
                  <a:gd name="connsiteX18" fmla="*/ 585571 w 746572"/>
                  <a:gd name="connsiteY18" fmla="*/ 1067489 h 2761830"/>
                  <a:gd name="connsiteX19" fmla="*/ 585571 w 746572"/>
                  <a:gd name="connsiteY19" fmla="*/ 1067489 h 2761830"/>
                  <a:gd name="connsiteX20" fmla="*/ 588279 w 746572"/>
                  <a:gd name="connsiteY20" fmla="*/ 1070874 h 2761830"/>
                  <a:gd name="connsiteX21" fmla="*/ 585571 w 746572"/>
                  <a:gd name="connsiteY21" fmla="*/ 1070197 h 2761830"/>
                  <a:gd name="connsiteX22" fmla="*/ 585571 w 746572"/>
                  <a:gd name="connsiteY22" fmla="*/ 1070197 h 276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46572" h="2761830">
                    <a:moveTo>
                      <a:pt x="710816" y="2384930"/>
                    </a:moveTo>
                    <a:cubicBezTo>
                      <a:pt x="681705" y="2038983"/>
                      <a:pt x="652594" y="1693036"/>
                      <a:pt x="622806" y="1347090"/>
                    </a:cubicBezTo>
                    <a:cubicBezTo>
                      <a:pt x="614005" y="1244186"/>
                      <a:pt x="559169" y="757424"/>
                      <a:pt x="553075" y="699879"/>
                    </a:cubicBezTo>
                    <a:cubicBezTo>
                      <a:pt x="546305" y="639626"/>
                      <a:pt x="500269" y="483916"/>
                      <a:pt x="500946" y="420278"/>
                    </a:cubicBezTo>
                    <a:cubicBezTo>
                      <a:pt x="515840" y="354609"/>
                      <a:pt x="564584" y="182652"/>
                      <a:pt x="563230" y="172497"/>
                    </a:cubicBezTo>
                    <a:cubicBezTo>
                      <a:pt x="562554" y="169112"/>
                      <a:pt x="557137" y="131877"/>
                      <a:pt x="546982" y="121045"/>
                    </a:cubicBezTo>
                    <a:cubicBezTo>
                      <a:pt x="532765" y="87872"/>
                      <a:pt x="452202" y="38451"/>
                      <a:pt x="440694" y="31004"/>
                    </a:cubicBezTo>
                    <a:cubicBezTo>
                      <a:pt x="402781" y="-3523"/>
                      <a:pt x="355391" y="-9616"/>
                      <a:pt x="316126" y="14756"/>
                    </a:cubicBezTo>
                    <a:cubicBezTo>
                      <a:pt x="260611" y="53345"/>
                      <a:pt x="222023" y="107505"/>
                      <a:pt x="190204" y="167081"/>
                    </a:cubicBezTo>
                    <a:cubicBezTo>
                      <a:pt x="162446" y="204316"/>
                      <a:pt x="165155" y="236134"/>
                      <a:pt x="201036" y="284878"/>
                    </a:cubicBezTo>
                    <a:cubicBezTo>
                      <a:pt x="227439" y="336330"/>
                      <a:pt x="256549" y="382366"/>
                      <a:pt x="247071" y="450066"/>
                    </a:cubicBezTo>
                    <a:cubicBezTo>
                      <a:pt x="230824" y="555678"/>
                      <a:pt x="134013" y="873868"/>
                      <a:pt x="68344" y="1296315"/>
                    </a:cubicBezTo>
                    <a:cubicBezTo>
                      <a:pt x="50065" y="1416144"/>
                      <a:pt x="46003" y="1538004"/>
                      <a:pt x="34494" y="1658510"/>
                    </a:cubicBezTo>
                    <a:cubicBezTo>
                      <a:pt x="24452" y="1901486"/>
                      <a:pt x="-17358" y="2424575"/>
                      <a:pt x="8091" y="2754170"/>
                    </a:cubicBezTo>
                    <a:cubicBezTo>
                      <a:pt x="30432" y="2775157"/>
                      <a:pt x="706629" y="2748025"/>
                      <a:pt x="746572" y="2732454"/>
                    </a:cubicBezTo>
                    <a:cubicBezTo>
                      <a:pt x="744541" y="2724330"/>
                      <a:pt x="711493" y="2394407"/>
                      <a:pt x="710816" y="2384930"/>
                    </a:cubicBezTo>
                    <a:lnTo>
                      <a:pt x="710816" y="2384930"/>
                    </a:lnTo>
                    <a:close/>
                    <a:moveTo>
                      <a:pt x="585571" y="1070197"/>
                    </a:moveTo>
                    <a:lnTo>
                      <a:pt x="585571" y="1067489"/>
                    </a:lnTo>
                    <a:lnTo>
                      <a:pt x="585571" y="1067489"/>
                    </a:lnTo>
                    <a:cubicBezTo>
                      <a:pt x="585571" y="1070197"/>
                      <a:pt x="586249" y="1070874"/>
                      <a:pt x="588279" y="1070874"/>
                    </a:cubicBezTo>
                    <a:cubicBezTo>
                      <a:pt x="593695" y="1069521"/>
                      <a:pt x="588279" y="1076967"/>
                      <a:pt x="585571" y="1070197"/>
                    </a:cubicBezTo>
                    <a:lnTo>
                      <a:pt x="585571" y="1070197"/>
                    </a:lnTo>
                    <a:close/>
                  </a:path>
                </a:pathLst>
              </a:custGeom>
              <a:solidFill>
                <a:schemeClr val="accent1"/>
              </a:solidFill>
              <a:ln w="6768"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165B1B24-9984-421C-9A1F-D08CF21D83F4}"/>
                  </a:ext>
                </a:extLst>
              </p:cNvPr>
              <p:cNvSpPr/>
              <p:nvPr/>
            </p:nvSpPr>
            <p:spPr>
              <a:xfrm>
                <a:off x="9607958" y="4118887"/>
                <a:ext cx="287731" cy="677231"/>
              </a:xfrm>
              <a:custGeom>
                <a:avLst/>
                <a:gdLst>
                  <a:gd name="connsiteX0" fmla="*/ 321575 w 433279"/>
                  <a:gd name="connsiteY0" fmla="*/ 53054 h 1019808"/>
                  <a:gd name="connsiteX1" fmla="*/ 237626 w 433279"/>
                  <a:gd name="connsiteY1" fmla="*/ 46961 h 1019808"/>
                  <a:gd name="connsiteX2" fmla="*/ 85979 w 433279"/>
                  <a:gd name="connsiteY2" fmla="*/ 172883 h 1019808"/>
                  <a:gd name="connsiteX3" fmla="*/ 117120 w 433279"/>
                  <a:gd name="connsiteY3" fmla="*/ 326561 h 1019808"/>
                  <a:gd name="connsiteX4" fmla="*/ 196330 w 433279"/>
                  <a:gd name="connsiteY4" fmla="*/ 386814 h 1019808"/>
                  <a:gd name="connsiteX5" fmla="*/ 347978 w 433279"/>
                  <a:gd name="connsiteY5" fmla="*/ 414571 h 1019808"/>
                  <a:gd name="connsiteX6" fmla="*/ 390628 w 433279"/>
                  <a:gd name="connsiteY6" fmla="*/ 587883 h 1019808"/>
                  <a:gd name="connsiteX7" fmla="*/ 433279 w 433279"/>
                  <a:gd name="connsiteY7" fmla="*/ 979189 h 1019808"/>
                  <a:gd name="connsiteX8" fmla="*/ 331053 w 433279"/>
                  <a:gd name="connsiteY8" fmla="*/ 543201 h 1019808"/>
                  <a:gd name="connsiteX9" fmla="*/ 161803 w 433279"/>
                  <a:gd name="connsiteY9" fmla="*/ 438943 h 1019808"/>
                  <a:gd name="connsiteX10" fmla="*/ 92072 w 433279"/>
                  <a:gd name="connsiteY10" fmla="*/ 535077 h 1019808"/>
                  <a:gd name="connsiteX11" fmla="*/ 31142 w 433279"/>
                  <a:gd name="connsiteY11" fmla="*/ 1019809 h 1019808"/>
                  <a:gd name="connsiteX12" fmla="*/ 0 w 433279"/>
                  <a:gd name="connsiteY12" fmla="*/ 766611 h 1019808"/>
                  <a:gd name="connsiteX13" fmla="*/ 37912 w 433279"/>
                  <a:gd name="connsiteY13" fmla="*/ 617671 h 1019808"/>
                  <a:gd name="connsiteX14" fmla="*/ 84625 w 433279"/>
                  <a:gd name="connsiteY14" fmla="*/ 441651 h 1019808"/>
                  <a:gd name="connsiteX15" fmla="*/ 36558 w 433279"/>
                  <a:gd name="connsiteY15" fmla="*/ 279848 h 1019808"/>
                  <a:gd name="connsiteX16" fmla="*/ 25725 w 433279"/>
                  <a:gd name="connsiteY16" fmla="*/ 164082 h 1019808"/>
                  <a:gd name="connsiteX17" fmla="*/ 156387 w 433279"/>
                  <a:gd name="connsiteY17" fmla="*/ 14465 h 1019808"/>
                  <a:gd name="connsiteX18" fmla="*/ 286370 w 433279"/>
                  <a:gd name="connsiteY18" fmla="*/ 30713 h 1019808"/>
                  <a:gd name="connsiteX19" fmla="*/ 321575 w 433279"/>
                  <a:gd name="connsiteY19" fmla="*/ 53054 h 1019808"/>
                  <a:gd name="connsiteX20" fmla="*/ 321575 w 433279"/>
                  <a:gd name="connsiteY20" fmla="*/ 53054 h 1019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33279" h="1019808">
                    <a:moveTo>
                      <a:pt x="321575" y="53054"/>
                    </a:moveTo>
                    <a:cubicBezTo>
                      <a:pt x="293140" y="55762"/>
                      <a:pt x="265383" y="52377"/>
                      <a:pt x="237626" y="46961"/>
                    </a:cubicBezTo>
                    <a:cubicBezTo>
                      <a:pt x="155033" y="30036"/>
                      <a:pt x="78532" y="92997"/>
                      <a:pt x="85979" y="172883"/>
                    </a:cubicBezTo>
                    <a:cubicBezTo>
                      <a:pt x="90718" y="225012"/>
                      <a:pt x="101550" y="276463"/>
                      <a:pt x="117120" y="326561"/>
                    </a:cubicBezTo>
                    <a:cubicBezTo>
                      <a:pt x="129307" y="367181"/>
                      <a:pt x="157063" y="384783"/>
                      <a:pt x="196330" y="386814"/>
                    </a:cubicBezTo>
                    <a:cubicBezTo>
                      <a:pt x="249135" y="389522"/>
                      <a:pt x="298556" y="399000"/>
                      <a:pt x="347978" y="414571"/>
                    </a:cubicBezTo>
                    <a:cubicBezTo>
                      <a:pt x="347300" y="475501"/>
                      <a:pt x="383181" y="528984"/>
                      <a:pt x="390628" y="587883"/>
                    </a:cubicBezTo>
                    <a:cubicBezTo>
                      <a:pt x="398075" y="644751"/>
                      <a:pt x="421770" y="836342"/>
                      <a:pt x="433279" y="979189"/>
                    </a:cubicBezTo>
                    <a:cubicBezTo>
                      <a:pt x="409584" y="843789"/>
                      <a:pt x="372349" y="675216"/>
                      <a:pt x="331053" y="543201"/>
                    </a:cubicBezTo>
                    <a:cubicBezTo>
                      <a:pt x="308711" y="473470"/>
                      <a:pt x="235595" y="416602"/>
                      <a:pt x="161803" y="438943"/>
                    </a:cubicBezTo>
                    <a:cubicBezTo>
                      <a:pt x="119152" y="452483"/>
                      <a:pt x="94780" y="482271"/>
                      <a:pt x="92072" y="535077"/>
                    </a:cubicBezTo>
                    <a:cubicBezTo>
                      <a:pt x="85302" y="672508"/>
                      <a:pt x="44005" y="987313"/>
                      <a:pt x="31142" y="1019809"/>
                    </a:cubicBezTo>
                    <a:cubicBezTo>
                      <a:pt x="8800" y="927736"/>
                      <a:pt x="677" y="899303"/>
                      <a:pt x="0" y="766611"/>
                    </a:cubicBezTo>
                    <a:cubicBezTo>
                      <a:pt x="17602" y="686725"/>
                      <a:pt x="25049" y="639335"/>
                      <a:pt x="37912" y="617671"/>
                    </a:cubicBezTo>
                    <a:cubicBezTo>
                      <a:pt x="58222" y="560126"/>
                      <a:pt x="73793" y="502581"/>
                      <a:pt x="84625" y="441651"/>
                    </a:cubicBezTo>
                    <a:cubicBezTo>
                      <a:pt x="95457" y="375305"/>
                      <a:pt x="64315" y="329946"/>
                      <a:pt x="36558" y="279848"/>
                    </a:cubicBezTo>
                    <a:cubicBezTo>
                      <a:pt x="0" y="231782"/>
                      <a:pt x="-3385" y="199963"/>
                      <a:pt x="25725" y="164082"/>
                    </a:cubicBezTo>
                    <a:cubicBezTo>
                      <a:pt x="58899" y="105860"/>
                      <a:pt x="98165" y="52377"/>
                      <a:pt x="156387" y="14465"/>
                    </a:cubicBezTo>
                    <a:cubicBezTo>
                      <a:pt x="197683" y="-9230"/>
                      <a:pt x="245750" y="-3814"/>
                      <a:pt x="286370" y="30713"/>
                    </a:cubicBezTo>
                    <a:cubicBezTo>
                      <a:pt x="297880" y="38837"/>
                      <a:pt x="310065" y="46284"/>
                      <a:pt x="321575" y="53054"/>
                    </a:cubicBezTo>
                    <a:lnTo>
                      <a:pt x="321575" y="53054"/>
                    </a:lnTo>
                    <a:close/>
                  </a:path>
                </a:pathLst>
              </a:custGeom>
              <a:solidFill>
                <a:schemeClr val="accent1">
                  <a:lumMod val="50000"/>
                </a:schemeClr>
              </a:solidFill>
              <a:ln w="6768" cap="flat">
                <a:noFill/>
                <a:prstDash val="solid"/>
                <a:miter/>
              </a:ln>
            </p:spPr>
            <p:txBody>
              <a:bodyPr rtlCol="0" anchor="ctr"/>
              <a:lstStyle/>
              <a:p>
                <a:endParaRPr lang="en-US" dirty="0"/>
              </a:p>
            </p:txBody>
          </p:sp>
        </p:grpSp>
        <p:grpSp>
          <p:nvGrpSpPr>
            <p:cNvPr id="12" name="Group 11">
              <a:extLst>
                <a:ext uri="{FF2B5EF4-FFF2-40B4-BE49-F238E27FC236}">
                  <a16:creationId xmlns:a16="http://schemas.microsoft.com/office/drawing/2014/main" id="{4570F6E9-04BC-426C-8D66-63E2CD18DBF8}"/>
                </a:ext>
              </a:extLst>
            </p:cNvPr>
            <p:cNvGrpSpPr/>
            <p:nvPr/>
          </p:nvGrpSpPr>
          <p:grpSpPr>
            <a:xfrm>
              <a:off x="8311497" y="5660309"/>
              <a:ext cx="2189032" cy="490333"/>
              <a:chOff x="8311497" y="5660309"/>
              <a:chExt cx="2189032" cy="490333"/>
            </a:xfrm>
          </p:grpSpPr>
          <p:sp>
            <p:nvSpPr>
              <p:cNvPr id="13" name="Freeform: Shape 12">
                <a:extLst>
                  <a:ext uri="{FF2B5EF4-FFF2-40B4-BE49-F238E27FC236}">
                    <a16:creationId xmlns:a16="http://schemas.microsoft.com/office/drawing/2014/main" id="{0C4230BA-F29A-4D34-B284-9F68C709DB11}"/>
                  </a:ext>
                </a:extLst>
              </p:cNvPr>
              <p:cNvSpPr/>
              <p:nvPr/>
            </p:nvSpPr>
            <p:spPr>
              <a:xfrm>
                <a:off x="8311497" y="5660309"/>
                <a:ext cx="849129" cy="394227"/>
              </a:xfrm>
              <a:custGeom>
                <a:avLst/>
                <a:gdLst>
                  <a:gd name="connsiteX0" fmla="*/ 479574 w 849129"/>
                  <a:gd name="connsiteY0" fmla="*/ 322251 h 394227"/>
                  <a:gd name="connsiteX1" fmla="*/ 483171 w 849129"/>
                  <a:gd name="connsiteY1" fmla="*/ 367209 h 394227"/>
                  <a:gd name="connsiteX2" fmla="*/ 381566 w 849129"/>
                  <a:gd name="connsiteY2" fmla="*/ 357768 h 394227"/>
                  <a:gd name="connsiteX3" fmla="*/ 417982 w 849129"/>
                  <a:gd name="connsiteY3" fmla="*/ 364062 h 394227"/>
                  <a:gd name="connsiteX4" fmla="*/ 479574 w 849129"/>
                  <a:gd name="connsiteY4" fmla="*/ 322251 h 394227"/>
                  <a:gd name="connsiteX5" fmla="*/ 293000 w 849129"/>
                  <a:gd name="connsiteY5" fmla="*/ 315057 h 394227"/>
                  <a:gd name="connsiteX6" fmla="*/ 298395 w 849129"/>
                  <a:gd name="connsiteY6" fmla="*/ 357767 h 394227"/>
                  <a:gd name="connsiteX7" fmla="*/ 199487 w 849129"/>
                  <a:gd name="connsiteY7" fmla="*/ 360015 h 394227"/>
                  <a:gd name="connsiteX8" fmla="*/ 234554 w 849129"/>
                  <a:gd name="connsiteY8" fmla="*/ 361364 h 394227"/>
                  <a:gd name="connsiteX9" fmla="*/ 293000 w 849129"/>
                  <a:gd name="connsiteY9" fmla="*/ 315057 h 394227"/>
                  <a:gd name="connsiteX10" fmla="*/ 648617 w 849129"/>
                  <a:gd name="connsiteY10" fmla="*/ 294826 h 394227"/>
                  <a:gd name="connsiteX11" fmla="*/ 656710 w 849129"/>
                  <a:gd name="connsiteY11" fmla="*/ 318654 h 394227"/>
                  <a:gd name="connsiteX12" fmla="*/ 662105 w 849129"/>
                  <a:gd name="connsiteY12" fmla="*/ 346528 h 394227"/>
                  <a:gd name="connsiteX13" fmla="*/ 637378 w 849129"/>
                  <a:gd name="connsiteY13" fmla="*/ 383844 h 394227"/>
                  <a:gd name="connsiteX14" fmla="*/ 543865 w 849129"/>
                  <a:gd name="connsiteY14" fmla="*/ 365860 h 394227"/>
                  <a:gd name="connsiteX15" fmla="*/ 520487 w 849129"/>
                  <a:gd name="connsiteY15" fmla="*/ 331692 h 394227"/>
                  <a:gd name="connsiteX16" fmla="*/ 547012 w 849129"/>
                  <a:gd name="connsiteY16" fmla="*/ 355070 h 394227"/>
                  <a:gd name="connsiteX17" fmla="*/ 609953 w 849129"/>
                  <a:gd name="connsiteY17" fmla="*/ 364511 h 394227"/>
                  <a:gd name="connsiteX18" fmla="*/ 645021 w 849129"/>
                  <a:gd name="connsiteY18" fmla="*/ 329444 h 394227"/>
                  <a:gd name="connsiteX19" fmla="*/ 648617 w 849129"/>
                  <a:gd name="connsiteY19" fmla="*/ 294826 h 394227"/>
                  <a:gd name="connsiteX20" fmla="*/ 93836 w 849129"/>
                  <a:gd name="connsiteY20" fmla="*/ 230537 h 394227"/>
                  <a:gd name="connsiteX21" fmla="*/ 106424 w 849129"/>
                  <a:gd name="connsiteY21" fmla="*/ 243126 h 394227"/>
                  <a:gd name="connsiteX22" fmla="*/ 124407 w 849129"/>
                  <a:gd name="connsiteY22" fmla="*/ 278642 h 394227"/>
                  <a:gd name="connsiteX23" fmla="*/ 158126 w 849129"/>
                  <a:gd name="connsiteY23" fmla="*/ 316857 h 394227"/>
                  <a:gd name="connsiteX24" fmla="*/ 86643 w 849129"/>
                  <a:gd name="connsiteY24" fmla="*/ 249869 h 394227"/>
                  <a:gd name="connsiteX25" fmla="*/ 93836 w 849129"/>
                  <a:gd name="connsiteY25" fmla="*/ 230537 h 394227"/>
                  <a:gd name="connsiteX26" fmla="*/ 237096 w 849129"/>
                  <a:gd name="connsiteY26" fmla="*/ 101633 h 394227"/>
                  <a:gd name="connsiteX27" fmla="*/ 241747 w 849129"/>
                  <a:gd name="connsiteY27" fmla="*/ 110049 h 394227"/>
                  <a:gd name="connsiteX28" fmla="*/ 292550 w 849129"/>
                  <a:gd name="connsiteY28" fmla="*/ 243125 h 394227"/>
                  <a:gd name="connsiteX29" fmla="*/ 260180 w 849129"/>
                  <a:gd name="connsiteY29" fmla="*/ 257961 h 394227"/>
                  <a:gd name="connsiteX30" fmla="*/ 223314 w 849129"/>
                  <a:gd name="connsiteY30" fmla="*/ 113646 h 394227"/>
                  <a:gd name="connsiteX31" fmla="*/ 237096 w 849129"/>
                  <a:gd name="connsiteY31" fmla="*/ 101633 h 394227"/>
                  <a:gd name="connsiteX32" fmla="*/ 392806 w 849129"/>
                  <a:gd name="connsiteY32" fmla="*/ 72733 h 394227"/>
                  <a:gd name="connsiteX33" fmla="*/ 403147 w 849129"/>
                  <a:gd name="connsiteY33" fmla="*/ 79028 h 394227"/>
                  <a:gd name="connsiteX34" fmla="*/ 456646 w 849129"/>
                  <a:gd name="connsiteY34" fmla="*/ 189625 h 394227"/>
                  <a:gd name="connsiteX35" fmla="*/ 440911 w 849129"/>
                  <a:gd name="connsiteY35" fmla="*/ 197717 h 394227"/>
                  <a:gd name="connsiteX36" fmla="*/ 426974 w 849129"/>
                  <a:gd name="connsiteY36" fmla="*/ 212553 h 394227"/>
                  <a:gd name="connsiteX37" fmla="*/ 388759 w 849129"/>
                  <a:gd name="connsiteY37" fmla="*/ 89368 h 394227"/>
                  <a:gd name="connsiteX38" fmla="*/ 392806 w 849129"/>
                  <a:gd name="connsiteY38" fmla="*/ 72733 h 394227"/>
                  <a:gd name="connsiteX39" fmla="*/ 547012 w 849129"/>
                  <a:gd name="connsiteY39" fmla="*/ 43062 h 394227"/>
                  <a:gd name="connsiteX40" fmla="*/ 617596 w 849129"/>
                  <a:gd name="connsiteY40" fmla="*/ 134777 h 394227"/>
                  <a:gd name="connsiteX41" fmla="*/ 726844 w 849129"/>
                  <a:gd name="connsiteY41" fmla="*/ 327646 h 394227"/>
                  <a:gd name="connsiteX42" fmla="*/ 801924 w 849129"/>
                  <a:gd name="connsiteY42" fmla="*/ 373503 h 394227"/>
                  <a:gd name="connsiteX43" fmla="*/ 849129 w 849129"/>
                  <a:gd name="connsiteY43" fmla="*/ 339784 h 394227"/>
                  <a:gd name="connsiteX44" fmla="*/ 843284 w 849129"/>
                  <a:gd name="connsiteY44" fmla="*/ 367209 h 394227"/>
                  <a:gd name="connsiteX45" fmla="*/ 730889 w 849129"/>
                  <a:gd name="connsiteY45" fmla="*/ 361814 h 394227"/>
                  <a:gd name="connsiteX46" fmla="*/ 662104 w 849129"/>
                  <a:gd name="connsiteY46" fmla="*/ 255713 h 394227"/>
                  <a:gd name="connsiteX47" fmla="*/ 547012 w 849129"/>
                  <a:gd name="connsiteY47" fmla="*/ 43062 h 394227"/>
                  <a:gd name="connsiteX48" fmla="*/ 181672 w 849129"/>
                  <a:gd name="connsiteY48" fmla="*/ 2318 h 394227"/>
                  <a:gd name="connsiteX49" fmla="*/ 316378 w 849129"/>
                  <a:gd name="connsiteY49" fmla="*/ 28674 h 394227"/>
                  <a:gd name="connsiteX50" fmla="*/ 280411 w 849129"/>
                  <a:gd name="connsiteY50" fmla="*/ 38116 h 394227"/>
                  <a:gd name="connsiteX51" fmla="*/ 190046 w 849129"/>
                  <a:gd name="connsiteY51" fmla="*/ 58796 h 394227"/>
                  <a:gd name="connsiteX52" fmla="*/ 64163 w 849129"/>
                  <a:gd name="connsiteY52" fmla="*/ 215700 h 394227"/>
                  <a:gd name="connsiteX53" fmla="*/ 60567 w 849129"/>
                  <a:gd name="connsiteY53" fmla="*/ 314608 h 394227"/>
                  <a:gd name="connsiteX54" fmla="*/ 20105 w 849129"/>
                  <a:gd name="connsiteY54" fmla="*/ 287633 h 394227"/>
                  <a:gd name="connsiteX55" fmla="*/ 1672 w 849129"/>
                  <a:gd name="connsiteY55" fmla="*/ 179284 h 394227"/>
                  <a:gd name="connsiteX56" fmla="*/ 60117 w 849129"/>
                  <a:gd name="connsiteY56" fmla="*/ 64641 h 394227"/>
                  <a:gd name="connsiteX57" fmla="*/ 181672 w 849129"/>
                  <a:gd name="connsiteY57" fmla="*/ 2318 h 394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849129" h="394227">
                    <a:moveTo>
                      <a:pt x="479574" y="322251"/>
                    </a:moveTo>
                    <a:cubicBezTo>
                      <a:pt x="487217" y="339785"/>
                      <a:pt x="490363" y="360016"/>
                      <a:pt x="483171" y="367209"/>
                    </a:cubicBezTo>
                    <a:cubicBezTo>
                      <a:pt x="460242" y="388789"/>
                      <a:pt x="416633" y="374852"/>
                      <a:pt x="381566" y="357768"/>
                    </a:cubicBezTo>
                    <a:cubicBezTo>
                      <a:pt x="389658" y="361814"/>
                      <a:pt x="411688" y="363612"/>
                      <a:pt x="417982" y="364062"/>
                    </a:cubicBezTo>
                    <a:cubicBezTo>
                      <a:pt x="456646" y="365860"/>
                      <a:pt x="480473" y="352822"/>
                      <a:pt x="479574" y="322251"/>
                    </a:cubicBezTo>
                    <a:close/>
                    <a:moveTo>
                      <a:pt x="293000" y="315057"/>
                    </a:moveTo>
                    <a:cubicBezTo>
                      <a:pt x="301541" y="332141"/>
                      <a:pt x="305138" y="350574"/>
                      <a:pt x="298395" y="357767"/>
                    </a:cubicBezTo>
                    <a:cubicBezTo>
                      <a:pt x="277264" y="380696"/>
                      <a:pt x="235903" y="374851"/>
                      <a:pt x="199487" y="360015"/>
                    </a:cubicBezTo>
                    <a:cubicBezTo>
                      <a:pt x="208029" y="363612"/>
                      <a:pt x="227811" y="361364"/>
                      <a:pt x="234554" y="361364"/>
                    </a:cubicBezTo>
                    <a:cubicBezTo>
                      <a:pt x="273218" y="360015"/>
                      <a:pt x="296147" y="345629"/>
                      <a:pt x="293000" y="315057"/>
                    </a:cubicBezTo>
                    <a:close/>
                    <a:moveTo>
                      <a:pt x="648617" y="294826"/>
                    </a:moveTo>
                    <a:cubicBezTo>
                      <a:pt x="652214" y="306066"/>
                      <a:pt x="654462" y="314158"/>
                      <a:pt x="656710" y="318654"/>
                    </a:cubicBezTo>
                    <a:cubicBezTo>
                      <a:pt x="659857" y="329894"/>
                      <a:pt x="661655" y="334839"/>
                      <a:pt x="662105" y="346528"/>
                    </a:cubicBezTo>
                    <a:cubicBezTo>
                      <a:pt x="661655" y="363163"/>
                      <a:pt x="653113" y="378449"/>
                      <a:pt x="637378" y="383844"/>
                    </a:cubicBezTo>
                    <a:cubicBezTo>
                      <a:pt x="605458" y="394633"/>
                      <a:pt x="565895" y="393734"/>
                      <a:pt x="543865" y="365860"/>
                    </a:cubicBezTo>
                    <a:cubicBezTo>
                      <a:pt x="529479" y="346978"/>
                      <a:pt x="520487" y="331692"/>
                      <a:pt x="520487" y="331692"/>
                    </a:cubicBezTo>
                    <a:cubicBezTo>
                      <a:pt x="531726" y="339784"/>
                      <a:pt x="541617" y="350574"/>
                      <a:pt x="547012" y="355070"/>
                    </a:cubicBezTo>
                    <a:cubicBezTo>
                      <a:pt x="566344" y="372154"/>
                      <a:pt x="584777" y="369007"/>
                      <a:pt x="609953" y="364511"/>
                    </a:cubicBezTo>
                    <a:cubicBezTo>
                      <a:pt x="635579" y="360016"/>
                      <a:pt x="637378" y="349226"/>
                      <a:pt x="645021" y="329444"/>
                    </a:cubicBezTo>
                    <a:cubicBezTo>
                      <a:pt x="648168" y="321352"/>
                      <a:pt x="647718" y="306965"/>
                      <a:pt x="648617" y="294826"/>
                    </a:cubicBezTo>
                    <a:close/>
                    <a:moveTo>
                      <a:pt x="93836" y="230537"/>
                    </a:moveTo>
                    <a:cubicBezTo>
                      <a:pt x="101928" y="228289"/>
                      <a:pt x="103727" y="237730"/>
                      <a:pt x="106424" y="243126"/>
                    </a:cubicBezTo>
                    <a:cubicBezTo>
                      <a:pt x="116764" y="262008"/>
                      <a:pt x="118113" y="266054"/>
                      <a:pt x="124407" y="278642"/>
                    </a:cubicBezTo>
                    <a:cubicBezTo>
                      <a:pt x="130252" y="291231"/>
                      <a:pt x="143739" y="302020"/>
                      <a:pt x="158126" y="316857"/>
                    </a:cubicBezTo>
                    <a:cubicBezTo>
                      <a:pt x="110470" y="308314"/>
                      <a:pt x="89340" y="286285"/>
                      <a:pt x="86643" y="249869"/>
                    </a:cubicBezTo>
                    <a:cubicBezTo>
                      <a:pt x="86193" y="242676"/>
                      <a:pt x="84395" y="232785"/>
                      <a:pt x="93836" y="230537"/>
                    </a:cubicBezTo>
                    <a:close/>
                    <a:moveTo>
                      <a:pt x="237096" y="101633"/>
                    </a:moveTo>
                    <a:cubicBezTo>
                      <a:pt x="238712" y="102828"/>
                      <a:pt x="240286" y="105441"/>
                      <a:pt x="241747" y="110049"/>
                    </a:cubicBezTo>
                    <a:cubicBezTo>
                      <a:pt x="257033" y="155007"/>
                      <a:pt x="267373" y="202663"/>
                      <a:pt x="292550" y="243125"/>
                    </a:cubicBezTo>
                    <a:cubicBezTo>
                      <a:pt x="293449" y="245373"/>
                      <a:pt x="260180" y="257961"/>
                      <a:pt x="260180" y="257961"/>
                    </a:cubicBezTo>
                    <a:cubicBezTo>
                      <a:pt x="210726" y="224692"/>
                      <a:pt x="195889" y="164448"/>
                      <a:pt x="223314" y="113646"/>
                    </a:cubicBezTo>
                    <a:cubicBezTo>
                      <a:pt x="227023" y="107239"/>
                      <a:pt x="232249" y="98051"/>
                      <a:pt x="237096" y="101633"/>
                    </a:cubicBezTo>
                    <a:close/>
                    <a:moveTo>
                      <a:pt x="392806" y="72733"/>
                    </a:moveTo>
                    <a:cubicBezTo>
                      <a:pt x="397302" y="70036"/>
                      <a:pt x="401348" y="74532"/>
                      <a:pt x="403147" y="79028"/>
                    </a:cubicBezTo>
                    <a:cubicBezTo>
                      <a:pt x="420680" y="114095"/>
                      <a:pt x="446306" y="149612"/>
                      <a:pt x="456646" y="189625"/>
                    </a:cubicBezTo>
                    <a:cubicBezTo>
                      <a:pt x="457096" y="190074"/>
                      <a:pt x="443159" y="195919"/>
                      <a:pt x="440911" y="197717"/>
                    </a:cubicBezTo>
                    <a:cubicBezTo>
                      <a:pt x="441361" y="197717"/>
                      <a:pt x="432818" y="208057"/>
                      <a:pt x="426974" y="212553"/>
                    </a:cubicBezTo>
                    <a:cubicBezTo>
                      <a:pt x="406743" y="174339"/>
                      <a:pt x="391907" y="135225"/>
                      <a:pt x="388759" y="89368"/>
                    </a:cubicBezTo>
                    <a:cubicBezTo>
                      <a:pt x="388310" y="83523"/>
                      <a:pt x="387411" y="75880"/>
                      <a:pt x="392806" y="72733"/>
                    </a:cubicBezTo>
                    <a:close/>
                    <a:moveTo>
                      <a:pt x="547012" y="43062"/>
                    </a:moveTo>
                    <a:cubicBezTo>
                      <a:pt x="580730" y="65991"/>
                      <a:pt x="598264" y="101058"/>
                      <a:pt x="617596" y="134777"/>
                    </a:cubicBezTo>
                    <a:cubicBezTo>
                      <a:pt x="654462" y="200415"/>
                      <a:pt x="690878" y="262008"/>
                      <a:pt x="726844" y="327646"/>
                    </a:cubicBezTo>
                    <a:cubicBezTo>
                      <a:pt x="747524" y="365410"/>
                      <a:pt x="770453" y="380246"/>
                      <a:pt x="801924" y="373503"/>
                    </a:cubicBezTo>
                    <a:cubicBezTo>
                      <a:pt x="822604" y="368557"/>
                      <a:pt x="849129" y="338436"/>
                      <a:pt x="849129" y="339784"/>
                    </a:cubicBezTo>
                    <a:cubicBezTo>
                      <a:pt x="849129" y="351923"/>
                      <a:pt x="849129" y="360015"/>
                      <a:pt x="843284" y="367209"/>
                    </a:cubicBezTo>
                    <a:cubicBezTo>
                      <a:pt x="837889" y="373503"/>
                      <a:pt x="781242" y="427902"/>
                      <a:pt x="730889" y="361814"/>
                    </a:cubicBezTo>
                    <a:cubicBezTo>
                      <a:pt x="721449" y="349675"/>
                      <a:pt x="682785" y="282239"/>
                      <a:pt x="662104" y="255713"/>
                    </a:cubicBezTo>
                    <a:cubicBezTo>
                      <a:pt x="646819" y="234583"/>
                      <a:pt x="607256" y="179285"/>
                      <a:pt x="547012" y="43062"/>
                    </a:cubicBezTo>
                    <a:close/>
                    <a:moveTo>
                      <a:pt x="181672" y="2318"/>
                    </a:moveTo>
                    <a:cubicBezTo>
                      <a:pt x="229946" y="-4483"/>
                      <a:pt x="280411" y="3498"/>
                      <a:pt x="316378" y="28674"/>
                    </a:cubicBezTo>
                    <a:cubicBezTo>
                      <a:pt x="306037" y="33620"/>
                      <a:pt x="290301" y="37217"/>
                      <a:pt x="280411" y="38116"/>
                    </a:cubicBezTo>
                    <a:cubicBezTo>
                      <a:pt x="249839" y="42162"/>
                      <a:pt x="218369" y="48906"/>
                      <a:pt x="190046" y="58796"/>
                    </a:cubicBezTo>
                    <a:cubicBezTo>
                      <a:pt x="116314" y="84423"/>
                      <a:pt x="70907" y="137473"/>
                      <a:pt x="64163" y="215700"/>
                    </a:cubicBezTo>
                    <a:cubicBezTo>
                      <a:pt x="61915" y="243574"/>
                      <a:pt x="56970" y="287183"/>
                      <a:pt x="60567" y="314608"/>
                    </a:cubicBezTo>
                    <a:cubicBezTo>
                      <a:pt x="45731" y="313259"/>
                      <a:pt x="24151" y="302020"/>
                      <a:pt x="20105" y="287633"/>
                    </a:cubicBezTo>
                    <a:cubicBezTo>
                      <a:pt x="20105" y="287633"/>
                      <a:pt x="-6871" y="221545"/>
                      <a:pt x="1672" y="179284"/>
                    </a:cubicBezTo>
                    <a:cubicBezTo>
                      <a:pt x="10663" y="135225"/>
                      <a:pt x="30445" y="97910"/>
                      <a:pt x="60117" y="64641"/>
                    </a:cubicBezTo>
                    <a:cubicBezTo>
                      <a:pt x="87317" y="30698"/>
                      <a:pt x="133399" y="9118"/>
                      <a:pt x="181672" y="2318"/>
                    </a:cubicBezTo>
                    <a:close/>
                  </a:path>
                </a:pathLst>
              </a:custGeom>
              <a:solidFill>
                <a:srgbClr val="EABB95"/>
              </a:solidFill>
              <a:ln w="6768"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349A8BCE-1FF0-4011-80BD-B92D8C5AC7AD}"/>
                  </a:ext>
                </a:extLst>
              </p:cNvPr>
              <p:cNvSpPr/>
              <p:nvPr/>
            </p:nvSpPr>
            <p:spPr>
              <a:xfrm>
                <a:off x="8368917" y="5675344"/>
                <a:ext cx="791411" cy="377232"/>
              </a:xfrm>
              <a:custGeom>
                <a:avLst/>
                <a:gdLst>
                  <a:gd name="connsiteX0" fmla="*/ 609299 w 1191746"/>
                  <a:gd name="connsiteY0" fmla="*/ 543861 h 568055"/>
                  <a:gd name="connsiteX1" fmla="*/ 413647 w 1191746"/>
                  <a:gd name="connsiteY1" fmla="*/ 453820 h 568055"/>
                  <a:gd name="connsiteX2" fmla="*/ 368288 w 1191746"/>
                  <a:gd name="connsiteY2" fmla="*/ 385444 h 568055"/>
                  <a:gd name="connsiteX3" fmla="*/ 261999 w 1191746"/>
                  <a:gd name="connsiteY3" fmla="*/ 161357 h 568055"/>
                  <a:gd name="connsiteX4" fmla="*/ 249813 w 1191746"/>
                  <a:gd name="connsiteY4" fmla="*/ 264938 h 568055"/>
                  <a:gd name="connsiteX5" fmla="*/ 324283 w 1191746"/>
                  <a:gd name="connsiteY5" fmla="*/ 390183 h 568055"/>
                  <a:gd name="connsiteX6" fmla="*/ 356102 w 1191746"/>
                  <a:gd name="connsiteY6" fmla="*/ 456528 h 568055"/>
                  <a:gd name="connsiteX7" fmla="*/ 205131 w 1191746"/>
                  <a:gd name="connsiteY7" fmla="*/ 517458 h 568055"/>
                  <a:gd name="connsiteX8" fmla="*/ 66346 w 1191746"/>
                  <a:gd name="connsiteY8" fmla="*/ 455174 h 568055"/>
                  <a:gd name="connsiteX9" fmla="*/ 0 w 1191746"/>
                  <a:gd name="connsiteY9" fmla="*/ 453820 h 568055"/>
                  <a:gd name="connsiteX10" fmla="*/ 6093 w 1191746"/>
                  <a:gd name="connsiteY10" fmla="*/ 293371 h 568055"/>
                  <a:gd name="connsiteX11" fmla="*/ 202423 w 1191746"/>
                  <a:gd name="connsiteY11" fmla="*/ 55745 h 568055"/>
                  <a:gd name="connsiteX12" fmla="*/ 375734 w 1191746"/>
                  <a:gd name="connsiteY12" fmla="*/ 21218 h 568055"/>
                  <a:gd name="connsiteX13" fmla="*/ 565294 w 1191746"/>
                  <a:gd name="connsiteY13" fmla="*/ 20541 h 568055"/>
                  <a:gd name="connsiteX14" fmla="*/ 609976 w 1191746"/>
                  <a:gd name="connsiteY14" fmla="*/ 11063 h 568055"/>
                  <a:gd name="connsiteX15" fmla="*/ 1101478 w 1191746"/>
                  <a:gd name="connsiteY15" fmla="*/ 287279 h 568055"/>
                  <a:gd name="connsiteX16" fmla="*/ 1156314 w 1191746"/>
                  <a:gd name="connsiteY16" fmla="*/ 392890 h 568055"/>
                  <a:gd name="connsiteX17" fmla="*/ 1191518 w 1191746"/>
                  <a:gd name="connsiteY17" fmla="*/ 503241 h 568055"/>
                  <a:gd name="connsiteX18" fmla="*/ 1173916 w 1191746"/>
                  <a:gd name="connsiteY18" fmla="*/ 540476 h 568055"/>
                  <a:gd name="connsiteX19" fmla="*/ 1006698 w 1191746"/>
                  <a:gd name="connsiteY19" fmla="*/ 512719 h 568055"/>
                  <a:gd name="connsiteX20" fmla="*/ 890254 w 1191746"/>
                  <a:gd name="connsiteY20" fmla="*/ 303526 h 568055"/>
                  <a:gd name="connsiteX21" fmla="*/ 762978 w 1191746"/>
                  <a:gd name="connsiteY21" fmla="*/ 76055 h 568055"/>
                  <a:gd name="connsiteX22" fmla="*/ 844218 w 1191746"/>
                  <a:gd name="connsiteY22" fmla="*/ 277124 h 568055"/>
                  <a:gd name="connsiteX23" fmla="*/ 907179 w 1191746"/>
                  <a:gd name="connsiteY23" fmla="*/ 489701 h 568055"/>
                  <a:gd name="connsiteX24" fmla="*/ 752823 w 1191746"/>
                  <a:gd name="connsiteY24" fmla="*/ 547246 h 568055"/>
                  <a:gd name="connsiteX25" fmla="*/ 694601 w 1191746"/>
                  <a:gd name="connsiteY25" fmla="*/ 470745 h 568055"/>
                  <a:gd name="connsiteX26" fmla="*/ 511812 w 1191746"/>
                  <a:gd name="connsiteY26" fmla="*/ 108551 h 568055"/>
                  <a:gd name="connsiteX27" fmla="*/ 648565 w 1191746"/>
                  <a:gd name="connsiteY27" fmla="*/ 500533 h 568055"/>
                  <a:gd name="connsiteX28" fmla="*/ 609299 w 1191746"/>
                  <a:gd name="connsiteY28" fmla="*/ 543861 h 568055"/>
                  <a:gd name="connsiteX29" fmla="*/ 609299 w 1191746"/>
                  <a:gd name="connsiteY29" fmla="*/ 543861 h 568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191746" h="568055">
                    <a:moveTo>
                      <a:pt x="609299" y="543861"/>
                    </a:moveTo>
                    <a:cubicBezTo>
                      <a:pt x="557847" y="547246"/>
                      <a:pt x="470514" y="526259"/>
                      <a:pt x="413647" y="453820"/>
                    </a:cubicBezTo>
                    <a:cubicBezTo>
                      <a:pt x="396722" y="432156"/>
                      <a:pt x="383859" y="407108"/>
                      <a:pt x="368288" y="385444"/>
                    </a:cubicBezTo>
                    <a:cubicBezTo>
                      <a:pt x="360164" y="375965"/>
                      <a:pt x="278247" y="233119"/>
                      <a:pt x="261999" y="161357"/>
                    </a:cubicBezTo>
                    <a:cubicBezTo>
                      <a:pt x="231534" y="193853"/>
                      <a:pt x="232211" y="223641"/>
                      <a:pt x="249813" y="264938"/>
                    </a:cubicBezTo>
                    <a:cubicBezTo>
                      <a:pt x="264707" y="298788"/>
                      <a:pt x="320220" y="380028"/>
                      <a:pt x="324283" y="390183"/>
                    </a:cubicBezTo>
                    <a:cubicBezTo>
                      <a:pt x="333084" y="410493"/>
                      <a:pt x="347300" y="434188"/>
                      <a:pt x="356102" y="456528"/>
                    </a:cubicBezTo>
                    <a:cubicBezTo>
                      <a:pt x="377089" y="510688"/>
                      <a:pt x="361518" y="574326"/>
                      <a:pt x="205131" y="517458"/>
                    </a:cubicBezTo>
                    <a:cubicBezTo>
                      <a:pt x="205131" y="517458"/>
                      <a:pt x="134723" y="472776"/>
                      <a:pt x="66346" y="455174"/>
                    </a:cubicBezTo>
                    <a:cubicBezTo>
                      <a:pt x="54160" y="451789"/>
                      <a:pt x="12863" y="456528"/>
                      <a:pt x="0" y="453820"/>
                    </a:cubicBezTo>
                    <a:cubicBezTo>
                      <a:pt x="5416" y="400338"/>
                      <a:pt x="0" y="347531"/>
                      <a:pt x="6093" y="293371"/>
                    </a:cubicBezTo>
                    <a:cubicBezTo>
                      <a:pt x="18956" y="184375"/>
                      <a:pt x="95457" y="86887"/>
                      <a:pt x="202423" y="55745"/>
                    </a:cubicBezTo>
                    <a:cubicBezTo>
                      <a:pt x="258614" y="38820"/>
                      <a:pt x="318190" y="37466"/>
                      <a:pt x="375734" y="21218"/>
                    </a:cubicBezTo>
                    <a:cubicBezTo>
                      <a:pt x="438695" y="38820"/>
                      <a:pt x="502333" y="48975"/>
                      <a:pt x="565294" y="20541"/>
                    </a:cubicBezTo>
                    <a:cubicBezTo>
                      <a:pt x="580865" y="17156"/>
                      <a:pt x="595082" y="14448"/>
                      <a:pt x="609976" y="11063"/>
                    </a:cubicBezTo>
                    <a:cubicBezTo>
                      <a:pt x="849634" y="-42420"/>
                      <a:pt x="1012791" y="105843"/>
                      <a:pt x="1101478" y="287279"/>
                    </a:cubicBezTo>
                    <a:cubicBezTo>
                      <a:pt x="1118402" y="322483"/>
                      <a:pt x="1138712" y="357686"/>
                      <a:pt x="1156314" y="392890"/>
                    </a:cubicBezTo>
                    <a:cubicBezTo>
                      <a:pt x="1182041" y="444343"/>
                      <a:pt x="1193549" y="461268"/>
                      <a:pt x="1191518" y="503241"/>
                    </a:cubicBezTo>
                    <a:cubicBezTo>
                      <a:pt x="1190841" y="518135"/>
                      <a:pt x="1183394" y="529644"/>
                      <a:pt x="1173916" y="540476"/>
                    </a:cubicBezTo>
                    <a:cubicBezTo>
                      <a:pt x="1133297" y="585835"/>
                      <a:pt x="1048672" y="574326"/>
                      <a:pt x="1006698" y="512719"/>
                    </a:cubicBezTo>
                    <a:cubicBezTo>
                      <a:pt x="962016" y="446373"/>
                      <a:pt x="928843" y="373258"/>
                      <a:pt x="890254" y="303526"/>
                    </a:cubicBezTo>
                    <a:cubicBezTo>
                      <a:pt x="849634" y="231088"/>
                      <a:pt x="823231" y="143755"/>
                      <a:pt x="762978" y="76055"/>
                    </a:cubicBezTo>
                    <a:cubicBezTo>
                      <a:pt x="795474" y="149848"/>
                      <a:pt x="822554" y="212809"/>
                      <a:pt x="844218" y="277124"/>
                    </a:cubicBezTo>
                    <a:cubicBezTo>
                      <a:pt x="860466" y="325868"/>
                      <a:pt x="898378" y="436895"/>
                      <a:pt x="907179" y="489701"/>
                    </a:cubicBezTo>
                    <a:cubicBezTo>
                      <a:pt x="918688" y="557401"/>
                      <a:pt x="784642" y="575003"/>
                      <a:pt x="752823" y="547246"/>
                    </a:cubicBezTo>
                    <a:cubicBezTo>
                      <a:pt x="740637" y="537091"/>
                      <a:pt x="712880" y="510011"/>
                      <a:pt x="694601" y="470745"/>
                    </a:cubicBezTo>
                    <a:cubicBezTo>
                      <a:pt x="662782" y="403045"/>
                      <a:pt x="575449" y="179636"/>
                      <a:pt x="511812" y="108551"/>
                    </a:cubicBezTo>
                    <a:cubicBezTo>
                      <a:pt x="496917" y="216194"/>
                      <a:pt x="638410" y="430125"/>
                      <a:pt x="648565" y="500533"/>
                    </a:cubicBezTo>
                    <a:cubicBezTo>
                      <a:pt x="650596" y="524228"/>
                      <a:pt x="638410" y="543861"/>
                      <a:pt x="609299" y="543861"/>
                    </a:cubicBezTo>
                    <a:lnTo>
                      <a:pt x="609299" y="543861"/>
                    </a:lnTo>
                    <a:close/>
                  </a:path>
                </a:pathLst>
              </a:custGeom>
              <a:solidFill>
                <a:srgbClr val="F9C9A2"/>
              </a:solidFill>
              <a:ln w="6768"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AC648E72-D3C9-4BEA-B8E8-2C1DDD2501D3}"/>
                  </a:ext>
                </a:extLst>
              </p:cNvPr>
              <p:cNvSpPr/>
              <p:nvPr/>
            </p:nvSpPr>
            <p:spPr>
              <a:xfrm>
                <a:off x="9434420" y="5703425"/>
                <a:ext cx="1066109" cy="446195"/>
              </a:xfrm>
              <a:custGeom>
                <a:avLst/>
                <a:gdLst>
                  <a:gd name="connsiteX0" fmla="*/ 1596364 w 1605399"/>
                  <a:gd name="connsiteY0" fmla="*/ 404763 h 671903"/>
                  <a:gd name="connsiteX1" fmla="*/ 1362799 w 1605399"/>
                  <a:gd name="connsiteY1" fmla="*/ 121778 h 671903"/>
                  <a:gd name="connsiteX2" fmla="*/ 1362799 w 1605399"/>
                  <a:gd name="connsiteY2" fmla="*/ 121778 h 671903"/>
                  <a:gd name="connsiteX3" fmla="*/ 1234169 w 1605399"/>
                  <a:gd name="connsiteY3" fmla="*/ 77096 h 671903"/>
                  <a:gd name="connsiteX4" fmla="*/ 819846 w 1605399"/>
                  <a:gd name="connsiteY4" fmla="*/ 21582 h 671903"/>
                  <a:gd name="connsiteX5" fmla="*/ 702725 w 1605399"/>
                  <a:gd name="connsiteY5" fmla="*/ 6688 h 671903"/>
                  <a:gd name="connsiteX6" fmla="*/ 590343 w 1605399"/>
                  <a:gd name="connsiteY6" fmla="*/ 6011 h 671903"/>
                  <a:gd name="connsiteX7" fmla="*/ 414323 w 1605399"/>
                  <a:gd name="connsiteY7" fmla="*/ 76419 h 671903"/>
                  <a:gd name="connsiteX8" fmla="*/ 238304 w 1605399"/>
                  <a:gd name="connsiteY8" fmla="*/ 189478 h 671903"/>
                  <a:gd name="connsiteX9" fmla="*/ 114413 w 1605399"/>
                  <a:gd name="connsiteY9" fmla="*/ 333002 h 671903"/>
                  <a:gd name="connsiteX10" fmla="*/ 90041 w 1605399"/>
                  <a:gd name="connsiteY10" fmla="*/ 358051 h 671903"/>
                  <a:gd name="connsiteX11" fmla="*/ 5416 w 1605399"/>
                  <a:gd name="connsiteY11" fmla="*/ 483295 h 671903"/>
                  <a:gd name="connsiteX12" fmla="*/ 0 w 1605399"/>
                  <a:gd name="connsiteY12" fmla="*/ 515114 h 671903"/>
                  <a:gd name="connsiteX13" fmla="*/ 4739 w 1605399"/>
                  <a:gd name="connsiteY13" fmla="*/ 527300 h 671903"/>
                  <a:gd name="connsiteX14" fmla="*/ 133369 w 1605399"/>
                  <a:gd name="connsiteY14" fmla="*/ 546256 h 671903"/>
                  <a:gd name="connsiteX15" fmla="*/ 235596 w 1605399"/>
                  <a:gd name="connsiteY15" fmla="*/ 563858 h 671903"/>
                  <a:gd name="connsiteX16" fmla="*/ 289756 w 1605399"/>
                  <a:gd name="connsiteY16" fmla="*/ 573336 h 671903"/>
                  <a:gd name="connsiteX17" fmla="*/ 336469 w 1605399"/>
                  <a:gd name="connsiteY17" fmla="*/ 563858 h 671903"/>
                  <a:gd name="connsiteX18" fmla="*/ 374380 w 1605399"/>
                  <a:gd name="connsiteY18" fmla="*/ 525269 h 671903"/>
                  <a:gd name="connsiteX19" fmla="*/ 587635 w 1605399"/>
                  <a:gd name="connsiteY19" fmla="*/ 282904 h 671903"/>
                  <a:gd name="connsiteX20" fmla="*/ 611330 w 1605399"/>
                  <a:gd name="connsiteY20" fmla="*/ 274779 h 671903"/>
                  <a:gd name="connsiteX21" fmla="*/ 441403 w 1605399"/>
                  <a:gd name="connsiteY21" fmla="*/ 522561 h 671903"/>
                  <a:gd name="connsiteX22" fmla="*/ 441403 w 1605399"/>
                  <a:gd name="connsiteY22" fmla="*/ 523238 h 671903"/>
                  <a:gd name="connsiteX23" fmla="*/ 440727 w 1605399"/>
                  <a:gd name="connsiteY23" fmla="*/ 566566 h 671903"/>
                  <a:gd name="connsiteX24" fmla="*/ 489470 w 1605399"/>
                  <a:gd name="connsiteY24" fmla="*/ 599062 h 671903"/>
                  <a:gd name="connsiteX25" fmla="*/ 635702 w 1605399"/>
                  <a:gd name="connsiteY25" fmla="*/ 512406 h 671903"/>
                  <a:gd name="connsiteX26" fmla="*/ 676999 w 1605399"/>
                  <a:gd name="connsiteY26" fmla="*/ 463662 h 671903"/>
                  <a:gd name="connsiteX27" fmla="*/ 802921 w 1605399"/>
                  <a:gd name="connsiteY27" fmla="*/ 361436 h 671903"/>
                  <a:gd name="connsiteX28" fmla="*/ 1076429 w 1605399"/>
                  <a:gd name="connsiteY28" fmla="*/ 263271 h 671903"/>
                  <a:gd name="connsiteX29" fmla="*/ 1150899 w 1605399"/>
                  <a:gd name="connsiteY29" fmla="*/ 262594 h 671903"/>
                  <a:gd name="connsiteX30" fmla="*/ 1077106 w 1605399"/>
                  <a:gd name="connsiteY30" fmla="*/ 288319 h 671903"/>
                  <a:gd name="connsiteX31" fmla="*/ 815784 w 1605399"/>
                  <a:gd name="connsiteY31" fmla="*/ 407471 h 671903"/>
                  <a:gd name="connsiteX32" fmla="*/ 664136 w 1605399"/>
                  <a:gd name="connsiteY32" fmla="*/ 517145 h 671903"/>
                  <a:gd name="connsiteX33" fmla="*/ 664813 w 1605399"/>
                  <a:gd name="connsiteY33" fmla="*/ 577398 h 671903"/>
                  <a:gd name="connsiteX34" fmla="*/ 950506 w 1605399"/>
                  <a:gd name="connsiteY34" fmla="*/ 550318 h 671903"/>
                  <a:gd name="connsiteX35" fmla="*/ 1096061 w 1605399"/>
                  <a:gd name="connsiteY35" fmla="*/ 519853 h 671903"/>
                  <a:gd name="connsiteX36" fmla="*/ 1184071 w 1605399"/>
                  <a:gd name="connsiteY36" fmla="*/ 553026 h 671903"/>
                  <a:gd name="connsiteX37" fmla="*/ 1328949 w 1605399"/>
                  <a:gd name="connsiteY37" fmla="*/ 643067 h 671903"/>
                  <a:gd name="connsiteX38" fmla="*/ 1417636 w 1605399"/>
                  <a:gd name="connsiteY38" fmla="*/ 671501 h 671903"/>
                  <a:gd name="connsiteX39" fmla="*/ 1569284 w 1605399"/>
                  <a:gd name="connsiteY39" fmla="*/ 662023 h 671903"/>
                  <a:gd name="connsiteX40" fmla="*/ 1596364 w 1605399"/>
                  <a:gd name="connsiteY40" fmla="*/ 404763 h 671903"/>
                  <a:gd name="connsiteX41" fmla="*/ 1596364 w 1605399"/>
                  <a:gd name="connsiteY41" fmla="*/ 404763 h 671903"/>
                  <a:gd name="connsiteX42" fmla="*/ 248459 w 1605399"/>
                  <a:gd name="connsiteY42" fmla="*/ 388516 h 671903"/>
                  <a:gd name="connsiteX43" fmla="*/ 248459 w 1605399"/>
                  <a:gd name="connsiteY43" fmla="*/ 388516 h 671903"/>
                  <a:gd name="connsiteX44" fmla="*/ 248459 w 1605399"/>
                  <a:gd name="connsiteY44" fmla="*/ 388516 h 671903"/>
                  <a:gd name="connsiteX45" fmla="*/ 248459 w 1605399"/>
                  <a:gd name="connsiteY45" fmla="*/ 388516 h 671903"/>
                  <a:gd name="connsiteX46" fmla="*/ 248459 w 1605399"/>
                  <a:gd name="connsiteY46" fmla="*/ 388516 h 671903"/>
                  <a:gd name="connsiteX47" fmla="*/ 249136 w 1605399"/>
                  <a:gd name="connsiteY47" fmla="*/ 387838 h 671903"/>
                  <a:gd name="connsiteX48" fmla="*/ 249136 w 1605399"/>
                  <a:gd name="connsiteY48" fmla="*/ 387838 h 671903"/>
                  <a:gd name="connsiteX49" fmla="*/ 249812 w 1605399"/>
                  <a:gd name="connsiteY49" fmla="*/ 385807 h 671903"/>
                  <a:gd name="connsiteX50" fmla="*/ 249136 w 1605399"/>
                  <a:gd name="connsiteY50" fmla="*/ 387838 h 671903"/>
                  <a:gd name="connsiteX51" fmla="*/ 249136 w 1605399"/>
                  <a:gd name="connsiteY51" fmla="*/ 387838 h 671903"/>
                  <a:gd name="connsiteX52" fmla="*/ 249136 w 1605399"/>
                  <a:gd name="connsiteY52" fmla="*/ 387838 h 671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605399" h="671903">
                    <a:moveTo>
                      <a:pt x="1596364" y="404763"/>
                    </a:moveTo>
                    <a:cubicBezTo>
                      <a:pt x="1566575" y="271394"/>
                      <a:pt x="1495491" y="171199"/>
                      <a:pt x="1362799" y="121778"/>
                    </a:cubicBezTo>
                    <a:lnTo>
                      <a:pt x="1362799" y="121778"/>
                    </a:lnTo>
                    <a:cubicBezTo>
                      <a:pt x="1309316" y="95375"/>
                      <a:pt x="1279529" y="83189"/>
                      <a:pt x="1234169" y="77096"/>
                    </a:cubicBezTo>
                    <a:cubicBezTo>
                      <a:pt x="1096739" y="57463"/>
                      <a:pt x="957954" y="40538"/>
                      <a:pt x="819846" y="21582"/>
                    </a:cubicBezTo>
                    <a:cubicBezTo>
                      <a:pt x="781257" y="16166"/>
                      <a:pt x="741314" y="10750"/>
                      <a:pt x="702725" y="6688"/>
                    </a:cubicBezTo>
                    <a:cubicBezTo>
                      <a:pt x="666167" y="-2790"/>
                      <a:pt x="628255" y="-1436"/>
                      <a:pt x="590343" y="6011"/>
                    </a:cubicBezTo>
                    <a:cubicBezTo>
                      <a:pt x="530090" y="27675"/>
                      <a:pt x="477285" y="71003"/>
                      <a:pt x="414323" y="76419"/>
                    </a:cubicBezTo>
                    <a:cubicBezTo>
                      <a:pt x="331730" y="83866"/>
                      <a:pt x="286371" y="136672"/>
                      <a:pt x="238304" y="189478"/>
                    </a:cubicBezTo>
                    <a:cubicBezTo>
                      <a:pt x="194976" y="235514"/>
                      <a:pt x="155710" y="284934"/>
                      <a:pt x="114413" y="333002"/>
                    </a:cubicBezTo>
                    <a:cubicBezTo>
                      <a:pt x="108320" y="340448"/>
                      <a:pt x="97488" y="350603"/>
                      <a:pt x="90041" y="358051"/>
                    </a:cubicBezTo>
                    <a:cubicBezTo>
                      <a:pt x="50775" y="391901"/>
                      <a:pt x="25049" y="436582"/>
                      <a:pt x="5416" y="483295"/>
                    </a:cubicBezTo>
                    <a:cubicBezTo>
                      <a:pt x="2708" y="494127"/>
                      <a:pt x="0" y="504959"/>
                      <a:pt x="0" y="515114"/>
                    </a:cubicBezTo>
                    <a:cubicBezTo>
                      <a:pt x="677" y="519853"/>
                      <a:pt x="2031" y="523915"/>
                      <a:pt x="4739" y="527300"/>
                    </a:cubicBezTo>
                    <a:cubicBezTo>
                      <a:pt x="45359" y="570628"/>
                      <a:pt x="94780" y="560473"/>
                      <a:pt x="133369" y="546256"/>
                    </a:cubicBezTo>
                    <a:cubicBezTo>
                      <a:pt x="201069" y="513083"/>
                      <a:pt x="228826" y="563181"/>
                      <a:pt x="235596" y="563858"/>
                    </a:cubicBezTo>
                    <a:cubicBezTo>
                      <a:pt x="251844" y="560473"/>
                      <a:pt x="273507" y="567243"/>
                      <a:pt x="289756" y="573336"/>
                    </a:cubicBezTo>
                    <a:cubicBezTo>
                      <a:pt x="303972" y="574013"/>
                      <a:pt x="322929" y="570628"/>
                      <a:pt x="336469" y="563858"/>
                    </a:cubicBezTo>
                    <a:cubicBezTo>
                      <a:pt x="353394" y="552349"/>
                      <a:pt x="377089" y="527300"/>
                      <a:pt x="374380" y="525269"/>
                    </a:cubicBezTo>
                    <a:cubicBezTo>
                      <a:pt x="446142" y="437259"/>
                      <a:pt x="511135" y="359404"/>
                      <a:pt x="587635" y="282904"/>
                    </a:cubicBezTo>
                    <a:cubicBezTo>
                      <a:pt x="593728" y="276811"/>
                      <a:pt x="603883" y="273426"/>
                      <a:pt x="611330" y="274779"/>
                    </a:cubicBezTo>
                    <a:cubicBezTo>
                      <a:pt x="550400" y="353988"/>
                      <a:pt x="477285" y="427104"/>
                      <a:pt x="441403" y="522561"/>
                    </a:cubicBezTo>
                    <a:lnTo>
                      <a:pt x="441403" y="523238"/>
                    </a:lnTo>
                    <a:cubicBezTo>
                      <a:pt x="433280" y="552349"/>
                      <a:pt x="438695" y="560473"/>
                      <a:pt x="440727" y="566566"/>
                    </a:cubicBezTo>
                    <a:cubicBezTo>
                      <a:pt x="446142" y="580783"/>
                      <a:pt x="469837" y="597031"/>
                      <a:pt x="489470" y="599062"/>
                    </a:cubicBezTo>
                    <a:cubicBezTo>
                      <a:pt x="560555" y="606509"/>
                      <a:pt x="618100" y="530008"/>
                      <a:pt x="635702" y="512406"/>
                    </a:cubicBezTo>
                    <a:cubicBezTo>
                      <a:pt x="635702" y="512406"/>
                      <a:pt x="669552" y="471109"/>
                      <a:pt x="676999" y="463662"/>
                    </a:cubicBezTo>
                    <a:cubicBezTo>
                      <a:pt x="726420" y="411533"/>
                      <a:pt x="748761" y="395286"/>
                      <a:pt x="802921" y="361436"/>
                    </a:cubicBezTo>
                    <a:cubicBezTo>
                      <a:pt x="885515" y="301183"/>
                      <a:pt x="955923" y="265302"/>
                      <a:pt x="1076429" y="263271"/>
                    </a:cubicBezTo>
                    <a:cubicBezTo>
                      <a:pt x="1103509" y="262594"/>
                      <a:pt x="1129234" y="263948"/>
                      <a:pt x="1150899" y="262594"/>
                    </a:cubicBezTo>
                    <a:cubicBezTo>
                      <a:pt x="1131942" y="270041"/>
                      <a:pt x="1109601" y="277488"/>
                      <a:pt x="1077106" y="288319"/>
                    </a:cubicBezTo>
                    <a:cubicBezTo>
                      <a:pt x="984356" y="316077"/>
                      <a:pt x="903794" y="369559"/>
                      <a:pt x="815784" y="407471"/>
                    </a:cubicBezTo>
                    <a:cubicBezTo>
                      <a:pt x="762978" y="440644"/>
                      <a:pt x="703402" y="464339"/>
                      <a:pt x="664136" y="517145"/>
                    </a:cubicBezTo>
                    <a:cubicBezTo>
                      <a:pt x="653981" y="538809"/>
                      <a:pt x="653304" y="558442"/>
                      <a:pt x="664813" y="577398"/>
                    </a:cubicBezTo>
                    <a:cubicBezTo>
                      <a:pt x="683092" y="599739"/>
                      <a:pt x="804275" y="599062"/>
                      <a:pt x="950506" y="550318"/>
                    </a:cubicBezTo>
                    <a:cubicBezTo>
                      <a:pt x="989096" y="537455"/>
                      <a:pt x="1056796" y="525269"/>
                      <a:pt x="1096061" y="519853"/>
                    </a:cubicBezTo>
                    <a:cubicBezTo>
                      <a:pt x="1117726" y="516468"/>
                      <a:pt x="1165116" y="536101"/>
                      <a:pt x="1184071" y="553026"/>
                    </a:cubicBezTo>
                    <a:cubicBezTo>
                      <a:pt x="1207089" y="573336"/>
                      <a:pt x="1320825" y="641036"/>
                      <a:pt x="1328949" y="643067"/>
                    </a:cubicBezTo>
                    <a:cubicBezTo>
                      <a:pt x="1358737" y="651868"/>
                      <a:pt x="1385817" y="669470"/>
                      <a:pt x="1417636" y="671501"/>
                    </a:cubicBezTo>
                    <a:cubicBezTo>
                      <a:pt x="1467734" y="671501"/>
                      <a:pt x="1519186" y="674886"/>
                      <a:pt x="1569284" y="662023"/>
                    </a:cubicBezTo>
                    <a:cubicBezTo>
                      <a:pt x="1599072" y="580106"/>
                      <a:pt x="1617350" y="494804"/>
                      <a:pt x="1596364" y="404763"/>
                    </a:cubicBezTo>
                    <a:lnTo>
                      <a:pt x="1596364" y="404763"/>
                    </a:lnTo>
                    <a:close/>
                    <a:moveTo>
                      <a:pt x="248459" y="388516"/>
                    </a:moveTo>
                    <a:cubicBezTo>
                      <a:pt x="248459" y="388516"/>
                      <a:pt x="249136" y="387838"/>
                      <a:pt x="248459" y="388516"/>
                    </a:cubicBezTo>
                    <a:cubicBezTo>
                      <a:pt x="249136" y="387838"/>
                      <a:pt x="249136" y="387838"/>
                      <a:pt x="248459" y="388516"/>
                    </a:cubicBezTo>
                    <a:cubicBezTo>
                      <a:pt x="249136" y="387838"/>
                      <a:pt x="249136" y="387838"/>
                      <a:pt x="248459" y="388516"/>
                    </a:cubicBezTo>
                    <a:lnTo>
                      <a:pt x="248459" y="388516"/>
                    </a:lnTo>
                    <a:close/>
                    <a:moveTo>
                      <a:pt x="249136" y="387838"/>
                    </a:moveTo>
                    <a:lnTo>
                      <a:pt x="249136" y="387838"/>
                    </a:lnTo>
                    <a:cubicBezTo>
                      <a:pt x="249136" y="387162"/>
                      <a:pt x="249812" y="387162"/>
                      <a:pt x="249812" y="385807"/>
                    </a:cubicBezTo>
                    <a:lnTo>
                      <a:pt x="249136" y="387838"/>
                    </a:lnTo>
                    <a:lnTo>
                      <a:pt x="249136" y="387838"/>
                    </a:lnTo>
                    <a:lnTo>
                      <a:pt x="249136" y="387838"/>
                    </a:lnTo>
                    <a:close/>
                  </a:path>
                </a:pathLst>
              </a:custGeom>
              <a:solidFill>
                <a:srgbClr val="F9C9A2"/>
              </a:solidFill>
              <a:ln w="6768"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C0B08F01-FC0B-44B4-9485-EC0689F18903}"/>
                  </a:ext>
                </a:extLst>
              </p:cNvPr>
              <p:cNvSpPr/>
              <p:nvPr/>
            </p:nvSpPr>
            <p:spPr>
              <a:xfrm>
                <a:off x="9478029" y="5760016"/>
                <a:ext cx="1021895" cy="390626"/>
              </a:xfrm>
              <a:custGeom>
                <a:avLst/>
                <a:gdLst>
                  <a:gd name="connsiteX0" fmla="*/ 651532 w 1021895"/>
                  <a:gd name="connsiteY0" fmla="*/ 87922 h 390626"/>
                  <a:gd name="connsiteX1" fmla="*/ 714382 w 1021895"/>
                  <a:gd name="connsiteY1" fmla="*/ 107001 h 390626"/>
                  <a:gd name="connsiteX2" fmla="*/ 714831 w 1021895"/>
                  <a:gd name="connsiteY2" fmla="*/ 117791 h 390626"/>
                  <a:gd name="connsiteX3" fmla="*/ 670323 w 1021895"/>
                  <a:gd name="connsiteY3" fmla="*/ 118240 h 390626"/>
                  <a:gd name="connsiteX4" fmla="*/ 481949 w 1021895"/>
                  <a:gd name="connsiteY4" fmla="*/ 191971 h 390626"/>
                  <a:gd name="connsiteX5" fmla="*/ 385740 w 1021895"/>
                  <a:gd name="connsiteY5" fmla="*/ 277841 h 390626"/>
                  <a:gd name="connsiteX6" fmla="*/ 371802 w 1021895"/>
                  <a:gd name="connsiteY6" fmla="*/ 294925 h 390626"/>
                  <a:gd name="connsiteX7" fmla="*/ 321000 w 1021895"/>
                  <a:gd name="connsiteY7" fmla="*/ 337635 h 390626"/>
                  <a:gd name="connsiteX8" fmla="*/ 277841 w 1021895"/>
                  <a:gd name="connsiteY8" fmla="*/ 345727 h 390626"/>
                  <a:gd name="connsiteX9" fmla="*/ 246370 w 1021895"/>
                  <a:gd name="connsiteY9" fmla="*/ 309761 h 390626"/>
                  <a:gd name="connsiteX10" fmla="*/ 268399 w 1021895"/>
                  <a:gd name="connsiteY10" fmla="*/ 318753 h 390626"/>
                  <a:gd name="connsiteX11" fmla="*/ 351121 w 1021895"/>
                  <a:gd name="connsiteY11" fmla="*/ 284135 h 390626"/>
                  <a:gd name="connsiteX12" fmla="*/ 552983 w 1021895"/>
                  <a:gd name="connsiteY12" fmla="*/ 109249 h 390626"/>
                  <a:gd name="connsiteX13" fmla="*/ 613227 w 1021895"/>
                  <a:gd name="connsiteY13" fmla="*/ 89173 h 390626"/>
                  <a:gd name="connsiteX14" fmla="*/ 651532 w 1021895"/>
                  <a:gd name="connsiteY14" fmla="*/ 87922 h 390626"/>
                  <a:gd name="connsiteX15" fmla="*/ 854201 w 1021895"/>
                  <a:gd name="connsiteY15" fmla="*/ 19783 h 390626"/>
                  <a:gd name="connsiteX16" fmla="*/ 1017398 w 1021895"/>
                  <a:gd name="connsiteY16" fmla="*/ 217149 h 390626"/>
                  <a:gd name="connsiteX17" fmla="*/ 998066 w 1021895"/>
                  <a:gd name="connsiteY17" fmla="*/ 383043 h 390626"/>
                  <a:gd name="connsiteX18" fmla="*/ 763836 w 1021895"/>
                  <a:gd name="connsiteY18" fmla="*/ 328644 h 390626"/>
                  <a:gd name="connsiteX19" fmla="*/ 684710 w 1021895"/>
                  <a:gd name="connsiteY19" fmla="*/ 293577 h 390626"/>
                  <a:gd name="connsiteX20" fmla="*/ 585802 w 1021895"/>
                  <a:gd name="connsiteY20" fmla="*/ 312909 h 390626"/>
                  <a:gd name="connsiteX21" fmla="*/ 500831 w 1021895"/>
                  <a:gd name="connsiteY21" fmla="*/ 334938 h 390626"/>
                  <a:gd name="connsiteX22" fmla="*/ 403723 w 1021895"/>
                  <a:gd name="connsiteY22" fmla="*/ 331341 h 390626"/>
                  <a:gd name="connsiteX23" fmla="*/ 392033 w 1021895"/>
                  <a:gd name="connsiteY23" fmla="*/ 309762 h 390626"/>
                  <a:gd name="connsiteX24" fmla="*/ 646945 w 1021895"/>
                  <a:gd name="connsiteY24" fmla="*/ 266603 h 390626"/>
                  <a:gd name="connsiteX25" fmla="*/ 798902 w 1021895"/>
                  <a:gd name="connsiteY25" fmla="*/ 293127 h 390626"/>
                  <a:gd name="connsiteX26" fmla="*/ 866790 w 1021895"/>
                  <a:gd name="connsiteY26" fmla="*/ 346627 h 390626"/>
                  <a:gd name="connsiteX27" fmla="*/ 961650 w 1021895"/>
                  <a:gd name="connsiteY27" fmla="*/ 361913 h 390626"/>
                  <a:gd name="connsiteX28" fmla="*/ 988175 w 1021895"/>
                  <a:gd name="connsiteY28" fmla="*/ 296274 h 390626"/>
                  <a:gd name="connsiteX29" fmla="*/ 900508 w 1021895"/>
                  <a:gd name="connsiteY29" fmla="*/ 68338 h 390626"/>
                  <a:gd name="connsiteX30" fmla="*/ 854201 w 1021895"/>
                  <a:gd name="connsiteY30" fmla="*/ 19783 h 390626"/>
                  <a:gd name="connsiteX31" fmla="*/ 489143 w 1021895"/>
                  <a:gd name="connsiteY31" fmla="*/ 0 h 390626"/>
                  <a:gd name="connsiteX32" fmla="*/ 361462 w 1021895"/>
                  <a:gd name="connsiteY32" fmla="*/ 126782 h 390626"/>
                  <a:gd name="connsiteX33" fmla="*/ 335836 w 1021895"/>
                  <a:gd name="connsiteY33" fmla="*/ 150160 h 390626"/>
                  <a:gd name="connsiteX34" fmla="*/ 238727 w 1021895"/>
                  <a:gd name="connsiteY34" fmla="*/ 257609 h 390626"/>
                  <a:gd name="connsiteX35" fmla="*/ 211303 w 1021895"/>
                  <a:gd name="connsiteY35" fmla="*/ 292226 h 390626"/>
                  <a:gd name="connsiteX36" fmla="*/ 207706 w 1021895"/>
                  <a:gd name="connsiteY36" fmla="*/ 295824 h 390626"/>
                  <a:gd name="connsiteX37" fmla="*/ 178033 w 1021895"/>
                  <a:gd name="connsiteY37" fmla="*/ 322798 h 390626"/>
                  <a:gd name="connsiteX38" fmla="*/ 108349 w 1021895"/>
                  <a:gd name="connsiteY38" fmla="*/ 318752 h 390626"/>
                  <a:gd name="connsiteX39" fmla="*/ 40462 w 1021895"/>
                  <a:gd name="connsiteY39" fmla="*/ 311559 h 390626"/>
                  <a:gd name="connsiteX40" fmla="*/ 0 w 1021895"/>
                  <a:gd name="connsiteY40" fmla="*/ 316953 h 390626"/>
                  <a:gd name="connsiteX41" fmla="*/ 84521 w 1021895"/>
                  <a:gd name="connsiteY41" fmla="*/ 245020 h 390626"/>
                  <a:gd name="connsiteX42" fmla="*/ 117789 w 1021895"/>
                  <a:gd name="connsiteY42" fmla="*/ 201862 h 390626"/>
                  <a:gd name="connsiteX43" fmla="*/ 98009 w 1021895"/>
                  <a:gd name="connsiteY43" fmla="*/ 252214 h 390626"/>
                  <a:gd name="connsiteX44" fmla="*/ 111946 w 1021895"/>
                  <a:gd name="connsiteY44" fmla="*/ 307063 h 390626"/>
                  <a:gd name="connsiteX45" fmla="*/ 172189 w 1021895"/>
                  <a:gd name="connsiteY45" fmla="*/ 285933 h 390626"/>
                  <a:gd name="connsiteX46" fmla="*/ 394731 w 1021895"/>
                  <a:gd name="connsiteY46" fmla="*/ 56647 h 390626"/>
                  <a:gd name="connsiteX47" fmla="*/ 489143 w 1021895"/>
                  <a:gd name="connsiteY47" fmla="*/ 0 h 390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021895" h="390626">
                    <a:moveTo>
                      <a:pt x="651532" y="87922"/>
                    </a:moveTo>
                    <a:cubicBezTo>
                      <a:pt x="686280" y="90832"/>
                      <a:pt x="709577" y="103966"/>
                      <a:pt x="714382" y="107001"/>
                    </a:cubicBezTo>
                    <a:cubicBezTo>
                      <a:pt x="721575" y="112396"/>
                      <a:pt x="722024" y="120038"/>
                      <a:pt x="714831" y="117791"/>
                    </a:cubicBezTo>
                    <a:cubicBezTo>
                      <a:pt x="709437" y="118240"/>
                      <a:pt x="687857" y="118240"/>
                      <a:pt x="670323" y="118240"/>
                    </a:cubicBezTo>
                    <a:cubicBezTo>
                      <a:pt x="597491" y="116442"/>
                      <a:pt x="537697" y="150610"/>
                      <a:pt x="481949" y="191971"/>
                    </a:cubicBezTo>
                    <a:cubicBezTo>
                      <a:pt x="445533" y="215799"/>
                      <a:pt x="411815" y="242324"/>
                      <a:pt x="385740" y="277841"/>
                    </a:cubicBezTo>
                    <a:cubicBezTo>
                      <a:pt x="380794" y="284135"/>
                      <a:pt x="376748" y="289530"/>
                      <a:pt x="371802" y="294925"/>
                    </a:cubicBezTo>
                    <a:cubicBezTo>
                      <a:pt x="359663" y="307513"/>
                      <a:pt x="342130" y="322349"/>
                      <a:pt x="321000" y="337635"/>
                    </a:cubicBezTo>
                    <a:cubicBezTo>
                      <a:pt x="304815" y="345727"/>
                      <a:pt x="298521" y="347975"/>
                      <a:pt x="277841" y="345727"/>
                    </a:cubicBezTo>
                    <a:cubicBezTo>
                      <a:pt x="264803" y="341232"/>
                      <a:pt x="246370" y="331790"/>
                      <a:pt x="246370" y="309761"/>
                    </a:cubicBezTo>
                    <a:cubicBezTo>
                      <a:pt x="252214" y="309761"/>
                      <a:pt x="256261" y="316954"/>
                      <a:pt x="268399" y="318753"/>
                    </a:cubicBezTo>
                    <a:cubicBezTo>
                      <a:pt x="309761" y="325496"/>
                      <a:pt x="322348" y="319652"/>
                      <a:pt x="351121" y="284135"/>
                    </a:cubicBezTo>
                    <a:cubicBezTo>
                      <a:pt x="408219" y="213551"/>
                      <a:pt x="473408" y="151059"/>
                      <a:pt x="552983" y="109249"/>
                    </a:cubicBezTo>
                    <a:cubicBezTo>
                      <a:pt x="574451" y="98010"/>
                      <a:pt x="594738" y="91912"/>
                      <a:pt x="613227" y="89173"/>
                    </a:cubicBezTo>
                    <a:cubicBezTo>
                      <a:pt x="627094" y="87118"/>
                      <a:pt x="639949" y="86952"/>
                      <a:pt x="651532" y="87922"/>
                    </a:cubicBezTo>
                    <a:close/>
                    <a:moveTo>
                      <a:pt x="854201" y="19783"/>
                    </a:moveTo>
                    <a:cubicBezTo>
                      <a:pt x="942768" y="53502"/>
                      <a:pt x="989974" y="109250"/>
                      <a:pt x="1017398" y="217149"/>
                    </a:cubicBezTo>
                    <a:cubicBezTo>
                      <a:pt x="1017398" y="217149"/>
                      <a:pt x="1035831" y="316505"/>
                      <a:pt x="998066" y="383043"/>
                    </a:cubicBezTo>
                    <a:cubicBezTo>
                      <a:pt x="925684" y="400577"/>
                      <a:pt x="842961" y="389787"/>
                      <a:pt x="763836" y="328644"/>
                    </a:cubicBezTo>
                    <a:cubicBezTo>
                      <a:pt x="753046" y="320102"/>
                      <a:pt x="710336" y="290430"/>
                      <a:pt x="684710" y="293577"/>
                    </a:cubicBezTo>
                    <a:lnTo>
                      <a:pt x="585802" y="312909"/>
                    </a:lnTo>
                    <a:cubicBezTo>
                      <a:pt x="561974" y="320102"/>
                      <a:pt x="526457" y="329094"/>
                      <a:pt x="500831" y="334938"/>
                    </a:cubicBezTo>
                    <a:cubicBezTo>
                      <a:pt x="483747" y="338984"/>
                      <a:pt x="441487" y="338984"/>
                      <a:pt x="403723" y="331341"/>
                    </a:cubicBezTo>
                    <a:cubicBezTo>
                      <a:pt x="394731" y="329544"/>
                      <a:pt x="387088" y="321900"/>
                      <a:pt x="392033" y="309762"/>
                    </a:cubicBezTo>
                    <a:cubicBezTo>
                      <a:pt x="393831" y="307963"/>
                      <a:pt x="580407" y="286383"/>
                      <a:pt x="646945" y="266603"/>
                    </a:cubicBezTo>
                    <a:cubicBezTo>
                      <a:pt x="704490" y="249518"/>
                      <a:pt x="754395" y="249968"/>
                      <a:pt x="798902" y="293127"/>
                    </a:cubicBezTo>
                    <a:cubicBezTo>
                      <a:pt x="820033" y="313808"/>
                      <a:pt x="842512" y="330442"/>
                      <a:pt x="866790" y="346627"/>
                    </a:cubicBezTo>
                    <a:cubicBezTo>
                      <a:pt x="890617" y="362362"/>
                      <a:pt x="933776" y="374951"/>
                      <a:pt x="961650" y="361913"/>
                    </a:cubicBezTo>
                    <a:cubicBezTo>
                      <a:pt x="990873" y="347976"/>
                      <a:pt x="988625" y="316056"/>
                      <a:pt x="988175" y="296274"/>
                    </a:cubicBezTo>
                    <a:cubicBezTo>
                      <a:pt x="986827" y="205909"/>
                      <a:pt x="965247" y="132628"/>
                      <a:pt x="900508" y="68338"/>
                    </a:cubicBezTo>
                    <a:cubicBezTo>
                      <a:pt x="887470" y="54850"/>
                      <a:pt x="863192" y="44960"/>
                      <a:pt x="854201" y="19783"/>
                    </a:cubicBezTo>
                    <a:close/>
                    <a:moveTo>
                      <a:pt x="489143" y="0"/>
                    </a:moveTo>
                    <a:cubicBezTo>
                      <a:pt x="445084" y="40912"/>
                      <a:pt x="401025" y="81824"/>
                      <a:pt x="361462" y="126782"/>
                    </a:cubicBezTo>
                    <a:cubicBezTo>
                      <a:pt x="352471" y="134425"/>
                      <a:pt x="344378" y="142067"/>
                      <a:pt x="335836" y="150160"/>
                    </a:cubicBezTo>
                    <a:cubicBezTo>
                      <a:pt x="300769" y="183429"/>
                      <a:pt x="269748" y="220294"/>
                      <a:pt x="238727" y="257609"/>
                    </a:cubicBezTo>
                    <a:cubicBezTo>
                      <a:pt x="229286" y="268849"/>
                      <a:pt x="221643" y="281886"/>
                      <a:pt x="211303" y="292226"/>
                    </a:cubicBezTo>
                    <a:cubicBezTo>
                      <a:pt x="209953" y="293576"/>
                      <a:pt x="209055" y="294474"/>
                      <a:pt x="207706" y="295824"/>
                    </a:cubicBezTo>
                    <a:cubicBezTo>
                      <a:pt x="198264" y="305265"/>
                      <a:pt x="189273" y="315156"/>
                      <a:pt x="178033" y="322798"/>
                    </a:cubicBezTo>
                    <a:cubicBezTo>
                      <a:pt x="169042" y="327294"/>
                      <a:pt x="129029" y="343478"/>
                      <a:pt x="108349" y="318752"/>
                    </a:cubicBezTo>
                    <a:cubicBezTo>
                      <a:pt x="86769" y="304365"/>
                      <a:pt x="64740" y="298072"/>
                      <a:pt x="40462" y="311559"/>
                    </a:cubicBezTo>
                    <a:cubicBezTo>
                      <a:pt x="36416" y="314256"/>
                      <a:pt x="13038" y="320999"/>
                      <a:pt x="0" y="316953"/>
                    </a:cubicBezTo>
                    <a:cubicBezTo>
                      <a:pt x="39563" y="303916"/>
                      <a:pt x="64290" y="270198"/>
                      <a:pt x="84521" y="245020"/>
                    </a:cubicBezTo>
                    <a:cubicBezTo>
                      <a:pt x="95761" y="231084"/>
                      <a:pt x="101605" y="212202"/>
                      <a:pt x="117789" y="201862"/>
                    </a:cubicBezTo>
                    <a:cubicBezTo>
                      <a:pt x="111046" y="218496"/>
                      <a:pt x="103853" y="235130"/>
                      <a:pt x="98009" y="252214"/>
                    </a:cubicBezTo>
                    <a:cubicBezTo>
                      <a:pt x="91714" y="273345"/>
                      <a:pt x="86769" y="293576"/>
                      <a:pt x="111946" y="307063"/>
                    </a:cubicBezTo>
                    <a:cubicBezTo>
                      <a:pt x="137572" y="314705"/>
                      <a:pt x="155105" y="301668"/>
                      <a:pt x="172189" y="285933"/>
                    </a:cubicBezTo>
                    <a:cubicBezTo>
                      <a:pt x="251764" y="214000"/>
                      <a:pt x="315605" y="128580"/>
                      <a:pt x="394731" y="56647"/>
                    </a:cubicBezTo>
                    <a:cubicBezTo>
                      <a:pt x="422155" y="31920"/>
                      <a:pt x="453177" y="12588"/>
                      <a:pt x="489143" y="0"/>
                    </a:cubicBezTo>
                    <a:close/>
                  </a:path>
                </a:pathLst>
              </a:custGeom>
              <a:solidFill>
                <a:srgbClr val="EDBE98"/>
              </a:solidFill>
              <a:ln w="6768" cap="flat">
                <a:noFill/>
                <a:prstDash val="solid"/>
                <a:miter/>
              </a:ln>
            </p:spPr>
            <p:txBody>
              <a:bodyPr rtlCol="0" anchor="ctr"/>
              <a:lstStyle/>
              <a:p>
                <a:endParaRPr lang="en-US" dirty="0"/>
              </a:p>
            </p:txBody>
          </p:sp>
        </p:grpSp>
      </p:grpSp>
      <p:sp>
        <p:nvSpPr>
          <p:cNvPr id="44" name="Freeform 108">
            <a:extLst>
              <a:ext uri="{FF2B5EF4-FFF2-40B4-BE49-F238E27FC236}">
                <a16:creationId xmlns:a16="http://schemas.microsoft.com/office/drawing/2014/main" id="{966D7588-2857-407F-B8DD-0BDF5130B1FB}"/>
              </a:ext>
            </a:extLst>
          </p:cNvPr>
          <p:cNvSpPr/>
          <p:nvPr/>
        </p:nvSpPr>
        <p:spPr>
          <a:xfrm>
            <a:off x="1424422" y="2731274"/>
            <a:ext cx="485560" cy="490425"/>
          </a:xfrm>
          <a:custGeom>
            <a:avLst/>
            <a:gdLst/>
            <a:ahLst/>
            <a:cxnLst/>
            <a:rect l="l" t="t" r="r" b="b"/>
            <a:pathLst>
              <a:path w="341005" h="376812">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Tree>
    <p:extLst>
      <p:ext uri="{BB962C8B-B14F-4D97-AF65-F5344CB8AC3E}">
        <p14:creationId xmlns:p14="http://schemas.microsoft.com/office/powerpoint/2010/main" val="731207332"/>
      </p:ext>
    </p:extLst>
  </p:cSld>
  <p:clrMapOvr>
    <a:masterClrMapping/>
  </p:clrMapOvr>
  <mc:AlternateContent xmlns:mc="http://schemas.openxmlformats.org/markup-compatibility/2006" xmlns:p14="http://schemas.microsoft.com/office/powerpoint/2010/main">
    <mc:Choice Requires="p14">
      <p:transition spd="med" p14:dur="700" advTm="35977">
        <p:fade/>
      </p:transition>
    </mc:Choice>
    <mc:Fallback xmlns="">
      <p:transition spd="med" advTm="35977">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4EA3D795-9D15-4458-9C12-7E78B2A41FBE}"/>
              </a:ext>
            </a:extLst>
          </p:cNvPr>
          <p:cNvSpPr txBox="1"/>
          <p:nvPr/>
        </p:nvSpPr>
        <p:spPr>
          <a:xfrm>
            <a:off x="3329544" y="766132"/>
            <a:ext cx="8041162" cy="4589974"/>
          </a:xfrm>
          <a:prstGeom prst="rect">
            <a:avLst/>
          </a:prstGeom>
          <a:noFill/>
          <a:ln>
            <a:solidFill>
              <a:schemeClr val="tx1"/>
            </a:solidFill>
          </a:ln>
        </p:spPr>
        <p:txBody>
          <a:bodyPr wrap="square">
            <a:spAutoFit/>
          </a:bodyPr>
          <a:lstStyle/>
          <a:p>
            <a:pPr marL="514350" indent="-514350" algn="just">
              <a:lnSpc>
                <a:spcPct val="115000"/>
              </a:lnSpc>
              <a:spcBef>
                <a:spcPts val="600"/>
              </a:spcBef>
              <a:buAutoNum type="arabicPeriod"/>
            </a:pPr>
            <a:r>
              <a:rPr lang="en-US" sz="2400" b="1" dirty="0">
                <a:solidFill>
                  <a:srgbClr val="990000"/>
                </a:solidFill>
                <a:highlight>
                  <a:srgbClr val="C0C0C0"/>
                </a:highlight>
                <a:latin typeface="Rockwell" panose="02060603020205020403" pitchFamily="18" charset="0"/>
                <a:ea typeface="Times New Roman" panose="02020603050405020304" pitchFamily="18" charset="0"/>
                <a:cs typeface="Times New Roman" panose="02020603050405020304" pitchFamily="18" charset="0"/>
              </a:rPr>
              <a:t>Alpha factor analysis to know the return on investment</a:t>
            </a:r>
          </a:p>
          <a:p>
            <a:pPr marL="514350" indent="-514350" algn="just">
              <a:lnSpc>
                <a:spcPct val="115000"/>
              </a:lnSpc>
              <a:spcBef>
                <a:spcPts val="600"/>
              </a:spcBef>
              <a:buAutoNum type="arabicPeriod"/>
            </a:pPr>
            <a:r>
              <a:rPr lang="en-US" sz="2400" b="1" dirty="0">
                <a:solidFill>
                  <a:srgbClr val="990000"/>
                </a:solidFill>
                <a:highlight>
                  <a:srgbClr val="C0C0C0"/>
                </a:highlight>
                <a:latin typeface="Rockwell" panose="02060603020205020403" pitchFamily="18" charset="0"/>
                <a:ea typeface="Times New Roman" panose="02020603050405020304" pitchFamily="18" charset="0"/>
                <a:cs typeface="Times New Roman" panose="02020603050405020304" pitchFamily="18" charset="0"/>
              </a:rPr>
              <a:t>Large-Cap cryptocurrencies historical price analysis.</a:t>
            </a:r>
          </a:p>
          <a:p>
            <a:pPr marL="514350" indent="-514350" algn="just">
              <a:lnSpc>
                <a:spcPct val="115000"/>
              </a:lnSpc>
              <a:spcBef>
                <a:spcPts val="600"/>
              </a:spcBef>
              <a:buAutoNum type="arabicPeriod"/>
            </a:pPr>
            <a:r>
              <a:rPr lang="en-US" sz="2400" b="1" dirty="0">
                <a:solidFill>
                  <a:srgbClr val="990000"/>
                </a:solidFill>
                <a:highlight>
                  <a:srgbClr val="C0C0C0"/>
                </a:highlight>
                <a:latin typeface="Rockwell" panose="02060603020205020403" pitchFamily="18" charset="0"/>
                <a:ea typeface="Times New Roman" panose="02020603050405020304" pitchFamily="18" charset="0"/>
                <a:cs typeface="Times New Roman" panose="02020603050405020304" pitchFamily="18" charset="0"/>
              </a:rPr>
              <a:t>Machine Learning analysis which will focused on following goals</a:t>
            </a:r>
          </a:p>
          <a:p>
            <a:pPr marL="1033463" marR="0" indent="-576263">
              <a:lnSpc>
                <a:spcPct val="150000"/>
              </a:lnSpc>
              <a:spcBef>
                <a:spcPts val="0"/>
              </a:spcBef>
              <a:spcAft>
                <a:spcPts val="1000"/>
              </a:spcAft>
              <a:buFont typeface="Arial" panose="020B0604020202020204" pitchFamily="34" charset="0"/>
              <a:buChar char="•"/>
            </a:pPr>
            <a:r>
              <a:rPr lang="en-US" sz="2000" dirty="0">
                <a:solidFill>
                  <a:srgbClr val="000000"/>
                </a:solidFill>
                <a:effectLst/>
                <a:latin typeface="Times New Roman" panose="02020603050405020304" pitchFamily="18" charset="0"/>
                <a:ea typeface="Times New Roman" panose="02020603050405020304" pitchFamily="18" charset="0"/>
              </a:rPr>
              <a:t>Maximize the profit trading of large-cap cryptocurrencies</a:t>
            </a:r>
          </a:p>
          <a:p>
            <a:pPr marL="1033463" marR="0" indent="-576263">
              <a:lnSpc>
                <a:spcPct val="150000"/>
              </a:lnSpc>
              <a:spcBef>
                <a:spcPts val="0"/>
              </a:spcBef>
              <a:spcAft>
                <a:spcPts val="1000"/>
              </a:spcAft>
              <a:buFont typeface="Arial" panose="020B0604020202020204" pitchFamily="34" charset="0"/>
              <a:buChar char="•"/>
            </a:pPr>
            <a:r>
              <a:rPr lang="en-US" sz="2000" dirty="0">
                <a:solidFill>
                  <a:srgbClr val="000000"/>
                </a:solidFill>
                <a:effectLst/>
                <a:latin typeface="Times New Roman" panose="02020603050405020304" pitchFamily="18" charset="0"/>
                <a:ea typeface="Times New Roman" panose="02020603050405020304" pitchFamily="18" charset="0"/>
              </a:rPr>
              <a:t>We will be focused on find out the best investment analysis.</a:t>
            </a:r>
          </a:p>
          <a:p>
            <a:pPr marL="1033463" indent="-576263">
              <a:buFont typeface="Arial" panose="020B0604020202020204" pitchFamily="34" charset="0"/>
              <a:buChar char="•"/>
            </a:pPr>
            <a:r>
              <a:rPr lang="en-US" sz="2000" dirty="0">
                <a:solidFill>
                  <a:srgbClr val="000000"/>
                </a:solidFill>
                <a:effectLst/>
                <a:latin typeface="Times New Roman" panose="02020603050405020304" pitchFamily="18" charset="0"/>
                <a:ea typeface="Times New Roman" panose="02020603050405020304" pitchFamily="18" charset="0"/>
              </a:rPr>
              <a:t>Our strategy will be focused on high return and low risk portfolio building </a:t>
            </a:r>
            <a:endParaRPr lang="en-US" sz="3600" b="1" dirty="0">
              <a:solidFill>
                <a:srgbClr val="990000"/>
              </a:solidFill>
              <a:highlight>
                <a:srgbClr val="C0C0C0"/>
              </a:highlight>
              <a:latin typeface="Rockwell" panose="02060603020205020403" pitchFamily="18" charset="0"/>
              <a:ea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149112A6-9945-4179-A57F-F231381CDD7B}"/>
              </a:ext>
            </a:extLst>
          </p:cNvPr>
          <p:cNvSpPr txBox="1"/>
          <p:nvPr/>
        </p:nvSpPr>
        <p:spPr>
          <a:xfrm>
            <a:off x="74254" y="715988"/>
            <a:ext cx="2285999" cy="954107"/>
          </a:xfrm>
          <a:prstGeom prst="rect">
            <a:avLst/>
          </a:prstGeom>
          <a:solidFill>
            <a:srgbClr val="FFC000"/>
          </a:solidFill>
        </p:spPr>
        <p:txBody>
          <a:bodyPr wrap="square" rtlCol="0">
            <a:spAutoFit/>
          </a:bodyPr>
          <a:lstStyle/>
          <a:p>
            <a:r>
              <a:rPr lang="en-US" sz="2800" dirty="0">
                <a:effectLst>
                  <a:outerShdw blurRad="38100" dist="38100" dir="2700000" algn="tl">
                    <a:srgbClr val="000000">
                      <a:alpha val="43137"/>
                    </a:srgbClr>
                  </a:outerShdw>
                </a:effectLst>
                <a:latin typeface="Rockwell" panose="02060603020205020403" pitchFamily="18" charset="0"/>
              </a:rPr>
              <a:t>Solution &amp; Strategies(1)</a:t>
            </a:r>
          </a:p>
        </p:txBody>
      </p:sp>
      <p:pic>
        <p:nvPicPr>
          <p:cNvPr id="5" name="Picture 4">
            <a:extLst>
              <a:ext uri="{FF2B5EF4-FFF2-40B4-BE49-F238E27FC236}">
                <a16:creationId xmlns:a16="http://schemas.microsoft.com/office/drawing/2014/main" id="{DEA22DCD-7F25-4B7D-9433-5F2BA28C7E25}"/>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25911" y="1918010"/>
            <a:ext cx="2868686" cy="2868686"/>
          </a:xfrm>
          <a:prstGeom prst="roundRect">
            <a:avLst>
              <a:gd name="adj" fmla="val 8594"/>
            </a:avLst>
          </a:prstGeom>
          <a:solidFill>
            <a:schemeClr val="accent3">
              <a:lumMod val="20000"/>
              <a:lumOff val="80000"/>
              <a:alpha val="72000"/>
            </a:scheme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80618015"/>
      </p:ext>
    </p:extLst>
  </p:cSld>
  <p:clrMapOvr>
    <a:masterClrMapping/>
  </p:clrMapOvr>
  <mc:AlternateContent xmlns:mc="http://schemas.openxmlformats.org/markup-compatibility/2006" xmlns:p14="http://schemas.microsoft.com/office/powerpoint/2010/main">
    <mc:Choice Requires="p14">
      <p:transition spd="med" p14:dur="700" advTm="31517">
        <p:fade/>
      </p:transition>
    </mc:Choice>
    <mc:Fallback xmlns="">
      <p:transition spd="med" advTm="31517">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4EA3D795-9D15-4458-9C12-7E78B2A41FBE}"/>
              </a:ext>
            </a:extLst>
          </p:cNvPr>
          <p:cNvSpPr txBox="1"/>
          <p:nvPr/>
        </p:nvSpPr>
        <p:spPr>
          <a:xfrm>
            <a:off x="3568391" y="923987"/>
            <a:ext cx="8266444" cy="5036443"/>
          </a:xfrm>
          <a:prstGeom prst="rect">
            <a:avLst/>
          </a:prstGeom>
          <a:noFill/>
          <a:ln>
            <a:solidFill>
              <a:schemeClr val="tx1"/>
            </a:solidFill>
          </a:ln>
        </p:spPr>
        <p:txBody>
          <a:bodyPr wrap="square">
            <a:spAutoFit/>
          </a:bodyPr>
          <a:lstStyle/>
          <a:p>
            <a:pPr marL="0" marR="0" algn="just">
              <a:lnSpc>
                <a:spcPct val="150000"/>
              </a:lnSpc>
              <a:spcBef>
                <a:spcPts val="0"/>
              </a:spcBef>
              <a:spcAft>
                <a:spcPts val="1000"/>
              </a:spcAft>
            </a:pPr>
            <a:r>
              <a:rPr lang="en-US" sz="2800" b="1" dirty="0">
                <a:solidFill>
                  <a:srgbClr val="000000"/>
                </a:solidFill>
                <a:latin typeface="Candara" panose="020E0502030303020204" pitchFamily="34" charset="0"/>
                <a:ea typeface="Times New Roman" panose="02020603050405020304" pitchFamily="18" charset="0"/>
              </a:rPr>
              <a:t>The following </a:t>
            </a:r>
            <a:r>
              <a:rPr lang="en-US" sz="2800" b="1" dirty="0">
                <a:solidFill>
                  <a:srgbClr val="000000"/>
                </a:solidFill>
                <a:effectLst/>
                <a:latin typeface="Candara" panose="020E0502030303020204" pitchFamily="34" charset="0"/>
                <a:ea typeface="Times New Roman" panose="02020603050405020304" pitchFamily="18" charset="0"/>
              </a:rPr>
              <a:t>objectives we have set in this project we will try to achieve:</a:t>
            </a:r>
          </a:p>
          <a:p>
            <a:pPr marL="0" marR="0" algn="just">
              <a:lnSpc>
                <a:spcPct val="150000"/>
              </a:lnSpc>
              <a:spcBef>
                <a:spcPts val="0"/>
              </a:spcBef>
              <a:spcAft>
                <a:spcPts val="1000"/>
              </a:spcAft>
            </a:pPr>
            <a:r>
              <a:rPr lang="en-US" sz="2400" dirty="0">
                <a:solidFill>
                  <a:srgbClr val="000000"/>
                </a:solidFill>
                <a:effectLst/>
                <a:latin typeface="Candara" panose="020E0502030303020204" pitchFamily="34" charset="0"/>
                <a:ea typeface="Arial Unicode MS"/>
              </a:rPr>
              <a:t>1. </a:t>
            </a:r>
            <a:r>
              <a:rPr lang="en-US" sz="2400" b="1" dirty="0">
                <a:solidFill>
                  <a:srgbClr val="000000"/>
                </a:solidFill>
                <a:effectLst/>
                <a:latin typeface="Candara" panose="020E0502030303020204" pitchFamily="34" charset="0"/>
                <a:ea typeface="Arial Unicode MS"/>
              </a:rPr>
              <a:t>To study the historical crypto price movement.</a:t>
            </a:r>
            <a:endParaRPr lang="en-US" sz="2400" b="1" dirty="0">
              <a:solidFill>
                <a:srgbClr val="000000"/>
              </a:solidFill>
              <a:effectLst/>
              <a:latin typeface="Candara" panose="020E0502030303020204" pitchFamily="34" charset="0"/>
              <a:ea typeface="Times New Roman" panose="02020603050405020304" pitchFamily="18" charset="0"/>
            </a:endParaRPr>
          </a:p>
          <a:p>
            <a:pPr marL="0" marR="0" algn="just">
              <a:lnSpc>
                <a:spcPct val="150000"/>
              </a:lnSpc>
              <a:spcBef>
                <a:spcPts val="0"/>
              </a:spcBef>
              <a:spcAft>
                <a:spcPts val="1000"/>
              </a:spcAft>
            </a:pPr>
            <a:r>
              <a:rPr lang="en-US" sz="2400" b="1" dirty="0">
                <a:solidFill>
                  <a:srgbClr val="000000"/>
                </a:solidFill>
                <a:effectLst/>
                <a:latin typeface="Candara" panose="020E0502030303020204" pitchFamily="34" charset="0"/>
                <a:ea typeface="Arial Unicode MS"/>
              </a:rPr>
              <a:t>2. To test the relationship with </a:t>
            </a:r>
            <a:r>
              <a:rPr lang="en-US" sz="2400" b="1" dirty="0">
                <a:latin typeface="Candara" panose="020E0502030303020204" pitchFamily="34" charset="0"/>
              </a:rPr>
              <a:t>S&amp;P Cryptocurrency Broad Digital Market (BDM) Index </a:t>
            </a:r>
            <a:r>
              <a:rPr lang="en-US" sz="2400" b="1" dirty="0">
                <a:solidFill>
                  <a:srgbClr val="000000"/>
                </a:solidFill>
                <a:effectLst/>
                <a:latin typeface="Candara" panose="020E0502030303020204" pitchFamily="34" charset="0"/>
                <a:ea typeface="Arial Unicode MS"/>
              </a:rPr>
              <a:t>and selected macroeconomic factors.</a:t>
            </a:r>
            <a:endParaRPr lang="en-US" sz="2400" b="1" dirty="0">
              <a:solidFill>
                <a:srgbClr val="000000"/>
              </a:solidFill>
              <a:effectLst/>
              <a:latin typeface="Candara" panose="020E0502030303020204" pitchFamily="34" charset="0"/>
              <a:ea typeface="Times New Roman" panose="02020603050405020304" pitchFamily="18" charset="0"/>
            </a:endParaRPr>
          </a:p>
          <a:p>
            <a:pPr marL="0" marR="0" algn="just">
              <a:lnSpc>
                <a:spcPct val="150000"/>
              </a:lnSpc>
              <a:spcBef>
                <a:spcPts val="0"/>
              </a:spcBef>
              <a:spcAft>
                <a:spcPts val="1000"/>
              </a:spcAft>
            </a:pPr>
            <a:r>
              <a:rPr lang="en-US" sz="2400" b="1" dirty="0">
                <a:solidFill>
                  <a:srgbClr val="000000"/>
                </a:solidFill>
                <a:effectLst/>
                <a:latin typeface="Candara" panose="020E0502030303020204" pitchFamily="34" charset="0"/>
                <a:ea typeface="Arial Unicode MS"/>
              </a:rPr>
              <a:t>3. To suggest which factor need to be consider before making investment decision on the crypto</a:t>
            </a:r>
            <a:r>
              <a:rPr lang="en-US" sz="1800" b="1" dirty="0">
                <a:solidFill>
                  <a:srgbClr val="000000"/>
                </a:solidFill>
                <a:effectLst/>
                <a:latin typeface="Candara" panose="020E0502030303020204" pitchFamily="34" charset="0"/>
                <a:ea typeface="Arial Unicode MS"/>
              </a:rPr>
              <a:t>.</a:t>
            </a:r>
            <a:endParaRPr lang="en-US" sz="1800" b="1" dirty="0">
              <a:solidFill>
                <a:srgbClr val="000000"/>
              </a:solidFill>
              <a:effectLst/>
              <a:latin typeface="Candara" panose="020E0502030303020204" pitchFamily="34" charset="0"/>
              <a:ea typeface="Times New Roman" panose="02020603050405020304" pitchFamily="18" charset="0"/>
            </a:endParaRPr>
          </a:p>
        </p:txBody>
      </p:sp>
      <p:sp>
        <p:nvSpPr>
          <p:cNvPr id="2" name="TextBox 1">
            <a:extLst>
              <a:ext uri="{FF2B5EF4-FFF2-40B4-BE49-F238E27FC236}">
                <a16:creationId xmlns:a16="http://schemas.microsoft.com/office/drawing/2014/main" id="{149112A6-9945-4179-A57F-F231381CDD7B}"/>
              </a:ext>
            </a:extLst>
          </p:cNvPr>
          <p:cNvSpPr txBox="1"/>
          <p:nvPr/>
        </p:nvSpPr>
        <p:spPr>
          <a:xfrm>
            <a:off x="97972" y="923987"/>
            <a:ext cx="2627643" cy="584775"/>
          </a:xfrm>
          <a:prstGeom prst="rect">
            <a:avLst/>
          </a:prstGeom>
          <a:solidFill>
            <a:srgbClr val="FFC000"/>
          </a:solidFill>
        </p:spPr>
        <p:txBody>
          <a:bodyPr wrap="square" rtlCol="0">
            <a:spAutoFit/>
          </a:bodyPr>
          <a:lstStyle/>
          <a:p>
            <a:r>
              <a:rPr lang="en-US" sz="3200" dirty="0">
                <a:effectLst>
                  <a:outerShdw blurRad="38100" dist="38100" dir="2700000" algn="tl">
                    <a:srgbClr val="000000">
                      <a:alpha val="43137"/>
                    </a:srgbClr>
                  </a:outerShdw>
                </a:effectLst>
                <a:latin typeface="Rockwell" panose="02060603020205020403" pitchFamily="18" charset="0"/>
              </a:rPr>
              <a:t>Objectives</a:t>
            </a:r>
          </a:p>
        </p:txBody>
      </p:sp>
      <p:pic>
        <p:nvPicPr>
          <p:cNvPr id="5" name="Picture 4">
            <a:extLst>
              <a:ext uri="{FF2B5EF4-FFF2-40B4-BE49-F238E27FC236}">
                <a16:creationId xmlns:a16="http://schemas.microsoft.com/office/drawing/2014/main" id="{7C272DDE-6B11-4A70-B2B8-8866D7C1259B}"/>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91628" y="2308301"/>
            <a:ext cx="3242156" cy="2676293"/>
          </a:xfrm>
          <a:prstGeom prst="rect">
            <a:avLst/>
          </a:prstGeom>
        </p:spPr>
      </p:pic>
    </p:spTree>
    <p:extLst>
      <p:ext uri="{BB962C8B-B14F-4D97-AF65-F5344CB8AC3E}">
        <p14:creationId xmlns:p14="http://schemas.microsoft.com/office/powerpoint/2010/main" val="3034081863"/>
      </p:ext>
    </p:extLst>
  </p:cSld>
  <p:clrMapOvr>
    <a:masterClrMapping/>
  </p:clrMapOvr>
  <mc:AlternateContent xmlns:mc="http://schemas.openxmlformats.org/markup-compatibility/2006" xmlns:p14="http://schemas.microsoft.com/office/powerpoint/2010/main">
    <mc:Choice Requires="p14">
      <p:transition spd="med" p14:dur="700" advTm="24251">
        <p:fade/>
      </p:transition>
    </mc:Choice>
    <mc:Fallback xmlns="">
      <p:transition spd="med" advTm="24251">
        <p:fade/>
      </p:transition>
    </mc:Fallback>
  </mc:AlternateContent>
  <p:extLst>
    <p:ext uri="{3A86A75C-4F4B-4683-9AE1-C65F6400EC91}">
      <p14:laserTraceLst xmlns:p14="http://schemas.microsoft.com/office/powerpoint/2010/main">
        <p14:tracePtLst>
          <p14:tracePt t="2996" x="8988425" y="5013325"/>
          <p14:tracePt t="3003" x="8886825" y="4878388"/>
          <p14:tracePt t="3010" x="8785225" y="4749800"/>
          <p14:tracePt t="3018" x="8648700" y="4572000"/>
          <p14:tracePt t="3025" x="8504238" y="4410075"/>
          <p14:tracePt t="3033" x="8351838" y="4224338"/>
          <p14:tracePt t="3040" x="8266113" y="4105275"/>
          <p14:tracePt t="3047" x="8156575" y="3986213"/>
          <p14:tracePt t="3054" x="8062913" y="3875088"/>
          <p14:tracePt t="3061" x="7951788" y="3748088"/>
          <p14:tracePt t="3069" x="7859713" y="3671888"/>
          <p14:tracePt t="3076" x="7781925" y="3578225"/>
          <p14:tracePt t="3083" x="7715250" y="3502025"/>
          <p14:tracePt t="3091" x="7680325" y="3459163"/>
          <p14:tracePt t="3099" x="7637463" y="3416300"/>
          <p14:tracePt t="3106" x="7629525" y="3408363"/>
          <p14:tracePt t="3113" x="7612063" y="3390900"/>
          <p14:tracePt t="3120" x="7604125" y="3382963"/>
          <p14:tracePt t="3128" x="7596188" y="3373438"/>
          <p14:tracePt t="4436" x="7688263" y="3355975"/>
          <p14:tracePt t="4443" x="7816850" y="3348038"/>
          <p14:tracePt t="4451" x="7943850" y="3340100"/>
          <p14:tracePt t="4458" x="8054975" y="3340100"/>
          <p14:tracePt t="4466" x="8174038" y="3340100"/>
          <p14:tracePt t="4473" x="8283575" y="3340100"/>
          <p14:tracePt t="4480" x="8394700" y="3340100"/>
          <p14:tracePt t="4487" x="8496300" y="3340100"/>
          <p14:tracePt t="4495" x="8572500" y="3348038"/>
          <p14:tracePt t="4502" x="8658225" y="3355975"/>
          <p14:tracePt t="4509" x="8724900" y="3373438"/>
          <p14:tracePt t="4516" x="8818563" y="3382963"/>
          <p14:tracePt t="4524" x="8878888" y="3390900"/>
          <p14:tracePt t="4532" x="8947150" y="3398838"/>
          <p14:tracePt t="4539" x="9023350" y="3416300"/>
          <p14:tracePt t="4546" x="9064625" y="3424238"/>
          <p14:tracePt t="4553" x="9091613" y="3433763"/>
          <p14:tracePt t="4560" x="9124950" y="3441700"/>
          <p14:tracePt t="4568" x="9150350" y="3459163"/>
          <p14:tracePt t="4576" x="9158288" y="3467100"/>
          <p14:tracePt t="4583" x="9167813" y="3475038"/>
          <p14:tracePt t="4590" x="9183688" y="3484563"/>
          <p14:tracePt t="4598" x="9183688" y="3492500"/>
          <p14:tracePt t="4605" x="9193213" y="3492500"/>
          <p14:tracePt t="4612" x="9201150" y="3502025"/>
          <p14:tracePt t="4620" x="9201150" y="3509963"/>
          <p14:tracePt t="6398" x="9269413" y="3502025"/>
          <p14:tracePt t="6405" x="9353550" y="3475038"/>
          <p14:tracePt t="6412" x="9456738" y="3449638"/>
          <p14:tracePt t="6420" x="9540875" y="3441700"/>
          <p14:tracePt t="6427" x="9642475" y="3433763"/>
          <p14:tracePt t="6435" x="9728200" y="3433763"/>
          <p14:tracePt t="6442" x="9804400" y="3433763"/>
          <p14:tracePt t="6449" x="9890125" y="3433763"/>
          <p14:tracePt t="6457" x="9956800" y="3433763"/>
          <p14:tracePt t="6465" x="9983788" y="3433763"/>
          <p14:tracePt t="6473" x="10042525" y="3433763"/>
          <p14:tracePt t="6479" x="10093325" y="3433763"/>
          <p14:tracePt t="6486" x="10153650" y="3433763"/>
          <p14:tracePt t="6494" x="10179050" y="3441700"/>
          <p14:tracePt t="6501" x="10229850" y="3441700"/>
          <p14:tracePt t="6508" x="10245725" y="3449638"/>
          <p14:tracePt t="6516" x="10271125" y="3459163"/>
          <p14:tracePt t="6523" x="10306050" y="3459163"/>
          <p14:tracePt t="6530" x="10313988" y="3459163"/>
          <p14:tracePt t="6538" x="10331450" y="3459163"/>
          <p14:tracePt t="6545" x="10339388" y="3459163"/>
          <p14:tracePt t="6560" x="10348913" y="3459163"/>
          <p14:tracePt t="22119" x="10245725" y="3390900"/>
          <p14:tracePt t="22126" x="10042525" y="3228975"/>
          <p14:tracePt t="22134" x="9796463" y="3000375"/>
          <p14:tracePt t="22142" x="9447213" y="2770188"/>
          <p14:tracePt t="22149" x="9132888" y="2541588"/>
          <p14:tracePt t="22156" x="8750300" y="2286000"/>
          <p14:tracePt t="22164" x="8435975" y="2082800"/>
          <p14:tracePt t="22171" x="8131175" y="1895475"/>
          <p14:tracePt t="22178" x="7766050" y="1725613"/>
          <p14:tracePt t="22185" x="7518400" y="1614488"/>
          <p14:tracePt t="22194" x="7323138" y="1571625"/>
          <p14:tracePt t="22200" x="7145338" y="1512888"/>
          <p14:tracePt t="22208" x="7000875" y="1487488"/>
          <p14:tracePt t="22215" x="6889750" y="1487488"/>
          <p14:tracePt t="22222" x="6788150" y="1487488"/>
          <p14:tracePt t="22229" x="6762750" y="1487488"/>
          <p14:tracePt t="22237" x="6661150" y="1520825"/>
          <p14:tracePt t="22244" x="6610350" y="1530350"/>
          <p14:tracePt t="22251" x="6592888" y="1538288"/>
          <p14:tracePt t="22260" x="6575425" y="1546225"/>
          <p14:tracePt t="22480" x="6440488" y="1427163"/>
          <p14:tracePt t="22487" x="6253163" y="1249363"/>
          <p14:tracePt t="22494" x="5913438" y="1019175"/>
          <p14:tracePt t="22501" x="5599113" y="858838"/>
          <p14:tracePt t="22510" x="5276850" y="714375"/>
          <p14:tracePt t="22516" x="4902200" y="620713"/>
          <p14:tracePt t="22523" x="4646613" y="552450"/>
          <p14:tracePt t="22531" x="4425950" y="527050"/>
          <p14:tracePt t="22538" x="4240213" y="509588"/>
          <p14:tracePt t="22545" x="4086225" y="509588"/>
          <p14:tracePt t="22553" x="3984625" y="519113"/>
          <p14:tracePt t="22560" x="3959225" y="527050"/>
          <p14:tracePt t="22568" x="3933825" y="534988"/>
          <p14:tracePt t="22575" x="3916363" y="534988"/>
          <p14:tracePt t="22774" x="3738563" y="382588"/>
          <p14:tracePt t="22780" x="3355975" y="127000"/>
        </p14:tracePtLst>
      </p14:laserTraceLst>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861D3C-8507-47C2-8880-E9C7A186C44F}"/>
              </a:ext>
            </a:extLst>
          </p:cNvPr>
          <p:cNvSpPr txBox="1"/>
          <p:nvPr/>
        </p:nvSpPr>
        <p:spPr>
          <a:xfrm>
            <a:off x="402768" y="310437"/>
            <a:ext cx="8720120" cy="523220"/>
          </a:xfrm>
          <a:prstGeom prst="rect">
            <a:avLst/>
          </a:prstGeom>
          <a:solidFill>
            <a:schemeClr val="bg2">
              <a:lumMod val="75000"/>
            </a:schemeClr>
          </a:solidFill>
        </p:spPr>
        <p:txBody>
          <a:bodyPr wrap="square" rtlCol="0">
            <a:spAutoFit/>
          </a:bodyPr>
          <a:lstStyle/>
          <a:p>
            <a:r>
              <a:rPr lang="en-US" sz="2800" b="1" dirty="0">
                <a:solidFill>
                  <a:srgbClr val="990000"/>
                </a:solidFill>
                <a:latin typeface="Rockwell" panose="02060603020205020403" pitchFamily="18" charset="0"/>
                <a:ea typeface="Times New Roman" panose="02020603050405020304" pitchFamily="18" charset="0"/>
                <a:cs typeface="Times New Roman" panose="02020603050405020304" pitchFamily="18" charset="0"/>
              </a:rPr>
              <a:t>Market Universe and Instruments for project</a:t>
            </a:r>
            <a:endParaRPr lang="en-US" sz="2800" b="1" u="sng" dirty="0">
              <a:solidFill>
                <a:schemeClr val="tx1">
                  <a:lumMod val="95000"/>
                  <a:lumOff val="5000"/>
                </a:schemeClr>
              </a:solidFill>
              <a:latin typeface="Rockwell" panose="02060603020205020403" pitchFamily="18" charset="0"/>
            </a:endParaRPr>
          </a:p>
        </p:txBody>
      </p:sp>
      <p:sp>
        <p:nvSpPr>
          <p:cNvPr id="4" name="Rectangle 1">
            <a:extLst>
              <a:ext uri="{FF2B5EF4-FFF2-40B4-BE49-F238E27FC236}">
                <a16:creationId xmlns:a16="http://schemas.microsoft.com/office/drawing/2014/main" id="{1AB317D1-9A77-4D4B-8ABB-E8FB20E6BF3E}"/>
              </a:ext>
            </a:extLst>
          </p:cNvPr>
          <p:cNvSpPr>
            <a:spLocks noChangeArrowheads="1"/>
          </p:cNvSpPr>
          <p:nvPr/>
        </p:nvSpPr>
        <p:spPr bwMode="auto">
          <a:xfrm>
            <a:off x="402768" y="811273"/>
            <a:ext cx="1139606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In our project we will use top 5 large-cap cryptos as market universe which has more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than 50 billion market cap and US Dollar (with Euro Dollar </a:t>
            </a:r>
            <a:r>
              <a:rPr lang="en-US" altLang="en-US" sz="2000" dirty="0">
                <a:solidFill>
                  <a:srgbClr val="000000"/>
                </a:solidFill>
                <a:latin typeface="Arial" panose="020B0604020202020204" pitchFamily="34" charset="0"/>
                <a:ea typeface="Times New Roman" panose="02020603050405020304" pitchFamily="18" charset="0"/>
              </a:rPr>
              <a:t>rate) </a:t>
            </a:r>
            <a:r>
              <a:rPr kumimoji="0" lang="en-US" altLang="en-US" sz="20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will be use as alternate investment.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graphicFrame>
        <p:nvGraphicFramePr>
          <p:cNvPr id="8" name="Table 7">
            <a:extLst>
              <a:ext uri="{FF2B5EF4-FFF2-40B4-BE49-F238E27FC236}">
                <a16:creationId xmlns:a16="http://schemas.microsoft.com/office/drawing/2014/main" id="{E7AE418A-B9ED-48EE-9FBD-86ED94D12250}"/>
              </a:ext>
            </a:extLst>
          </p:cNvPr>
          <p:cNvGraphicFramePr>
            <a:graphicFrameLocks noGrp="1"/>
          </p:cNvGraphicFramePr>
          <p:nvPr>
            <p:extLst>
              <p:ext uri="{D42A27DB-BD31-4B8C-83A1-F6EECF244321}">
                <p14:modId xmlns:p14="http://schemas.microsoft.com/office/powerpoint/2010/main" val="164936655"/>
              </p:ext>
            </p:extLst>
          </p:nvPr>
        </p:nvGraphicFramePr>
        <p:xfrm>
          <a:off x="904239" y="1905000"/>
          <a:ext cx="9556930" cy="3649284"/>
        </p:xfrm>
        <a:graphic>
          <a:graphicData uri="http://schemas.openxmlformats.org/drawingml/2006/table">
            <a:tbl>
              <a:tblPr firstRow="1" firstCol="1" bandRow="1">
                <a:tableStyleId>{6E25E649-3F16-4E02-A733-19D2CDBF48F0}</a:tableStyleId>
              </a:tblPr>
              <a:tblGrid>
                <a:gridCol w="881610">
                  <a:extLst>
                    <a:ext uri="{9D8B030D-6E8A-4147-A177-3AD203B41FA5}">
                      <a16:colId xmlns:a16="http://schemas.microsoft.com/office/drawing/2014/main" val="781937374"/>
                    </a:ext>
                  </a:extLst>
                </a:gridCol>
                <a:gridCol w="1435180">
                  <a:extLst>
                    <a:ext uri="{9D8B030D-6E8A-4147-A177-3AD203B41FA5}">
                      <a16:colId xmlns:a16="http://schemas.microsoft.com/office/drawing/2014/main" val="3951536760"/>
                    </a:ext>
                  </a:extLst>
                </a:gridCol>
                <a:gridCol w="2442539">
                  <a:extLst>
                    <a:ext uri="{9D8B030D-6E8A-4147-A177-3AD203B41FA5}">
                      <a16:colId xmlns:a16="http://schemas.microsoft.com/office/drawing/2014/main" val="1469990449"/>
                    </a:ext>
                  </a:extLst>
                </a:gridCol>
                <a:gridCol w="2583324">
                  <a:extLst>
                    <a:ext uri="{9D8B030D-6E8A-4147-A177-3AD203B41FA5}">
                      <a16:colId xmlns:a16="http://schemas.microsoft.com/office/drawing/2014/main" val="2220056394"/>
                    </a:ext>
                  </a:extLst>
                </a:gridCol>
                <a:gridCol w="2214277">
                  <a:extLst>
                    <a:ext uri="{9D8B030D-6E8A-4147-A177-3AD203B41FA5}">
                      <a16:colId xmlns:a16="http://schemas.microsoft.com/office/drawing/2014/main" val="2494838402"/>
                    </a:ext>
                  </a:extLst>
                </a:gridCol>
              </a:tblGrid>
              <a:tr h="692916">
                <a:tc>
                  <a:txBody>
                    <a:bodyPr/>
                    <a:lstStyle/>
                    <a:p>
                      <a:pPr marL="0" marR="0">
                        <a:lnSpc>
                          <a:spcPct val="115000"/>
                        </a:lnSpc>
                        <a:spcBef>
                          <a:spcPts val="0"/>
                        </a:spcBef>
                        <a:spcAft>
                          <a:spcPts val="1000"/>
                        </a:spcAft>
                      </a:pPr>
                      <a:r>
                        <a:rPr lang="en-US" sz="2000" b="1">
                          <a:solidFill>
                            <a:srgbClr val="002060"/>
                          </a:solidFill>
                          <a:effectLst/>
                        </a:rPr>
                        <a:t>S.N.</a:t>
                      </a:r>
                      <a:endParaRPr lang="en-US" sz="2000" b="1">
                        <a:solidFill>
                          <a:srgbClr val="002060"/>
                        </a:solidFill>
                        <a:effectLst/>
                        <a:latin typeface="Candara" panose="020E0502030303020204" pitchFamily="34"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800" b="1">
                          <a:solidFill>
                            <a:srgbClr val="002060"/>
                          </a:solidFill>
                          <a:effectLst/>
                        </a:rPr>
                        <a:t>Symbol (Ticker)</a:t>
                      </a:r>
                      <a:endParaRPr lang="en-US" sz="2000" b="1">
                        <a:solidFill>
                          <a:srgbClr val="002060"/>
                        </a:solidFill>
                        <a:effectLst/>
                        <a:latin typeface="Candara" panose="020E0502030303020204" pitchFamily="34"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800" b="1" dirty="0">
                          <a:solidFill>
                            <a:srgbClr val="002060"/>
                          </a:solidFill>
                          <a:effectLst/>
                        </a:rPr>
                        <a:t>Crypto Name </a:t>
                      </a:r>
                      <a:endParaRPr lang="en-US" sz="2000" b="1" dirty="0">
                        <a:solidFill>
                          <a:srgbClr val="002060"/>
                        </a:solidFill>
                        <a:effectLst/>
                        <a:latin typeface="Candara" panose="020E0502030303020204" pitchFamily="34"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800" b="1">
                          <a:solidFill>
                            <a:srgbClr val="002060"/>
                          </a:solidFill>
                          <a:effectLst/>
                        </a:rPr>
                        <a:t>Current market cap (In billion)</a:t>
                      </a:r>
                      <a:endParaRPr lang="en-US" sz="2000" b="1">
                        <a:solidFill>
                          <a:srgbClr val="002060"/>
                        </a:solidFill>
                        <a:effectLst/>
                        <a:latin typeface="Candara" panose="020E0502030303020204" pitchFamily="34"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800" b="1" dirty="0">
                          <a:solidFill>
                            <a:srgbClr val="002060"/>
                          </a:solidFill>
                          <a:effectLst/>
                        </a:rPr>
                        <a:t>Current market price</a:t>
                      </a:r>
                      <a:endParaRPr lang="en-US" sz="2000" b="1" dirty="0">
                        <a:solidFill>
                          <a:srgbClr val="002060"/>
                        </a:solidFill>
                        <a:effectLst/>
                        <a:latin typeface="Candara" panose="020E0502030303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1887121730"/>
                  </a:ext>
                </a:extLst>
              </a:tr>
              <a:tr h="414223">
                <a:tc>
                  <a:txBody>
                    <a:bodyPr/>
                    <a:lstStyle/>
                    <a:p>
                      <a:pPr marL="0" marR="0">
                        <a:lnSpc>
                          <a:spcPct val="150000"/>
                        </a:lnSpc>
                        <a:spcBef>
                          <a:spcPts val="0"/>
                        </a:spcBef>
                        <a:spcAft>
                          <a:spcPts val="0"/>
                        </a:spcAft>
                      </a:pPr>
                      <a:r>
                        <a:rPr lang="en-US" sz="2000" b="1">
                          <a:solidFill>
                            <a:srgbClr val="002060"/>
                          </a:solidFill>
                          <a:effectLst/>
                        </a:rPr>
                        <a:t>1</a:t>
                      </a:r>
                      <a:endParaRPr lang="en-US" sz="2000" b="1">
                        <a:solidFill>
                          <a:srgbClr val="002060"/>
                        </a:solidFill>
                        <a:effectLst/>
                        <a:latin typeface="Candara" panose="020E0502030303020204" pitchFamily="34"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2000" b="1">
                          <a:solidFill>
                            <a:srgbClr val="002060"/>
                          </a:solidFill>
                          <a:effectLst/>
                        </a:rPr>
                        <a:t>BTC</a:t>
                      </a:r>
                      <a:endParaRPr lang="en-US" sz="2000" b="1">
                        <a:solidFill>
                          <a:srgbClr val="002060"/>
                        </a:solidFill>
                        <a:effectLst/>
                        <a:latin typeface="Candara" panose="020E0502030303020204" pitchFamily="34"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2000" b="1">
                          <a:solidFill>
                            <a:srgbClr val="002060"/>
                          </a:solidFill>
                          <a:effectLst/>
                        </a:rPr>
                        <a:t>Bitcoin</a:t>
                      </a:r>
                      <a:endParaRPr lang="en-US" sz="2000" b="1">
                        <a:solidFill>
                          <a:srgbClr val="002060"/>
                        </a:solidFill>
                        <a:effectLst/>
                        <a:latin typeface="Candara" panose="020E0502030303020204" pitchFamily="34"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2000" b="1">
                          <a:solidFill>
                            <a:srgbClr val="002060"/>
                          </a:solidFill>
                          <a:effectLst/>
                        </a:rPr>
                        <a:t>873.28</a:t>
                      </a:r>
                      <a:endParaRPr lang="en-US" sz="2000" b="1">
                        <a:solidFill>
                          <a:srgbClr val="002060"/>
                        </a:solidFill>
                        <a:effectLst/>
                        <a:latin typeface="Candara" panose="020E0502030303020204" pitchFamily="34"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2000" b="1" dirty="0">
                          <a:solidFill>
                            <a:srgbClr val="002060"/>
                          </a:solidFill>
                          <a:effectLst/>
                        </a:rPr>
                        <a:t>$45,969</a:t>
                      </a:r>
                      <a:endParaRPr lang="en-US" sz="2000" b="1" dirty="0">
                        <a:solidFill>
                          <a:srgbClr val="002060"/>
                        </a:solidFill>
                        <a:effectLst/>
                        <a:latin typeface="Candara" panose="020E0502030303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461019245"/>
                  </a:ext>
                </a:extLst>
              </a:tr>
              <a:tr h="414223">
                <a:tc>
                  <a:txBody>
                    <a:bodyPr/>
                    <a:lstStyle/>
                    <a:p>
                      <a:pPr marL="0" marR="0">
                        <a:lnSpc>
                          <a:spcPct val="150000"/>
                        </a:lnSpc>
                        <a:spcBef>
                          <a:spcPts val="0"/>
                        </a:spcBef>
                        <a:spcAft>
                          <a:spcPts val="0"/>
                        </a:spcAft>
                      </a:pPr>
                      <a:r>
                        <a:rPr lang="en-US" sz="2000" b="1">
                          <a:solidFill>
                            <a:srgbClr val="002060"/>
                          </a:solidFill>
                          <a:effectLst/>
                        </a:rPr>
                        <a:t>2</a:t>
                      </a:r>
                      <a:endParaRPr lang="en-US" sz="2000" b="1">
                        <a:solidFill>
                          <a:srgbClr val="002060"/>
                        </a:solidFill>
                        <a:effectLst/>
                        <a:latin typeface="Candara" panose="020E0502030303020204" pitchFamily="34"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2000" b="1">
                          <a:solidFill>
                            <a:srgbClr val="002060"/>
                          </a:solidFill>
                          <a:effectLst/>
                        </a:rPr>
                        <a:t>ETH</a:t>
                      </a:r>
                      <a:endParaRPr lang="en-US" sz="2000" b="1">
                        <a:solidFill>
                          <a:srgbClr val="002060"/>
                        </a:solidFill>
                        <a:effectLst/>
                        <a:latin typeface="Candara" panose="020E0502030303020204" pitchFamily="34"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2000" b="1">
                          <a:solidFill>
                            <a:srgbClr val="002060"/>
                          </a:solidFill>
                          <a:effectLst/>
                        </a:rPr>
                        <a:t>Ethereum</a:t>
                      </a:r>
                      <a:endParaRPr lang="en-US" sz="2000" b="1">
                        <a:solidFill>
                          <a:srgbClr val="002060"/>
                        </a:solidFill>
                        <a:effectLst/>
                        <a:latin typeface="Candara" panose="020E0502030303020204" pitchFamily="34"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2000" b="1">
                          <a:solidFill>
                            <a:srgbClr val="002060"/>
                          </a:solidFill>
                          <a:effectLst/>
                        </a:rPr>
                        <a:t>415.38</a:t>
                      </a:r>
                      <a:endParaRPr lang="en-US" sz="2000" b="1">
                        <a:solidFill>
                          <a:srgbClr val="002060"/>
                        </a:solidFill>
                        <a:effectLst/>
                        <a:latin typeface="Candara" panose="020E0502030303020204" pitchFamily="34"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2000" b="1" dirty="0">
                          <a:solidFill>
                            <a:srgbClr val="002060"/>
                          </a:solidFill>
                          <a:effectLst/>
                        </a:rPr>
                        <a:t>$3,454.23</a:t>
                      </a:r>
                      <a:endParaRPr lang="en-US" sz="2000" b="1" dirty="0">
                        <a:solidFill>
                          <a:srgbClr val="002060"/>
                        </a:solidFill>
                        <a:effectLst/>
                        <a:latin typeface="Candara" panose="020E0502030303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2984134908"/>
                  </a:ext>
                </a:extLst>
              </a:tr>
              <a:tr h="414223">
                <a:tc>
                  <a:txBody>
                    <a:bodyPr/>
                    <a:lstStyle/>
                    <a:p>
                      <a:pPr marL="0" marR="0">
                        <a:lnSpc>
                          <a:spcPct val="150000"/>
                        </a:lnSpc>
                        <a:spcBef>
                          <a:spcPts val="0"/>
                        </a:spcBef>
                        <a:spcAft>
                          <a:spcPts val="0"/>
                        </a:spcAft>
                      </a:pPr>
                      <a:r>
                        <a:rPr lang="en-US" sz="2000" b="1">
                          <a:solidFill>
                            <a:srgbClr val="002060"/>
                          </a:solidFill>
                          <a:effectLst/>
                        </a:rPr>
                        <a:t>3</a:t>
                      </a:r>
                      <a:endParaRPr lang="en-US" sz="2000" b="1">
                        <a:solidFill>
                          <a:srgbClr val="002060"/>
                        </a:solidFill>
                        <a:effectLst/>
                        <a:latin typeface="Candara" panose="020E0502030303020204" pitchFamily="34"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2000" b="1">
                          <a:solidFill>
                            <a:srgbClr val="002060"/>
                          </a:solidFill>
                          <a:effectLst/>
                        </a:rPr>
                        <a:t>USDT</a:t>
                      </a:r>
                      <a:endParaRPr lang="en-US" sz="2000" b="1">
                        <a:solidFill>
                          <a:srgbClr val="002060"/>
                        </a:solidFill>
                        <a:effectLst/>
                        <a:latin typeface="Candara" panose="020E0502030303020204" pitchFamily="34"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2000" b="1">
                          <a:solidFill>
                            <a:srgbClr val="002060"/>
                          </a:solidFill>
                          <a:effectLst/>
                        </a:rPr>
                        <a:t>Tether</a:t>
                      </a:r>
                      <a:endParaRPr lang="en-US" sz="2000" b="1">
                        <a:solidFill>
                          <a:srgbClr val="002060"/>
                        </a:solidFill>
                        <a:effectLst/>
                        <a:latin typeface="Candara" panose="020E0502030303020204" pitchFamily="34"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2000" b="1">
                          <a:solidFill>
                            <a:srgbClr val="002060"/>
                          </a:solidFill>
                          <a:effectLst/>
                        </a:rPr>
                        <a:t>82.41</a:t>
                      </a:r>
                      <a:endParaRPr lang="en-US" sz="2000" b="1">
                        <a:solidFill>
                          <a:srgbClr val="002060"/>
                        </a:solidFill>
                        <a:effectLst/>
                        <a:latin typeface="Candara" panose="020E0502030303020204" pitchFamily="34"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2000" b="1">
                          <a:solidFill>
                            <a:srgbClr val="002060"/>
                          </a:solidFill>
                          <a:effectLst/>
                        </a:rPr>
                        <a:t>$1</a:t>
                      </a:r>
                      <a:endParaRPr lang="en-US" sz="2000" b="1">
                        <a:solidFill>
                          <a:srgbClr val="002060"/>
                        </a:solidFill>
                        <a:effectLst/>
                        <a:latin typeface="Candara" panose="020E0502030303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1492580797"/>
                  </a:ext>
                </a:extLst>
              </a:tr>
              <a:tr h="414223">
                <a:tc>
                  <a:txBody>
                    <a:bodyPr/>
                    <a:lstStyle/>
                    <a:p>
                      <a:pPr marL="0" marR="0">
                        <a:lnSpc>
                          <a:spcPct val="150000"/>
                        </a:lnSpc>
                        <a:spcBef>
                          <a:spcPts val="0"/>
                        </a:spcBef>
                        <a:spcAft>
                          <a:spcPts val="0"/>
                        </a:spcAft>
                      </a:pPr>
                      <a:r>
                        <a:rPr lang="en-US" sz="2000" b="1">
                          <a:solidFill>
                            <a:srgbClr val="002060"/>
                          </a:solidFill>
                          <a:effectLst/>
                        </a:rPr>
                        <a:t>4</a:t>
                      </a:r>
                      <a:endParaRPr lang="en-US" sz="2000" b="1">
                        <a:solidFill>
                          <a:srgbClr val="002060"/>
                        </a:solidFill>
                        <a:effectLst/>
                        <a:latin typeface="Candara" panose="020E0502030303020204" pitchFamily="34"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2000" b="1">
                          <a:solidFill>
                            <a:srgbClr val="002060"/>
                          </a:solidFill>
                          <a:effectLst/>
                        </a:rPr>
                        <a:t>BNB</a:t>
                      </a:r>
                      <a:endParaRPr lang="en-US" sz="2000" b="1">
                        <a:solidFill>
                          <a:srgbClr val="002060"/>
                        </a:solidFill>
                        <a:effectLst/>
                        <a:latin typeface="Candara" panose="020E0502030303020204" pitchFamily="34"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2000" b="1">
                          <a:solidFill>
                            <a:srgbClr val="002060"/>
                          </a:solidFill>
                          <a:effectLst/>
                        </a:rPr>
                        <a:t>Binance Coin</a:t>
                      </a:r>
                      <a:endParaRPr lang="en-US" sz="2000" b="1">
                        <a:solidFill>
                          <a:srgbClr val="002060"/>
                        </a:solidFill>
                        <a:effectLst/>
                        <a:latin typeface="Candara" panose="020E0502030303020204" pitchFamily="34"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2000" b="1">
                          <a:solidFill>
                            <a:srgbClr val="002060"/>
                          </a:solidFill>
                          <a:effectLst/>
                        </a:rPr>
                        <a:t>74.408</a:t>
                      </a:r>
                      <a:endParaRPr lang="en-US" sz="2000" b="1">
                        <a:solidFill>
                          <a:srgbClr val="002060"/>
                        </a:solidFill>
                        <a:effectLst/>
                        <a:latin typeface="Candara" panose="020E0502030303020204" pitchFamily="34"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2000" b="1">
                          <a:solidFill>
                            <a:srgbClr val="002060"/>
                          </a:solidFill>
                          <a:effectLst/>
                        </a:rPr>
                        <a:t>$451.09</a:t>
                      </a:r>
                      <a:endParaRPr lang="en-US" sz="2000" b="1">
                        <a:solidFill>
                          <a:srgbClr val="002060"/>
                        </a:solidFill>
                        <a:effectLst/>
                        <a:latin typeface="Candara" panose="020E0502030303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171579852"/>
                  </a:ext>
                </a:extLst>
              </a:tr>
              <a:tr h="414223">
                <a:tc>
                  <a:txBody>
                    <a:bodyPr/>
                    <a:lstStyle/>
                    <a:p>
                      <a:pPr marL="0" marR="0">
                        <a:lnSpc>
                          <a:spcPct val="150000"/>
                        </a:lnSpc>
                        <a:spcBef>
                          <a:spcPts val="0"/>
                        </a:spcBef>
                        <a:spcAft>
                          <a:spcPts val="0"/>
                        </a:spcAft>
                      </a:pPr>
                      <a:r>
                        <a:rPr lang="en-US" sz="2000" b="1">
                          <a:solidFill>
                            <a:srgbClr val="002060"/>
                          </a:solidFill>
                          <a:effectLst/>
                        </a:rPr>
                        <a:t>5</a:t>
                      </a:r>
                      <a:endParaRPr lang="en-US" sz="2000" b="1">
                        <a:solidFill>
                          <a:srgbClr val="002060"/>
                        </a:solidFill>
                        <a:effectLst/>
                        <a:latin typeface="Candara" panose="020E0502030303020204" pitchFamily="34"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2000" b="1">
                          <a:solidFill>
                            <a:srgbClr val="002060"/>
                          </a:solidFill>
                          <a:effectLst/>
                        </a:rPr>
                        <a:t>USDC</a:t>
                      </a:r>
                      <a:endParaRPr lang="en-US" sz="2000" b="1">
                        <a:solidFill>
                          <a:srgbClr val="002060"/>
                        </a:solidFill>
                        <a:effectLst/>
                        <a:latin typeface="Candara" panose="020E0502030303020204" pitchFamily="34"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2000" b="1">
                          <a:solidFill>
                            <a:srgbClr val="002060"/>
                          </a:solidFill>
                          <a:effectLst/>
                        </a:rPr>
                        <a:t>USD Coin</a:t>
                      </a:r>
                      <a:endParaRPr lang="en-US" sz="2000" b="1">
                        <a:solidFill>
                          <a:srgbClr val="002060"/>
                        </a:solidFill>
                        <a:effectLst/>
                        <a:latin typeface="Candara" panose="020E0502030303020204" pitchFamily="34"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2000" b="1">
                          <a:solidFill>
                            <a:srgbClr val="002060"/>
                          </a:solidFill>
                          <a:effectLst/>
                        </a:rPr>
                        <a:t>51.48</a:t>
                      </a:r>
                      <a:endParaRPr lang="en-US" sz="2000" b="1">
                        <a:solidFill>
                          <a:srgbClr val="002060"/>
                        </a:solidFill>
                        <a:effectLst/>
                        <a:latin typeface="Candara" panose="020E0502030303020204" pitchFamily="34"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2000" b="1">
                          <a:solidFill>
                            <a:srgbClr val="002060"/>
                          </a:solidFill>
                          <a:effectLst/>
                        </a:rPr>
                        <a:t>$0.9997</a:t>
                      </a:r>
                      <a:endParaRPr lang="en-US" sz="2000" b="1">
                        <a:solidFill>
                          <a:srgbClr val="002060"/>
                        </a:solidFill>
                        <a:effectLst/>
                        <a:latin typeface="Candara" panose="020E0502030303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3894865050"/>
                  </a:ext>
                </a:extLst>
              </a:tr>
              <a:tr h="885253">
                <a:tc gridSpan="5">
                  <a:txBody>
                    <a:bodyPr/>
                    <a:lstStyle/>
                    <a:p>
                      <a:pPr marL="0" marR="0">
                        <a:lnSpc>
                          <a:spcPct val="150000"/>
                        </a:lnSpc>
                        <a:spcBef>
                          <a:spcPts val="0"/>
                        </a:spcBef>
                        <a:spcAft>
                          <a:spcPts val="0"/>
                        </a:spcAft>
                      </a:pPr>
                      <a:r>
                        <a:rPr lang="en-US" sz="2000" b="1" dirty="0">
                          <a:solidFill>
                            <a:srgbClr val="002060"/>
                          </a:solidFill>
                          <a:effectLst/>
                        </a:rPr>
                        <a:t>Data reported time : 04/05/2022, 14:20</a:t>
                      </a:r>
                    </a:p>
                    <a:p>
                      <a:pPr marL="0" marR="0">
                        <a:lnSpc>
                          <a:spcPct val="150000"/>
                        </a:lnSpc>
                        <a:spcBef>
                          <a:spcPts val="0"/>
                        </a:spcBef>
                        <a:spcAft>
                          <a:spcPts val="0"/>
                        </a:spcAft>
                      </a:pPr>
                      <a:r>
                        <a:rPr lang="en-US" sz="2000" b="1" dirty="0">
                          <a:solidFill>
                            <a:srgbClr val="002060"/>
                          </a:solidFill>
                          <a:effectLst/>
                        </a:rPr>
                        <a:t>Data source: </a:t>
                      </a:r>
                      <a:r>
                        <a:rPr lang="en-US" sz="2000" b="1" u="sng" dirty="0">
                          <a:solidFill>
                            <a:srgbClr val="002060"/>
                          </a:solidFill>
                          <a:effectLst/>
                          <a:hlinkClick r:id="rId3">
                            <a:extLst>
                              <a:ext uri="{A12FA001-AC4F-418D-AE19-62706E023703}">
                                <ahyp:hlinkClr xmlns:ahyp="http://schemas.microsoft.com/office/drawing/2018/hyperlinkcolor" val="tx"/>
                              </a:ext>
                            </a:extLst>
                          </a:hlinkClick>
                        </a:rPr>
                        <a:t>https://coinmarketcap.com/</a:t>
                      </a:r>
                      <a:endParaRPr lang="en-US" sz="2000" b="1" dirty="0">
                        <a:solidFill>
                          <a:srgbClr val="002060"/>
                        </a:solidFill>
                        <a:effectLst/>
                        <a:latin typeface="Candara" panose="020E0502030303020204" pitchFamily="34" charset="0"/>
                        <a:ea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80811997"/>
                  </a:ext>
                </a:extLst>
              </a:tr>
            </a:tbl>
          </a:graphicData>
        </a:graphic>
      </p:graphicFrame>
    </p:spTree>
    <p:extLst>
      <p:ext uri="{BB962C8B-B14F-4D97-AF65-F5344CB8AC3E}">
        <p14:creationId xmlns:p14="http://schemas.microsoft.com/office/powerpoint/2010/main" val="942935442"/>
      </p:ext>
    </p:extLst>
  </p:cSld>
  <p:clrMapOvr>
    <a:masterClrMapping/>
  </p:clrMapOvr>
  <mc:AlternateContent xmlns:mc="http://schemas.openxmlformats.org/markup-compatibility/2006" xmlns:p14="http://schemas.microsoft.com/office/powerpoint/2010/main">
    <mc:Choice Requires="p14">
      <p:transition spd="med" p14:dur="700" advTm="34425">
        <p:fade/>
      </p:transition>
    </mc:Choice>
    <mc:Fallback xmlns="">
      <p:transition spd="med" advTm="34425">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FA52D17-9FF8-4C6E-AEDA-ADA7155329A5}"/>
              </a:ext>
            </a:extLst>
          </p:cNvPr>
          <p:cNvSpPr txBox="1"/>
          <p:nvPr/>
        </p:nvSpPr>
        <p:spPr>
          <a:xfrm>
            <a:off x="596467" y="1012324"/>
            <a:ext cx="9538133" cy="4539191"/>
          </a:xfrm>
          <a:prstGeom prst="rect">
            <a:avLst/>
          </a:prstGeom>
          <a:noFill/>
          <a:ln>
            <a:solidFill>
              <a:schemeClr val="accent6">
                <a:lumMod val="50000"/>
              </a:schemeClr>
            </a:solidFill>
          </a:ln>
        </p:spPr>
        <p:txBody>
          <a:bodyPr wrap="square" rtlCol="0">
            <a:spAutoFit/>
          </a:bodyPr>
          <a:lstStyle/>
          <a:p>
            <a:pPr marL="0" marR="0" algn="just">
              <a:lnSpc>
                <a:spcPct val="150000"/>
              </a:lnSpc>
            </a:pPr>
            <a:r>
              <a:rPr lang="en-US" sz="2800" b="1" dirty="0">
                <a:solidFill>
                  <a:srgbClr val="000000"/>
                </a:solidFill>
                <a:effectLst/>
                <a:latin typeface="Times New Roman" panose="02020603050405020304" pitchFamily="18" charset="0"/>
                <a:ea typeface="Times New Roman" panose="02020603050405020304" pitchFamily="18" charset="0"/>
              </a:rPr>
              <a:t>We will use S&amp;P Cryptocurrency Broad Digital Market (BDM) Index as our reference index.</a:t>
            </a:r>
            <a:endParaRPr lang="en-US" sz="2800" dirty="0">
              <a:solidFill>
                <a:srgbClr val="000000"/>
              </a:solidFill>
              <a:effectLst/>
              <a:latin typeface="Times New Roman" panose="02020603050405020304" pitchFamily="18" charset="0"/>
              <a:ea typeface="Times New Roman" panose="02020603050405020304" pitchFamily="18" charset="0"/>
            </a:endParaRPr>
          </a:p>
          <a:p>
            <a:pPr marL="0" marR="0" algn="just">
              <a:lnSpc>
                <a:spcPct val="150000"/>
              </a:lnSpc>
            </a:pPr>
            <a:r>
              <a:rPr lang="en-US" sz="2800" dirty="0">
                <a:solidFill>
                  <a:srgbClr val="000000"/>
                </a:solidFill>
                <a:effectLst/>
                <a:latin typeface="Times New Roman" panose="02020603050405020304" pitchFamily="18" charset="0"/>
                <a:ea typeface="Times New Roman" panose="02020603050405020304" pitchFamily="18" charset="0"/>
              </a:rPr>
              <a:t>The S&amp;P Cryptocurrency Broad Digital Market (BDM) Index is designed to track the performance of digital assets listed on recognized open digital exchanges that meet minimum liquidity and market capitalization criteria that are covered by our price provider </a:t>
            </a:r>
            <a:r>
              <a:rPr lang="en-US" sz="2800" dirty="0" err="1">
                <a:solidFill>
                  <a:srgbClr val="000000"/>
                </a:solidFill>
                <a:effectLst/>
                <a:latin typeface="Times New Roman" panose="02020603050405020304" pitchFamily="18" charset="0"/>
                <a:ea typeface="Times New Roman" panose="02020603050405020304" pitchFamily="18" charset="0"/>
              </a:rPr>
              <a:t>Lukka</a:t>
            </a:r>
            <a:r>
              <a:rPr lang="en-US" sz="2800" dirty="0">
                <a:solidFill>
                  <a:srgbClr val="000000"/>
                </a:solidFill>
                <a:effectLst/>
                <a:latin typeface="Times New Roman" panose="02020603050405020304" pitchFamily="18" charset="0"/>
                <a:ea typeface="Times New Roman" panose="02020603050405020304" pitchFamily="18" charset="0"/>
              </a:rPr>
              <a:t>.</a:t>
            </a:r>
          </a:p>
        </p:txBody>
      </p:sp>
      <p:sp>
        <p:nvSpPr>
          <p:cNvPr id="9" name="TextBox 8">
            <a:extLst>
              <a:ext uri="{FF2B5EF4-FFF2-40B4-BE49-F238E27FC236}">
                <a16:creationId xmlns:a16="http://schemas.microsoft.com/office/drawing/2014/main" id="{757ECEAF-2B01-4F1E-87DF-27D71C533E8A}"/>
              </a:ext>
            </a:extLst>
          </p:cNvPr>
          <p:cNvSpPr txBox="1"/>
          <p:nvPr/>
        </p:nvSpPr>
        <p:spPr>
          <a:xfrm>
            <a:off x="724723" y="308274"/>
            <a:ext cx="3640447" cy="461665"/>
          </a:xfrm>
          <a:prstGeom prst="rect">
            <a:avLst/>
          </a:prstGeom>
          <a:solidFill>
            <a:schemeClr val="bg2">
              <a:lumMod val="75000"/>
            </a:schemeClr>
          </a:solidFill>
        </p:spPr>
        <p:txBody>
          <a:bodyPr wrap="square" rtlCol="0">
            <a:spAutoFit/>
          </a:bodyPr>
          <a:lstStyle/>
          <a:p>
            <a:r>
              <a:rPr lang="en-US" sz="2400" b="1" u="sng" dirty="0">
                <a:solidFill>
                  <a:srgbClr val="990000"/>
                </a:solidFill>
                <a:latin typeface="Rockwell" panose="02060603020205020403" pitchFamily="18" charset="0"/>
                <a:cs typeface="Times New Roman" panose="02020603050405020304" pitchFamily="18" charset="0"/>
              </a:rPr>
              <a:t>Reference Index</a:t>
            </a:r>
            <a:endParaRPr lang="en-US" sz="2400" b="1" u="sng" dirty="0">
              <a:solidFill>
                <a:schemeClr val="tx1">
                  <a:lumMod val="95000"/>
                  <a:lumOff val="5000"/>
                </a:schemeClr>
              </a:solidFill>
              <a:latin typeface="Rockwell" panose="02060603020205020403" pitchFamily="18" charset="0"/>
            </a:endParaRPr>
          </a:p>
        </p:txBody>
      </p:sp>
    </p:spTree>
    <p:extLst>
      <p:ext uri="{BB962C8B-B14F-4D97-AF65-F5344CB8AC3E}">
        <p14:creationId xmlns:p14="http://schemas.microsoft.com/office/powerpoint/2010/main" val="182674374"/>
      </p:ext>
    </p:extLst>
  </p:cSld>
  <p:clrMapOvr>
    <a:masterClrMapping/>
  </p:clrMapOvr>
  <mc:AlternateContent xmlns:mc="http://schemas.openxmlformats.org/markup-compatibility/2006" xmlns:p14="http://schemas.microsoft.com/office/powerpoint/2010/main">
    <mc:Choice Requires="p14">
      <p:transition spd="med" p14:dur="700" advTm="53936">
        <p:fade/>
      </p:transition>
    </mc:Choice>
    <mc:Fallback xmlns="">
      <p:transition spd="med" advTm="53936">
        <p:fade/>
      </p:transition>
    </mc:Fallback>
  </mc:AlternateContent>
  <p:extLst>
    <p:ext uri="{3A86A75C-4F4B-4683-9AE1-C65F6400EC91}">
      <p14:laserTraceLst xmlns:p14="http://schemas.microsoft.com/office/powerpoint/2010/main">
        <p14:tracePtLst>
          <p14:tracePt t="516" x="365125" y="177800"/>
          <p14:tracePt t="523" x="517525" y="288925"/>
          <p14:tracePt t="531" x="628650" y="382588"/>
          <p14:tracePt t="538" x="730250" y="466725"/>
          <p14:tracePt t="545" x="815975" y="544513"/>
          <p14:tracePt t="553" x="866775" y="595313"/>
          <p14:tracePt t="559" x="917575" y="663575"/>
          <p14:tracePt t="567" x="942975" y="696913"/>
          <p14:tracePt t="574" x="960438" y="739775"/>
          <p14:tracePt t="582" x="993775" y="773113"/>
          <p14:tracePt t="589" x="1003300" y="815975"/>
          <p14:tracePt t="596" x="1003300" y="849313"/>
          <p14:tracePt t="603" x="1003300" y="874713"/>
          <p14:tracePt t="1857" x="1104900" y="815975"/>
          <p14:tracePt t="1864" x="1257300" y="730250"/>
          <p14:tracePt t="1871" x="1528763" y="611188"/>
          <p14:tracePt t="1878" x="1733550" y="552450"/>
          <p14:tracePt t="1886" x="1936750" y="509588"/>
          <p14:tracePt t="1893" x="2243138" y="458788"/>
          <p14:tracePt t="1900" x="2532063" y="441325"/>
          <p14:tracePt t="1907" x="2709863" y="441325"/>
          <p14:tracePt t="1915" x="2973388" y="450850"/>
          <p14:tracePt t="1922" x="3228975" y="492125"/>
          <p14:tracePt t="1929" x="3424238" y="534988"/>
          <p14:tracePt t="1937" x="3559175" y="585788"/>
          <p14:tracePt t="1944" x="3695700" y="654050"/>
          <p14:tracePt t="1951" x="3832225" y="730250"/>
          <p14:tracePt t="1959" x="3933825" y="790575"/>
          <p14:tracePt t="1966" x="4002088" y="833438"/>
          <p14:tracePt t="1973" x="4070350" y="866775"/>
          <p14:tracePt t="1982" x="4137025" y="900113"/>
          <p14:tracePt t="1988" x="4171950" y="925513"/>
          <p14:tracePt t="1995" x="4197350" y="942975"/>
          <p14:tracePt t="2002" x="4256088" y="968375"/>
          <p14:tracePt t="2009" x="4273550" y="985838"/>
          <p14:tracePt t="2017" x="4316413" y="1011238"/>
          <p14:tracePt t="2024" x="4324350" y="1019175"/>
          <p14:tracePt t="2031" x="4332288" y="1028700"/>
          <p14:tracePt t="2039" x="4341813" y="1028700"/>
          <p14:tracePt t="2046" x="4341813" y="1036638"/>
          <p14:tracePt t="2054" x="4349750" y="1044575"/>
          <p14:tracePt t="2068" x="4349750" y="1054100"/>
          <p14:tracePt t="2075" x="4349750" y="1062038"/>
          <p14:tracePt t="2083" x="4349750" y="1069975"/>
          <p14:tracePt t="2090" x="4349750" y="1079500"/>
          <p14:tracePt t="2293" x="4316413" y="1079500"/>
          <p14:tracePt t="2301" x="4240213" y="1069975"/>
          <p14:tracePt t="2308" x="4154488" y="1062038"/>
          <p14:tracePt t="2315" x="4052888" y="1062038"/>
          <p14:tracePt t="2323" x="3951288" y="1062038"/>
          <p14:tracePt t="2331" x="3883025" y="1062038"/>
          <p14:tracePt t="2338" x="3814763" y="1062038"/>
          <p14:tracePt t="2344" x="3763963" y="1062038"/>
          <p14:tracePt t="2352" x="3721100" y="1062038"/>
          <p14:tracePt t="2359" x="3703638" y="1062038"/>
          <p14:tracePt t="2366" x="3687763" y="1062038"/>
          <p14:tracePt t="2374" x="3662363" y="1062038"/>
          <p14:tracePt t="4530" x="3713163" y="1036638"/>
          <p14:tracePt t="4538" x="3814763" y="1011238"/>
          <p14:tracePt t="4544" x="3908425" y="985838"/>
          <p14:tracePt t="4552" x="4002088" y="977900"/>
          <p14:tracePt t="4559" x="4086225" y="960438"/>
          <p14:tracePt t="4566" x="4154488" y="960438"/>
          <p14:tracePt t="4574" x="4248150" y="968375"/>
          <p14:tracePt t="4582" x="4332288" y="977900"/>
          <p14:tracePt t="4588" x="4418013" y="1003300"/>
          <p14:tracePt t="4596" x="4494213" y="1036638"/>
          <p14:tracePt t="4603" x="4562475" y="1079500"/>
          <p14:tracePt t="4611" x="4613275" y="1130300"/>
          <p14:tracePt t="4618" x="4681538" y="1181100"/>
          <p14:tracePt t="4625" x="4740275" y="1241425"/>
          <p14:tracePt t="4632" x="4800600" y="1300163"/>
          <p14:tracePt t="4639" x="4859338" y="1343025"/>
          <p14:tracePt t="4647" x="4902200" y="1393825"/>
          <p14:tracePt t="4654" x="4953000" y="1427163"/>
          <p14:tracePt t="4661" x="4970463" y="1444625"/>
          <p14:tracePt t="4669" x="5003800" y="1477963"/>
          <p14:tracePt t="4676" x="5038725" y="1495425"/>
          <p14:tracePt t="4683" x="5054600" y="1512888"/>
          <p14:tracePt t="5127" x="4987925" y="1512888"/>
          <p14:tracePt t="5135" x="4884738" y="1512888"/>
          <p14:tracePt t="5142" x="4775200" y="1520825"/>
          <p14:tracePt t="5149" x="4656138" y="1530350"/>
          <p14:tracePt t="5157" x="4554538" y="1546225"/>
          <p14:tracePt t="5164" x="4468813" y="1555750"/>
          <p14:tracePt t="5171" x="4400550" y="1563688"/>
          <p14:tracePt t="5179" x="4341813" y="1563688"/>
          <p14:tracePt t="5186" x="4265613" y="1571625"/>
          <p14:tracePt t="5193" x="4179888" y="1589088"/>
          <p14:tracePt t="5200" x="4121150" y="1597025"/>
          <p14:tracePt t="5208" x="4044950" y="1614488"/>
          <p14:tracePt t="5215" x="4010025" y="1622425"/>
          <p14:tracePt t="5222" x="3992563" y="1622425"/>
          <p14:tracePt t="5231" x="3976688" y="1622425"/>
          <p14:tracePt t="5455" x="3890963" y="1622425"/>
          <p14:tracePt t="5462" x="3746500" y="1622425"/>
          <p14:tracePt t="5470" x="3662363" y="1622425"/>
          <p14:tracePt t="5477" x="3594100" y="1622425"/>
          <p14:tracePt t="5484" x="3533775" y="1622425"/>
          <p14:tracePt t="5492" x="3500438" y="1622425"/>
          <p14:tracePt t="5499" x="3482975" y="1622425"/>
          <p14:tracePt t="5506" x="3449638" y="1622425"/>
          <p14:tracePt t="5514" x="3432175" y="1622425"/>
          <p14:tracePt t="5521" x="3424238" y="1622425"/>
          <p14:tracePt t="5528" x="3406775" y="1622425"/>
          <p14:tracePt t="5535" x="3398838" y="1622425"/>
          <p14:tracePt t="5543" x="3381375" y="1631950"/>
          <p14:tracePt t="5550" x="3363913" y="1639888"/>
          <p14:tracePt t="5557" x="3355975" y="1649413"/>
          <p14:tracePt t="5572" x="3348038" y="1657350"/>
          <p14:tracePt t="5581" x="3338513" y="1665288"/>
          <p14:tracePt t="5586" x="3338513" y="1674813"/>
          <p14:tracePt t="5594" x="3322638" y="1674813"/>
          <p14:tracePt t="5601" x="3313113" y="1674813"/>
          <p14:tracePt t="5615" x="3305175" y="1674813"/>
          <p14:tracePt t="5623" x="3297238" y="1674813"/>
          <p14:tracePt t="5659" x="3287713" y="1674813"/>
          <p14:tracePt t="5681" x="3279775" y="1674813"/>
          <p14:tracePt t="5688" x="3270250" y="1674813"/>
          <p14:tracePt t="5696" x="3262313" y="1674813"/>
          <p14:tracePt t="5703" x="3244850" y="1682750"/>
          <p14:tracePt t="5710" x="3219450" y="1700213"/>
          <p14:tracePt t="5717" x="3211513" y="1700213"/>
          <p14:tracePt t="5725" x="3178175" y="1708150"/>
          <p14:tracePt t="5732" x="3152775" y="1708150"/>
          <p14:tracePt t="5739" x="3143250" y="1716088"/>
          <p14:tracePt t="5747" x="3109913" y="1716088"/>
          <p14:tracePt t="5754" x="3084513" y="1716088"/>
          <p14:tracePt t="5761" x="3059113" y="1716088"/>
          <p14:tracePt t="5769" x="3033713" y="1725613"/>
          <p14:tracePt t="5776" x="3008313" y="1725613"/>
          <p14:tracePt t="5783" x="2982913" y="1725613"/>
          <p14:tracePt t="5790" x="2940050" y="1725613"/>
          <p14:tracePt t="5797" x="2922588" y="1725613"/>
          <p14:tracePt t="5805" x="2889250" y="1733550"/>
          <p14:tracePt t="5814" x="2854325" y="1733550"/>
          <p14:tracePt t="5820" x="2828925" y="1741488"/>
          <p14:tracePt t="5827" x="2811463" y="1741488"/>
          <p14:tracePt t="5834" x="2786063" y="1741488"/>
          <p14:tracePt t="5842" x="2770188" y="1751013"/>
          <p14:tracePt t="5856" x="2760663" y="1751013"/>
          <p14:tracePt t="6111" x="2701925" y="1758950"/>
          <p14:tracePt t="6118" x="2633663" y="1758950"/>
          <p14:tracePt t="6126" x="2574925" y="1766888"/>
          <p14:tracePt t="6133" x="2540000" y="1776413"/>
          <p14:tracePt t="6140" x="2506663" y="1784350"/>
          <p14:tracePt t="6148" x="2471738" y="1793875"/>
          <p14:tracePt t="6154" x="2455863" y="1793875"/>
          <p14:tracePt t="6169" x="2446338" y="1793875"/>
          <p14:tracePt t="6177" x="2438400" y="1793875"/>
          <p14:tracePt t="6191" x="2430463" y="1793875"/>
          <p14:tracePt t="6198" x="2413000" y="1793875"/>
          <p14:tracePt t="6213" x="2405063" y="1793875"/>
          <p14:tracePt t="6220" x="2395538" y="1793875"/>
          <p14:tracePt t="6279" x="2387600" y="1793875"/>
          <p14:tracePt t="6286" x="2379663" y="1793875"/>
          <p14:tracePt t="6293" x="2370138" y="1801813"/>
          <p14:tracePt t="6300" x="2352675" y="1809750"/>
          <p14:tracePt t="6308" x="2344738" y="1827213"/>
          <p14:tracePt t="6317" x="2336800" y="1827213"/>
          <p14:tracePt t="6330" x="2327275" y="1827213"/>
          <p14:tracePt t="6337" x="2319338" y="1827213"/>
          <p14:tracePt t="6351" x="2311400" y="1827213"/>
          <p14:tracePt t="6358" x="2301875" y="1827213"/>
          <p14:tracePt t="6366" x="2293938" y="1827213"/>
          <p14:tracePt t="6373" x="2286000" y="1827213"/>
          <p14:tracePt t="6468" x="2286000" y="1835150"/>
          <p14:tracePt t="8041" x="2301875" y="1835150"/>
          <p14:tracePt t="8048" x="2319338" y="1835150"/>
          <p14:tracePt t="8055" x="2327275" y="1835150"/>
          <p14:tracePt t="8063" x="2352675" y="1835150"/>
          <p14:tracePt t="8070" x="2370138" y="1835150"/>
          <p14:tracePt t="8078" x="2379663" y="1835150"/>
          <p14:tracePt t="8085" x="2395538" y="1835150"/>
          <p14:tracePt t="8092" x="2413000" y="1835150"/>
          <p14:tracePt t="8099" x="2430463" y="1835150"/>
          <p14:tracePt t="8106" x="2446338" y="1844675"/>
          <p14:tracePt t="8130" x="2481263" y="1860550"/>
          <p14:tracePt t="8136" x="2497138" y="1870075"/>
          <p14:tracePt t="8143" x="2497138" y="1878013"/>
          <p14:tracePt t="8150" x="2514600" y="1885950"/>
          <p14:tracePt t="8158" x="2524125" y="1885950"/>
          <p14:tracePt t="8165" x="2524125" y="1903413"/>
          <p14:tracePt t="8172" x="2540000" y="1911350"/>
          <p14:tracePt t="8180" x="2565400" y="1920875"/>
          <p14:tracePt t="8187" x="2574925" y="1928813"/>
          <p14:tracePt t="8194" x="2590800" y="1928813"/>
          <p14:tracePt t="8201" x="2608263" y="1938338"/>
          <p14:tracePt t="8209" x="2616200" y="1938338"/>
          <p14:tracePt t="8216" x="2641600" y="1938338"/>
          <p14:tracePt t="8223" x="2659063" y="1946275"/>
          <p14:tracePt t="8230" x="2668588" y="1946275"/>
          <p14:tracePt t="8238" x="2684463" y="1946275"/>
          <p14:tracePt t="8247" x="2701925" y="1946275"/>
          <p14:tracePt t="8253" x="2709863" y="1946275"/>
          <p14:tracePt t="8261" x="2727325" y="1946275"/>
          <p14:tracePt t="8268" x="2735263" y="1946275"/>
          <p14:tracePt t="8275" x="2735263" y="1954213"/>
          <p14:tracePt t="8284" x="2744788" y="1954213"/>
          <p14:tracePt t="8290" x="2752725" y="1954213"/>
          <p14:tracePt t="8304" x="2760663" y="1954213"/>
          <p14:tracePt t="8310" x="2778125" y="1954213"/>
          <p14:tracePt t="8384" x="2786063" y="1954213"/>
          <p14:tracePt t="8391" x="2795588" y="1954213"/>
          <p14:tracePt t="8398" x="2803525" y="1963738"/>
          <p14:tracePt t="8405" x="2820988" y="1963738"/>
          <p14:tracePt t="8413" x="2854325" y="1963738"/>
          <p14:tracePt t="8420" x="2871788" y="1963738"/>
          <p14:tracePt t="8427" x="2897188" y="1963738"/>
          <p14:tracePt t="8434" x="2930525" y="1963738"/>
          <p14:tracePt t="8442" x="2947988" y="1963738"/>
          <p14:tracePt t="8449" x="2973388" y="1963738"/>
          <p14:tracePt t="8456" x="2998788" y="1963738"/>
          <p14:tracePt t="8463" x="3008313" y="1963738"/>
          <p14:tracePt t="8471" x="3024188" y="1963738"/>
          <p14:tracePt t="8480" x="3033713" y="1963738"/>
          <p14:tracePt t="8493" x="3041650" y="1963738"/>
          <p14:tracePt t="8500" x="3049588" y="1963738"/>
          <p14:tracePt t="8507" x="3059113" y="1963738"/>
          <p14:tracePt t="8514" x="3067050" y="1963738"/>
          <p14:tracePt t="8530" x="3074988" y="1963738"/>
          <p14:tracePt t="8616" x="3084513" y="1963738"/>
          <p14:tracePt t="8624" x="3092450" y="1963738"/>
          <p14:tracePt t="8631" x="3100388" y="1963738"/>
          <p14:tracePt t="8646" x="3109913" y="1963738"/>
          <p14:tracePt t="8653" x="3127375" y="1963738"/>
          <p14:tracePt t="8718" x="3135313" y="1963738"/>
          <p14:tracePt t="11400" x="3127375" y="1938338"/>
          <p14:tracePt t="11408" x="3117850" y="1911350"/>
          <p14:tracePt t="11414" x="3109913" y="1895475"/>
          <p14:tracePt t="11421" x="3100388" y="1878013"/>
          <p14:tracePt t="11429" x="3100388" y="1870075"/>
          <p14:tracePt t="11436" x="3092450" y="1860550"/>
          <p14:tracePt t="11443" x="3084513" y="1860550"/>
          <p14:tracePt t="11451" x="3084513" y="1852613"/>
          <p14:tracePt t="11502" x="3074988" y="1852613"/>
          <p14:tracePt t="11720" x="3074988" y="1835150"/>
          <p14:tracePt t="11727" x="3067050" y="1835150"/>
          <p14:tracePt t="11734" x="3059113" y="1835150"/>
          <p14:tracePt t="11742" x="3059113" y="1827213"/>
          <p14:tracePt t="11749" x="3059113" y="1819275"/>
          <p14:tracePt t="11763" x="3059113" y="1809750"/>
          <p14:tracePt t="11771" x="3059113" y="1801813"/>
          <p14:tracePt t="11785" x="3049588" y="1793875"/>
          <p14:tracePt t="11800" x="3041650" y="1793875"/>
          <p14:tracePt t="11807" x="3041650" y="1776413"/>
          <p14:tracePt t="15297" x="3016250" y="1766888"/>
          <p14:tracePt t="15304" x="2990850" y="1766888"/>
          <p14:tracePt t="15311" x="2982913" y="1758950"/>
          <p14:tracePt t="15319" x="2955925" y="1751013"/>
          <p14:tracePt t="15327" x="2940050" y="1751013"/>
          <p14:tracePt t="15333" x="2930525" y="1751013"/>
          <p14:tracePt t="15341" x="2914650" y="1751013"/>
          <p14:tracePt t="15348" x="2905125" y="1751013"/>
          <p14:tracePt t="15355" x="2897188" y="1751013"/>
          <p14:tracePt t="15362" x="2889250" y="1741488"/>
          <p14:tracePt t="15370" x="2879725" y="1741488"/>
          <p14:tracePt t="15384" x="2871788" y="1741488"/>
          <p14:tracePt t="15392" x="2863850" y="1741488"/>
          <p14:tracePt t="15399" x="2863850" y="1733550"/>
          <p14:tracePt t="15406" x="2854325" y="1733550"/>
          <p14:tracePt t="15413" x="2846388" y="1733550"/>
          <p14:tracePt t="15420" x="2838450" y="1733550"/>
          <p14:tracePt t="15428" x="2828925" y="1733550"/>
          <p14:tracePt t="15435" x="2820988" y="1733550"/>
          <p14:tracePt t="15450" x="2811463" y="1733550"/>
          <p14:tracePt t="15457" x="2803525" y="1733550"/>
          <p14:tracePt t="15464" x="2795588" y="1733550"/>
          <p14:tracePt t="15479" x="2786063" y="1733550"/>
          <p14:tracePt t="15486" x="2778125" y="1733550"/>
          <p14:tracePt t="15494" x="2770188" y="1733550"/>
          <p14:tracePt t="15501" x="2760663" y="1733550"/>
          <p14:tracePt t="15508" x="2752725" y="1733550"/>
          <p14:tracePt t="15523" x="2744788" y="1733550"/>
          <p14:tracePt t="15530" x="2735263" y="1733550"/>
          <p14:tracePt t="15581" x="2727325" y="1733550"/>
          <p14:tracePt t="15588" x="2719388" y="1733550"/>
          <p14:tracePt t="15595" x="2709863" y="1733550"/>
          <p14:tracePt t="15603" x="2701925" y="1733550"/>
          <p14:tracePt t="15610" x="2693988" y="1733550"/>
          <p14:tracePt t="15617" x="2684463" y="1733550"/>
          <p14:tracePt t="15632" x="2676525" y="1733550"/>
          <p14:tracePt t="15639" x="2668588" y="1733550"/>
          <p14:tracePt t="15654" x="2659063" y="1733550"/>
          <p14:tracePt t="15661" x="2651125" y="1733550"/>
          <p14:tracePt t="15668" x="2641600" y="1733550"/>
          <p14:tracePt t="15678" x="2633663" y="1733550"/>
          <p14:tracePt t="15690" x="2625725" y="1733550"/>
          <p14:tracePt t="15923" x="2616200" y="1733550"/>
          <p14:tracePt t="15959" x="2608263" y="1733550"/>
          <p14:tracePt t="15967" x="2600325" y="1733550"/>
          <p14:tracePt t="15974" x="2600325" y="1741488"/>
          <p14:tracePt t="15982" x="2582863" y="1751013"/>
          <p14:tracePt t="16047" x="2582863" y="1758950"/>
          <p14:tracePt t="16054" x="2582863" y="1766888"/>
          <p14:tracePt t="16062" x="2574925" y="1766888"/>
          <p14:tracePt t="16083" x="2574925" y="1776413"/>
          <p14:tracePt t="16091" x="2574925" y="1784350"/>
          <p14:tracePt t="16105" x="2574925" y="1793875"/>
          <p14:tracePt t="16127" x="2574925" y="1801813"/>
          <p14:tracePt t="16135" x="2574925" y="1809750"/>
          <p14:tracePt t="16149" x="2574925" y="1819275"/>
          <p14:tracePt t="16163" x="2574925" y="1835150"/>
          <p14:tracePt t="16185" x="2574925" y="1844675"/>
          <p14:tracePt t="16193" x="2574925" y="1852613"/>
          <p14:tracePt t="16215" x="2574925" y="1860550"/>
          <p14:tracePt t="16229" x="2574925" y="1870075"/>
          <p14:tracePt t="16244" x="2574925" y="1878013"/>
          <p14:tracePt t="16280" x="2574925" y="1895475"/>
          <p14:tracePt t="16295" x="2574925" y="1903413"/>
          <p14:tracePt t="16302" x="2574925" y="1911350"/>
          <p14:tracePt t="16311" x="2574925" y="1920875"/>
          <p14:tracePt t="16324" x="2574925" y="1928813"/>
          <p14:tracePt t="16331" x="2574925" y="1938338"/>
          <p14:tracePt t="16404" x="2574925" y="1954213"/>
          <p14:tracePt t="16418" x="2574925" y="1963738"/>
          <p14:tracePt t="16433" x="2574925" y="1971675"/>
          <p14:tracePt t="16841" x="2582863" y="1971675"/>
          <p14:tracePt t="16856" x="2590800" y="1971675"/>
          <p14:tracePt t="16885" x="2600325" y="1971675"/>
          <p14:tracePt t="16899" x="2608263" y="1971675"/>
          <p14:tracePt t="16936" x="2616200" y="1971675"/>
          <p14:tracePt t="17249" x="2625725" y="1971675"/>
          <p14:tracePt t="17256" x="2633663" y="1971675"/>
          <p14:tracePt t="17270" x="2641600" y="1971675"/>
          <p14:tracePt t="17285" x="2651125" y="1971675"/>
          <p14:tracePt t="17314" x="2659063" y="1971675"/>
          <p14:tracePt t="17322" x="2668588" y="1971675"/>
          <p14:tracePt t="17329" x="2676525" y="1971675"/>
          <p14:tracePt t="17336" x="2684463" y="1971675"/>
          <p14:tracePt t="17365" x="2693988" y="1971675"/>
          <p14:tracePt t="17424" x="2701925" y="1971675"/>
          <p14:tracePt t="17431" x="2709863" y="1971675"/>
          <p14:tracePt t="17438" x="2719388" y="1971675"/>
          <p14:tracePt t="17460" x="2727325" y="1971675"/>
          <p14:tracePt t="17467" x="2735263" y="1971675"/>
          <p14:tracePt t="17475" x="2744788" y="1971675"/>
          <p14:tracePt t="17482" x="2752725" y="1971675"/>
          <p14:tracePt t="17497" x="2760663" y="1971675"/>
          <p14:tracePt t="17511" x="2770188" y="1971675"/>
          <p14:tracePt t="17518" x="2778125" y="1971675"/>
          <p14:tracePt t="17533" x="2786063" y="1971675"/>
          <p14:tracePt t="17555" x="2795588" y="1971675"/>
          <p14:tracePt t="17562" x="2803525" y="1971675"/>
          <p14:tracePt t="17576" x="2811463" y="1971675"/>
          <p14:tracePt t="17591" x="2820988" y="1963738"/>
          <p14:tracePt t="17599" x="2828925" y="1954213"/>
          <p14:tracePt t="17613" x="2838450" y="1954213"/>
          <p14:tracePt t="17627" x="2846388" y="1954213"/>
          <p14:tracePt t="17766" x="2854325" y="1954213"/>
          <p14:tracePt t="17773" x="2863850" y="1954213"/>
          <p14:tracePt t="17795" x="2871788" y="1954213"/>
          <p14:tracePt t="18094" x="2879725" y="1954213"/>
          <p14:tracePt t="18101" x="2889250" y="1946275"/>
          <p14:tracePt t="18109" x="2889250" y="1938338"/>
          <p14:tracePt t="18125" x="2905125" y="1928813"/>
          <p14:tracePt t="18130" x="2914650" y="1920875"/>
          <p14:tracePt t="18137" x="2914650" y="1911350"/>
          <p14:tracePt t="18145" x="2922588" y="1911350"/>
          <p14:tracePt t="18189" x="2940050" y="1911350"/>
          <p14:tracePt t="18458" x="2940050" y="1895475"/>
          <p14:tracePt t="18487" x="2930525" y="1895475"/>
          <p14:tracePt t="18509" x="2922588" y="1895475"/>
          <p14:tracePt t="18523" x="2914650" y="1895475"/>
          <p14:tracePt t="18531" x="2905125" y="1903413"/>
          <p14:tracePt t="18538" x="2897188" y="1903413"/>
          <p14:tracePt t="18545" x="2897188" y="1911350"/>
          <p14:tracePt t="18554" x="2889250" y="1920875"/>
          <p14:tracePt t="18561" x="2879725" y="1920875"/>
          <p14:tracePt t="18567" x="2871788" y="1938338"/>
          <p14:tracePt t="18574" x="2863850" y="1954213"/>
          <p14:tracePt t="18582" x="2863850" y="1971675"/>
          <p14:tracePt t="18589" x="2863850" y="1989138"/>
          <p14:tracePt t="18596" x="2863850" y="1997075"/>
          <p14:tracePt t="18604" x="2863850" y="2005013"/>
          <p14:tracePt t="18611" x="2863850" y="2014538"/>
          <p14:tracePt t="18618" x="2863850" y="2022475"/>
          <p14:tracePt t="18626" x="2863850" y="2030413"/>
          <p14:tracePt t="18633" x="2863850" y="2039938"/>
          <p14:tracePt t="18880" x="2820988" y="2073275"/>
          <p14:tracePt t="18888" x="2760663" y="2098675"/>
          <p14:tracePt t="18895" x="2719388" y="2141538"/>
          <p14:tracePt t="18902" x="2668588" y="2166938"/>
          <p14:tracePt t="18910" x="2633663" y="2200275"/>
          <p14:tracePt t="18917" x="2600325" y="2252663"/>
          <p14:tracePt t="18924" x="2549525" y="2286000"/>
          <p14:tracePt t="18931" x="2506663" y="2362200"/>
          <p14:tracePt t="18939" x="2455863" y="2430463"/>
          <p14:tracePt t="18946" x="2395538" y="2524125"/>
          <p14:tracePt t="18953" x="2344738" y="2600325"/>
          <p14:tracePt t="18961" x="2301875" y="2651125"/>
          <p14:tracePt t="18968" x="2268538" y="2701925"/>
          <p14:tracePt t="18976" x="2235200" y="2736850"/>
          <p14:tracePt t="18982" x="2208213" y="2787650"/>
          <p14:tracePt t="18990" x="2200275" y="2813050"/>
          <p14:tracePt t="18997" x="2192338" y="2830513"/>
          <p14:tracePt t="19004" x="2182813" y="2830513"/>
          <p14:tracePt t="19011" x="2174875" y="2838450"/>
          <p14:tracePt t="19019" x="2174875" y="2855913"/>
          <p14:tracePt t="19033" x="2174875" y="2863850"/>
          <p14:tracePt t="19041" x="2174875" y="2871788"/>
          <p14:tracePt t="19128" x="2157413" y="2871788"/>
          <p14:tracePt t="19136" x="2149475" y="2871788"/>
          <p14:tracePt t="19143" x="2141538" y="2871788"/>
          <p14:tracePt t="19150" x="2124075" y="2871788"/>
          <p14:tracePt t="19158" x="2106613" y="2871788"/>
          <p14:tracePt t="19165" x="2073275" y="2871788"/>
          <p14:tracePt t="19172" x="2055813" y="2871788"/>
          <p14:tracePt t="19179" x="2038350" y="2871788"/>
          <p14:tracePt t="19186" x="2005013" y="2871788"/>
          <p14:tracePt t="19193" x="1979613" y="2871788"/>
          <p14:tracePt t="19201" x="1954213" y="2871788"/>
          <p14:tracePt t="19209" x="1911350" y="2871788"/>
          <p14:tracePt t="19215" x="1885950" y="2881313"/>
          <p14:tracePt t="19222" x="1835150" y="2889250"/>
          <p14:tracePt t="19230" x="1801813" y="2897188"/>
          <p14:tracePt t="19237" x="1784350" y="2906713"/>
          <p14:tracePt t="19244" x="1749425" y="2914650"/>
          <p14:tracePt t="19252" x="1733550" y="2922588"/>
          <p14:tracePt t="19260" x="1716088" y="2932113"/>
          <p14:tracePt t="19266" x="1708150" y="2932113"/>
          <p14:tracePt t="19273" x="1682750" y="2932113"/>
          <p14:tracePt t="19281" x="1665288" y="2932113"/>
          <p14:tracePt t="19296" x="1647825" y="2932113"/>
          <p14:tracePt t="19303" x="1631950" y="2940050"/>
          <p14:tracePt t="19310" x="1614488" y="2940050"/>
          <p14:tracePt t="19317" x="1597025" y="2940050"/>
          <p14:tracePt t="19325" x="1589088" y="2940050"/>
          <p14:tracePt t="19341" x="1571625" y="2940050"/>
          <p14:tracePt t="19355" x="1554163" y="2940050"/>
          <p14:tracePt t="19363" x="1546225" y="2940050"/>
          <p14:tracePt t="19379" x="1538288" y="2940050"/>
          <p14:tracePt t="19383" x="1528763" y="2940050"/>
          <p14:tracePt t="19390" x="1520825" y="2940050"/>
          <p14:tracePt t="19616" x="1477963" y="2949575"/>
          <p14:tracePt t="19623" x="1401763" y="2957513"/>
          <p14:tracePt t="19630" x="1333500" y="2965450"/>
          <p14:tracePt t="19638" x="1274763" y="2982913"/>
          <p14:tracePt t="19645" x="1214438" y="2990850"/>
          <p14:tracePt t="19652" x="1181100" y="3000375"/>
          <p14:tracePt t="19660" x="1138238" y="3000375"/>
          <p14:tracePt t="19667" x="1112838" y="3000375"/>
          <p14:tracePt t="19675" x="1087438" y="3000375"/>
          <p14:tracePt t="19681" x="1079500" y="3000375"/>
          <p14:tracePt t="19689" x="1054100" y="3000375"/>
          <p14:tracePt t="19696" x="1036638" y="3000375"/>
          <p14:tracePt t="19703" x="1028700" y="3000375"/>
          <p14:tracePt t="19710" x="1011238" y="3000375"/>
          <p14:tracePt t="19718" x="1003300" y="3000375"/>
          <p14:tracePt t="19725" x="976313" y="3000375"/>
          <p14:tracePt t="19733" x="968375" y="3000375"/>
          <p14:tracePt t="19740" x="960438" y="3000375"/>
          <p14:tracePt t="19755" x="950913" y="3000375"/>
          <p14:tracePt t="19762" x="942975" y="3000375"/>
          <p14:tracePt t="19776" x="935038" y="3000375"/>
          <p14:tracePt t="19784" x="917575" y="3000375"/>
          <p14:tracePt t="19827" x="917575" y="3008313"/>
          <p14:tracePt t="19834" x="925513" y="3016250"/>
          <p14:tracePt t="19842" x="935038" y="3016250"/>
          <p14:tracePt t="19849" x="942975" y="3033713"/>
          <p14:tracePt t="19857" x="960438" y="3033713"/>
          <p14:tracePt t="19864" x="985838" y="3033713"/>
          <p14:tracePt t="19871" x="1028700" y="3033713"/>
          <p14:tracePt t="19878" x="1069975" y="3033713"/>
          <p14:tracePt t="19886" x="1130300" y="3033713"/>
          <p14:tracePt t="19893" x="1155700" y="3033713"/>
          <p14:tracePt t="19900" x="1198563" y="3033713"/>
          <p14:tracePt t="19909" x="1231900" y="3033713"/>
          <p14:tracePt t="19915" x="1282700" y="3016250"/>
          <p14:tracePt t="19922" x="1300163" y="3016250"/>
          <p14:tracePt t="19929" x="1325563" y="3016250"/>
          <p14:tracePt t="19937" x="1343025" y="3016250"/>
          <p14:tracePt t="19944" x="1368425" y="3016250"/>
          <p14:tracePt t="19951" x="1384300" y="3016250"/>
          <p14:tracePt t="19959" x="1401763" y="3016250"/>
          <p14:tracePt t="19966" x="1409700" y="3016250"/>
          <p14:tracePt t="19973" x="1444625" y="3016250"/>
          <p14:tracePt t="19980" x="1470025" y="3016250"/>
          <p14:tracePt t="19987" x="1495425" y="3016250"/>
          <p14:tracePt t="19995" x="1528763" y="3016250"/>
          <p14:tracePt t="20002" x="1571625" y="3016250"/>
          <p14:tracePt t="20009" x="1606550" y="3025775"/>
          <p14:tracePt t="20016" x="1639888" y="3025775"/>
          <p14:tracePt t="20024" x="1673225" y="3033713"/>
          <p14:tracePt t="20031" x="1698625" y="3033713"/>
          <p14:tracePt t="20039" x="1716088" y="3041650"/>
          <p14:tracePt t="20046" x="1749425" y="3041650"/>
          <p14:tracePt t="20053" x="1766888" y="3051175"/>
          <p14:tracePt t="20060" x="1776413" y="3059113"/>
          <p14:tracePt t="20068" x="1792288" y="3067050"/>
          <p14:tracePt t="20076" x="1817688" y="3067050"/>
          <p14:tracePt t="20082" x="1835150" y="3076575"/>
          <p14:tracePt t="20090" x="1843088" y="3076575"/>
          <p14:tracePt t="20097" x="1868488" y="3076575"/>
          <p14:tracePt t="20104" x="1885950" y="3076575"/>
          <p14:tracePt t="20111" x="1903413" y="3076575"/>
          <p14:tracePt t="20126" x="1928813" y="3076575"/>
          <p14:tracePt t="20133" x="1946275" y="3076575"/>
          <p14:tracePt t="20141" x="1971675" y="3076575"/>
          <p14:tracePt t="20148" x="1979613" y="3076575"/>
          <p14:tracePt t="20155" x="1997075" y="3076575"/>
          <p14:tracePt t="20163" x="2005013" y="3076575"/>
          <p14:tracePt t="20169" x="2022475" y="3076575"/>
          <p14:tracePt t="20177" x="2047875" y="3076575"/>
          <p14:tracePt t="20184" x="2055813" y="3076575"/>
          <p14:tracePt t="20192" x="2073275" y="3076575"/>
          <p14:tracePt t="20198" x="2081213" y="3076575"/>
          <p14:tracePt t="20213" x="2090738" y="3076575"/>
          <p14:tracePt t="20221" x="2106613" y="3076575"/>
          <p14:tracePt t="20862" x="2116138" y="3076575"/>
          <p14:tracePt t="20869" x="2124075" y="3076575"/>
          <p14:tracePt t="20883" x="2132013" y="3076575"/>
          <p14:tracePt t="20891" x="2141538" y="3076575"/>
          <p14:tracePt t="20898" x="2149475" y="3076575"/>
          <p14:tracePt t="20912" x="2166938" y="3076575"/>
          <p14:tracePt t="20927" x="2174875" y="3076575"/>
          <p14:tracePt t="20935" x="2182813" y="3076575"/>
          <p14:tracePt t="20942" x="2192338" y="3076575"/>
          <p14:tracePt t="20949" x="2200275" y="3076575"/>
          <p14:tracePt t="20956" x="2208213" y="3076575"/>
          <p14:tracePt t="20963" x="2225675" y="3076575"/>
          <p14:tracePt t="20970" x="2243138" y="3076575"/>
          <p14:tracePt t="20978" x="2260600" y="3076575"/>
          <p14:tracePt t="20992" x="2268538" y="3076575"/>
          <p14:tracePt t="21000" x="2276475" y="3076575"/>
          <p14:tracePt t="21015" x="2293938" y="3076575"/>
          <p14:tracePt t="21022" x="2301875" y="3076575"/>
          <p14:tracePt t="21345" x="2344738" y="3067050"/>
          <p14:tracePt t="21349" x="2430463" y="3051175"/>
          <p14:tracePt t="21358" x="2506663" y="3041650"/>
          <p14:tracePt t="21365" x="2565400" y="3033713"/>
          <p14:tracePt t="21371" x="2625725" y="3033713"/>
          <p14:tracePt t="21379" x="2668588" y="3033713"/>
          <p14:tracePt t="21386" x="2709863" y="3033713"/>
          <p14:tracePt t="21393" x="2744788" y="3033713"/>
          <p14:tracePt t="21401" x="2786063" y="3033713"/>
          <p14:tracePt t="21409" x="2820988" y="3033713"/>
          <p14:tracePt t="21415" x="2846388" y="3033713"/>
          <p14:tracePt t="21423" x="2889250" y="3033713"/>
          <p14:tracePt t="21430" x="2914650" y="3033713"/>
          <p14:tracePt t="21437" x="2947988" y="3033713"/>
          <p14:tracePt t="21444" x="2973388" y="3041650"/>
          <p14:tracePt t="21451" x="2990850" y="3051175"/>
          <p14:tracePt t="21459" x="3024188" y="3059113"/>
          <p14:tracePt t="21466" x="3041650" y="3067050"/>
          <p14:tracePt t="21473" x="3049588" y="3067050"/>
          <p14:tracePt t="21481" x="3067050" y="3067050"/>
          <p14:tracePt t="21488" x="3084513" y="3067050"/>
          <p14:tracePt t="21496" x="3092450" y="3067050"/>
          <p14:tracePt t="21503" x="3100388" y="3067050"/>
          <p14:tracePt t="21510" x="3109913" y="3067050"/>
          <p14:tracePt t="21518" x="3117850" y="3067050"/>
          <p14:tracePt t="21526" x="3127375" y="3067050"/>
          <p14:tracePt t="21532" x="3135313" y="3067050"/>
          <p14:tracePt t="21539" x="3160713" y="3067050"/>
          <p14:tracePt t="21546" x="3178175" y="3067050"/>
          <p14:tracePt t="21554" x="3186113" y="3067050"/>
          <p14:tracePt t="21561" x="3203575" y="3067050"/>
          <p14:tracePt t="21568" x="3211513" y="3067050"/>
          <p14:tracePt t="21583" x="3228975" y="3067050"/>
          <p14:tracePt t="21590" x="3236913" y="3067050"/>
          <p14:tracePt t="21604" x="3244850" y="3067050"/>
          <p14:tracePt t="21612" x="3254375" y="3067050"/>
          <p14:tracePt t="21626" x="3262313" y="3067050"/>
          <p14:tracePt t="21634" x="3270250" y="3067050"/>
          <p14:tracePt t="21641" x="3279775" y="3067050"/>
          <p14:tracePt t="21648" x="3287713" y="3067050"/>
          <p14:tracePt t="21655" x="3297238" y="3067050"/>
          <p14:tracePt t="26530" x="3297238" y="3094038"/>
          <p14:tracePt t="26537" x="3287713" y="3152775"/>
          <p14:tracePt t="26544" x="3279775" y="3186113"/>
          <p14:tracePt t="26551" x="3270250" y="3238500"/>
          <p14:tracePt t="26558" x="3270250" y="3263900"/>
          <p14:tracePt t="26566" x="3270250" y="3322638"/>
          <p14:tracePt t="26573" x="3270250" y="3365500"/>
          <p14:tracePt t="26580" x="3270250" y="3433763"/>
          <p14:tracePt t="26588" x="3270250" y="3492500"/>
          <p14:tracePt t="26595" x="3279775" y="3568700"/>
          <p14:tracePt t="26602" x="3287713" y="3646488"/>
          <p14:tracePt t="26610" x="3287713" y="3697288"/>
          <p14:tracePt t="26617" x="3297238" y="3756025"/>
          <p14:tracePt t="26625" x="3297238" y="3790950"/>
          <p14:tracePt t="26631" x="3297238" y="3824288"/>
          <p14:tracePt t="26640" x="3297238" y="3849688"/>
          <p14:tracePt t="26646" x="3297238" y="3857625"/>
          <p14:tracePt t="26653" x="3297238" y="3867150"/>
          <p14:tracePt t="26661" x="3297238" y="3875088"/>
          <p14:tracePt t="26668" x="3297238" y="3883025"/>
          <p14:tracePt t="26843" x="3254375" y="3883025"/>
          <p14:tracePt t="26850" x="3194050" y="3875088"/>
          <p14:tracePt t="26857" x="3152775" y="3867150"/>
          <p14:tracePt t="26865" x="3092450" y="3857625"/>
          <p14:tracePt t="26872" x="3059113" y="3849688"/>
          <p14:tracePt t="26879" x="2998788" y="3832225"/>
          <p14:tracePt t="26886" x="2947988" y="3824288"/>
          <p14:tracePt t="26893" x="2889250" y="3816350"/>
          <p14:tracePt t="26901" x="2846388" y="3806825"/>
          <p14:tracePt t="26908" x="2786063" y="3790950"/>
          <p14:tracePt t="26915" x="2735263" y="3781425"/>
          <p14:tracePt t="26923" x="2693988" y="3773488"/>
          <p14:tracePt t="26930" x="2659063" y="3763963"/>
          <p14:tracePt t="26937" x="2625725" y="3756025"/>
          <p14:tracePt t="26945" x="2600325" y="3756025"/>
          <p14:tracePt t="26952" x="2582863" y="3756025"/>
          <p14:tracePt t="26959" x="2557463" y="3756025"/>
          <p14:tracePt t="26967" x="2540000" y="3756025"/>
          <p14:tracePt t="26974" x="2532063" y="3756025"/>
          <p14:tracePt t="26981" x="2514600" y="3756025"/>
          <p14:tracePt t="26989" x="2506663" y="3756025"/>
          <p14:tracePt t="26996" x="2481263" y="3756025"/>
          <p14:tracePt t="27003" x="2463800" y="3763963"/>
          <p14:tracePt t="27010" x="2446338" y="3790950"/>
          <p14:tracePt t="27018" x="2430463" y="3806825"/>
          <p14:tracePt t="27025" x="2413000" y="3832225"/>
          <p14:tracePt t="27032" x="2395538" y="3849688"/>
          <p14:tracePt t="27040" x="2379663" y="3875088"/>
          <p14:tracePt t="27047" x="2362200" y="3900488"/>
          <p14:tracePt t="27054" x="2352675" y="3943350"/>
          <p14:tracePt t="27061" x="2344738" y="3968750"/>
          <p14:tracePt t="27069" x="2344738" y="4002088"/>
          <p14:tracePt t="27076" x="2344738" y="4062413"/>
          <p14:tracePt t="27083" x="2344738" y="4138613"/>
          <p14:tracePt t="27091" x="2344738" y="4206875"/>
          <p14:tracePt t="27098" x="2352675" y="4283075"/>
          <p14:tracePt t="27106" x="2352675" y="4351338"/>
          <p14:tracePt t="27112" x="2352675" y="4402138"/>
          <p14:tracePt t="27120" x="2352675" y="4452938"/>
          <p14:tracePt t="27139" x="2370138" y="4546600"/>
          <p14:tracePt t="27142" x="2379663" y="4589463"/>
          <p14:tracePt t="27148" x="2387600" y="4665663"/>
          <p14:tracePt t="27156" x="2387600" y="4733925"/>
          <p14:tracePt t="27163" x="2395538" y="4792663"/>
          <p14:tracePt t="27170" x="2405063" y="4852988"/>
          <p14:tracePt t="27177" x="2405063" y="4886325"/>
          <p14:tracePt t="27185" x="2405063" y="4919663"/>
          <p14:tracePt t="27192" x="2405063" y="4937125"/>
          <p14:tracePt t="27200" x="2405063" y="4962525"/>
          <p14:tracePt t="27207" x="2405063" y="4987925"/>
          <p14:tracePt t="27214" x="2405063" y="4997450"/>
          <p14:tracePt t="27223" x="2405063" y="5013325"/>
          <p14:tracePt t="27228" x="2405063" y="5022850"/>
          <p14:tracePt t="27236" x="2405063" y="5030788"/>
          <p14:tracePt t="27243" x="2405063" y="5048250"/>
          <p14:tracePt t="27251" x="2413000" y="5064125"/>
          <p14:tracePt t="27257" x="2430463" y="5081588"/>
          <p14:tracePt t="27265" x="2438400" y="5099050"/>
          <p14:tracePt t="27273" x="2446338" y="5106988"/>
          <p14:tracePt t="27279" x="2446338" y="5132388"/>
          <p14:tracePt t="27287" x="2455863" y="5149850"/>
          <p14:tracePt t="27294" x="2463800" y="5157788"/>
          <p14:tracePt t="27301" x="2471738" y="5183188"/>
          <p14:tracePt t="27309" x="2481263" y="5218113"/>
          <p14:tracePt t="27316" x="2506663" y="5243513"/>
          <p14:tracePt t="27323" x="2524125" y="5260975"/>
          <p14:tracePt t="27331" x="2532063" y="5268913"/>
          <p14:tracePt t="27339" x="2540000" y="5294313"/>
          <p14:tracePt t="27345" x="2557463" y="5311775"/>
          <p14:tracePt t="27352" x="2582863" y="5327650"/>
          <p14:tracePt t="27360" x="2590800" y="5345113"/>
          <p14:tracePt t="27367" x="2608263" y="5362575"/>
          <p14:tracePt t="27375" x="2616200" y="5380038"/>
          <p14:tracePt t="27381" x="2641600" y="5395913"/>
          <p14:tracePt t="27390" x="2668588" y="5405438"/>
          <p14:tracePt t="27396" x="2693988" y="5413375"/>
          <p14:tracePt t="27403" x="2719388" y="5421313"/>
          <p14:tracePt t="27411" x="2744788" y="5430838"/>
          <p14:tracePt t="27418" x="2770188" y="5446713"/>
          <p14:tracePt t="27425" x="2795588" y="5456238"/>
          <p14:tracePt t="27432" x="2838450" y="5456238"/>
          <p14:tracePt t="27440" x="2871788" y="5464175"/>
          <p14:tracePt t="27447" x="2914650" y="5464175"/>
          <p14:tracePt t="27457" x="2947988" y="5464175"/>
          <p14:tracePt t="27462" x="2965450" y="5464175"/>
          <p14:tracePt t="27469" x="2998788" y="5464175"/>
          <p14:tracePt t="27476" x="3033713" y="5464175"/>
          <p14:tracePt t="27484" x="3074988" y="5456238"/>
          <p14:tracePt t="27491" x="3109913" y="5456238"/>
          <p14:tracePt t="27498" x="3143250" y="5421313"/>
          <p14:tracePt t="27506" x="3194050" y="5395913"/>
          <p14:tracePt t="27513" x="3236913" y="5327650"/>
          <p14:tracePt t="27520" x="3287713" y="5268913"/>
          <p14:tracePt t="27527" x="3348038" y="5183188"/>
          <p14:tracePt t="27534" x="3414713" y="5132388"/>
          <p14:tracePt t="27543" x="3475038" y="5064125"/>
          <p14:tracePt t="27549" x="3525838" y="5022850"/>
          <p14:tracePt t="27557" x="3594100" y="4962525"/>
          <p14:tracePt t="27564" x="3652838" y="4878388"/>
          <p14:tracePt t="27571" x="3721100" y="4792663"/>
          <p14:tracePt t="27578" x="3763963" y="4683125"/>
          <p14:tracePt t="27585" x="3814763" y="4597400"/>
          <p14:tracePt t="27593" x="3840163" y="4521200"/>
          <p14:tracePt t="27600" x="3865563" y="4470400"/>
          <p14:tracePt t="27607" x="3883025" y="4427538"/>
          <p14:tracePt t="27615" x="3908425" y="4384675"/>
          <p14:tracePt t="27624" x="3933825" y="4325938"/>
          <p14:tracePt t="27629" x="3941763" y="4283075"/>
          <p14:tracePt t="27637" x="3951288" y="4232275"/>
          <p14:tracePt t="27644" x="3951288" y="4197350"/>
          <p14:tracePt t="27651" x="3951288" y="4156075"/>
          <p14:tracePt t="27658" x="3951288" y="4130675"/>
          <p14:tracePt t="27666" x="3951288" y="4105275"/>
          <p14:tracePt t="27673" x="3951288" y="4070350"/>
          <p14:tracePt t="27680" x="3951288" y="4052888"/>
          <p14:tracePt t="27687" x="3941763" y="4027488"/>
          <p14:tracePt t="27695" x="3933825" y="4002088"/>
          <p14:tracePt t="27702" x="3925888" y="3986213"/>
          <p14:tracePt t="27710" x="3908425" y="3976688"/>
          <p14:tracePt t="27717" x="3908425" y="3968750"/>
          <p14:tracePt t="27724" x="3890963" y="3951288"/>
          <p14:tracePt t="27732" x="3873500" y="3943350"/>
          <p14:tracePt t="27741" x="3865563" y="3935413"/>
          <p14:tracePt t="27746" x="3840163" y="3925888"/>
          <p14:tracePt t="27753" x="3822700" y="3917950"/>
          <p14:tracePt t="27761" x="3806825" y="3908425"/>
          <p14:tracePt t="27768" x="3806825" y="3900488"/>
          <p14:tracePt t="27775" x="3789363" y="3900488"/>
          <p14:tracePt t="27782" x="3763963" y="3892550"/>
          <p14:tracePt t="27791" x="3756025" y="3883025"/>
          <p14:tracePt t="27797" x="3738563" y="3875088"/>
          <p14:tracePt t="27804" x="3721100" y="3857625"/>
          <p14:tracePt t="27811" x="3703638" y="3849688"/>
          <p14:tracePt t="27819" x="3695700" y="3841750"/>
          <p14:tracePt t="27826" x="3678238" y="3841750"/>
          <p14:tracePt t="27833" x="3670300" y="3841750"/>
          <p14:tracePt t="27848" x="3662363" y="3841750"/>
          <p14:tracePt t="27857" x="3652838" y="3841750"/>
          <p14:tracePt t="27870" x="3644900" y="3841750"/>
          <p14:tracePt t="27877" x="3627438" y="3841750"/>
          <p14:tracePt t="27891" x="3619500" y="3841750"/>
          <p14:tracePt t="27899" x="3611563" y="3841750"/>
          <p14:tracePt t="27914" x="3602038" y="3841750"/>
          <p14:tracePt t="27921" x="3594100" y="3841750"/>
          <p14:tracePt t="27928" x="3586163" y="3841750"/>
          <p14:tracePt t="28475" x="3678238" y="3781425"/>
          <p14:tracePt t="28482" x="3873500" y="3679825"/>
          <p14:tracePt t="28489" x="4017963" y="3586163"/>
          <p14:tracePt t="28496" x="4205288" y="3484563"/>
          <p14:tracePt t="28504" x="4511675" y="3340100"/>
          <p14:tracePt t="28511" x="4757738" y="3221038"/>
          <p14:tracePt t="28518" x="4970463" y="3152775"/>
          <p14:tracePt t="28525" x="5292725" y="3041650"/>
          <p14:tracePt t="28532" x="5548313" y="2974975"/>
          <p14:tracePt t="28540" x="5776913" y="2914650"/>
          <p14:tracePt t="28547" x="6024563" y="2889250"/>
          <p14:tracePt t="28554" x="6296025" y="2855913"/>
          <p14:tracePt t="28562" x="6448425" y="2838450"/>
          <p14:tracePt t="28569" x="6600825" y="2838450"/>
          <p14:tracePt t="28576" x="6797675" y="2838450"/>
          <p14:tracePt t="28584" x="6950075" y="2846388"/>
          <p14:tracePt t="28592" x="7069138" y="2855913"/>
          <p14:tracePt t="28598" x="7170738" y="2863850"/>
          <p14:tracePt t="28606" x="7256463" y="2889250"/>
          <p14:tracePt t="28613" x="7315200" y="2922588"/>
          <p14:tracePt t="28620" x="7373938" y="2932113"/>
          <p14:tracePt t="28627" x="7408863" y="2949575"/>
          <p14:tracePt t="28634" x="7442200" y="2957513"/>
          <p14:tracePt t="28642" x="7459663" y="2965450"/>
          <p14:tracePt t="28649" x="7467600" y="2974975"/>
          <p14:tracePt t="28904" x="7570788" y="2922588"/>
          <p14:tracePt t="28911" x="7740650" y="2820988"/>
          <p14:tracePt t="28919" x="7875588" y="2762250"/>
          <p14:tracePt t="28926" x="7994650" y="2719388"/>
          <p14:tracePt t="28933" x="8105775" y="2686050"/>
          <p14:tracePt t="28941" x="8232775" y="2660650"/>
          <p14:tracePt t="28948" x="8377238" y="2651125"/>
          <p14:tracePt t="28956" x="8478838" y="2651125"/>
          <p14:tracePt t="28962" x="8572500" y="2651125"/>
          <p14:tracePt t="28970" x="8674100" y="2651125"/>
          <p14:tracePt t="28977" x="8777288" y="2651125"/>
          <p14:tracePt t="28984" x="8869363" y="2651125"/>
          <p14:tracePt t="28991" x="8947150" y="2660650"/>
          <p14:tracePt t="28999" x="9023350" y="2668588"/>
          <p14:tracePt t="29007" x="9056688" y="2676525"/>
          <p14:tracePt t="29013" x="9099550" y="2676525"/>
          <p14:tracePt t="29021" x="9117013" y="2676525"/>
          <p14:tracePt t="29027" x="9150350" y="2676525"/>
          <p14:tracePt t="29035" x="9167813" y="2676525"/>
          <p14:tracePt t="29042" x="9175750" y="2676525"/>
          <p14:tracePt t="29050" x="9183688" y="2676525"/>
          <p14:tracePt t="29057" x="9193213" y="2676525"/>
          <p14:tracePt t="29115" x="9201150" y="2676525"/>
          <p14:tracePt t="29145" x="9218613" y="2676525"/>
          <p14:tracePt t="29152" x="9226550" y="2676525"/>
          <p14:tracePt t="29159" x="9244013" y="2676525"/>
          <p14:tracePt t="29167" x="9261475" y="2676525"/>
          <p14:tracePt t="29174" x="9269413" y="2668588"/>
          <p14:tracePt t="29181" x="9294813" y="2660650"/>
          <p14:tracePt t="29191" x="9320213" y="2633663"/>
          <p14:tracePt t="29195" x="9345613" y="2617788"/>
          <p14:tracePt t="29203" x="9380538" y="2600325"/>
          <p14:tracePt t="29210" x="9396413" y="2582863"/>
          <p14:tracePt t="29217" x="9405938" y="2566988"/>
          <p14:tracePt t="29226" x="9421813" y="2557463"/>
          <p14:tracePt t="29232" x="9439275" y="2549525"/>
          <p14:tracePt t="29240" x="9456738" y="2541588"/>
          <p14:tracePt t="29246" x="9456738" y="2532063"/>
          <p14:tracePt t="29254" x="9464675" y="2532063"/>
          <p14:tracePt t="29261" x="9472613" y="2532063"/>
          <p14:tracePt t="29341" x="9472613" y="2524125"/>
          <p14:tracePt t="29363" x="9472613" y="2516188"/>
          <p14:tracePt t="29414" x="9482138" y="2498725"/>
          <p14:tracePt t="29421" x="9490075" y="2481263"/>
          <p14:tracePt t="29429" x="9498013" y="2463800"/>
          <p14:tracePt t="29435" x="9507538" y="2455863"/>
          <p14:tracePt t="29444" x="9523413" y="2438400"/>
          <p14:tracePt t="29450" x="9532938" y="2405063"/>
          <p14:tracePt t="29457" x="9532938" y="2387600"/>
          <p14:tracePt t="29465" x="9540875" y="2379663"/>
          <p14:tracePt t="29472" x="9550400" y="2362200"/>
          <p14:tracePt t="29479" x="9558338" y="2344738"/>
          <p14:tracePt t="29487" x="9566275" y="2336800"/>
          <p14:tracePt t="29501" x="9575800" y="2328863"/>
          <p14:tracePt t="29508" x="9575800" y="2319338"/>
          <p14:tracePt t="29552" x="9591675" y="2319338"/>
          <p14:tracePt t="29567" x="9601200" y="2319338"/>
          <p14:tracePt t="29574" x="9601200" y="2311400"/>
          <p14:tracePt t="29588" x="9609138" y="2303463"/>
          <p14:tracePt t="29596" x="9609138" y="2293938"/>
          <p14:tracePt t="29603" x="9617075" y="2286000"/>
          <p14:tracePt t="29610" x="9634538" y="2278063"/>
          <p14:tracePt t="29618" x="9652000" y="2268538"/>
          <p14:tracePt t="29625" x="9667875" y="2260600"/>
          <p14:tracePt t="29632" x="9694863" y="2260600"/>
          <p14:tracePt t="29639" x="9720263" y="2260600"/>
          <p14:tracePt t="29647" x="9745663" y="2260600"/>
          <p14:tracePt t="29654" x="9761538" y="2260600"/>
          <p14:tracePt t="29661" x="9779000" y="2260600"/>
          <p14:tracePt t="29669" x="9786938" y="2260600"/>
          <p14:tracePt t="29676" x="9796463" y="2260600"/>
          <p14:tracePt t="29683" x="9804400" y="2260600"/>
          <p14:tracePt t="29690" x="9812338" y="2268538"/>
          <p14:tracePt t="29698" x="9821863" y="2268538"/>
          <p14:tracePt t="29705" x="9829800" y="2268538"/>
          <p14:tracePt t="29734" x="9829800" y="2286000"/>
          <p14:tracePt t="29741" x="9829800" y="2293938"/>
          <p14:tracePt t="31002" x="9847263" y="2268538"/>
          <p14:tracePt t="31009" x="9872663" y="2200275"/>
          <p14:tracePt t="31017" x="9890125" y="2166938"/>
          <p14:tracePt t="31024" x="9915525" y="2116138"/>
          <p14:tracePt t="31031" x="9931400" y="2098675"/>
          <p14:tracePt t="31038" x="9948863" y="2073275"/>
          <p14:tracePt t="31046" x="9956800" y="2055813"/>
          <p14:tracePt t="31053" x="9974263" y="2030413"/>
          <p14:tracePt t="31061" x="9983788" y="2030413"/>
          <p14:tracePt t="31068" x="10009188" y="2014538"/>
          <p14:tracePt t="31075" x="10025063" y="1997075"/>
          <p14:tracePt t="31082" x="10050463" y="1979613"/>
          <p14:tracePt t="31090" x="10085388" y="1963738"/>
          <p14:tracePt t="31096" x="10101263" y="1954213"/>
          <p14:tracePt t="31105" x="10126663" y="1946275"/>
          <p14:tracePt t="31112" x="10161588" y="1928813"/>
          <p14:tracePt t="31119" x="10186988" y="1920875"/>
          <p14:tracePt t="31126" x="10212388" y="1920875"/>
          <p14:tracePt t="31133" x="10237788" y="1911350"/>
          <p14:tracePt t="31140" x="10271125" y="1903413"/>
          <p14:tracePt t="31147" x="10298113" y="1885950"/>
          <p14:tracePt t="31155" x="10331450" y="1878013"/>
          <p14:tracePt t="31162" x="10356850" y="1870075"/>
          <p14:tracePt t="31170" x="10390188" y="1860550"/>
          <p14:tracePt t="31177" x="10415588" y="1860550"/>
          <p14:tracePt t="31184" x="10450513" y="1860550"/>
          <p14:tracePt t="31191" x="10475913" y="1860550"/>
          <p14:tracePt t="31199" x="10501313" y="1860550"/>
          <p14:tracePt t="31206" x="10526713" y="1860550"/>
          <p14:tracePt t="31213" x="10552113" y="1860550"/>
          <p14:tracePt t="31223" x="10569575" y="1860550"/>
          <p14:tracePt t="31228" x="10585450" y="1860550"/>
          <p14:tracePt t="31235" x="10612438" y="1860550"/>
          <p14:tracePt t="31242" x="10620375" y="1860550"/>
          <p14:tracePt t="31249" x="10645775" y="1860550"/>
          <p14:tracePt t="31257" x="10671175" y="1860550"/>
          <p14:tracePt t="31264" x="10679113" y="1860550"/>
          <p14:tracePt t="31272" x="10696575" y="1860550"/>
          <p14:tracePt t="31278" x="10729913" y="1860550"/>
          <p14:tracePt t="31286" x="10739438" y="1860550"/>
          <p14:tracePt t="31293" x="10764838" y="1860550"/>
          <p14:tracePt t="31301" x="10798175" y="1860550"/>
          <p14:tracePt t="31308" x="10807700" y="1860550"/>
          <p14:tracePt t="31315" x="10823575" y="1860550"/>
          <p14:tracePt t="31322" x="10833100" y="1860550"/>
          <p14:tracePt t="31330" x="10858500" y="1860550"/>
          <p14:tracePt t="31337" x="10866438" y="1860550"/>
          <p14:tracePt t="31351" x="10874375" y="1860550"/>
          <p14:tracePt t="31760" x="10909300" y="1844675"/>
          <p14:tracePt t="31767" x="10942638" y="1827213"/>
          <p14:tracePt t="31774" x="11002963" y="1809750"/>
          <p14:tracePt t="31781" x="11061700" y="1784350"/>
          <p14:tracePt t="31789" x="11112500" y="1766888"/>
          <p14:tracePt t="31796" x="11188700" y="1751013"/>
          <p14:tracePt t="31803" x="11231563" y="1733550"/>
          <p14:tracePt t="31810" x="11291888" y="1725613"/>
          <p14:tracePt t="31818" x="11325225" y="1716088"/>
          <p14:tracePt t="31825" x="11368088" y="1716088"/>
          <p14:tracePt t="31832" x="11401425" y="1708150"/>
          <p14:tracePt t="31839" x="11444288" y="1700213"/>
          <p14:tracePt t="31847" x="11469688" y="1700213"/>
          <p14:tracePt t="31854" x="11495088" y="1700213"/>
          <p14:tracePt t="31861" x="11537950" y="1690688"/>
          <p14:tracePt t="31869" x="11563350" y="1690688"/>
          <p14:tracePt t="31876" x="11580813" y="1690688"/>
          <p14:tracePt t="31883" x="11614150" y="1690688"/>
          <p14:tracePt t="31890" x="11639550" y="1690688"/>
          <p14:tracePt t="31898" x="11657013" y="1690688"/>
          <p14:tracePt t="31905" x="11690350" y="1674813"/>
          <p14:tracePt t="31912" x="11715750" y="1674813"/>
          <p14:tracePt t="31920" x="11741150" y="1674813"/>
          <p14:tracePt t="31927" x="11766550" y="1665288"/>
          <p14:tracePt t="31934" x="11784013" y="1665288"/>
          <p14:tracePt t="31941" x="11809413" y="1665288"/>
          <p14:tracePt t="31949" x="11818938" y="1665288"/>
          <p14:tracePt t="31956" x="11852275" y="1657350"/>
          <p14:tracePt t="31964" x="11877675" y="1657350"/>
          <p14:tracePt t="31975" x="11903075" y="1649413"/>
          <p14:tracePt t="31979" x="11928475" y="1649413"/>
          <p14:tracePt t="31986" x="11945938" y="1649413"/>
          <p14:tracePt t="31994" x="11971338" y="1649413"/>
          <p14:tracePt t="32000" x="11979275" y="1639888"/>
          <p14:tracePt t="32007" x="12014200" y="1639888"/>
          <p14:tracePt t="32014" x="12030075" y="1639888"/>
          <p14:tracePt t="32022" x="12039600" y="1639888"/>
          <p14:tracePt t="32029" x="12055475" y="1631950"/>
          <p14:tracePt t="32036" x="12080875" y="1631950"/>
          <p14:tracePt t="32044" x="12090400" y="1631950"/>
          <p14:tracePt t="32050" x="12098338" y="1631950"/>
          <p14:tracePt t="32058" x="12106275" y="1631950"/>
          <p14:tracePt t="32072" x="12115800" y="1631950"/>
          <p14:tracePt t="32080" x="12123738" y="1631950"/>
          <p14:tracePt t="32088" x="12133263" y="1631950"/>
          <p14:tracePt t="32160" x="12106275" y="1631950"/>
          <p14:tracePt t="32167" x="12072938" y="1631950"/>
          <p14:tracePt t="32175" x="12014200" y="1631950"/>
          <p14:tracePt t="32182" x="11920538" y="1639888"/>
          <p14:tracePt t="32189" x="11791950" y="1665288"/>
          <p14:tracePt t="32196" x="11647488" y="1690688"/>
          <p14:tracePt t="32204" x="11537950" y="1725613"/>
          <p14:tracePt t="32211" x="11436350" y="1751013"/>
          <p14:tracePt t="32218" x="11333163" y="1766888"/>
          <p14:tracePt t="32226" x="11206163" y="1793875"/>
          <p14:tracePt t="32233" x="11071225" y="1827213"/>
          <p14:tracePt t="32240" x="10960100" y="1852613"/>
          <p14:tracePt t="32248" x="10874375" y="1870075"/>
          <p14:tracePt t="32256" x="10815638" y="1885950"/>
          <p14:tracePt t="32262" x="10739438" y="1903413"/>
          <p14:tracePt t="32269" x="10645775" y="1928813"/>
          <p14:tracePt t="32277" x="10585450" y="1938338"/>
          <p14:tracePt t="32284" x="10544175" y="1946275"/>
          <p14:tracePt t="32291" x="10518775" y="1954213"/>
          <p14:tracePt t="32299" x="10501313" y="1963738"/>
          <p14:tracePt t="32561" x="10458450" y="1979613"/>
          <p14:tracePt t="32568" x="10415588" y="1997075"/>
          <p14:tracePt t="32575" x="10390188" y="2005013"/>
          <p14:tracePt t="32582" x="10364788" y="2014538"/>
          <p14:tracePt t="32590" x="10348913" y="2022475"/>
          <p14:tracePt t="32597" x="10331450" y="2022475"/>
          <p14:tracePt t="32605" x="10313988" y="2022475"/>
          <p14:tracePt t="32612" x="10298113" y="2022475"/>
          <p14:tracePt t="32619" x="10288588" y="2022475"/>
          <p14:tracePt t="32626" x="10263188" y="2022475"/>
          <p14:tracePt t="32633" x="10255250" y="2022475"/>
          <p14:tracePt t="32641" x="10245725" y="2022475"/>
          <p14:tracePt t="32648" x="10237788" y="2030413"/>
          <p14:tracePt t="32655" x="10229850" y="2030413"/>
          <p14:tracePt t="32672" x="10220325" y="2030413"/>
          <p14:tracePt t="32677" x="10212388" y="2030413"/>
          <p14:tracePt t="32685" x="10204450" y="2030413"/>
          <p14:tracePt t="32692" x="10194925" y="2030413"/>
          <p14:tracePt t="32780" x="10212388" y="2030413"/>
          <p14:tracePt t="32787" x="10237788" y="2030413"/>
          <p14:tracePt t="32793" x="10263188" y="2030413"/>
          <p14:tracePt t="32801" x="10306050" y="2030413"/>
          <p14:tracePt t="32808" x="10331450" y="2030413"/>
          <p14:tracePt t="32816" x="10374313" y="2030413"/>
          <p14:tracePt t="32823" x="10407650" y="2030413"/>
          <p14:tracePt t="32830" x="10450513" y="2030413"/>
          <p14:tracePt t="32837" x="10483850" y="2030413"/>
          <p14:tracePt t="32844" x="10509250" y="2030413"/>
          <p14:tracePt t="32852" x="10544175" y="2030413"/>
          <p14:tracePt t="32859" x="10569575" y="2030413"/>
          <p14:tracePt t="32867" x="10612438" y="2030413"/>
          <p14:tracePt t="32874" x="10637838" y="2030413"/>
          <p14:tracePt t="32881" x="10679113" y="2030413"/>
          <p14:tracePt t="32889" x="10704513" y="2030413"/>
          <p14:tracePt t="32896" x="10739438" y="2030413"/>
          <p14:tracePt t="32904" x="10782300" y="2030413"/>
          <p14:tracePt t="32911" x="10815638" y="2030413"/>
          <p14:tracePt t="32918" x="10841038" y="2030413"/>
          <p14:tracePt t="32925" x="10866438" y="2030413"/>
          <p14:tracePt t="32933" x="10891838" y="2030413"/>
          <p14:tracePt t="32940" x="10909300" y="2030413"/>
          <p14:tracePt t="32947" x="10942638" y="2030413"/>
          <p14:tracePt t="32954" x="10960100" y="2030413"/>
          <p14:tracePt t="32962" x="10977563" y="2039938"/>
          <p14:tracePt t="32976" x="10985500" y="2039938"/>
          <p14:tracePt t="32983" x="11002963" y="2039938"/>
          <p14:tracePt t="33311" x="11036300" y="2039938"/>
          <p14:tracePt t="33319" x="11061700" y="2039938"/>
          <p14:tracePt t="33326" x="11104563" y="2039938"/>
          <p14:tracePt t="33333" x="11137900" y="2039938"/>
          <p14:tracePt t="33340" x="11172825" y="2039938"/>
          <p14:tracePt t="33347" x="11188700" y="2039938"/>
          <p14:tracePt t="33355" x="11215688" y="2039938"/>
          <p14:tracePt t="33362" x="11249025" y="2039938"/>
          <p14:tracePt t="33370" x="11266488" y="2039938"/>
          <p14:tracePt t="33377" x="11291888" y="2039938"/>
          <p14:tracePt t="33384" x="11317288" y="2039938"/>
          <p14:tracePt t="33391" x="11333163" y="2039938"/>
          <p14:tracePt t="33398" x="11350625" y="2039938"/>
          <p14:tracePt t="33405" x="11368088" y="2039938"/>
          <p14:tracePt t="33413" x="11376025" y="2039938"/>
          <p14:tracePt t="33421" x="11401425" y="2039938"/>
          <p14:tracePt t="33428" x="11418888" y="2039938"/>
          <p14:tracePt t="33435" x="11426825" y="2039938"/>
          <p14:tracePt t="33442" x="11444288" y="2039938"/>
          <p14:tracePt t="33449" x="11452225" y="2039938"/>
          <p14:tracePt t="33456" x="11477625" y="2039938"/>
          <p14:tracePt t="33464" x="11487150" y="2039938"/>
          <p14:tracePt t="33471" x="11495088" y="2039938"/>
          <p14:tracePt t="33479" x="11503025" y="2039938"/>
          <p14:tracePt t="33486" x="11512550" y="2039938"/>
          <p14:tracePt t="33493" x="11512550" y="2047875"/>
          <p14:tracePt t="33500" x="11520488" y="2047875"/>
          <p14:tracePt t="33508" x="11537950" y="2047875"/>
          <p14:tracePt t="33515" x="11545888" y="2047875"/>
          <p14:tracePt t="33522" x="11563350" y="2047875"/>
          <p14:tracePt t="33530" x="11571288" y="2047875"/>
          <p14:tracePt t="33537" x="11588750" y="2047875"/>
          <p14:tracePt t="33544" x="11614150" y="2047875"/>
          <p14:tracePt t="33551" x="11622088" y="2047875"/>
          <p14:tracePt t="33558" x="11639550" y="2047875"/>
          <p14:tracePt t="33566" x="11647488" y="2047875"/>
          <p14:tracePt t="33573" x="11674475" y="2047875"/>
          <p14:tracePt t="33581" x="11690350" y="2047875"/>
          <p14:tracePt t="33588" x="11699875" y="2047875"/>
          <p14:tracePt t="33595" x="11707813" y="2047875"/>
          <p14:tracePt t="33602" x="11715750" y="2047875"/>
          <p14:tracePt t="33617" x="11725275" y="2047875"/>
          <p14:tracePt t="33624" x="11741150" y="2047875"/>
          <p14:tracePt t="33675" x="11741150" y="2055813"/>
          <p14:tracePt t="33726" x="11741150" y="2065338"/>
          <p14:tracePt t="33748" x="11741150" y="2073275"/>
          <p14:tracePt t="33777" x="11741150" y="2082800"/>
          <p14:tracePt t="33799" x="11733213" y="2090738"/>
          <p14:tracePt t="33806" x="11725275" y="2108200"/>
          <p14:tracePt t="33814" x="11715750" y="2108200"/>
          <p14:tracePt t="33821" x="11715750" y="2116138"/>
          <p14:tracePt t="33828" x="11707813" y="2124075"/>
          <p14:tracePt t="33835" x="11699875" y="2133600"/>
          <p14:tracePt t="33843" x="11690350" y="2133600"/>
          <p14:tracePt t="33850" x="11664950" y="2141538"/>
          <p14:tracePt t="33857" x="11647488" y="2149475"/>
          <p14:tracePt t="33865" x="11639550" y="2159000"/>
          <p14:tracePt t="33873" x="11622088" y="2166938"/>
          <p14:tracePt t="33879" x="11606213" y="2192338"/>
          <p14:tracePt t="33889" x="11580813" y="2200275"/>
          <p14:tracePt t="33894" x="11571288" y="2209800"/>
          <p14:tracePt t="33901" x="11545888" y="2227263"/>
          <p14:tracePt t="33908" x="11530013" y="2243138"/>
          <p14:tracePt t="33915" x="11503025" y="2268538"/>
          <p14:tracePt t="33923" x="11477625" y="2286000"/>
          <p14:tracePt t="33930" x="11452225" y="2303463"/>
          <p14:tracePt t="33938" x="11436350" y="2311400"/>
          <p14:tracePt t="33944" x="11418888" y="2311400"/>
          <p14:tracePt t="33954" x="11401425" y="2319338"/>
          <p14:tracePt t="33959" x="11393488" y="2336800"/>
          <p14:tracePt t="33967" x="11376025" y="2344738"/>
          <p14:tracePt t="33974" x="11350625" y="2354263"/>
          <p14:tracePt t="33981" x="11333163" y="2362200"/>
          <p14:tracePt t="33988" x="11325225" y="2371725"/>
          <p14:tracePt t="33995" x="11307763" y="2371725"/>
          <p14:tracePt t="34004" x="11282363" y="2379663"/>
          <p14:tracePt t="34010" x="11274425" y="2387600"/>
          <p14:tracePt t="34018" x="11274425" y="2397125"/>
          <p14:tracePt t="34025" x="11266488" y="2405063"/>
          <p14:tracePt t="34032" x="11256963" y="2413000"/>
          <p14:tracePt t="34039" x="11249025" y="2422525"/>
          <p14:tracePt t="34046" x="11231563" y="2430463"/>
          <p14:tracePt t="34054" x="11206163" y="2438400"/>
          <p14:tracePt t="34061" x="11198225" y="2438400"/>
          <p14:tracePt t="34069" x="11188700" y="2447925"/>
          <p14:tracePt t="34076" x="11180763" y="2455863"/>
          <p14:tracePt t="34083" x="11172825" y="2463800"/>
          <p14:tracePt t="34097" x="11155363" y="2481263"/>
          <p14:tracePt t="34105" x="11129963" y="2489200"/>
          <p14:tracePt t="34122" x="11122025" y="2498725"/>
          <p14:tracePt t="34127" x="11112500" y="2506663"/>
          <p14:tracePt t="34141" x="11104563" y="2516188"/>
          <p14:tracePt t="34149" x="11096625" y="2516188"/>
          <p14:tracePt t="34156" x="11087100" y="2516188"/>
          <p14:tracePt t="34171" x="11071225" y="2516188"/>
          <p14:tracePt t="34185" x="11061700" y="2516188"/>
          <p14:tracePt t="34192" x="11061700" y="2524125"/>
          <p14:tracePt t="34199" x="11053763" y="2532063"/>
          <p14:tracePt t="34207" x="11044238" y="2541588"/>
          <p14:tracePt t="34214" x="11036300" y="2549525"/>
          <p14:tracePt t="34229" x="11028363" y="2549525"/>
          <p14:tracePt t="34238" x="11018838" y="2549525"/>
          <p14:tracePt t="34243" x="11018838" y="2557463"/>
          <p14:tracePt t="34250" x="11010900" y="2557463"/>
          <p14:tracePt t="34258" x="11002963" y="2566988"/>
          <p14:tracePt t="34265" x="10993438" y="2574925"/>
          <p14:tracePt t="34272" x="10993438" y="2582863"/>
          <p14:tracePt t="34280" x="10985500" y="2582863"/>
          <p14:tracePt t="34287" x="10977563" y="2592388"/>
          <p14:tracePt t="34301" x="10960100" y="2608263"/>
          <p14:tracePt t="34309" x="10952163" y="2608263"/>
          <p14:tracePt t="34323" x="10942638" y="2608263"/>
          <p14:tracePt t="34331" x="10934700" y="2608263"/>
          <p14:tracePt t="34338" x="10926763" y="2608263"/>
          <p14:tracePt t="34354" x="10917238" y="2608263"/>
          <p14:tracePt t="34360" x="10909300" y="2608263"/>
          <p14:tracePt t="34367" x="10901363" y="2608263"/>
          <p14:tracePt t="34374" x="10891838" y="2608263"/>
          <p14:tracePt t="34382" x="10883900" y="2608263"/>
          <p14:tracePt t="34571" x="10874375" y="2608263"/>
          <p14:tracePt t="34579" x="10866438" y="2608263"/>
          <p14:tracePt t="34593" x="10858500" y="2608263"/>
          <p14:tracePt t="34600" x="10848975" y="2608263"/>
          <p14:tracePt t="34608" x="10841038" y="2608263"/>
          <p14:tracePt t="34615" x="10833100" y="2608263"/>
          <p14:tracePt t="34623" x="10823575" y="2608263"/>
          <p14:tracePt t="34639" x="10815638" y="2608263"/>
          <p14:tracePt t="35780" x="10798175" y="2608263"/>
          <p14:tracePt t="35788" x="10782300" y="2617788"/>
          <p14:tracePt t="35795" x="10747375" y="2617788"/>
          <p14:tracePt t="35803" x="10704513" y="2625725"/>
          <p14:tracePt t="35810" x="10671175" y="2625725"/>
          <p14:tracePt t="35817" x="10628313" y="2633663"/>
          <p14:tracePt t="35824" x="10594975" y="2643188"/>
          <p14:tracePt t="35831" x="10569575" y="2643188"/>
          <p14:tracePt t="35838" x="10544175" y="2643188"/>
          <p14:tracePt t="35846" x="10518775" y="2643188"/>
          <p14:tracePt t="35854" x="10501313" y="2643188"/>
          <p14:tracePt t="35861" x="10475913" y="2651125"/>
          <p14:tracePt t="35875" x="10467975" y="2651125"/>
          <p14:tracePt t="35882" x="10458450" y="2651125"/>
          <p14:tracePt t="35897" x="10450513" y="2651125"/>
          <p14:tracePt t="35904" x="10442575" y="2651125"/>
          <p14:tracePt t="35920" x="10433050" y="2651125"/>
          <p14:tracePt t="35926" x="10415588" y="2651125"/>
          <p14:tracePt t="36166" x="10415588" y="2660650"/>
          <p14:tracePt t="36174" x="10407650" y="2660650"/>
          <p14:tracePt t="36188" x="10399713" y="2660650"/>
          <p14:tracePt t="36312" x="10390188" y="2660650"/>
          <p14:tracePt t="36356" x="10382250" y="2668588"/>
          <p14:tracePt t="36363" x="10374313" y="2676525"/>
          <p14:tracePt t="36370" x="10364788" y="2686050"/>
          <p14:tracePt t="36378" x="10356850" y="2693988"/>
          <p14:tracePt t="36385" x="10348913" y="2693988"/>
          <p14:tracePt t="36392" x="10348913" y="2701925"/>
          <p14:tracePt t="36400" x="10339388" y="2701925"/>
          <p14:tracePt t="36407" x="10331450" y="2701925"/>
          <p14:tracePt t="36414" x="10323513" y="2701925"/>
          <p14:tracePt t="36429" x="10313988" y="2701925"/>
          <p14:tracePt t="36632" x="10313988" y="2727325"/>
          <p14:tracePt t="36640" x="10323513" y="2727325"/>
          <p14:tracePt t="36647" x="10323513" y="2736850"/>
          <p14:tracePt t="36654" x="10323513" y="2744788"/>
          <p14:tracePt t="36662" x="10331450" y="2744788"/>
          <p14:tracePt t="36670" x="10339388" y="2752725"/>
          <p14:tracePt t="36676" x="10339388" y="2762250"/>
          <p14:tracePt t="36683" x="10339388" y="2770188"/>
          <p14:tracePt t="36691" x="10356850" y="2770188"/>
          <p14:tracePt t="36698" x="10364788" y="2787650"/>
          <p14:tracePt t="36705" x="10364788" y="2795588"/>
          <p14:tracePt t="36713" x="10374313" y="2795588"/>
          <p14:tracePt t="36720" x="10382250" y="2805113"/>
          <p14:tracePt t="36727" x="10390188" y="2813050"/>
          <p14:tracePt t="36735" x="10399713" y="2820988"/>
          <p14:tracePt t="36742" x="10407650" y="2820988"/>
          <p14:tracePt t="36749" x="10415588" y="2830513"/>
          <p14:tracePt t="36756" x="10425113" y="2838450"/>
          <p14:tracePt t="36764" x="10433050" y="2846388"/>
          <p14:tracePt t="36771" x="10442575" y="2855913"/>
          <p14:tracePt t="36793" x="10450513" y="2855913"/>
          <p14:tracePt t="36801" x="10458450" y="2855913"/>
          <p14:tracePt t="36807" x="10467975" y="2855913"/>
          <p14:tracePt t="36822" x="10483850" y="2855913"/>
          <p14:tracePt t="36837" x="10493375" y="2855913"/>
          <p14:tracePt t="36844" x="10501313" y="2855913"/>
          <p14:tracePt t="36866" x="10509250" y="2855913"/>
          <p14:tracePt t="36880" x="10518775" y="2855913"/>
          <p14:tracePt t="36887" x="10526713" y="2855913"/>
          <p14:tracePt t="36903" x="10544175" y="2855913"/>
          <p14:tracePt t="36909" x="10560050" y="2855913"/>
          <p14:tracePt t="36917" x="10569575" y="2838450"/>
          <p14:tracePt t="36924" x="10585450" y="2838450"/>
          <p14:tracePt t="36931" x="10602913" y="2830513"/>
          <p14:tracePt t="36939" x="10628313" y="2820988"/>
          <p14:tracePt t="36946" x="10637838" y="2813050"/>
          <p14:tracePt t="36954" x="10653713" y="2813050"/>
          <p14:tracePt t="36960" x="10679113" y="2813050"/>
          <p14:tracePt t="36968" x="10696575" y="2813050"/>
          <p14:tracePt t="36975" x="10714038" y="2805113"/>
          <p14:tracePt t="36982" x="10729913" y="2805113"/>
          <p14:tracePt t="36989" x="10739438" y="2805113"/>
          <p14:tracePt t="36997" x="10756900" y="2805113"/>
          <p14:tracePt t="37004" x="10772775" y="2805113"/>
          <p14:tracePt t="37011" x="10790238" y="2805113"/>
          <p14:tracePt t="37020" x="10807700" y="2805113"/>
          <p14:tracePt t="37026" x="10815638" y="2805113"/>
          <p14:tracePt t="37033" x="10841038" y="2805113"/>
          <p14:tracePt t="37040" x="10848975" y="2805113"/>
          <p14:tracePt t="37047" x="10866438" y="2805113"/>
          <p14:tracePt t="37055" x="10883900" y="2805113"/>
          <p14:tracePt t="37073" x="10909300" y="2795588"/>
          <p14:tracePt t="37078" x="10926763" y="2787650"/>
          <p14:tracePt t="37086" x="10934700" y="2787650"/>
          <p14:tracePt t="37094" x="10952163" y="2787650"/>
          <p14:tracePt t="37099" x="10977563" y="2787650"/>
          <p14:tracePt t="37106" x="10985500" y="2787650"/>
          <p14:tracePt t="37113" x="10993438" y="2787650"/>
          <p14:tracePt t="37121" x="11002963" y="2770188"/>
          <p14:tracePt t="37128" x="11018838" y="2770188"/>
          <p14:tracePt t="37137" x="11028363" y="2770188"/>
          <p14:tracePt t="37142" x="11036300" y="2770188"/>
          <p14:tracePt t="37149" x="11044238" y="2770188"/>
          <p14:tracePt t="37157" x="11053763" y="2770188"/>
          <p14:tracePt t="37171" x="11061700" y="2770188"/>
          <p14:tracePt t="37179" x="11079163" y="2770188"/>
          <p14:tracePt t="37186" x="11087100" y="2762250"/>
          <p14:tracePt t="37193" x="11112500" y="2762250"/>
          <p14:tracePt t="37201" x="11129963" y="2762250"/>
          <p14:tracePt t="37208" x="11137900" y="2762250"/>
          <p14:tracePt t="37215" x="11155363" y="2762250"/>
          <p14:tracePt t="37230" x="11180763" y="2762250"/>
          <p14:tracePt t="37237" x="11188700" y="2762250"/>
          <p14:tracePt t="37244" x="11198225" y="2762250"/>
          <p14:tracePt t="37253" x="11215688" y="2762250"/>
          <p14:tracePt t="37259" x="11223625" y="2762250"/>
          <p14:tracePt t="37266" x="11249025" y="2762250"/>
          <p14:tracePt t="37273" x="11266488" y="2762250"/>
          <p14:tracePt t="37281" x="11274425" y="2762250"/>
          <p14:tracePt t="37288" x="11291888" y="2762250"/>
          <p14:tracePt t="37295" x="11299825" y="2762250"/>
          <p14:tracePt t="37303" x="11325225" y="2752725"/>
          <p14:tracePt t="37310" x="11350625" y="2752725"/>
          <p14:tracePt t="37317" x="11368088" y="2752725"/>
          <p14:tracePt t="37324" x="11401425" y="2752725"/>
          <p14:tracePt t="37332" x="11418888" y="2752725"/>
          <p14:tracePt t="37339" x="11426825" y="2752725"/>
          <p14:tracePt t="37346" x="11452225" y="2752725"/>
          <p14:tracePt t="37354" x="11477625" y="2752725"/>
          <p14:tracePt t="37361" x="11487150" y="2752725"/>
          <p14:tracePt t="37369" x="11503025" y="2752725"/>
          <p14:tracePt t="37375" x="11520488" y="2752725"/>
          <p14:tracePt t="37383" x="11530013" y="2752725"/>
          <p14:tracePt t="37390" x="11555413" y="2752725"/>
          <p14:tracePt t="37397" x="11563350" y="2752725"/>
          <p14:tracePt t="37405" x="11571288" y="2752725"/>
          <p14:tracePt t="37412" x="11588750" y="2752725"/>
          <p14:tracePt t="37419" x="11596688" y="2752725"/>
          <p14:tracePt t="37427" x="11622088" y="2752725"/>
          <p14:tracePt t="37434" x="11631613" y="2752725"/>
          <p14:tracePt t="37441" x="11639550" y="2752725"/>
          <p14:tracePt t="37448" x="11657013" y="2752725"/>
          <p14:tracePt t="37456" x="11664950" y="2752725"/>
          <p14:tracePt t="37463" x="11690350" y="2752725"/>
          <p14:tracePt t="37471" x="11707813" y="2752725"/>
          <p14:tracePt t="37477" x="11715750" y="2752725"/>
          <p14:tracePt t="37486" x="11733213" y="2752725"/>
          <p14:tracePt t="37492" x="11750675" y="2752725"/>
          <p14:tracePt t="37499" x="11766550" y="2752725"/>
          <p14:tracePt t="37507" x="11784013" y="2752725"/>
          <p14:tracePt t="37514" x="11791950" y="2752725"/>
          <p14:tracePt t="37521" x="11826875" y="2752725"/>
          <p14:tracePt t="37529" x="11844338" y="2752725"/>
          <p14:tracePt t="37536" x="11852275" y="2752725"/>
          <p14:tracePt t="37543" x="11877675" y="2752725"/>
          <p14:tracePt t="37550" x="11903075" y="2752725"/>
          <p14:tracePt t="37558" x="11920538" y="2762250"/>
          <p14:tracePt t="37565" x="11936413" y="2762250"/>
          <p14:tracePt t="37572" x="11953875" y="2762250"/>
          <p14:tracePt t="37580" x="11971338" y="2762250"/>
          <p14:tracePt t="37587" x="11988800" y="2762250"/>
          <p14:tracePt t="37594" x="11996738" y="2762250"/>
          <p14:tracePt t="37609" x="12004675" y="2762250"/>
          <p14:tracePt t="37631" x="12004675" y="2778125"/>
          <p14:tracePt t="37944" x="12004675" y="2787650"/>
          <p14:tracePt t="37952" x="11996738" y="2787650"/>
          <p14:tracePt t="37958" x="11988800" y="2787650"/>
          <p14:tracePt t="37965" x="11979275" y="2795588"/>
          <p14:tracePt t="37980" x="11971338" y="2795588"/>
          <p14:tracePt t="37987" x="11953875" y="2795588"/>
          <p14:tracePt t="37994" x="11945938" y="2805113"/>
          <p14:tracePt t="38002" x="11936413" y="2805113"/>
          <p14:tracePt t="38009" x="11928475" y="2805113"/>
          <p14:tracePt t="38017" x="11911013" y="2805113"/>
          <p14:tracePt t="38024" x="11877675" y="2820988"/>
          <p14:tracePt t="38031" x="11860213" y="2820988"/>
          <p14:tracePt t="38038" x="11844338" y="2820988"/>
          <p14:tracePt t="38046" x="11818938" y="2820988"/>
          <p14:tracePt t="38053" x="11784013" y="2820988"/>
          <p14:tracePt t="38060" x="11766550" y="2820988"/>
          <p14:tracePt t="38068" x="11741150" y="2820988"/>
          <p14:tracePt t="38075" x="11707813" y="2830513"/>
          <p14:tracePt t="38082" x="11682413" y="2838450"/>
          <p14:tracePt t="38089" x="11664950" y="2846388"/>
          <p14:tracePt t="38097" x="11631613" y="2846388"/>
          <p14:tracePt t="38105" x="11606213" y="2846388"/>
          <p14:tracePt t="38111" x="11588750" y="2855913"/>
          <p14:tracePt t="38121" x="11555413" y="2863850"/>
          <p14:tracePt t="38125" x="11530013" y="2871788"/>
          <p14:tracePt t="38133" x="11495088" y="2881313"/>
          <p14:tracePt t="38140" x="11452225" y="2881313"/>
          <p14:tracePt t="38147" x="11418888" y="2889250"/>
          <p14:tracePt t="38155" x="11368088" y="2906713"/>
          <p14:tracePt t="38162" x="11342688" y="2914650"/>
          <p14:tracePt t="38171" x="11291888" y="2922588"/>
          <p14:tracePt t="38177" x="11256963" y="2932113"/>
          <p14:tracePt t="38184" x="11198225" y="2940050"/>
          <p14:tracePt t="38191" x="11155363" y="2949575"/>
          <p14:tracePt t="38198" x="11104563" y="2957513"/>
          <p14:tracePt t="38206" x="11079163" y="2965450"/>
          <p14:tracePt t="38213" x="11044238" y="2974975"/>
          <p14:tracePt t="38220" x="11002963" y="2974975"/>
          <p14:tracePt t="38228" x="10968038" y="2974975"/>
          <p14:tracePt t="38236" x="10934700" y="2974975"/>
          <p14:tracePt t="38242" x="10909300" y="2974975"/>
          <p14:tracePt t="38249" x="10891838" y="2974975"/>
          <p14:tracePt t="38257" x="10866438" y="2974975"/>
          <p14:tracePt t="38264" x="10858500" y="2974975"/>
          <p14:tracePt t="38271" x="10841038" y="2974975"/>
          <p14:tracePt t="38279" x="10833100" y="2974975"/>
          <p14:tracePt t="38293" x="10823575" y="2974975"/>
          <p14:tracePt t="38301" x="10815638" y="2974975"/>
          <p14:tracePt t="38308" x="10807700" y="2974975"/>
          <p14:tracePt t="38315" x="10798175" y="2974975"/>
          <p14:tracePt t="38869" x="10782300" y="2974975"/>
          <p14:tracePt t="38876" x="10764838" y="2974975"/>
          <p14:tracePt t="38883" x="10739438" y="2974975"/>
          <p14:tracePt t="38890" x="10714038" y="2974975"/>
          <p14:tracePt t="38898" x="10696575" y="2974975"/>
          <p14:tracePt t="38905" x="10671175" y="2974975"/>
          <p14:tracePt t="38912" x="10645775" y="2974975"/>
          <p14:tracePt t="38920" x="10637838" y="2974975"/>
          <p14:tracePt t="38927" x="10620375" y="2974975"/>
          <p14:tracePt t="38934" x="10612438" y="2974975"/>
          <p14:tracePt t="38942" x="10602913" y="2974975"/>
          <p14:tracePt t="38949" x="10594975" y="2974975"/>
          <p14:tracePt t="38956" x="10577513" y="2982913"/>
          <p14:tracePt t="38964" x="10560050" y="2982913"/>
          <p14:tracePt t="38971" x="10552113" y="2982913"/>
          <p14:tracePt t="38978" x="10552113" y="2990850"/>
          <p14:tracePt t="38986" x="10544175" y="2990850"/>
          <p14:tracePt t="38992" x="10534650" y="2990850"/>
          <p14:tracePt t="39007" x="10526713" y="2990850"/>
          <p14:tracePt t="39014" x="10509250" y="2990850"/>
          <p14:tracePt t="39029" x="10501313" y="2990850"/>
          <p14:tracePt t="41564" x="10493375" y="2990850"/>
          <p14:tracePt t="41571" x="10483850" y="2990850"/>
          <p14:tracePt t="41586" x="10475913" y="2990850"/>
          <p14:tracePt t="41594" x="10467975" y="2990850"/>
          <p14:tracePt t="41666" x="10450513" y="2990850"/>
          <p14:tracePt t="41753" x="10442575" y="2990850"/>
          <p14:tracePt t="41768" x="10433050" y="2990850"/>
          <p14:tracePt t="41775" x="10425113" y="2990850"/>
          <p14:tracePt t="41790" x="10415588" y="2990850"/>
          <p14:tracePt t="41804" x="10407650" y="2982913"/>
          <p14:tracePt t="41812" x="10399713" y="2982913"/>
          <p14:tracePt t="41819" x="10390188" y="2982913"/>
          <p14:tracePt t="41826" x="10382250" y="2982913"/>
          <p14:tracePt t="41835" x="10374313" y="2982913"/>
          <p14:tracePt t="41855" x="10364788" y="2982913"/>
          <p14:tracePt t="41862" x="10356850" y="2982913"/>
          <p14:tracePt t="41877" x="10348913" y="2982913"/>
          <p14:tracePt t="41885" x="10339388" y="2982913"/>
          <p14:tracePt t="41928" x="10331450" y="2982913"/>
          <p14:tracePt t="42016" x="10323513" y="2982913"/>
          <p14:tracePt t="42023" x="10313988" y="2982913"/>
          <p14:tracePt t="42037" x="10306050" y="2982913"/>
          <p14:tracePt t="42045" x="10298113" y="2982913"/>
          <p14:tracePt t="42053" x="10288588" y="2982913"/>
          <p14:tracePt t="42059" x="10288588" y="2974975"/>
          <p14:tracePt t="42067" x="10280650" y="2974975"/>
          <p14:tracePt t="42074" x="10263188" y="2965450"/>
          <p14:tracePt t="42088" x="10255250" y="2965450"/>
          <p14:tracePt t="42095" x="10245725" y="2965450"/>
          <p14:tracePt t="42212" x="10237788" y="2965450"/>
          <p14:tracePt t="42219" x="10229850" y="2965450"/>
          <p14:tracePt t="42227" x="10220325" y="2965450"/>
          <p14:tracePt t="42241" x="10204450" y="2965450"/>
          <p14:tracePt t="42256" x="10194925" y="2965450"/>
          <p14:tracePt t="42263" x="10186988" y="2965450"/>
          <p14:tracePt t="42270" x="10179050" y="2965450"/>
          <p14:tracePt t="42285" x="10169525" y="2965450"/>
          <p14:tracePt t="42292" x="10161588" y="2965450"/>
          <p14:tracePt t="42306" x="10136188" y="2965450"/>
          <p14:tracePt t="42314" x="10126663" y="2965450"/>
          <p14:tracePt t="42329" x="10110788" y="2965450"/>
          <p14:tracePt t="42336" x="10101263" y="2965450"/>
          <p14:tracePt t="42351" x="10093325" y="2965450"/>
          <p14:tracePt t="42358" x="10085388" y="2965450"/>
          <p14:tracePt t="42365" x="10075863" y="2965450"/>
          <p14:tracePt t="42372" x="10067925" y="2965450"/>
          <p14:tracePt t="42380" x="10059988" y="2965450"/>
          <p14:tracePt t="42394" x="10050463" y="2965450"/>
          <p14:tracePt t="42401" x="10042525" y="2965450"/>
          <p14:tracePt t="42416" x="10034588" y="2965450"/>
          <p14:tracePt t="42423" x="10017125" y="2965450"/>
          <p14:tracePt t="42438" x="10009188" y="2965450"/>
          <p14:tracePt t="42446" x="9999663" y="2965450"/>
          <p14:tracePt t="42460" x="9991725" y="2965450"/>
          <p14:tracePt t="42467" x="9983788" y="2965450"/>
          <p14:tracePt t="42482" x="9974263" y="2965450"/>
          <p14:tracePt t="43472" x="9983788" y="2965450"/>
          <p14:tracePt t="43486" x="9991725" y="2965450"/>
          <p14:tracePt t="43509" x="9999663" y="2965450"/>
          <p14:tracePt t="43516" x="10009188" y="2974975"/>
          <p14:tracePt t="43523" x="10017125" y="2974975"/>
          <p14:tracePt t="43530" x="10034588" y="2974975"/>
          <p14:tracePt t="43538" x="10042525" y="2974975"/>
          <p14:tracePt t="43545" x="10059988" y="2982913"/>
          <p14:tracePt t="43553" x="10075863" y="2990850"/>
          <p14:tracePt t="43560" x="10101263" y="3000375"/>
          <p14:tracePt t="43567" x="10110788" y="3008313"/>
          <p14:tracePt t="43574" x="10126663" y="3016250"/>
          <p14:tracePt t="43581" x="10144125" y="3016250"/>
          <p14:tracePt t="43596" x="10161588" y="3016250"/>
          <p14:tracePt t="43603" x="10179050" y="3033713"/>
          <p14:tracePt t="43618" x="10194925" y="3033713"/>
          <p14:tracePt t="43625" x="10204450" y="3033713"/>
          <p14:tracePt t="43632" x="10204450" y="3041650"/>
          <p14:tracePt t="43640" x="10212388" y="3041650"/>
          <p14:tracePt t="43647" x="10229850" y="3041650"/>
          <p14:tracePt t="43661" x="10237788" y="3041650"/>
          <p14:tracePt t="43669" x="10245725" y="3041650"/>
          <p14:tracePt t="43968" x="10288588" y="3041650"/>
          <p14:tracePt t="43975" x="10364788" y="3041650"/>
          <p14:tracePt t="43982" x="10433050" y="3041650"/>
          <p14:tracePt t="43989" x="10475913" y="3041650"/>
          <p14:tracePt t="43997" x="10534650" y="3051175"/>
          <p14:tracePt t="44004" x="10585450" y="3059113"/>
          <p14:tracePt t="44011" x="10645775" y="3067050"/>
          <p14:tracePt t="44018" x="10688638" y="3076575"/>
          <p14:tracePt t="44026" x="10747375" y="3094038"/>
          <p14:tracePt t="44035" x="10823575" y="3101975"/>
          <p14:tracePt t="44040" x="10866438" y="3109913"/>
          <p14:tracePt t="44048" x="10926763" y="3109913"/>
          <p14:tracePt t="44055" x="10960100" y="3119438"/>
          <p14:tracePt t="44062" x="10993438" y="3135313"/>
          <p14:tracePt t="44069" x="11036300" y="3144838"/>
          <p14:tracePt t="44077" x="11071225" y="3152775"/>
          <p14:tracePt t="44084" x="11104563" y="3160713"/>
          <p14:tracePt t="44091" x="11137900" y="3170238"/>
          <p14:tracePt t="44098" x="11163300" y="3178175"/>
          <p14:tracePt t="44106" x="11188700" y="3186113"/>
          <p14:tracePt t="44118" x="11215688" y="3195638"/>
          <p14:tracePt t="44120" x="11241088" y="3203575"/>
          <p14:tracePt t="44128" x="11282363" y="3203575"/>
          <p14:tracePt t="44136" x="11307763" y="3221038"/>
          <p14:tracePt t="44142" x="11325225" y="3221038"/>
          <p14:tracePt t="44151" x="11360150" y="3221038"/>
          <p14:tracePt t="44157" x="11393488" y="3221038"/>
          <p14:tracePt t="44164" x="11401425" y="3221038"/>
          <p14:tracePt t="44172" x="11444288" y="3221038"/>
          <p14:tracePt t="44179" x="11469688" y="3221038"/>
          <p14:tracePt t="44186" x="11512550" y="3221038"/>
          <p14:tracePt t="44193" x="11537950" y="3221038"/>
          <p14:tracePt t="44201" x="11555413" y="3221038"/>
          <p14:tracePt t="44208" x="11580813" y="3221038"/>
          <p14:tracePt t="44215" x="11588750" y="3221038"/>
          <p14:tracePt t="44222" x="11596688" y="3221038"/>
          <p14:tracePt t="44237" x="11606213" y="3221038"/>
          <p14:tracePt t="44383" x="11606213" y="3228975"/>
          <p14:tracePt t="44404" x="11606213" y="3238500"/>
          <p14:tracePt t="44434" x="11606213" y="3246438"/>
          <p14:tracePt t="44441" x="11606213" y="3254375"/>
          <p14:tracePt t="44448" x="11596688" y="3263900"/>
          <p14:tracePt t="44455" x="11588750" y="3263900"/>
          <p14:tracePt t="44463" x="11571288" y="3263900"/>
          <p14:tracePt t="44470" x="11545888" y="3263900"/>
          <p14:tracePt t="44477" x="11520488" y="3263900"/>
          <p14:tracePt t="44484" x="11495088" y="3263900"/>
          <p14:tracePt t="44492" x="11469688" y="3263900"/>
          <p14:tracePt t="44500" x="11444288" y="3263900"/>
          <p14:tracePt t="44506" x="11418888" y="3263900"/>
          <p14:tracePt t="44514" x="11393488" y="3263900"/>
          <p14:tracePt t="44521" x="11368088" y="3263900"/>
          <p14:tracePt t="44528" x="11350625" y="3263900"/>
          <p14:tracePt t="44536" x="11333163" y="3263900"/>
          <p14:tracePt t="44543" x="11317288" y="3263900"/>
          <p14:tracePt t="44552" x="11299825" y="3263900"/>
          <p14:tracePt t="44557" x="11266488" y="3263900"/>
          <p14:tracePt t="44565" x="11241088" y="3263900"/>
          <p14:tracePt t="44572" x="11223625" y="3263900"/>
          <p14:tracePt t="44580" x="11188700" y="3263900"/>
          <p14:tracePt t="44586" x="11155363" y="3263900"/>
          <p14:tracePt t="44594" x="11112500" y="3263900"/>
          <p14:tracePt t="44602" x="11079163" y="3254375"/>
          <p14:tracePt t="44608" x="11036300" y="3246438"/>
          <p14:tracePt t="44617" x="10977563" y="3238500"/>
          <p14:tracePt t="44623" x="10917238" y="3228975"/>
          <p14:tracePt t="44630" x="10883900" y="3221038"/>
          <p14:tracePt t="44638" x="10833100" y="3211513"/>
          <p14:tracePt t="44645" x="10772775" y="3203575"/>
          <p14:tracePt t="44653" x="10721975" y="3203575"/>
          <p14:tracePt t="44659" x="10653713" y="3178175"/>
          <p14:tracePt t="44667" x="10560050" y="3178175"/>
          <p14:tracePt t="44674" x="10458450" y="3178175"/>
          <p14:tracePt t="44681" x="10390188" y="3178175"/>
          <p14:tracePt t="44689" x="10331450" y="3178175"/>
          <p14:tracePt t="44696" x="10263188" y="3178175"/>
          <p14:tracePt t="44703" x="10212388" y="3178175"/>
          <p14:tracePt t="44710" x="10169525" y="3178175"/>
          <p14:tracePt t="44718" x="10110788" y="3178175"/>
          <p14:tracePt t="44725" x="10085388" y="3178175"/>
          <p14:tracePt t="44733" x="10042525" y="3178175"/>
          <p14:tracePt t="44740" x="10017125" y="3178175"/>
          <p14:tracePt t="44747" x="9999663" y="3178175"/>
          <p14:tracePt t="44754" x="9991725" y="3178175"/>
          <p14:tracePt t="44761" x="9983788" y="3178175"/>
          <p14:tracePt t="44769" x="9974263" y="3178175"/>
          <p14:tracePt t="44987" x="9890125" y="3178175"/>
          <p14:tracePt t="44995" x="9821863" y="3195638"/>
          <p14:tracePt t="45002" x="9745663" y="3203575"/>
          <p14:tracePt t="45009" x="9685338" y="3211513"/>
          <p14:tracePt t="45017" x="9617075" y="3221038"/>
          <p14:tracePt t="45024" x="9540875" y="3228975"/>
          <p14:tracePt t="45031" x="9482138" y="3246438"/>
          <p14:tracePt t="45038" x="9421813" y="3254375"/>
          <p14:tracePt t="45045" x="9363075" y="3271838"/>
          <p14:tracePt t="45052" x="9328150" y="3279775"/>
          <p14:tracePt t="45060" x="9302750" y="3289300"/>
          <p14:tracePt t="45068" x="9269413" y="3297238"/>
          <p14:tracePt t="45074" x="9251950" y="3305175"/>
          <p14:tracePt t="45082" x="9236075" y="3314700"/>
          <p14:tracePt t="45089" x="9218613" y="3322638"/>
          <p14:tracePt t="45096" x="9193213" y="3330575"/>
          <p14:tracePt t="45111" x="9183688" y="3348038"/>
          <p14:tracePt t="45119" x="9175750" y="3355975"/>
          <p14:tracePt t="45133" x="9167813" y="3365500"/>
          <p14:tracePt t="45140" x="9158288" y="3373438"/>
          <p14:tracePt t="45147" x="9150350" y="3373438"/>
          <p14:tracePt t="45162" x="9142413" y="3373438"/>
          <p14:tracePt t="45169" x="9142413" y="3382963"/>
          <p14:tracePt t="45279" x="9142413" y="3390900"/>
          <p14:tracePt t="45337" x="9158288" y="3390900"/>
          <p14:tracePt t="45344" x="9175750" y="3390900"/>
          <p14:tracePt t="45352" x="9193213" y="3382963"/>
          <p14:tracePt t="45359" x="9226550" y="3382963"/>
          <p14:tracePt t="45367" x="9251950" y="3382963"/>
          <p14:tracePt t="45373" x="9294813" y="3373438"/>
          <p14:tracePt t="45381" x="9328150" y="3365500"/>
          <p14:tracePt t="45388" x="9363075" y="3365500"/>
          <p14:tracePt t="45395" x="9405938" y="3365500"/>
          <p14:tracePt t="45402" x="9431338" y="3365500"/>
          <p14:tracePt t="45410" x="9472613" y="3365500"/>
          <p14:tracePt t="45417" x="9515475" y="3365500"/>
          <p14:tracePt t="45424" x="9575800" y="3365500"/>
          <p14:tracePt t="45431" x="9634538" y="3365500"/>
          <p14:tracePt t="45439" x="9720263" y="3365500"/>
          <p14:tracePt t="45446" x="9804400" y="3365500"/>
          <p14:tracePt t="45453" x="9872663" y="3365500"/>
          <p14:tracePt t="45461" x="9931400" y="3365500"/>
          <p14:tracePt t="45468" x="9991725" y="3365500"/>
          <p14:tracePt t="45475" x="10059988" y="3365500"/>
          <p14:tracePt t="45484" x="10118725" y="3365500"/>
          <p14:tracePt t="45490" x="10179050" y="3365500"/>
          <p14:tracePt t="45497" x="10212388" y="3365500"/>
          <p14:tracePt t="45504" x="10255250" y="3365500"/>
          <p14:tracePt t="45512" x="10288588" y="3373438"/>
          <p14:tracePt t="45519" x="10298113" y="3373438"/>
          <p14:tracePt t="45526" x="10331450" y="3382963"/>
          <p14:tracePt t="45534" x="10348913" y="3390900"/>
          <p14:tracePt t="45542" x="10356850" y="3398838"/>
          <p14:tracePt t="45550" x="10356850" y="3408363"/>
          <p14:tracePt t="45556" x="10364788" y="3416300"/>
          <p14:tracePt t="45564" x="10374313" y="3416300"/>
          <p14:tracePt t="45599" x="10374313" y="3424238"/>
          <p14:tracePt t="45606" x="10364788" y="3424238"/>
          <p14:tracePt t="45613" x="10356850" y="3433763"/>
          <p14:tracePt t="45621" x="10331450" y="3441700"/>
          <p14:tracePt t="45628" x="10288588" y="3449638"/>
          <p14:tracePt t="45635" x="10237788" y="3459163"/>
          <p14:tracePt t="45643" x="10169525" y="3484563"/>
          <p14:tracePt t="45650" x="10067925" y="3517900"/>
          <p14:tracePt t="45657" x="9966325" y="3535363"/>
          <p14:tracePt t="45664" x="9864725" y="3560763"/>
          <p14:tracePt t="45672" x="9761538" y="3586163"/>
          <p14:tracePt t="45679" x="9659938" y="3619500"/>
          <p14:tracePt t="45686" x="9566275" y="3636963"/>
          <p14:tracePt t="45693" x="9464675" y="3662363"/>
          <p14:tracePt t="45701" x="9380538" y="3679825"/>
          <p14:tracePt t="45708" x="9302750" y="3697288"/>
          <p14:tracePt t="45717" x="9261475" y="3705225"/>
          <p14:tracePt t="45723" x="9209088" y="3722688"/>
          <p14:tracePt t="45730" x="9193213" y="3730625"/>
          <p14:tracePt t="45738" x="9175750" y="3730625"/>
          <p14:tracePt t="45745" x="9158288" y="3730625"/>
          <p14:tracePt t="45753" x="9150350" y="3730625"/>
          <p14:tracePt t="46087" x="9142413" y="3738563"/>
          <p14:tracePt t="46094" x="9132888" y="3738563"/>
          <p14:tracePt t="46102" x="9132888" y="3748088"/>
          <p14:tracePt t="46109" x="9124950" y="3756025"/>
          <p14:tracePt t="46117" x="9117013" y="3756025"/>
          <p14:tracePt t="46123" x="9107488" y="3763963"/>
          <p14:tracePt t="46131" x="9107488" y="3773488"/>
          <p14:tracePt t="46138" x="9099550" y="3781425"/>
          <p14:tracePt t="46145" x="9091613" y="3790950"/>
          <p14:tracePt t="46152" x="9082088" y="3806825"/>
          <p14:tracePt t="46160" x="9064625" y="3824288"/>
          <p14:tracePt t="46168" x="9048750" y="3841750"/>
          <p14:tracePt t="46174" x="9031288" y="3849688"/>
          <p14:tracePt t="46184" x="9013825" y="3875088"/>
          <p14:tracePt t="46189" x="9005888" y="3892550"/>
          <p14:tracePt t="46196" x="8997950" y="3908425"/>
          <p14:tracePt t="46204" x="8988425" y="3908425"/>
          <p14:tracePt t="46211" x="8980488" y="3917950"/>
          <p14:tracePt t="46218" x="8980488" y="3925888"/>
          <p14:tracePt t="46225" x="8972550" y="3925888"/>
          <p14:tracePt t="46233" x="8963025" y="3943350"/>
          <p14:tracePt t="46240" x="8963025" y="3951288"/>
          <p14:tracePt t="46254" x="8963025" y="3960813"/>
          <p14:tracePt t="46262" x="8963025" y="3968750"/>
          <p14:tracePt t="46269" x="8955088" y="3976688"/>
          <p14:tracePt t="46284" x="8955088" y="3986213"/>
          <p14:tracePt t="46291" x="8955088" y="3994150"/>
          <p14:tracePt t="46298" x="8955088" y="4002088"/>
          <p14:tracePt t="46305" x="8955088" y="4011613"/>
          <p14:tracePt t="46313" x="8955088" y="4019550"/>
          <p14:tracePt t="46327" x="8955088" y="4027488"/>
          <p14:tracePt t="46334" x="8955088" y="4037013"/>
          <p14:tracePt t="46350" x="8955088" y="4044950"/>
          <p14:tracePt t="46356" x="8955088" y="4052888"/>
          <p14:tracePt t="46364" x="8955088" y="4062413"/>
          <p14:tracePt t="46371" x="8955088" y="4070350"/>
          <p14:tracePt t="46378" x="8955088" y="4079875"/>
          <p14:tracePt t="46385" x="8955088" y="4087813"/>
          <p14:tracePt t="46393" x="8947150" y="4087813"/>
          <p14:tracePt t="47311" x="8988425" y="4079875"/>
          <p14:tracePt t="47318" x="9056688" y="4062413"/>
          <p14:tracePt t="47325" x="9132888" y="4052888"/>
          <p14:tracePt t="47332" x="9209088" y="4037013"/>
          <p14:tracePt t="47340" x="9294813" y="4027488"/>
          <p14:tracePt t="47347" x="9380538" y="4019550"/>
          <p14:tracePt t="47354" x="9464675" y="3994150"/>
          <p14:tracePt t="47362" x="9523413" y="3994150"/>
          <p14:tracePt t="47369" x="9601200" y="3994150"/>
          <p14:tracePt t="47376" x="9652000" y="3994150"/>
          <p14:tracePt t="47383" x="9736138" y="3994150"/>
          <p14:tracePt t="47391" x="9821863" y="3994150"/>
          <p14:tracePt t="47398" x="9906000" y="3994150"/>
          <p14:tracePt t="47405" x="9991725" y="3994150"/>
          <p14:tracePt t="47412" x="10050463" y="3994150"/>
          <p14:tracePt t="47420" x="10110788" y="3994150"/>
          <p14:tracePt t="47428" x="10153650" y="3994150"/>
          <p14:tracePt t="47435" x="10212388" y="3994150"/>
          <p14:tracePt t="47442" x="10245725" y="3994150"/>
          <p14:tracePt t="47449" x="10288588" y="4002088"/>
          <p14:tracePt t="47456" x="10323513" y="4002088"/>
          <p14:tracePt t="47464" x="10348913" y="4002088"/>
          <p14:tracePt t="47471" x="10374313" y="4002088"/>
          <p14:tracePt t="47478" x="10407650" y="4002088"/>
          <p14:tracePt t="47486" x="10442575" y="4002088"/>
          <p14:tracePt t="47493" x="10458450" y="4002088"/>
          <p14:tracePt t="47500" x="10483850" y="4002088"/>
          <p14:tracePt t="47507" x="10518775" y="4002088"/>
          <p14:tracePt t="47515" x="10534650" y="4002088"/>
          <p14:tracePt t="47522" x="10560050" y="4002088"/>
          <p14:tracePt t="47529" x="10585450" y="3994150"/>
          <p14:tracePt t="47537" x="10612438" y="3994150"/>
          <p14:tracePt t="47544" x="10620375" y="3994150"/>
          <p14:tracePt t="47551" x="10628313" y="3994150"/>
          <p14:tracePt t="47558" x="10637838" y="3994150"/>
          <p14:tracePt t="47573" x="10645775" y="3994150"/>
          <p14:tracePt t="47580" x="10663238" y="3994150"/>
          <p14:tracePt t="47588" x="10671175" y="3994150"/>
          <p14:tracePt t="47595" x="10688638" y="3994150"/>
          <p14:tracePt t="47602" x="10696575" y="3994150"/>
          <p14:tracePt t="47609" x="10714038" y="3994150"/>
          <p14:tracePt t="47616" x="10729913" y="3994150"/>
          <p14:tracePt t="47624" x="10747375" y="3994150"/>
          <p14:tracePt t="47632" x="10764838" y="3994150"/>
          <p14:tracePt t="47638" x="10772775" y="3994150"/>
          <p14:tracePt t="47646" x="10790238" y="3994150"/>
          <p14:tracePt t="47653" x="10798175" y="3994150"/>
          <p14:tracePt t="47660" x="10807700" y="3994150"/>
          <p14:tracePt t="47667" x="10815638" y="3994150"/>
          <p14:tracePt t="47675" x="10823575" y="4002088"/>
          <p14:tracePt t="47690" x="10833100" y="4011613"/>
          <p14:tracePt t="47697" x="10841038" y="4011613"/>
          <p14:tracePt t="47704" x="10848975" y="4011613"/>
          <p14:tracePt t="47711" x="10848975" y="4019550"/>
          <p14:tracePt t="47718" x="10848975" y="4027488"/>
          <p14:tracePt t="47726" x="10848975" y="4037013"/>
          <p14:tracePt t="48047" x="10866438" y="4037013"/>
          <p14:tracePt t="48053" x="10901363" y="4037013"/>
          <p14:tracePt t="48061" x="10926763" y="4044950"/>
          <p14:tracePt t="48068" x="10952163" y="4044950"/>
          <p14:tracePt t="48076" x="10977563" y="4044950"/>
          <p14:tracePt t="48083" x="10985500" y="4044950"/>
          <p14:tracePt t="48090" x="11010900" y="4052888"/>
          <p14:tracePt t="48098" x="11028363" y="4062413"/>
          <p14:tracePt t="48105" x="11044238" y="4062413"/>
          <p14:tracePt t="48116" x="11044238" y="4070350"/>
          <p14:tracePt t="48119" x="11061700" y="4070350"/>
          <p14:tracePt t="48127" x="11071225" y="4079875"/>
          <p14:tracePt t="48134" x="11087100" y="4087813"/>
          <p14:tracePt t="48141" x="11104563" y="4095750"/>
          <p14:tracePt t="48149" x="11112500" y="4105275"/>
          <p14:tracePt t="48155" x="11122025" y="4113213"/>
          <p14:tracePt t="48163" x="11137900" y="4121150"/>
          <p14:tracePt t="48170" x="11163300" y="4130675"/>
          <p14:tracePt t="48178" x="11180763" y="4138613"/>
          <p14:tracePt t="48184" x="11188700" y="4146550"/>
          <p14:tracePt t="48192" x="11206163" y="4146550"/>
          <p14:tracePt t="48200" x="11231563" y="4156075"/>
          <p14:tracePt t="48206" x="11241088" y="4156075"/>
          <p14:tracePt t="48214" x="11256963" y="4156075"/>
          <p14:tracePt t="48221" x="11274425" y="4156075"/>
          <p14:tracePt t="48229" x="11282363" y="4156075"/>
          <p14:tracePt t="48236" x="11307763" y="4156075"/>
          <p14:tracePt t="48243" x="11317288" y="4156075"/>
          <p14:tracePt t="48251" x="11333163" y="4156075"/>
          <p14:tracePt t="48258" x="11350625" y="4156075"/>
          <p14:tracePt t="48266" x="11368088" y="4156075"/>
          <p14:tracePt t="48272" x="11376025" y="4156075"/>
          <p14:tracePt t="48280" x="11385550" y="4156075"/>
          <p14:tracePt t="48294" x="11393488" y="4156075"/>
          <p14:tracePt t="48301" x="11401425" y="4156075"/>
          <p14:tracePt t="48389" x="11393488" y="4156075"/>
          <p14:tracePt t="48397" x="11333163" y="4156075"/>
          <p14:tracePt t="48403" x="11231563" y="4146550"/>
          <p14:tracePt t="48410" x="11104563" y="4138613"/>
          <p14:tracePt t="48418" x="10968038" y="4138613"/>
          <p14:tracePt t="48425" x="10798175" y="4138613"/>
          <p14:tracePt t="48433" x="10585450" y="4138613"/>
          <p14:tracePt t="48440" x="10442575" y="4156075"/>
          <p14:tracePt t="48447" x="10313988" y="4164013"/>
          <p14:tracePt t="48454" x="10169525" y="4197350"/>
          <p14:tracePt t="48462" x="9991725" y="4224338"/>
          <p14:tracePt t="48469" x="9864725" y="4240213"/>
          <p14:tracePt t="48476" x="9745663" y="4257675"/>
          <p14:tracePt t="48484" x="9652000" y="4275138"/>
          <p14:tracePt t="48491" x="9523413" y="4283075"/>
          <p14:tracePt t="48500" x="9405938" y="4291013"/>
          <p14:tracePt t="48505" x="9294813" y="4316413"/>
          <p14:tracePt t="48512" x="9218613" y="4316413"/>
          <p14:tracePt t="48520" x="9150350" y="4316413"/>
          <p14:tracePt t="48527" x="9091613" y="4316413"/>
          <p14:tracePt t="48534" x="9056688" y="4316413"/>
          <p14:tracePt t="48542" x="9039225" y="4316413"/>
          <p14:tracePt t="48550" x="9005888" y="4316413"/>
          <p14:tracePt t="48556" x="8988425" y="4316413"/>
          <p14:tracePt t="48571" x="8980488" y="4316413"/>
          <p14:tracePt t="48578" x="8972550" y="4316413"/>
          <p14:tracePt t="48585" x="8963025" y="4316413"/>
          <p14:tracePt t="48833" x="8947150" y="4325938"/>
          <p14:tracePt t="48841" x="8921750" y="4333875"/>
          <p14:tracePt t="48849" x="8912225" y="4333875"/>
          <p14:tracePt t="48855" x="8886825" y="4341813"/>
          <p14:tracePt t="48862" x="8878888" y="4341813"/>
          <p14:tracePt t="48869" x="8869363" y="4351338"/>
          <p14:tracePt t="48877" x="8869363" y="4359275"/>
          <p14:tracePt t="48884" x="8853488" y="4368800"/>
          <p14:tracePt t="48899" x="8843963" y="4384675"/>
          <p14:tracePt t="48906" x="8828088" y="4394200"/>
          <p14:tracePt t="48913" x="8818563" y="4394200"/>
          <p14:tracePt t="48921" x="8818563" y="4410075"/>
          <p14:tracePt t="48928" x="8810625" y="4427538"/>
          <p14:tracePt t="48935" x="8802688" y="4427538"/>
          <p14:tracePt t="48942" x="8793163" y="4435475"/>
          <p14:tracePt t="48950" x="8793163" y="4445000"/>
          <p14:tracePt t="48957" x="8793163" y="4452938"/>
          <p14:tracePt t="48966" x="8793163" y="4460875"/>
          <p14:tracePt t="48972" x="8793163" y="4470400"/>
          <p14:tracePt t="48986" x="8793163" y="4478338"/>
          <p14:tracePt t="48993" x="8793163" y="4486275"/>
          <p14:tracePt t="49001" x="8810625" y="4495800"/>
          <p14:tracePt t="49008" x="8818563" y="4503738"/>
          <p14:tracePt t="49016" x="8853488" y="4503738"/>
          <p14:tracePt t="49022" x="8878888" y="4503738"/>
          <p14:tracePt t="49030" x="8921750" y="4503738"/>
          <p14:tracePt t="49037" x="8947150" y="4503738"/>
          <p14:tracePt t="49044" x="8980488" y="4503738"/>
          <p14:tracePt t="49051" x="9005888" y="4503738"/>
          <p14:tracePt t="49059" x="9023350" y="4503738"/>
          <p14:tracePt t="49066" x="9039225" y="4503738"/>
          <p14:tracePt t="49074" x="9064625" y="4503738"/>
          <p14:tracePt t="49088" x="9074150" y="4503738"/>
          <p14:tracePt t="49095" x="9082088" y="4503738"/>
          <p14:tracePt t="49102" x="9091613" y="4503738"/>
          <p14:tracePt t="52330" x="9031288" y="4445000"/>
          <p14:tracePt t="52337" x="8929688" y="4351338"/>
          <p14:tracePt t="52344" x="8777288" y="4214813"/>
          <p14:tracePt t="52352" x="8521700" y="4044950"/>
          <p14:tracePt t="52359" x="8283575" y="3875088"/>
          <p14:tracePt t="52366" x="8054975" y="3730625"/>
          <p14:tracePt t="52374" x="7697788" y="3578225"/>
          <p14:tracePt t="52382" x="7383463" y="3492500"/>
          <p14:tracePt t="52389" x="7034213" y="3382963"/>
          <p14:tracePt t="52396" x="6643688" y="3305175"/>
          <p14:tracePt t="52403" x="6397625" y="3279775"/>
          <p14:tracePt t="52410" x="6116638" y="3228975"/>
          <p14:tracePt t="52417" x="5845175" y="3211513"/>
          <p14:tracePt t="52425" x="5708650" y="3195638"/>
          <p14:tracePt t="52433" x="5581650" y="3195638"/>
          <p14:tracePt t="52439" x="5472113" y="3195638"/>
          <p14:tracePt t="52448" x="5353050" y="3195638"/>
          <p14:tracePt t="52454" x="5259388" y="3195638"/>
          <p14:tracePt t="52461" x="5208588" y="3195638"/>
          <p14:tracePt t="52468" x="5191125" y="3195638"/>
          <p14:tracePt t="52476" x="5173663" y="3195638"/>
          <p14:tracePt t="52687" x="5097463" y="3119438"/>
          <p14:tracePt t="52694" x="4859338" y="2914650"/>
          <p14:tracePt t="52702" x="4486275" y="2643188"/>
          <p14:tracePt t="52709" x="4103688" y="2362200"/>
          <p14:tracePt t="52717" x="3619500" y="2039938"/>
          <p14:tracePt t="52723" x="3160713" y="1776413"/>
          <p14:tracePt t="52731" x="2709863" y="1504950"/>
          <p14:tracePt t="52738" x="2286000" y="1266825"/>
          <p14:tracePt t="52745" x="1997075" y="1087438"/>
          <p14:tracePt t="52752" x="1749425" y="952500"/>
          <p14:tracePt t="52760" x="1495425" y="815975"/>
          <p14:tracePt t="52767" x="1350963" y="722313"/>
          <p14:tracePt t="52774" x="1308100" y="704850"/>
          <p14:tracePt t="52783" x="1231900" y="646113"/>
          <p14:tracePt t="52789" x="1189038" y="628650"/>
          <p14:tracePt t="52798" x="1163638" y="620713"/>
          <p14:tracePt t="52963" x="1104900" y="458788"/>
          <p14:tracePt t="52971" x="1028700" y="296863"/>
          <p14:tracePt t="52978" x="968375" y="177800"/>
          <p14:tracePt t="52986" x="884238" y="68263"/>
        </p14:tracePtLst>
      </p14:laserTraceLst>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FA52D17-9FF8-4C6E-AEDA-ADA7155329A5}"/>
              </a:ext>
            </a:extLst>
          </p:cNvPr>
          <p:cNvSpPr txBox="1"/>
          <p:nvPr/>
        </p:nvSpPr>
        <p:spPr>
          <a:xfrm>
            <a:off x="596467" y="968781"/>
            <a:ext cx="11595533" cy="3913059"/>
          </a:xfrm>
          <a:prstGeom prst="rect">
            <a:avLst/>
          </a:prstGeom>
          <a:noFill/>
          <a:ln>
            <a:solidFill>
              <a:schemeClr val="accent6">
                <a:lumMod val="50000"/>
              </a:schemeClr>
            </a:solidFill>
          </a:ln>
        </p:spPr>
        <p:txBody>
          <a:bodyPr wrap="square" rtlCol="0">
            <a:spAutoFit/>
          </a:bodyPr>
          <a:lstStyle/>
          <a:p>
            <a:pPr marL="342900" marR="0" lvl="0" indent="-342900">
              <a:lnSpc>
                <a:spcPct val="150000"/>
              </a:lnSpc>
              <a:spcBef>
                <a:spcPts val="0"/>
              </a:spcBef>
              <a:spcAft>
                <a:spcPts val="0"/>
              </a:spcAft>
              <a:buFont typeface="+mj-lt"/>
              <a:buAutoNum type="arabicPeriod"/>
            </a:pPr>
            <a:r>
              <a:rPr lang="en-US" sz="2400" b="1" dirty="0">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Primary Data source Regarding  Crypto: </a:t>
            </a:r>
            <a:r>
              <a:rPr lang="en-US" sz="2400" dirty="0">
                <a:solidFill>
                  <a:srgbClr val="002060"/>
                </a:solidFill>
                <a:latin typeface="Candara" panose="020E0502030303020204" pitchFamily="34" charset="0"/>
                <a:ea typeface="Times New Roman" panose="02020603050405020304" pitchFamily="18" charset="0"/>
                <a:cs typeface="Times New Roman" panose="02020603050405020304" pitchFamily="18" charset="0"/>
              </a:rPr>
              <a:t>coinmarketcap.com and y</a:t>
            </a:r>
            <a:r>
              <a:rPr lang="en-US" sz="2400" dirty="0">
                <a:solidFill>
                  <a:srgbClr val="002060"/>
                </a:solidFill>
                <a:effectLst/>
                <a:latin typeface="Candara" panose="020E0502030303020204" pitchFamily="34" charset="0"/>
                <a:ea typeface="Calibri" panose="020F0502020204030204" pitchFamily="34" charset="0"/>
                <a:cs typeface="Times New Roman" panose="02020603050405020304" pitchFamily="18" charset="0"/>
              </a:rPr>
              <a:t>ahoo finance </a:t>
            </a:r>
          </a:p>
          <a:p>
            <a:pPr marL="342900" marR="0" lvl="0" indent="-342900">
              <a:lnSpc>
                <a:spcPct val="150000"/>
              </a:lnSpc>
              <a:spcBef>
                <a:spcPts val="0"/>
              </a:spcBef>
              <a:spcAft>
                <a:spcPts val="0"/>
              </a:spcAft>
              <a:buFont typeface="+mj-lt"/>
              <a:buAutoNum type="arabicPeriod"/>
            </a:pPr>
            <a:r>
              <a:rPr lang="en-US" sz="2400" b="1" dirty="0">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Additional Alternative Data: </a:t>
            </a:r>
            <a:r>
              <a:rPr lang="en-US" sz="2400" dirty="0">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Quandl.com, Kaggle, BLS, BEA, and Fred data will be used in our project. </a:t>
            </a:r>
          </a:p>
          <a:p>
            <a:pPr marR="0" lvl="0">
              <a:lnSpc>
                <a:spcPct val="150000"/>
              </a:lnSpc>
              <a:spcBef>
                <a:spcPts val="0"/>
              </a:spcBef>
              <a:spcAft>
                <a:spcPts val="0"/>
              </a:spcAft>
            </a:pPr>
            <a:endParaRPr lang="en-US" sz="2400" dirty="0">
              <a:solidFill>
                <a:srgbClr val="000000"/>
              </a:solidFill>
              <a:latin typeface="Candara" panose="020E0502030303020204" pitchFamily="34" charset="0"/>
              <a:ea typeface="Calibri" panose="020F0502020204030204" pitchFamily="34" charset="0"/>
              <a:cs typeface="Times New Roman" panose="02020603050405020304" pitchFamily="18" charset="0"/>
            </a:endParaRPr>
          </a:p>
          <a:p>
            <a:pPr marR="0" lvl="0">
              <a:lnSpc>
                <a:spcPct val="150000"/>
              </a:lnSpc>
              <a:spcBef>
                <a:spcPts val="0"/>
              </a:spcBef>
              <a:spcAft>
                <a:spcPts val="0"/>
              </a:spcAft>
            </a:pPr>
            <a:r>
              <a:rPr lang="en-US" sz="2400" dirty="0">
                <a:solidFill>
                  <a:srgbClr val="000000"/>
                </a:solidFill>
                <a:latin typeface="Candara" panose="020E0502030303020204" pitchFamily="34" charset="0"/>
                <a:ea typeface="Calibri" panose="020F0502020204030204" pitchFamily="34" charset="0"/>
                <a:cs typeface="Times New Roman" panose="02020603050405020304" pitchFamily="18" charset="0"/>
              </a:rPr>
              <a:t>Additional information :</a:t>
            </a:r>
          </a:p>
          <a:p>
            <a:pPr marL="285750" marR="0" lvl="0" indent="-285750">
              <a:lnSpc>
                <a:spcPct val="150000"/>
              </a:lnSpc>
              <a:spcBef>
                <a:spcPts val="0"/>
              </a:spcBef>
              <a:spcAft>
                <a:spcPts val="0"/>
              </a:spcAft>
              <a:buFont typeface="Arial" panose="020B0604020202020204" pitchFamily="34" charset="0"/>
              <a:buChar char="•"/>
            </a:pPr>
            <a:r>
              <a:rPr lang="en-US" sz="2400" dirty="0">
                <a:solidFill>
                  <a:srgbClr val="000000"/>
                </a:solidFill>
                <a:effectLst/>
                <a:latin typeface="Candara" panose="020E0502030303020204" pitchFamily="34" charset="0"/>
                <a:ea typeface="Calibri" panose="020F0502020204030204" pitchFamily="34" charset="0"/>
                <a:cs typeface="Times New Roman" panose="02020603050405020304" pitchFamily="18" charset="0"/>
              </a:rPr>
              <a:t>These all sources provide free data.</a:t>
            </a:r>
          </a:p>
          <a:p>
            <a:pPr marL="285750" indent="-285750">
              <a:lnSpc>
                <a:spcPct val="150000"/>
              </a:lnSpc>
              <a:buFont typeface="Arial" panose="020B0604020202020204" pitchFamily="34" charset="0"/>
              <a:buChar char="•"/>
            </a:pPr>
            <a:r>
              <a:rPr lang="en-US" sz="2400" dirty="0">
                <a:solidFill>
                  <a:srgbClr val="000000"/>
                </a:solidFill>
                <a:effectLst/>
                <a:latin typeface="Candara" panose="020E0502030303020204" pitchFamily="34" charset="0"/>
                <a:ea typeface="Times New Roman" panose="02020603050405020304" pitchFamily="18" charset="0"/>
              </a:rPr>
              <a:t>For live data we will connect out project to Yahoo Finance.</a:t>
            </a:r>
            <a:endParaRPr lang="en-US" sz="3200" dirty="0">
              <a:latin typeface="Candara" panose="020E050203030302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757ECEAF-2B01-4F1E-87DF-27D71C533E8A}"/>
              </a:ext>
            </a:extLst>
          </p:cNvPr>
          <p:cNvSpPr txBox="1"/>
          <p:nvPr/>
        </p:nvSpPr>
        <p:spPr>
          <a:xfrm>
            <a:off x="724724" y="308274"/>
            <a:ext cx="2508334" cy="461665"/>
          </a:xfrm>
          <a:prstGeom prst="rect">
            <a:avLst/>
          </a:prstGeom>
          <a:solidFill>
            <a:schemeClr val="bg2">
              <a:lumMod val="75000"/>
            </a:schemeClr>
          </a:solidFill>
        </p:spPr>
        <p:txBody>
          <a:bodyPr wrap="square" rtlCol="0">
            <a:spAutoFit/>
          </a:bodyPr>
          <a:lstStyle/>
          <a:p>
            <a:r>
              <a:rPr lang="en-US" sz="2400" b="1" dirty="0">
                <a:solidFill>
                  <a:srgbClr val="990000"/>
                </a:solidFill>
                <a:latin typeface="Rockwell" panose="02060603020205020403" pitchFamily="18" charset="0"/>
                <a:ea typeface="Times New Roman" panose="02020603050405020304" pitchFamily="18" charset="0"/>
                <a:cs typeface="Times New Roman" panose="02020603050405020304" pitchFamily="18" charset="0"/>
              </a:rPr>
              <a:t>Data Sources</a:t>
            </a:r>
            <a:endParaRPr lang="en-US" sz="2400" b="1" u="sng" dirty="0">
              <a:solidFill>
                <a:schemeClr val="tx1">
                  <a:lumMod val="95000"/>
                  <a:lumOff val="5000"/>
                </a:schemeClr>
              </a:solidFill>
              <a:latin typeface="Rockwell" panose="02060603020205020403" pitchFamily="18" charset="0"/>
            </a:endParaRPr>
          </a:p>
        </p:txBody>
      </p:sp>
    </p:spTree>
    <p:extLst>
      <p:ext uri="{BB962C8B-B14F-4D97-AF65-F5344CB8AC3E}">
        <p14:creationId xmlns:p14="http://schemas.microsoft.com/office/powerpoint/2010/main" val="373560798"/>
      </p:ext>
    </p:extLst>
  </p:cSld>
  <p:clrMapOvr>
    <a:masterClrMapping/>
  </p:clrMapOvr>
  <mc:AlternateContent xmlns:mc="http://schemas.openxmlformats.org/markup-compatibility/2006" xmlns:p14="http://schemas.microsoft.com/office/powerpoint/2010/main">
    <mc:Choice Requires="p14">
      <p:transition spd="med" p14:dur="700" advTm="53936">
        <p:fade/>
      </p:transition>
    </mc:Choice>
    <mc:Fallback xmlns="">
      <p:transition spd="med" advTm="53936">
        <p:fade/>
      </p:transition>
    </mc:Fallback>
  </mc:AlternateContent>
  <p:extLst>
    <p:ext uri="{3A86A75C-4F4B-4683-9AE1-C65F6400EC91}">
      <p14:laserTraceLst xmlns:p14="http://schemas.microsoft.com/office/powerpoint/2010/main">
        <p14:tracePtLst>
          <p14:tracePt t="516" x="365125" y="177800"/>
          <p14:tracePt t="523" x="517525" y="288925"/>
          <p14:tracePt t="531" x="628650" y="382588"/>
          <p14:tracePt t="538" x="730250" y="466725"/>
          <p14:tracePt t="545" x="815975" y="544513"/>
          <p14:tracePt t="553" x="866775" y="595313"/>
          <p14:tracePt t="559" x="917575" y="663575"/>
          <p14:tracePt t="567" x="942975" y="696913"/>
          <p14:tracePt t="574" x="960438" y="739775"/>
          <p14:tracePt t="582" x="993775" y="773113"/>
          <p14:tracePt t="589" x="1003300" y="815975"/>
          <p14:tracePt t="596" x="1003300" y="849313"/>
          <p14:tracePt t="603" x="1003300" y="874713"/>
          <p14:tracePt t="1857" x="1104900" y="815975"/>
          <p14:tracePt t="1864" x="1257300" y="730250"/>
          <p14:tracePt t="1871" x="1528763" y="611188"/>
          <p14:tracePt t="1878" x="1733550" y="552450"/>
          <p14:tracePt t="1886" x="1936750" y="509588"/>
          <p14:tracePt t="1893" x="2243138" y="458788"/>
          <p14:tracePt t="1900" x="2532063" y="441325"/>
          <p14:tracePt t="1907" x="2709863" y="441325"/>
          <p14:tracePt t="1915" x="2973388" y="450850"/>
          <p14:tracePt t="1922" x="3228975" y="492125"/>
          <p14:tracePt t="1929" x="3424238" y="534988"/>
          <p14:tracePt t="1937" x="3559175" y="585788"/>
          <p14:tracePt t="1944" x="3695700" y="654050"/>
          <p14:tracePt t="1951" x="3832225" y="730250"/>
          <p14:tracePt t="1959" x="3933825" y="790575"/>
          <p14:tracePt t="1966" x="4002088" y="833438"/>
          <p14:tracePt t="1973" x="4070350" y="866775"/>
          <p14:tracePt t="1982" x="4137025" y="900113"/>
          <p14:tracePt t="1988" x="4171950" y="925513"/>
          <p14:tracePt t="1995" x="4197350" y="942975"/>
          <p14:tracePt t="2002" x="4256088" y="968375"/>
          <p14:tracePt t="2009" x="4273550" y="985838"/>
          <p14:tracePt t="2017" x="4316413" y="1011238"/>
          <p14:tracePt t="2024" x="4324350" y="1019175"/>
          <p14:tracePt t="2031" x="4332288" y="1028700"/>
          <p14:tracePt t="2039" x="4341813" y="1028700"/>
          <p14:tracePt t="2046" x="4341813" y="1036638"/>
          <p14:tracePt t="2054" x="4349750" y="1044575"/>
          <p14:tracePt t="2068" x="4349750" y="1054100"/>
          <p14:tracePt t="2075" x="4349750" y="1062038"/>
          <p14:tracePt t="2083" x="4349750" y="1069975"/>
          <p14:tracePt t="2090" x="4349750" y="1079500"/>
          <p14:tracePt t="2293" x="4316413" y="1079500"/>
          <p14:tracePt t="2301" x="4240213" y="1069975"/>
          <p14:tracePt t="2308" x="4154488" y="1062038"/>
          <p14:tracePt t="2315" x="4052888" y="1062038"/>
          <p14:tracePt t="2323" x="3951288" y="1062038"/>
          <p14:tracePt t="2331" x="3883025" y="1062038"/>
          <p14:tracePt t="2338" x="3814763" y="1062038"/>
          <p14:tracePt t="2344" x="3763963" y="1062038"/>
          <p14:tracePt t="2352" x="3721100" y="1062038"/>
          <p14:tracePt t="2359" x="3703638" y="1062038"/>
          <p14:tracePt t="2366" x="3687763" y="1062038"/>
          <p14:tracePt t="2374" x="3662363" y="1062038"/>
          <p14:tracePt t="4530" x="3713163" y="1036638"/>
          <p14:tracePt t="4538" x="3814763" y="1011238"/>
          <p14:tracePt t="4544" x="3908425" y="985838"/>
          <p14:tracePt t="4552" x="4002088" y="977900"/>
          <p14:tracePt t="4559" x="4086225" y="960438"/>
          <p14:tracePt t="4566" x="4154488" y="960438"/>
          <p14:tracePt t="4574" x="4248150" y="968375"/>
          <p14:tracePt t="4582" x="4332288" y="977900"/>
          <p14:tracePt t="4588" x="4418013" y="1003300"/>
          <p14:tracePt t="4596" x="4494213" y="1036638"/>
          <p14:tracePt t="4603" x="4562475" y="1079500"/>
          <p14:tracePt t="4611" x="4613275" y="1130300"/>
          <p14:tracePt t="4618" x="4681538" y="1181100"/>
          <p14:tracePt t="4625" x="4740275" y="1241425"/>
          <p14:tracePt t="4632" x="4800600" y="1300163"/>
          <p14:tracePt t="4639" x="4859338" y="1343025"/>
          <p14:tracePt t="4647" x="4902200" y="1393825"/>
          <p14:tracePt t="4654" x="4953000" y="1427163"/>
          <p14:tracePt t="4661" x="4970463" y="1444625"/>
          <p14:tracePt t="4669" x="5003800" y="1477963"/>
          <p14:tracePt t="4676" x="5038725" y="1495425"/>
          <p14:tracePt t="4683" x="5054600" y="1512888"/>
          <p14:tracePt t="5127" x="4987925" y="1512888"/>
          <p14:tracePt t="5135" x="4884738" y="1512888"/>
          <p14:tracePt t="5142" x="4775200" y="1520825"/>
          <p14:tracePt t="5149" x="4656138" y="1530350"/>
          <p14:tracePt t="5157" x="4554538" y="1546225"/>
          <p14:tracePt t="5164" x="4468813" y="1555750"/>
          <p14:tracePt t="5171" x="4400550" y="1563688"/>
          <p14:tracePt t="5179" x="4341813" y="1563688"/>
          <p14:tracePt t="5186" x="4265613" y="1571625"/>
          <p14:tracePt t="5193" x="4179888" y="1589088"/>
          <p14:tracePt t="5200" x="4121150" y="1597025"/>
          <p14:tracePt t="5208" x="4044950" y="1614488"/>
          <p14:tracePt t="5215" x="4010025" y="1622425"/>
          <p14:tracePt t="5222" x="3992563" y="1622425"/>
          <p14:tracePt t="5231" x="3976688" y="1622425"/>
          <p14:tracePt t="5455" x="3890963" y="1622425"/>
          <p14:tracePt t="5462" x="3746500" y="1622425"/>
          <p14:tracePt t="5470" x="3662363" y="1622425"/>
          <p14:tracePt t="5477" x="3594100" y="1622425"/>
          <p14:tracePt t="5484" x="3533775" y="1622425"/>
          <p14:tracePt t="5492" x="3500438" y="1622425"/>
          <p14:tracePt t="5499" x="3482975" y="1622425"/>
          <p14:tracePt t="5506" x="3449638" y="1622425"/>
          <p14:tracePt t="5514" x="3432175" y="1622425"/>
          <p14:tracePt t="5521" x="3424238" y="1622425"/>
          <p14:tracePt t="5528" x="3406775" y="1622425"/>
          <p14:tracePt t="5535" x="3398838" y="1622425"/>
          <p14:tracePt t="5543" x="3381375" y="1631950"/>
          <p14:tracePt t="5550" x="3363913" y="1639888"/>
          <p14:tracePt t="5557" x="3355975" y="1649413"/>
          <p14:tracePt t="5572" x="3348038" y="1657350"/>
          <p14:tracePt t="5581" x="3338513" y="1665288"/>
          <p14:tracePt t="5586" x="3338513" y="1674813"/>
          <p14:tracePt t="5594" x="3322638" y="1674813"/>
          <p14:tracePt t="5601" x="3313113" y="1674813"/>
          <p14:tracePt t="5615" x="3305175" y="1674813"/>
          <p14:tracePt t="5623" x="3297238" y="1674813"/>
          <p14:tracePt t="5659" x="3287713" y="1674813"/>
          <p14:tracePt t="5681" x="3279775" y="1674813"/>
          <p14:tracePt t="5688" x="3270250" y="1674813"/>
          <p14:tracePt t="5696" x="3262313" y="1674813"/>
          <p14:tracePt t="5703" x="3244850" y="1682750"/>
          <p14:tracePt t="5710" x="3219450" y="1700213"/>
          <p14:tracePt t="5717" x="3211513" y="1700213"/>
          <p14:tracePt t="5725" x="3178175" y="1708150"/>
          <p14:tracePt t="5732" x="3152775" y="1708150"/>
          <p14:tracePt t="5739" x="3143250" y="1716088"/>
          <p14:tracePt t="5747" x="3109913" y="1716088"/>
          <p14:tracePt t="5754" x="3084513" y="1716088"/>
          <p14:tracePt t="5761" x="3059113" y="1716088"/>
          <p14:tracePt t="5769" x="3033713" y="1725613"/>
          <p14:tracePt t="5776" x="3008313" y="1725613"/>
          <p14:tracePt t="5783" x="2982913" y="1725613"/>
          <p14:tracePt t="5790" x="2940050" y="1725613"/>
          <p14:tracePt t="5797" x="2922588" y="1725613"/>
          <p14:tracePt t="5805" x="2889250" y="1733550"/>
          <p14:tracePt t="5814" x="2854325" y="1733550"/>
          <p14:tracePt t="5820" x="2828925" y="1741488"/>
          <p14:tracePt t="5827" x="2811463" y="1741488"/>
          <p14:tracePt t="5834" x="2786063" y="1741488"/>
          <p14:tracePt t="5842" x="2770188" y="1751013"/>
          <p14:tracePt t="5856" x="2760663" y="1751013"/>
          <p14:tracePt t="6111" x="2701925" y="1758950"/>
          <p14:tracePt t="6118" x="2633663" y="1758950"/>
          <p14:tracePt t="6126" x="2574925" y="1766888"/>
          <p14:tracePt t="6133" x="2540000" y="1776413"/>
          <p14:tracePt t="6140" x="2506663" y="1784350"/>
          <p14:tracePt t="6148" x="2471738" y="1793875"/>
          <p14:tracePt t="6154" x="2455863" y="1793875"/>
          <p14:tracePt t="6169" x="2446338" y="1793875"/>
          <p14:tracePt t="6177" x="2438400" y="1793875"/>
          <p14:tracePt t="6191" x="2430463" y="1793875"/>
          <p14:tracePt t="6198" x="2413000" y="1793875"/>
          <p14:tracePt t="6213" x="2405063" y="1793875"/>
          <p14:tracePt t="6220" x="2395538" y="1793875"/>
          <p14:tracePt t="6279" x="2387600" y="1793875"/>
          <p14:tracePt t="6286" x="2379663" y="1793875"/>
          <p14:tracePt t="6293" x="2370138" y="1801813"/>
          <p14:tracePt t="6300" x="2352675" y="1809750"/>
          <p14:tracePt t="6308" x="2344738" y="1827213"/>
          <p14:tracePt t="6317" x="2336800" y="1827213"/>
          <p14:tracePt t="6330" x="2327275" y="1827213"/>
          <p14:tracePt t="6337" x="2319338" y="1827213"/>
          <p14:tracePt t="6351" x="2311400" y="1827213"/>
          <p14:tracePt t="6358" x="2301875" y="1827213"/>
          <p14:tracePt t="6366" x="2293938" y="1827213"/>
          <p14:tracePt t="6373" x="2286000" y="1827213"/>
          <p14:tracePt t="6468" x="2286000" y="1835150"/>
          <p14:tracePt t="8041" x="2301875" y="1835150"/>
          <p14:tracePt t="8048" x="2319338" y="1835150"/>
          <p14:tracePt t="8055" x="2327275" y="1835150"/>
          <p14:tracePt t="8063" x="2352675" y="1835150"/>
          <p14:tracePt t="8070" x="2370138" y="1835150"/>
          <p14:tracePt t="8078" x="2379663" y="1835150"/>
          <p14:tracePt t="8085" x="2395538" y="1835150"/>
          <p14:tracePt t="8092" x="2413000" y="1835150"/>
          <p14:tracePt t="8099" x="2430463" y="1835150"/>
          <p14:tracePt t="8106" x="2446338" y="1844675"/>
          <p14:tracePt t="8130" x="2481263" y="1860550"/>
          <p14:tracePt t="8136" x="2497138" y="1870075"/>
          <p14:tracePt t="8143" x="2497138" y="1878013"/>
          <p14:tracePt t="8150" x="2514600" y="1885950"/>
          <p14:tracePt t="8158" x="2524125" y="1885950"/>
          <p14:tracePt t="8165" x="2524125" y="1903413"/>
          <p14:tracePt t="8172" x="2540000" y="1911350"/>
          <p14:tracePt t="8180" x="2565400" y="1920875"/>
          <p14:tracePt t="8187" x="2574925" y="1928813"/>
          <p14:tracePt t="8194" x="2590800" y="1928813"/>
          <p14:tracePt t="8201" x="2608263" y="1938338"/>
          <p14:tracePt t="8209" x="2616200" y="1938338"/>
          <p14:tracePt t="8216" x="2641600" y="1938338"/>
          <p14:tracePt t="8223" x="2659063" y="1946275"/>
          <p14:tracePt t="8230" x="2668588" y="1946275"/>
          <p14:tracePt t="8238" x="2684463" y="1946275"/>
          <p14:tracePt t="8247" x="2701925" y="1946275"/>
          <p14:tracePt t="8253" x="2709863" y="1946275"/>
          <p14:tracePt t="8261" x="2727325" y="1946275"/>
          <p14:tracePt t="8268" x="2735263" y="1946275"/>
          <p14:tracePt t="8275" x="2735263" y="1954213"/>
          <p14:tracePt t="8284" x="2744788" y="1954213"/>
          <p14:tracePt t="8290" x="2752725" y="1954213"/>
          <p14:tracePt t="8304" x="2760663" y="1954213"/>
          <p14:tracePt t="8310" x="2778125" y="1954213"/>
          <p14:tracePt t="8384" x="2786063" y="1954213"/>
          <p14:tracePt t="8391" x="2795588" y="1954213"/>
          <p14:tracePt t="8398" x="2803525" y="1963738"/>
          <p14:tracePt t="8405" x="2820988" y="1963738"/>
          <p14:tracePt t="8413" x="2854325" y="1963738"/>
          <p14:tracePt t="8420" x="2871788" y="1963738"/>
          <p14:tracePt t="8427" x="2897188" y="1963738"/>
          <p14:tracePt t="8434" x="2930525" y="1963738"/>
          <p14:tracePt t="8442" x="2947988" y="1963738"/>
          <p14:tracePt t="8449" x="2973388" y="1963738"/>
          <p14:tracePt t="8456" x="2998788" y="1963738"/>
          <p14:tracePt t="8463" x="3008313" y="1963738"/>
          <p14:tracePt t="8471" x="3024188" y="1963738"/>
          <p14:tracePt t="8480" x="3033713" y="1963738"/>
          <p14:tracePt t="8493" x="3041650" y="1963738"/>
          <p14:tracePt t="8500" x="3049588" y="1963738"/>
          <p14:tracePt t="8507" x="3059113" y="1963738"/>
          <p14:tracePt t="8514" x="3067050" y="1963738"/>
          <p14:tracePt t="8530" x="3074988" y="1963738"/>
          <p14:tracePt t="8616" x="3084513" y="1963738"/>
          <p14:tracePt t="8624" x="3092450" y="1963738"/>
          <p14:tracePt t="8631" x="3100388" y="1963738"/>
          <p14:tracePt t="8646" x="3109913" y="1963738"/>
          <p14:tracePt t="8653" x="3127375" y="1963738"/>
          <p14:tracePt t="8718" x="3135313" y="1963738"/>
          <p14:tracePt t="11400" x="3127375" y="1938338"/>
          <p14:tracePt t="11408" x="3117850" y="1911350"/>
          <p14:tracePt t="11414" x="3109913" y="1895475"/>
          <p14:tracePt t="11421" x="3100388" y="1878013"/>
          <p14:tracePt t="11429" x="3100388" y="1870075"/>
          <p14:tracePt t="11436" x="3092450" y="1860550"/>
          <p14:tracePt t="11443" x="3084513" y="1860550"/>
          <p14:tracePt t="11451" x="3084513" y="1852613"/>
          <p14:tracePt t="11502" x="3074988" y="1852613"/>
          <p14:tracePt t="11720" x="3074988" y="1835150"/>
          <p14:tracePt t="11727" x="3067050" y="1835150"/>
          <p14:tracePt t="11734" x="3059113" y="1835150"/>
          <p14:tracePt t="11742" x="3059113" y="1827213"/>
          <p14:tracePt t="11749" x="3059113" y="1819275"/>
          <p14:tracePt t="11763" x="3059113" y="1809750"/>
          <p14:tracePt t="11771" x="3059113" y="1801813"/>
          <p14:tracePt t="11785" x="3049588" y="1793875"/>
          <p14:tracePt t="11800" x="3041650" y="1793875"/>
          <p14:tracePt t="11807" x="3041650" y="1776413"/>
          <p14:tracePt t="15297" x="3016250" y="1766888"/>
          <p14:tracePt t="15304" x="2990850" y="1766888"/>
          <p14:tracePt t="15311" x="2982913" y="1758950"/>
          <p14:tracePt t="15319" x="2955925" y="1751013"/>
          <p14:tracePt t="15327" x="2940050" y="1751013"/>
          <p14:tracePt t="15333" x="2930525" y="1751013"/>
          <p14:tracePt t="15341" x="2914650" y="1751013"/>
          <p14:tracePt t="15348" x="2905125" y="1751013"/>
          <p14:tracePt t="15355" x="2897188" y="1751013"/>
          <p14:tracePt t="15362" x="2889250" y="1741488"/>
          <p14:tracePt t="15370" x="2879725" y="1741488"/>
          <p14:tracePt t="15384" x="2871788" y="1741488"/>
          <p14:tracePt t="15392" x="2863850" y="1741488"/>
          <p14:tracePt t="15399" x="2863850" y="1733550"/>
          <p14:tracePt t="15406" x="2854325" y="1733550"/>
          <p14:tracePt t="15413" x="2846388" y="1733550"/>
          <p14:tracePt t="15420" x="2838450" y="1733550"/>
          <p14:tracePt t="15428" x="2828925" y="1733550"/>
          <p14:tracePt t="15435" x="2820988" y="1733550"/>
          <p14:tracePt t="15450" x="2811463" y="1733550"/>
          <p14:tracePt t="15457" x="2803525" y="1733550"/>
          <p14:tracePt t="15464" x="2795588" y="1733550"/>
          <p14:tracePt t="15479" x="2786063" y="1733550"/>
          <p14:tracePt t="15486" x="2778125" y="1733550"/>
          <p14:tracePt t="15494" x="2770188" y="1733550"/>
          <p14:tracePt t="15501" x="2760663" y="1733550"/>
          <p14:tracePt t="15508" x="2752725" y="1733550"/>
          <p14:tracePt t="15523" x="2744788" y="1733550"/>
          <p14:tracePt t="15530" x="2735263" y="1733550"/>
          <p14:tracePt t="15581" x="2727325" y="1733550"/>
          <p14:tracePt t="15588" x="2719388" y="1733550"/>
          <p14:tracePt t="15595" x="2709863" y="1733550"/>
          <p14:tracePt t="15603" x="2701925" y="1733550"/>
          <p14:tracePt t="15610" x="2693988" y="1733550"/>
          <p14:tracePt t="15617" x="2684463" y="1733550"/>
          <p14:tracePt t="15632" x="2676525" y="1733550"/>
          <p14:tracePt t="15639" x="2668588" y="1733550"/>
          <p14:tracePt t="15654" x="2659063" y="1733550"/>
          <p14:tracePt t="15661" x="2651125" y="1733550"/>
          <p14:tracePt t="15668" x="2641600" y="1733550"/>
          <p14:tracePt t="15678" x="2633663" y="1733550"/>
          <p14:tracePt t="15690" x="2625725" y="1733550"/>
          <p14:tracePt t="15923" x="2616200" y="1733550"/>
          <p14:tracePt t="15959" x="2608263" y="1733550"/>
          <p14:tracePt t="15967" x="2600325" y="1733550"/>
          <p14:tracePt t="15974" x="2600325" y="1741488"/>
          <p14:tracePt t="15982" x="2582863" y="1751013"/>
          <p14:tracePt t="16047" x="2582863" y="1758950"/>
          <p14:tracePt t="16054" x="2582863" y="1766888"/>
          <p14:tracePt t="16062" x="2574925" y="1766888"/>
          <p14:tracePt t="16083" x="2574925" y="1776413"/>
          <p14:tracePt t="16091" x="2574925" y="1784350"/>
          <p14:tracePt t="16105" x="2574925" y="1793875"/>
          <p14:tracePt t="16127" x="2574925" y="1801813"/>
          <p14:tracePt t="16135" x="2574925" y="1809750"/>
          <p14:tracePt t="16149" x="2574925" y="1819275"/>
          <p14:tracePt t="16163" x="2574925" y="1835150"/>
          <p14:tracePt t="16185" x="2574925" y="1844675"/>
          <p14:tracePt t="16193" x="2574925" y="1852613"/>
          <p14:tracePt t="16215" x="2574925" y="1860550"/>
          <p14:tracePt t="16229" x="2574925" y="1870075"/>
          <p14:tracePt t="16244" x="2574925" y="1878013"/>
          <p14:tracePt t="16280" x="2574925" y="1895475"/>
          <p14:tracePt t="16295" x="2574925" y="1903413"/>
          <p14:tracePt t="16302" x="2574925" y="1911350"/>
          <p14:tracePt t="16311" x="2574925" y="1920875"/>
          <p14:tracePt t="16324" x="2574925" y="1928813"/>
          <p14:tracePt t="16331" x="2574925" y="1938338"/>
          <p14:tracePt t="16404" x="2574925" y="1954213"/>
          <p14:tracePt t="16418" x="2574925" y="1963738"/>
          <p14:tracePt t="16433" x="2574925" y="1971675"/>
          <p14:tracePt t="16841" x="2582863" y="1971675"/>
          <p14:tracePt t="16856" x="2590800" y="1971675"/>
          <p14:tracePt t="16885" x="2600325" y="1971675"/>
          <p14:tracePt t="16899" x="2608263" y="1971675"/>
          <p14:tracePt t="16936" x="2616200" y="1971675"/>
          <p14:tracePt t="17249" x="2625725" y="1971675"/>
          <p14:tracePt t="17256" x="2633663" y="1971675"/>
          <p14:tracePt t="17270" x="2641600" y="1971675"/>
          <p14:tracePt t="17285" x="2651125" y="1971675"/>
          <p14:tracePt t="17314" x="2659063" y="1971675"/>
          <p14:tracePt t="17322" x="2668588" y="1971675"/>
          <p14:tracePt t="17329" x="2676525" y="1971675"/>
          <p14:tracePt t="17336" x="2684463" y="1971675"/>
          <p14:tracePt t="17365" x="2693988" y="1971675"/>
          <p14:tracePt t="17424" x="2701925" y="1971675"/>
          <p14:tracePt t="17431" x="2709863" y="1971675"/>
          <p14:tracePt t="17438" x="2719388" y="1971675"/>
          <p14:tracePt t="17460" x="2727325" y="1971675"/>
          <p14:tracePt t="17467" x="2735263" y="1971675"/>
          <p14:tracePt t="17475" x="2744788" y="1971675"/>
          <p14:tracePt t="17482" x="2752725" y="1971675"/>
          <p14:tracePt t="17497" x="2760663" y="1971675"/>
          <p14:tracePt t="17511" x="2770188" y="1971675"/>
          <p14:tracePt t="17518" x="2778125" y="1971675"/>
          <p14:tracePt t="17533" x="2786063" y="1971675"/>
          <p14:tracePt t="17555" x="2795588" y="1971675"/>
          <p14:tracePt t="17562" x="2803525" y="1971675"/>
          <p14:tracePt t="17576" x="2811463" y="1971675"/>
          <p14:tracePt t="17591" x="2820988" y="1963738"/>
          <p14:tracePt t="17599" x="2828925" y="1954213"/>
          <p14:tracePt t="17613" x="2838450" y="1954213"/>
          <p14:tracePt t="17627" x="2846388" y="1954213"/>
          <p14:tracePt t="17766" x="2854325" y="1954213"/>
          <p14:tracePt t="17773" x="2863850" y="1954213"/>
          <p14:tracePt t="17795" x="2871788" y="1954213"/>
          <p14:tracePt t="18094" x="2879725" y="1954213"/>
          <p14:tracePt t="18101" x="2889250" y="1946275"/>
          <p14:tracePt t="18109" x="2889250" y="1938338"/>
          <p14:tracePt t="18125" x="2905125" y="1928813"/>
          <p14:tracePt t="18130" x="2914650" y="1920875"/>
          <p14:tracePt t="18137" x="2914650" y="1911350"/>
          <p14:tracePt t="18145" x="2922588" y="1911350"/>
          <p14:tracePt t="18189" x="2940050" y="1911350"/>
          <p14:tracePt t="18458" x="2940050" y="1895475"/>
          <p14:tracePt t="18487" x="2930525" y="1895475"/>
          <p14:tracePt t="18509" x="2922588" y="1895475"/>
          <p14:tracePt t="18523" x="2914650" y="1895475"/>
          <p14:tracePt t="18531" x="2905125" y="1903413"/>
          <p14:tracePt t="18538" x="2897188" y="1903413"/>
          <p14:tracePt t="18545" x="2897188" y="1911350"/>
          <p14:tracePt t="18554" x="2889250" y="1920875"/>
          <p14:tracePt t="18561" x="2879725" y="1920875"/>
          <p14:tracePt t="18567" x="2871788" y="1938338"/>
          <p14:tracePt t="18574" x="2863850" y="1954213"/>
          <p14:tracePt t="18582" x="2863850" y="1971675"/>
          <p14:tracePt t="18589" x="2863850" y="1989138"/>
          <p14:tracePt t="18596" x="2863850" y="1997075"/>
          <p14:tracePt t="18604" x="2863850" y="2005013"/>
          <p14:tracePt t="18611" x="2863850" y="2014538"/>
          <p14:tracePt t="18618" x="2863850" y="2022475"/>
          <p14:tracePt t="18626" x="2863850" y="2030413"/>
          <p14:tracePt t="18633" x="2863850" y="2039938"/>
          <p14:tracePt t="18880" x="2820988" y="2073275"/>
          <p14:tracePt t="18888" x="2760663" y="2098675"/>
          <p14:tracePt t="18895" x="2719388" y="2141538"/>
          <p14:tracePt t="18902" x="2668588" y="2166938"/>
          <p14:tracePt t="18910" x="2633663" y="2200275"/>
          <p14:tracePt t="18917" x="2600325" y="2252663"/>
          <p14:tracePt t="18924" x="2549525" y="2286000"/>
          <p14:tracePt t="18931" x="2506663" y="2362200"/>
          <p14:tracePt t="18939" x="2455863" y="2430463"/>
          <p14:tracePt t="18946" x="2395538" y="2524125"/>
          <p14:tracePt t="18953" x="2344738" y="2600325"/>
          <p14:tracePt t="18961" x="2301875" y="2651125"/>
          <p14:tracePt t="18968" x="2268538" y="2701925"/>
          <p14:tracePt t="18976" x="2235200" y="2736850"/>
          <p14:tracePt t="18982" x="2208213" y="2787650"/>
          <p14:tracePt t="18990" x="2200275" y="2813050"/>
          <p14:tracePt t="18997" x="2192338" y="2830513"/>
          <p14:tracePt t="19004" x="2182813" y="2830513"/>
          <p14:tracePt t="19011" x="2174875" y="2838450"/>
          <p14:tracePt t="19019" x="2174875" y="2855913"/>
          <p14:tracePt t="19033" x="2174875" y="2863850"/>
          <p14:tracePt t="19041" x="2174875" y="2871788"/>
          <p14:tracePt t="19128" x="2157413" y="2871788"/>
          <p14:tracePt t="19136" x="2149475" y="2871788"/>
          <p14:tracePt t="19143" x="2141538" y="2871788"/>
          <p14:tracePt t="19150" x="2124075" y="2871788"/>
          <p14:tracePt t="19158" x="2106613" y="2871788"/>
          <p14:tracePt t="19165" x="2073275" y="2871788"/>
          <p14:tracePt t="19172" x="2055813" y="2871788"/>
          <p14:tracePt t="19179" x="2038350" y="2871788"/>
          <p14:tracePt t="19186" x="2005013" y="2871788"/>
          <p14:tracePt t="19193" x="1979613" y="2871788"/>
          <p14:tracePt t="19201" x="1954213" y="2871788"/>
          <p14:tracePt t="19209" x="1911350" y="2871788"/>
          <p14:tracePt t="19215" x="1885950" y="2881313"/>
          <p14:tracePt t="19222" x="1835150" y="2889250"/>
          <p14:tracePt t="19230" x="1801813" y="2897188"/>
          <p14:tracePt t="19237" x="1784350" y="2906713"/>
          <p14:tracePt t="19244" x="1749425" y="2914650"/>
          <p14:tracePt t="19252" x="1733550" y="2922588"/>
          <p14:tracePt t="19260" x="1716088" y="2932113"/>
          <p14:tracePt t="19266" x="1708150" y="2932113"/>
          <p14:tracePt t="19273" x="1682750" y="2932113"/>
          <p14:tracePt t="19281" x="1665288" y="2932113"/>
          <p14:tracePt t="19296" x="1647825" y="2932113"/>
          <p14:tracePt t="19303" x="1631950" y="2940050"/>
          <p14:tracePt t="19310" x="1614488" y="2940050"/>
          <p14:tracePt t="19317" x="1597025" y="2940050"/>
          <p14:tracePt t="19325" x="1589088" y="2940050"/>
          <p14:tracePt t="19341" x="1571625" y="2940050"/>
          <p14:tracePt t="19355" x="1554163" y="2940050"/>
          <p14:tracePt t="19363" x="1546225" y="2940050"/>
          <p14:tracePt t="19379" x="1538288" y="2940050"/>
          <p14:tracePt t="19383" x="1528763" y="2940050"/>
          <p14:tracePt t="19390" x="1520825" y="2940050"/>
          <p14:tracePt t="19616" x="1477963" y="2949575"/>
          <p14:tracePt t="19623" x="1401763" y="2957513"/>
          <p14:tracePt t="19630" x="1333500" y="2965450"/>
          <p14:tracePt t="19638" x="1274763" y="2982913"/>
          <p14:tracePt t="19645" x="1214438" y="2990850"/>
          <p14:tracePt t="19652" x="1181100" y="3000375"/>
          <p14:tracePt t="19660" x="1138238" y="3000375"/>
          <p14:tracePt t="19667" x="1112838" y="3000375"/>
          <p14:tracePt t="19675" x="1087438" y="3000375"/>
          <p14:tracePt t="19681" x="1079500" y="3000375"/>
          <p14:tracePt t="19689" x="1054100" y="3000375"/>
          <p14:tracePt t="19696" x="1036638" y="3000375"/>
          <p14:tracePt t="19703" x="1028700" y="3000375"/>
          <p14:tracePt t="19710" x="1011238" y="3000375"/>
          <p14:tracePt t="19718" x="1003300" y="3000375"/>
          <p14:tracePt t="19725" x="976313" y="3000375"/>
          <p14:tracePt t="19733" x="968375" y="3000375"/>
          <p14:tracePt t="19740" x="960438" y="3000375"/>
          <p14:tracePt t="19755" x="950913" y="3000375"/>
          <p14:tracePt t="19762" x="942975" y="3000375"/>
          <p14:tracePt t="19776" x="935038" y="3000375"/>
          <p14:tracePt t="19784" x="917575" y="3000375"/>
          <p14:tracePt t="19827" x="917575" y="3008313"/>
          <p14:tracePt t="19834" x="925513" y="3016250"/>
          <p14:tracePt t="19842" x="935038" y="3016250"/>
          <p14:tracePt t="19849" x="942975" y="3033713"/>
          <p14:tracePt t="19857" x="960438" y="3033713"/>
          <p14:tracePt t="19864" x="985838" y="3033713"/>
          <p14:tracePt t="19871" x="1028700" y="3033713"/>
          <p14:tracePt t="19878" x="1069975" y="3033713"/>
          <p14:tracePt t="19886" x="1130300" y="3033713"/>
          <p14:tracePt t="19893" x="1155700" y="3033713"/>
          <p14:tracePt t="19900" x="1198563" y="3033713"/>
          <p14:tracePt t="19909" x="1231900" y="3033713"/>
          <p14:tracePt t="19915" x="1282700" y="3016250"/>
          <p14:tracePt t="19922" x="1300163" y="3016250"/>
          <p14:tracePt t="19929" x="1325563" y="3016250"/>
          <p14:tracePt t="19937" x="1343025" y="3016250"/>
          <p14:tracePt t="19944" x="1368425" y="3016250"/>
          <p14:tracePt t="19951" x="1384300" y="3016250"/>
          <p14:tracePt t="19959" x="1401763" y="3016250"/>
          <p14:tracePt t="19966" x="1409700" y="3016250"/>
          <p14:tracePt t="19973" x="1444625" y="3016250"/>
          <p14:tracePt t="19980" x="1470025" y="3016250"/>
          <p14:tracePt t="19987" x="1495425" y="3016250"/>
          <p14:tracePt t="19995" x="1528763" y="3016250"/>
          <p14:tracePt t="20002" x="1571625" y="3016250"/>
          <p14:tracePt t="20009" x="1606550" y="3025775"/>
          <p14:tracePt t="20016" x="1639888" y="3025775"/>
          <p14:tracePt t="20024" x="1673225" y="3033713"/>
          <p14:tracePt t="20031" x="1698625" y="3033713"/>
          <p14:tracePt t="20039" x="1716088" y="3041650"/>
          <p14:tracePt t="20046" x="1749425" y="3041650"/>
          <p14:tracePt t="20053" x="1766888" y="3051175"/>
          <p14:tracePt t="20060" x="1776413" y="3059113"/>
          <p14:tracePt t="20068" x="1792288" y="3067050"/>
          <p14:tracePt t="20076" x="1817688" y="3067050"/>
          <p14:tracePt t="20082" x="1835150" y="3076575"/>
          <p14:tracePt t="20090" x="1843088" y="3076575"/>
          <p14:tracePt t="20097" x="1868488" y="3076575"/>
          <p14:tracePt t="20104" x="1885950" y="3076575"/>
          <p14:tracePt t="20111" x="1903413" y="3076575"/>
          <p14:tracePt t="20126" x="1928813" y="3076575"/>
          <p14:tracePt t="20133" x="1946275" y="3076575"/>
          <p14:tracePt t="20141" x="1971675" y="3076575"/>
          <p14:tracePt t="20148" x="1979613" y="3076575"/>
          <p14:tracePt t="20155" x="1997075" y="3076575"/>
          <p14:tracePt t="20163" x="2005013" y="3076575"/>
          <p14:tracePt t="20169" x="2022475" y="3076575"/>
          <p14:tracePt t="20177" x="2047875" y="3076575"/>
          <p14:tracePt t="20184" x="2055813" y="3076575"/>
          <p14:tracePt t="20192" x="2073275" y="3076575"/>
          <p14:tracePt t="20198" x="2081213" y="3076575"/>
          <p14:tracePt t="20213" x="2090738" y="3076575"/>
          <p14:tracePt t="20221" x="2106613" y="3076575"/>
          <p14:tracePt t="20862" x="2116138" y="3076575"/>
          <p14:tracePt t="20869" x="2124075" y="3076575"/>
          <p14:tracePt t="20883" x="2132013" y="3076575"/>
          <p14:tracePt t="20891" x="2141538" y="3076575"/>
          <p14:tracePt t="20898" x="2149475" y="3076575"/>
          <p14:tracePt t="20912" x="2166938" y="3076575"/>
          <p14:tracePt t="20927" x="2174875" y="3076575"/>
          <p14:tracePt t="20935" x="2182813" y="3076575"/>
          <p14:tracePt t="20942" x="2192338" y="3076575"/>
          <p14:tracePt t="20949" x="2200275" y="3076575"/>
          <p14:tracePt t="20956" x="2208213" y="3076575"/>
          <p14:tracePt t="20963" x="2225675" y="3076575"/>
          <p14:tracePt t="20970" x="2243138" y="3076575"/>
          <p14:tracePt t="20978" x="2260600" y="3076575"/>
          <p14:tracePt t="20992" x="2268538" y="3076575"/>
          <p14:tracePt t="21000" x="2276475" y="3076575"/>
          <p14:tracePt t="21015" x="2293938" y="3076575"/>
          <p14:tracePt t="21022" x="2301875" y="3076575"/>
          <p14:tracePt t="21345" x="2344738" y="3067050"/>
          <p14:tracePt t="21349" x="2430463" y="3051175"/>
          <p14:tracePt t="21358" x="2506663" y="3041650"/>
          <p14:tracePt t="21365" x="2565400" y="3033713"/>
          <p14:tracePt t="21371" x="2625725" y="3033713"/>
          <p14:tracePt t="21379" x="2668588" y="3033713"/>
          <p14:tracePt t="21386" x="2709863" y="3033713"/>
          <p14:tracePt t="21393" x="2744788" y="3033713"/>
          <p14:tracePt t="21401" x="2786063" y="3033713"/>
          <p14:tracePt t="21409" x="2820988" y="3033713"/>
          <p14:tracePt t="21415" x="2846388" y="3033713"/>
          <p14:tracePt t="21423" x="2889250" y="3033713"/>
          <p14:tracePt t="21430" x="2914650" y="3033713"/>
          <p14:tracePt t="21437" x="2947988" y="3033713"/>
          <p14:tracePt t="21444" x="2973388" y="3041650"/>
          <p14:tracePt t="21451" x="2990850" y="3051175"/>
          <p14:tracePt t="21459" x="3024188" y="3059113"/>
          <p14:tracePt t="21466" x="3041650" y="3067050"/>
          <p14:tracePt t="21473" x="3049588" y="3067050"/>
          <p14:tracePt t="21481" x="3067050" y="3067050"/>
          <p14:tracePt t="21488" x="3084513" y="3067050"/>
          <p14:tracePt t="21496" x="3092450" y="3067050"/>
          <p14:tracePt t="21503" x="3100388" y="3067050"/>
          <p14:tracePt t="21510" x="3109913" y="3067050"/>
          <p14:tracePt t="21518" x="3117850" y="3067050"/>
          <p14:tracePt t="21526" x="3127375" y="3067050"/>
          <p14:tracePt t="21532" x="3135313" y="3067050"/>
          <p14:tracePt t="21539" x="3160713" y="3067050"/>
          <p14:tracePt t="21546" x="3178175" y="3067050"/>
          <p14:tracePt t="21554" x="3186113" y="3067050"/>
          <p14:tracePt t="21561" x="3203575" y="3067050"/>
          <p14:tracePt t="21568" x="3211513" y="3067050"/>
          <p14:tracePt t="21583" x="3228975" y="3067050"/>
          <p14:tracePt t="21590" x="3236913" y="3067050"/>
          <p14:tracePt t="21604" x="3244850" y="3067050"/>
          <p14:tracePt t="21612" x="3254375" y="3067050"/>
          <p14:tracePt t="21626" x="3262313" y="3067050"/>
          <p14:tracePt t="21634" x="3270250" y="3067050"/>
          <p14:tracePt t="21641" x="3279775" y="3067050"/>
          <p14:tracePt t="21648" x="3287713" y="3067050"/>
          <p14:tracePt t="21655" x="3297238" y="3067050"/>
          <p14:tracePt t="26530" x="3297238" y="3094038"/>
          <p14:tracePt t="26537" x="3287713" y="3152775"/>
          <p14:tracePt t="26544" x="3279775" y="3186113"/>
          <p14:tracePt t="26551" x="3270250" y="3238500"/>
          <p14:tracePt t="26558" x="3270250" y="3263900"/>
          <p14:tracePt t="26566" x="3270250" y="3322638"/>
          <p14:tracePt t="26573" x="3270250" y="3365500"/>
          <p14:tracePt t="26580" x="3270250" y="3433763"/>
          <p14:tracePt t="26588" x="3270250" y="3492500"/>
          <p14:tracePt t="26595" x="3279775" y="3568700"/>
          <p14:tracePt t="26602" x="3287713" y="3646488"/>
          <p14:tracePt t="26610" x="3287713" y="3697288"/>
          <p14:tracePt t="26617" x="3297238" y="3756025"/>
          <p14:tracePt t="26625" x="3297238" y="3790950"/>
          <p14:tracePt t="26631" x="3297238" y="3824288"/>
          <p14:tracePt t="26640" x="3297238" y="3849688"/>
          <p14:tracePt t="26646" x="3297238" y="3857625"/>
          <p14:tracePt t="26653" x="3297238" y="3867150"/>
          <p14:tracePt t="26661" x="3297238" y="3875088"/>
          <p14:tracePt t="26668" x="3297238" y="3883025"/>
          <p14:tracePt t="26843" x="3254375" y="3883025"/>
          <p14:tracePt t="26850" x="3194050" y="3875088"/>
          <p14:tracePt t="26857" x="3152775" y="3867150"/>
          <p14:tracePt t="26865" x="3092450" y="3857625"/>
          <p14:tracePt t="26872" x="3059113" y="3849688"/>
          <p14:tracePt t="26879" x="2998788" y="3832225"/>
          <p14:tracePt t="26886" x="2947988" y="3824288"/>
          <p14:tracePt t="26893" x="2889250" y="3816350"/>
          <p14:tracePt t="26901" x="2846388" y="3806825"/>
          <p14:tracePt t="26908" x="2786063" y="3790950"/>
          <p14:tracePt t="26915" x="2735263" y="3781425"/>
          <p14:tracePt t="26923" x="2693988" y="3773488"/>
          <p14:tracePt t="26930" x="2659063" y="3763963"/>
          <p14:tracePt t="26937" x="2625725" y="3756025"/>
          <p14:tracePt t="26945" x="2600325" y="3756025"/>
          <p14:tracePt t="26952" x="2582863" y="3756025"/>
          <p14:tracePt t="26959" x="2557463" y="3756025"/>
          <p14:tracePt t="26967" x="2540000" y="3756025"/>
          <p14:tracePt t="26974" x="2532063" y="3756025"/>
          <p14:tracePt t="26981" x="2514600" y="3756025"/>
          <p14:tracePt t="26989" x="2506663" y="3756025"/>
          <p14:tracePt t="26996" x="2481263" y="3756025"/>
          <p14:tracePt t="27003" x="2463800" y="3763963"/>
          <p14:tracePt t="27010" x="2446338" y="3790950"/>
          <p14:tracePt t="27018" x="2430463" y="3806825"/>
          <p14:tracePt t="27025" x="2413000" y="3832225"/>
          <p14:tracePt t="27032" x="2395538" y="3849688"/>
          <p14:tracePt t="27040" x="2379663" y="3875088"/>
          <p14:tracePt t="27047" x="2362200" y="3900488"/>
          <p14:tracePt t="27054" x="2352675" y="3943350"/>
          <p14:tracePt t="27061" x="2344738" y="3968750"/>
          <p14:tracePt t="27069" x="2344738" y="4002088"/>
          <p14:tracePt t="27076" x="2344738" y="4062413"/>
          <p14:tracePt t="27083" x="2344738" y="4138613"/>
          <p14:tracePt t="27091" x="2344738" y="4206875"/>
          <p14:tracePt t="27098" x="2352675" y="4283075"/>
          <p14:tracePt t="27106" x="2352675" y="4351338"/>
          <p14:tracePt t="27112" x="2352675" y="4402138"/>
          <p14:tracePt t="27120" x="2352675" y="4452938"/>
          <p14:tracePt t="27139" x="2370138" y="4546600"/>
          <p14:tracePt t="27142" x="2379663" y="4589463"/>
          <p14:tracePt t="27148" x="2387600" y="4665663"/>
          <p14:tracePt t="27156" x="2387600" y="4733925"/>
          <p14:tracePt t="27163" x="2395538" y="4792663"/>
          <p14:tracePt t="27170" x="2405063" y="4852988"/>
          <p14:tracePt t="27177" x="2405063" y="4886325"/>
          <p14:tracePt t="27185" x="2405063" y="4919663"/>
          <p14:tracePt t="27192" x="2405063" y="4937125"/>
          <p14:tracePt t="27200" x="2405063" y="4962525"/>
          <p14:tracePt t="27207" x="2405063" y="4987925"/>
          <p14:tracePt t="27214" x="2405063" y="4997450"/>
          <p14:tracePt t="27223" x="2405063" y="5013325"/>
          <p14:tracePt t="27228" x="2405063" y="5022850"/>
          <p14:tracePt t="27236" x="2405063" y="5030788"/>
          <p14:tracePt t="27243" x="2405063" y="5048250"/>
          <p14:tracePt t="27251" x="2413000" y="5064125"/>
          <p14:tracePt t="27257" x="2430463" y="5081588"/>
          <p14:tracePt t="27265" x="2438400" y="5099050"/>
          <p14:tracePt t="27273" x="2446338" y="5106988"/>
          <p14:tracePt t="27279" x="2446338" y="5132388"/>
          <p14:tracePt t="27287" x="2455863" y="5149850"/>
          <p14:tracePt t="27294" x="2463800" y="5157788"/>
          <p14:tracePt t="27301" x="2471738" y="5183188"/>
          <p14:tracePt t="27309" x="2481263" y="5218113"/>
          <p14:tracePt t="27316" x="2506663" y="5243513"/>
          <p14:tracePt t="27323" x="2524125" y="5260975"/>
          <p14:tracePt t="27331" x="2532063" y="5268913"/>
          <p14:tracePt t="27339" x="2540000" y="5294313"/>
          <p14:tracePt t="27345" x="2557463" y="5311775"/>
          <p14:tracePt t="27352" x="2582863" y="5327650"/>
          <p14:tracePt t="27360" x="2590800" y="5345113"/>
          <p14:tracePt t="27367" x="2608263" y="5362575"/>
          <p14:tracePt t="27375" x="2616200" y="5380038"/>
          <p14:tracePt t="27381" x="2641600" y="5395913"/>
          <p14:tracePt t="27390" x="2668588" y="5405438"/>
          <p14:tracePt t="27396" x="2693988" y="5413375"/>
          <p14:tracePt t="27403" x="2719388" y="5421313"/>
          <p14:tracePt t="27411" x="2744788" y="5430838"/>
          <p14:tracePt t="27418" x="2770188" y="5446713"/>
          <p14:tracePt t="27425" x="2795588" y="5456238"/>
          <p14:tracePt t="27432" x="2838450" y="5456238"/>
          <p14:tracePt t="27440" x="2871788" y="5464175"/>
          <p14:tracePt t="27447" x="2914650" y="5464175"/>
          <p14:tracePt t="27457" x="2947988" y="5464175"/>
          <p14:tracePt t="27462" x="2965450" y="5464175"/>
          <p14:tracePt t="27469" x="2998788" y="5464175"/>
          <p14:tracePt t="27476" x="3033713" y="5464175"/>
          <p14:tracePt t="27484" x="3074988" y="5456238"/>
          <p14:tracePt t="27491" x="3109913" y="5456238"/>
          <p14:tracePt t="27498" x="3143250" y="5421313"/>
          <p14:tracePt t="27506" x="3194050" y="5395913"/>
          <p14:tracePt t="27513" x="3236913" y="5327650"/>
          <p14:tracePt t="27520" x="3287713" y="5268913"/>
          <p14:tracePt t="27527" x="3348038" y="5183188"/>
          <p14:tracePt t="27534" x="3414713" y="5132388"/>
          <p14:tracePt t="27543" x="3475038" y="5064125"/>
          <p14:tracePt t="27549" x="3525838" y="5022850"/>
          <p14:tracePt t="27557" x="3594100" y="4962525"/>
          <p14:tracePt t="27564" x="3652838" y="4878388"/>
          <p14:tracePt t="27571" x="3721100" y="4792663"/>
          <p14:tracePt t="27578" x="3763963" y="4683125"/>
          <p14:tracePt t="27585" x="3814763" y="4597400"/>
          <p14:tracePt t="27593" x="3840163" y="4521200"/>
          <p14:tracePt t="27600" x="3865563" y="4470400"/>
          <p14:tracePt t="27607" x="3883025" y="4427538"/>
          <p14:tracePt t="27615" x="3908425" y="4384675"/>
          <p14:tracePt t="27624" x="3933825" y="4325938"/>
          <p14:tracePt t="27629" x="3941763" y="4283075"/>
          <p14:tracePt t="27637" x="3951288" y="4232275"/>
          <p14:tracePt t="27644" x="3951288" y="4197350"/>
          <p14:tracePt t="27651" x="3951288" y="4156075"/>
          <p14:tracePt t="27658" x="3951288" y="4130675"/>
          <p14:tracePt t="27666" x="3951288" y="4105275"/>
          <p14:tracePt t="27673" x="3951288" y="4070350"/>
          <p14:tracePt t="27680" x="3951288" y="4052888"/>
          <p14:tracePt t="27687" x="3941763" y="4027488"/>
          <p14:tracePt t="27695" x="3933825" y="4002088"/>
          <p14:tracePt t="27702" x="3925888" y="3986213"/>
          <p14:tracePt t="27710" x="3908425" y="3976688"/>
          <p14:tracePt t="27717" x="3908425" y="3968750"/>
          <p14:tracePt t="27724" x="3890963" y="3951288"/>
          <p14:tracePt t="27732" x="3873500" y="3943350"/>
          <p14:tracePt t="27741" x="3865563" y="3935413"/>
          <p14:tracePt t="27746" x="3840163" y="3925888"/>
          <p14:tracePt t="27753" x="3822700" y="3917950"/>
          <p14:tracePt t="27761" x="3806825" y="3908425"/>
          <p14:tracePt t="27768" x="3806825" y="3900488"/>
          <p14:tracePt t="27775" x="3789363" y="3900488"/>
          <p14:tracePt t="27782" x="3763963" y="3892550"/>
          <p14:tracePt t="27791" x="3756025" y="3883025"/>
          <p14:tracePt t="27797" x="3738563" y="3875088"/>
          <p14:tracePt t="27804" x="3721100" y="3857625"/>
          <p14:tracePt t="27811" x="3703638" y="3849688"/>
          <p14:tracePt t="27819" x="3695700" y="3841750"/>
          <p14:tracePt t="27826" x="3678238" y="3841750"/>
          <p14:tracePt t="27833" x="3670300" y="3841750"/>
          <p14:tracePt t="27848" x="3662363" y="3841750"/>
          <p14:tracePt t="27857" x="3652838" y="3841750"/>
          <p14:tracePt t="27870" x="3644900" y="3841750"/>
          <p14:tracePt t="27877" x="3627438" y="3841750"/>
          <p14:tracePt t="27891" x="3619500" y="3841750"/>
          <p14:tracePt t="27899" x="3611563" y="3841750"/>
          <p14:tracePt t="27914" x="3602038" y="3841750"/>
          <p14:tracePt t="27921" x="3594100" y="3841750"/>
          <p14:tracePt t="27928" x="3586163" y="3841750"/>
          <p14:tracePt t="28475" x="3678238" y="3781425"/>
          <p14:tracePt t="28482" x="3873500" y="3679825"/>
          <p14:tracePt t="28489" x="4017963" y="3586163"/>
          <p14:tracePt t="28496" x="4205288" y="3484563"/>
          <p14:tracePt t="28504" x="4511675" y="3340100"/>
          <p14:tracePt t="28511" x="4757738" y="3221038"/>
          <p14:tracePt t="28518" x="4970463" y="3152775"/>
          <p14:tracePt t="28525" x="5292725" y="3041650"/>
          <p14:tracePt t="28532" x="5548313" y="2974975"/>
          <p14:tracePt t="28540" x="5776913" y="2914650"/>
          <p14:tracePt t="28547" x="6024563" y="2889250"/>
          <p14:tracePt t="28554" x="6296025" y="2855913"/>
          <p14:tracePt t="28562" x="6448425" y="2838450"/>
          <p14:tracePt t="28569" x="6600825" y="2838450"/>
          <p14:tracePt t="28576" x="6797675" y="2838450"/>
          <p14:tracePt t="28584" x="6950075" y="2846388"/>
          <p14:tracePt t="28592" x="7069138" y="2855913"/>
          <p14:tracePt t="28598" x="7170738" y="2863850"/>
          <p14:tracePt t="28606" x="7256463" y="2889250"/>
          <p14:tracePt t="28613" x="7315200" y="2922588"/>
          <p14:tracePt t="28620" x="7373938" y="2932113"/>
          <p14:tracePt t="28627" x="7408863" y="2949575"/>
          <p14:tracePt t="28634" x="7442200" y="2957513"/>
          <p14:tracePt t="28642" x="7459663" y="2965450"/>
          <p14:tracePt t="28649" x="7467600" y="2974975"/>
          <p14:tracePt t="28904" x="7570788" y="2922588"/>
          <p14:tracePt t="28911" x="7740650" y="2820988"/>
          <p14:tracePt t="28919" x="7875588" y="2762250"/>
          <p14:tracePt t="28926" x="7994650" y="2719388"/>
          <p14:tracePt t="28933" x="8105775" y="2686050"/>
          <p14:tracePt t="28941" x="8232775" y="2660650"/>
          <p14:tracePt t="28948" x="8377238" y="2651125"/>
          <p14:tracePt t="28956" x="8478838" y="2651125"/>
          <p14:tracePt t="28962" x="8572500" y="2651125"/>
          <p14:tracePt t="28970" x="8674100" y="2651125"/>
          <p14:tracePt t="28977" x="8777288" y="2651125"/>
          <p14:tracePt t="28984" x="8869363" y="2651125"/>
          <p14:tracePt t="28991" x="8947150" y="2660650"/>
          <p14:tracePt t="28999" x="9023350" y="2668588"/>
          <p14:tracePt t="29007" x="9056688" y="2676525"/>
          <p14:tracePt t="29013" x="9099550" y="2676525"/>
          <p14:tracePt t="29021" x="9117013" y="2676525"/>
          <p14:tracePt t="29027" x="9150350" y="2676525"/>
          <p14:tracePt t="29035" x="9167813" y="2676525"/>
          <p14:tracePt t="29042" x="9175750" y="2676525"/>
          <p14:tracePt t="29050" x="9183688" y="2676525"/>
          <p14:tracePt t="29057" x="9193213" y="2676525"/>
          <p14:tracePt t="29115" x="9201150" y="2676525"/>
          <p14:tracePt t="29145" x="9218613" y="2676525"/>
          <p14:tracePt t="29152" x="9226550" y="2676525"/>
          <p14:tracePt t="29159" x="9244013" y="2676525"/>
          <p14:tracePt t="29167" x="9261475" y="2676525"/>
          <p14:tracePt t="29174" x="9269413" y="2668588"/>
          <p14:tracePt t="29181" x="9294813" y="2660650"/>
          <p14:tracePt t="29191" x="9320213" y="2633663"/>
          <p14:tracePt t="29195" x="9345613" y="2617788"/>
          <p14:tracePt t="29203" x="9380538" y="2600325"/>
          <p14:tracePt t="29210" x="9396413" y="2582863"/>
          <p14:tracePt t="29217" x="9405938" y="2566988"/>
          <p14:tracePt t="29226" x="9421813" y="2557463"/>
          <p14:tracePt t="29232" x="9439275" y="2549525"/>
          <p14:tracePt t="29240" x="9456738" y="2541588"/>
          <p14:tracePt t="29246" x="9456738" y="2532063"/>
          <p14:tracePt t="29254" x="9464675" y="2532063"/>
          <p14:tracePt t="29261" x="9472613" y="2532063"/>
          <p14:tracePt t="29341" x="9472613" y="2524125"/>
          <p14:tracePt t="29363" x="9472613" y="2516188"/>
          <p14:tracePt t="29414" x="9482138" y="2498725"/>
          <p14:tracePt t="29421" x="9490075" y="2481263"/>
          <p14:tracePt t="29429" x="9498013" y="2463800"/>
          <p14:tracePt t="29435" x="9507538" y="2455863"/>
          <p14:tracePt t="29444" x="9523413" y="2438400"/>
          <p14:tracePt t="29450" x="9532938" y="2405063"/>
          <p14:tracePt t="29457" x="9532938" y="2387600"/>
          <p14:tracePt t="29465" x="9540875" y="2379663"/>
          <p14:tracePt t="29472" x="9550400" y="2362200"/>
          <p14:tracePt t="29479" x="9558338" y="2344738"/>
          <p14:tracePt t="29487" x="9566275" y="2336800"/>
          <p14:tracePt t="29501" x="9575800" y="2328863"/>
          <p14:tracePt t="29508" x="9575800" y="2319338"/>
          <p14:tracePt t="29552" x="9591675" y="2319338"/>
          <p14:tracePt t="29567" x="9601200" y="2319338"/>
          <p14:tracePt t="29574" x="9601200" y="2311400"/>
          <p14:tracePt t="29588" x="9609138" y="2303463"/>
          <p14:tracePt t="29596" x="9609138" y="2293938"/>
          <p14:tracePt t="29603" x="9617075" y="2286000"/>
          <p14:tracePt t="29610" x="9634538" y="2278063"/>
          <p14:tracePt t="29618" x="9652000" y="2268538"/>
          <p14:tracePt t="29625" x="9667875" y="2260600"/>
          <p14:tracePt t="29632" x="9694863" y="2260600"/>
          <p14:tracePt t="29639" x="9720263" y="2260600"/>
          <p14:tracePt t="29647" x="9745663" y="2260600"/>
          <p14:tracePt t="29654" x="9761538" y="2260600"/>
          <p14:tracePt t="29661" x="9779000" y="2260600"/>
          <p14:tracePt t="29669" x="9786938" y="2260600"/>
          <p14:tracePt t="29676" x="9796463" y="2260600"/>
          <p14:tracePt t="29683" x="9804400" y="2260600"/>
          <p14:tracePt t="29690" x="9812338" y="2268538"/>
          <p14:tracePt t="29698" x="9821863" y="2268538"/>
          <p14:tracePt t="29705" x="9829800" y="2268538"/>
          <p14:tracePt t="29734" x="9829800" y="2286000"/>
          <p14:tracePt t="29741" x="9829800" y="2293938"/>
          <p14:tracePt t="31002" x="9847263" y="2268538"/>
          <p14:tracePt t="31009" x="9872663" y="2200275"/>
          <p14:tracePt t="31017" x="9890125" y="2166938"/>
          <p14:tracePt t="31024" x="9915525" y="2116138"/>
          <p14:tracePt t="31031" x="9931400" y="2098675"/>
          <p14:tracePt t="31038" x="9948863" y="2073275"/>
          <p14:tracePt t="31046" x="9956800" y="2055813"/>
          <p14:tracePt t="31053" x="9974263" y="2030413"/>
          <p14:tracePt t="31061" x="9983788" y="2030413"/>
          <p14:tracePt t="31068" x="10009188" y="2014538"/>
          <p14:tracePt t="31075" x="10025063" y="1997075"/>
          <p14:tracePt t="31082" x="10050463" y="1979613"/>
          <p14:tracePt t="31090" x="10085388" y="1963738"/>
          <p14:tracePt t="31096" x="10101263" y="1954213"/>
          <p14:tracePt t="31105" x="10126663" y="1946275"/>
          <p14:tracePt t="31112" x="10161588" y="1928813"/>
          <p14:tracePt t="31119" x="10186988" y="1920875"/>
          <p14:tracePt t="31126" x="10212388" y="1920875"/>
          <p14:tracePt t="31133" x="10237788" y="1911350"/>
          <p14:tracePt t="31140" x="10271125" y="1903413"/>
          <p14:tracePt t="31147" x="10298113" y="1885950"/>
          <p14:tracePt t="31155" x="10331450" y="1878013"/>
          <p14:tracePt t="31162" x="10356850" y="1870075"/>
          <p14:tracePt t="31170" x="10390188" y="1860550"/>
          <p14:tracePt t="31177" x="10415588" y="1860550"/>
          <p14:tracePt t="31184" x="10450513" y="1860550"/>
          <p14:tracePt t="31191" x="10475913" y="1860550"/>
          <p14:tracePt t="31199" x="10501313" y="1860550"/>
          <p14:tracePt t="31206" x="10526713" y="1860550"/>
          <p14:tracePt t="31213" x="10552113" y="1860550"/>
          <p14:tracePt t="31223" x="10569575" y="1860550"/>
          <p14:tracePt t="31228" x="10585450" y="1860550"/>
          <p14:tracePt t="31235" x="10612438" y="1860550"/>
          <p14:tracePt t="31242" x="10620375" y="1860550"/>
          <p14:tracePt t="31249" x="10645775" y="1860550"/>
          <p14:tracePt t="31257" x="10671175" y="1860550"/>
          <p14:tracePt t="31264" x="10679113" y="1860550"/>
          <p14:tracePt t="31272" x="10696575" y="1860550"/>
          <p14:tracePt t="31278" x="10729913" y="1860550"/>
          <p14:tracePt t="31286" x="10739438" y="1860550"/>
          <p14:tracePt t="31293" x="10764838" y="1860550"/>
          <p14:tracePt t="31301" x="10798175" y="1860550"/>
          <p14:tracePt t="31308" x="10807700" y="1860550"/>
          <p14:tracePt t="31315" x="10823575" y="1860550"/>
          <p14:tracePt t="31322" x="10833100" y="1860550"/>
          <p14:tracePt t="31330" x="10858500" y="1860550"/>
          <p14:tracePt t="31337" x="10866438" y="1860550"/>
          <p14:tracePt t="31351" x="10874375" y="1860550"/>
          <p14:tracePt t="31760" x="10909300" y="1844675"/>
          <p14:tracePt t="31767" x="10942638" y="1827213"/>
          <p14:tracePt t="31774" x="11002963" y="1809750"/>
          <p14:tracePt t="31781" x="11061700" y="1784350"/>
          <p14:tracePt t="31789" x="11112500" y="1766888"/>
          <p14:tracePt t="31796" x="11188700" y="1751013"/>
          <p14:tracePt t="31803" x="11231563" y="1733550"/>
          <p14:tracePt t="31810" x="11291888" y="1725613"/>
          <p14:tracePt t="31818" x="11325225" y="1716088"/>
          <p14:tracePt t="31825" x="11368088" y="1716088"/>
          <p14:tracePt t="31832" x="11401425" y="1708150"/>
          <p14:tracePt t="31839" x="11444288" y="1700213"/>
          <p14:tracePt t="31847" x="11469688" y="1700213"/>
          <p14:tracePt t="31854" x="11495088" y="1700213"/>
          <p14:tracePt t="31861" x="11537950" y="1690688"/>
          <p14:tracePt t="31869" x="11563350" y="1690688"/>
          <p14:tracePt t="31876" x="11580813" y="1690688"/>
          <p14:tracePt t="31883" x="11614150" y="1690688"/>
          <p14:tracePt t="31890" x="11639550" y="1690688"/>
          <p14:tracePt t="31898" x="11657013" y="1690688"/>
          <p14:tracePt t="31905" x="11690350" y="1674813"/>
          <p14:tracePt t="31912" x="11715750" y="1674813"/>
          <p14:tracePt t="31920" x="11741150" y="1674813"/>
          <p14:tracePt t="31927" x="11766550" y="1665288"/>
          <p14:tracePt t="31934" x="11784013" y="1665288"/>
          <p14:tracePt t="31941" x="11809413" y="1665288"/>
          <p14:tracePt t="31949" x="11818938" y="1665288"/>
          <p14:tracePt t="31956" x="11852275" y="1657350"/>
          <p14:tracePt t="31964" x="11877675" y="1657350"/>
          <p14:tracePt t="31975" x="11903075" y="1649413"/>
          <p14:tracePt t="31979" x="11928475" y="1649413"/>
          <p14:tracePt t="31986" x="11945938" y="1649413"/>
          <p14:tracePt t="31994" x="11971338" y="1649413"/>
          <p14:tracePt t="32000" x="11979275" y="1639888"/>
          <p14:tracePt t="32007" x="12014200" y="1639888"/>
          <p14:tracePt t="32014" x="12030075" y="1639888"/>
          <p14:tracePt t="32022" x="12039600" y="1639888"/>
          <p14:tracePt t="32029" x="12055475" y="1631950"/>
          <p14:tracePt t="32036" x="12080875" y="1631950"/>
          <p14:tracePt t="32044" x="12090400" y="1631950"/>
          <p14:tracePt t="32050" x="12098338" y="1631950"/>
          <p14:tracePt t="32058" x="12106275" y="1631950"/>
          <p14:tracePt t="32072" x="12115800" y="1631950"/>
          <p14:tracePt t="32080" x="12123738" y="1631950"/>
          <p14:tracePt t="32088" x="12133263" y="1631950"/>
          <p14:tracePt t="32160" x="12106275" y="1631950"/>
          <p14:tracePt t="32167" x="12072938" y="1631950"/>
          <p14:tracePt t="32175" x="12014200" y="1631950"/>
          <p14:tracePt t="32182" x="11920538" y="1639888"/>
          <p14:tracePt t="32189" x="11791950" y="1665288"/>
          <p14:tracePt t="32196" x="11647488" y="1690688"/>
          <p14:tracePt t="32204" x="11537950" y="1725613"/>
          <p14:tracePt t="32211" x="11436350" y="1751013"/>
          <p14:tracePt t="32218" x="11333163" y="1766888"/>
          <p14:tracePt t="32226" x="11206163" y="1793875"/>
          <p14:tracePt t="32233" x="11071225" y="1827213"/>
          <p14:tracePt t="32240" x="10960100" y="1852613"/>
          <p14:tracePt t="32248" x="10874375" y="1870075"/>
          <p14:tracePt t="32256" x="10815638" y="1885950"/>
          <p14:tracePt t="32262" x="10739438" y="1903413"/>
          <p14:tracePt t="32269" x="10645775" y="1928813"/>
          <p14:tracePt t="32277" x="10585450" y="1938338"/>
          <p14:tracePt t="32284" x="10544175" y="1946275"/>
          <p14:tracePt t="32291" x="10518775" y="1954213"/>
          <p14:tracePt t="32299" x="10501313" y="1963738"/>
          <p14:tracePt t="32561" x="10458450" y="1979613"/>
          <p14:tracePt t="32568" x="10415588" y="1997075"/>
          <p14:tracePt t="32575" x="10390188" y="2005013"/>
          <p14:tracePt t="32582" x="10364788" y="2014538"/>
          <p14:tracePt t="32590" x="10348913" y="2022475"/>
          <p14:tracePt t="32597" x="10331450" y="2022475"/>
          <p14:tracePt t="32605" x="10313988" y="2022475"/>
          <p14:tracePt t="32612" x="10298113" y="2022475"/>
          <p14:tracePt t="32619" x="10288588" y="2022475"/>
          <p14:tracePt t="32626" x="10263188" y="2022475"/>
          <p14:tracePt t="32633" x="10255250" y="2022475"/>
          <p14:tracePt t="32641" x="10245725" y="2022475"/>
          <p14:tracePt t="32648" x="10237788" y="2030413"/>
          <p14:tracePt t="32655" x="10229850" y="2030413"/>
          <p14:tracePt t="32672" x="10220325" y="2030413"/>
          <p14:tracePt t="32677" x="10212388" y="2030413"/>
          <p14:tracePt t="32685" x="10204450" y="2030413"/>
          <p14:tracePt t="32692" x="10194925" y="2030413"/>
          <p14:tracePt t="32780" x="10212388" y="2030413"/>
          <p14:tracePt t="32787" x="10237788" y="2030413"/>
          <p14:tracePt t="32793" x="10263188" y="2030413"/>
          <p14:tracePt t="32801" x="10306050" y="2030413"/>
          <p14:tracePt t="32808" x="10331450" y="2030413"/>
          <p14:tracePt t="32816" x="10374313" y="2030413"/>
          <p14:tracePt t="32823" x="10407650" y="2030413"/>
          <p14:tracePt t="32830" x="10450513" y="2030413"/>
          <p14:tracePt t="32837" x="10483850" y="2030413"/>
          <p14:tracePt t="32844" x="10509250" y="2030413"/>
          <p14:tracePt t="32852" x="10544175" y="2030413"/>
          <p14:tracePt t="32859" x="10569575" y="2030413"/>
          <p14:tracePt t="32867" x="10612438" y="2030413"/>
          <p14:tracePt t="32874" x="10637838" y="2030413"/>
          <p14:tracePt t="32881" x="10679113" y="2030413"/>
          <p14:tracePt t="32889" x="10704513" y="2030413"/>
          <p14:tracePt t="32896" x="10739438" y="2030413"/>
          <p14:tracePt t="32904" x="10782300" y="2030413"/>
          <p14:tracePt t="32911" x="10815638" y="2030413"/>
          <p14:tracePt t="32918" x="10841038" y="2030413"/>
          <p14:tracePt t="32925" x="10866438" y="2030413"/>
          <p14:tracePt t="32933" x="10891838" y="2030413"/>
          <p14:tracePt t="32940" x="10909300" y="2030413"/>
          <p14:tracePt t="32947" x="10942638" y="2030413"/>
          <p14:tracePt t="32954" x="10960100" y="2030413"/>
          <p14:tracePt t="32962" x="10977563" y="2039938"/>
          <p14:tracePt t="32976" x="10985500" y="2039938"/>
          <p14:tracePt t="32983" x="11002963" y="2039938"/>
          <p14:tracePt t="33311" x="11036300" y="2039938"/>
          <p14:tracePt t="33319" x="11061700" y="2039938"/>
          <p14:tracePt t="33326" x="11104563" y="2039938"/>
          <p14:tracePt t="33333" x="11137900" y="2039938"/>
          <p14:tracePt t="33340" x="11172825" y="2039938"/>
          <p14:tracePt t="33347" x="11188700" y="2039938"/>
          <p14:tracePt t="33355" x="11215688" y="2039938"/>
          <p14:tracePt t="33362" x="11249025" y="2039938"/>
          <p14:tracePt t="33370" x="11266488" y="2039938"/>
          <p14:tracePt t="33377" x="11291888" y="2039938"/>
          <p14:tracePt t="33384" x="11317288" y="2039938"/>
          <p14:tracePt t="33391" x="11333163" y="2039938"/>
          <p14:tracePt t="33398" x="11350625" y="2039938"/>
          <p14:tracePt t="33405" x="11368088" y="2039938"/>
          <p14:tracePt t="33413" x="11376025" y="2039938"/>
          <p14:tracePt t="33421" x="11401425" y="2039938"/>
          <p14:tracePt t="33428" x="11418888" y="2039938"/>
          <p14:tracePt t="33435" x="11426825" y="2039938"/>
          <p14:tracePt t="33442" x="11444288" y="2039938"/>
          <p14:tracePt t="33449" x="11452225" y="2039938"/>
          <p14:tracePt t="33456" x="11477625" y="2039938"/>
          <p14:tracePt t="33464" x="11487150" y="2039938"/>
          <p14:tracePt t="33471" x="11495088" y="2039938"/>
          <p14:tracePt t="33479" x="11503025" y="2039938"/>
          <p14:tracePt t="33486" x="11512550" y="2039938"/>
          <p14:tracePt t="33493" x="11512550" y="2047875"/>
          <p14:tracePt t="33500" x="11520488" y="2047875"/>
          <p14:tracePt t="33508" x="11537950" y="2047875"/>
          <p14:tracePt t="33515" x="11545888" y="2047875"/>
          <p14:tracePt t="33522" x="11563350" y="2047875"/>
          <p14:tracePt t="33530" x="11571288" y="2047875"/>
          <p14:tracePt t="33537" x="11588750" y="2047875"/>
          <p14:tracePt t="33544" x="11614150" y="2047875"/>
          <p14:tracePt t="33551" x="11622088" y="2047875"/>
          <p14:tracePt t="33558" x="11639550" y="2047875"/>
          <p14:tracePt t="33566" x="11647488" y="2047875"/>
          <p14:tracePt t="33573" x="11674475" y="2047875"/>
          <p14:tracePt t="33581" x="11690350" y="2047875"/>
          <p14:tracePt t="33588" x="11699875" y="2047875"/>
          <p14:tracePt t="33595" x="11707813" y="2047875"/>
          <p14:tracePt t="33602" x="11715750" y="2047875"/>
          <p14:tracePt t="33617" x="11725275" y="2047875"/>
          <p14:tracePt t="33624" x="11741150" y="2047875"/>
          <p14:tracePt t="33675" x="11741150" y="2055813"/>
          <p14:tracePt t="33726" x="11741150" y="2065338"/>
          <p14:tracePt t="33748" x="11741150" y="2073275"/>
          <p14:tracePt t="33777" x="11741150" y="2082800"/>
          <p14:tracePt t="33799" x="11733213" y="2090738"/>
          <p14:tracePt t="33806" x="11725275" y="2108200"/>
          <p14:tracePt t="33814" x="11715750" y="2108200"/>
          <p14:tracePt t="33821" x="11715750" y="2116138"/>
          <p14:tracePt t="33828" x="11707813" y="2124075"/>
          <p14:tracePt t="33835" x="11699875" y="2133600"/>
          <p14:tracePt t="33843" x="11690350" y="2133600"/>
          <p14:tracePt t="33850" x="11664950" y="2141538"/>
          <p14:tracePt t="33857" x="11647488" y="2149475"/>
          <p14:tracePt t="33865" x="11639550" y="2159000"/>
          <p14:tracePt t="33873" x="11622088" y="2166938"/>
          <p14:tracePt t="33879" x="11606213" y="2192338"/>
          <p14:tracePt t="33889" x="11580813" y="2200275"/>
          <p14:tracePt t="33894" x="11571288" y="2209800"/>
          <p14:tracePt t="33901" x="11545888" y="2227263"/>
          <p14:tracePt t="33908" x="11530013" y="2243138"/>
          <p14:tracePt t="33915" x="11503025" y="2268538"/>
          <p14:tracePt t="33923" x="11477625" y="2286000"/>
          <p14:tracePt t="33930" x="11452225" y="2303463"/>
          <p14:tracePt t="33938" x="11436350" y="2311400"/>
          <p14:tracePt t="33944" x="11418888" y="2311400"/>
          <p14:tracePt t="33954" x="11401425" y="2319338"/>
          <p14:tracePt t="33959" x="11393488" y="2336800"/>
          <p14:tracePt t="33967" x="11376025" y="2344738"/>
          <p14:tracePt t="33974" x="11350625" y="2354263"/>
          <p14:tracePt t="33981" x="11333163" y="2362200"/>
          <p14:tracePt t="33988" x="11325225" y="2371725"/>
          <p14:tracePt t="33995" x="11307763" y="2371725"/>
          <p14:tracePt t="34004" x="11282363" y="2379663"/>
          <p14:tracePt t="34010" x="11274425" y="2387600"/>
          <p14:tracePt t="34018" x="11274425" y="2397125"/>
          <p14:tracePt t="34025" x="11266488" y="2405063"/>
          <p14:tracePt t="34032" x="11256963" y="2413000"/>
          <p14:tracePt t="34039" x="11249025" y="2422525"/>
          <p14:tracePt t="34046" x="11231563" y="2430463"/>
          <p14:tracePt t="34054" x="11206163" y="2438400"/>
          <p14:tracePt t="34061" x="11198225" y="2438400"/>
          <p14:tracePt t="34069" x="11188700" y="2447925"/>
          <p14:tracePt t="34076" x="11180763" y="2455863"/>
          <p14:tracePt t="34083" x="11172825" y="2463800"/>
          <p14:tracePt t="34097" x="11155363" y="2481263"/>
          <p14:tracePt t="34105" x="11129963" y="2489200"/>
          <p14:tracePt t="34122" x="11122025" y="2498725"/>
          <p14:tracePt t="34127" x="11112500" y="2506663"/>
          <p14:tracePt t="34141" x="11104563" y="2516188"/>
          <p14:tracePt t="34149" x="11096625" y="2516188"/>
          <p14:tracePt t="34156" x="11087100" y="2516188"/>
          <p14:tracePt t="34171" x="11071225" y="2516188"/>
          <p14:tracePt t="34185" x="11061700" y="2516188"/>
          <p14:tracePt t="34192" x="11061700" y="2524125"/>
          <p14:tracePt t="34199" x="11053763" y="2532063"/>
          <p14:tracePt t="34207" x="11044238" y="2541588"/>
          <p14:tracePt t="34214" x="11036300" y="2549525"/>
          <p14:tracePt t="34229" x="11028363" y="2549525"/>
          <p14:tracePt t="34238" x="11018838" y="2549525"/>
          <p14:tracePt t="34243" x="11018838" y="2557463"/>
          <p14:tracePt t="34250" x="11010900" y="2557463"/>
          <p14:tracePt t="34258" x="11002963" y="2566988"/>
          <p14:tracePt t="34265" x="10993438" y="2574925"/>
          <p14:tracePt t="34272" x="10993438" y="2582863"/>
          <p14:tracePt t="34280" x="10985500" y="2582863"/>
          <p14:tracePt t="34287" x="10977563" y="2592388"/>
          <p14:tracePt t="34301" x="10960100" y="2608263"/>
          <p14:tracePt t="34309" x="10952163" y="2608263"/>
          <p14:tracePt t="34323" x="10942638" y="2608263"/>
          <p14:tracePt t="34331" x="10934700" y="2608263"/>
          <p14:tracePt t="34338" x="10926763" y="2608263"/>
          <p14:tracePt t="34354" x="10917238" y="2608263"/>
          <p14:tracePt t="34360" x="10909300" y="2608263"/>
          <p14:tracePt t="34367" x="10901363" y="2608263"/>
          <p14:tracePt t="34374" x="10891838" y="2608263"/>
          <p14:tracePt t="34382" x="10883900" y="2608263"/>
          <p14:tracePt t="34571" x="10874375" y="2608263"/>
          <p14:tracePt t="34579" x="10866438" y="2608263"/>
          <p14:tracePt t="34593" x="10858500" y="2608263"/>
          <p14:tracePt t="34600" x="10848975" y="2608263"/>
          <p14:tracePt t="34608" x="10841038" y="2608263"/>
          <p14:tracePt t="34615" x="10833100" y="2608263"/>
          <p14:tracePt t="34623" x="10823575" y="2608263"/>
          <p14:tracePt t="34639" x="10815638" y="2608263"/>
          <p14:tracePt t="35780" x="10798175" y="2608263"/>
          <p14:tracePt t="35788" x="10782300" y="2617788"/>
          <p14:tracePt t="35795" x="10747375" y="2617788"/>
          <p14:tracePt t="35803" x="10704513" y="2625725"/>
          <p14:tracePt t="35810" x="10671175" y="2625725"/>
          <p14:tracePt t="35817" x="10628313" y="2633663"/>
          <p14:tracePt t="35824" x="10594975" y="2643188"/>
          <p14:tracePt t="35831" x="10569575" y="2643188"/>
          <p14:tracePt t="35838" x="10544175" y="2643188"/>
          <p14:tracePt t="35846" x="10518775" y="2643188"/>
          <p14:tracePt t="35854" x="10501313" y="2643188"/>
          <p14:tracePt t="35861" x="10475913" y="2651125"/>
          <p14:tracePt t="35875" x="10467975" y="2651125"/>
          <p14:tracePt t="35882" x="10458450" y="2651125"/>
          <p14:tracePt t="35897" x="10450513" y="2651125"/>
          <p14:tracePt t="35904" x="10442575" y="2651125"/>
          <p14:tracePt t="35920" x="10433050" y="2651125"/>
          <p14:tracePt t="35926" x="10415588" y="2651125"/>
          <p14:tracePt t="36166" x="10415588" y="2660650"/>
          <p14:tracePt t="36174" x="10407650" y="2660650"/>
          <p14:tracePt t="36188" x="10399713" y="2660650"/>
          <p14:tracePt t="36312" x="10390188" y="2660650"/>
          <p14:tracePt t="36356" x="10382250" y="2668588"/>
          <p14:tracePt t="36363" x="10374313" y="2676525"/>
          <p14:tracePt t="36370" x="10364788" y="2686050"/>
          <p14:tracePt t="36378" x="10356850" y="2693988"/>
          <p14:tracePt t="36385" x="10348913" y="2693988"/>
          <p14:tracePt t="36392" x="10348913" y="2701925"/>
          <p14:tracePt t="36400" x="10339388" y="2701925"/>
          <p14:tracePt t="36407" x="10331450" y="2701925"/>
          <p14:tracePt t="36414" x="10323513" y="2701925"/>
          <p14:tracePt t="36429" x="10313988" y="2701925"/>
          <p14:tracePt t="36632" x="10313988" y="2727325"/>
          <p14:tracePt t="36640" x="10323513" y="2727325"/>
          <p14:tracePt t="36647" x="10323513" y="2736850"/>
          <p14:tracePt t="36654" x="10323513" y="2744788"/>
          <p14:tracePt t="36662" x="10331450" y="2744788"/>
          <p14:tracePt t="36670" x="10339388" y="2752725"/>
          <p14:tracePt t="36676" x="10339388" y="2762250"/>
          <p14:tracePt t="36683" x="10339388" y="2770188"/>
          <p14:tracePt t="36691" x="10356850" y="2770188"/>
          <p14:tracePt t="36698" x="10364788" y="2787650"/>
          <p14:tracePt t="36705" x="10364788" y="2795588"/>
          <p14:tracePt t="36713" x="10374313" y="2795588"/>
          <p14:tracePt t="36720" x="10382250" y="2805113"/>
          <p14:tracePt t="36727" x="10390188" y="2813050"/>
          <p14:tracePt t="36735" x="10399713" y="2820988"/>
          <p14:tracePt t="36742" x="10407650" y="2820988"/>
          <p14:tracePt t="36749" x="10415588" y="2830513"/>
          <p14:tracePt t="36756" x="10425113" y="2838450"/>
          <p14:tracePt t="36764" x="10433050" y="2846388"/>
          <p14:tracePt t="36771" x="10442575" y="2855913"/>
          <p14:tracePt t="36793" x="10450513" y="2855913"/>
          <p14:tracePt t="36801" x="10458450" y="2855913"/>
          <p14:tracePt t="36807" x="10467975" y="2855913"/>
          <p14:tracePt t="36822" x="10483850" y="2855913"/>
          <p14:tracePt t="36837" x="10493375" y="2855913"/>
          <p14:tracePt t="36844" x="10501313" y="2855913"/>
          <p14:tracePt t="36866" x="10509250" y="2855913"/>
          <p14:tracePt t="36880" x="10518775" y="2855913"/>
          <p14:tracePt t="36887" x="10526713" y="2855913"/>
          <p14:tracePt t="36903" x="10544175" y="2855913"/>
          <p14:tracePt t="36909" x="10560050" y="2855913"/>
          <p14:tracePt t="36917" x="10569575" y="2838450"/>
          <p14:tracePt t="36924" x="10585450" y="2838450"/>
          <p14:tracePt t="36931" x="10602913" y="2830513"/>
          <p14:tracePt t="36939" x="10628313" y="2820988"/>
          <p14:tracePt t="36946" x="10637838" y="2813050"/>
          <p14:tracePt t="36954" x="10653713" y="2813050"/>
          <p14:tracePt t="36960" x="10679113" y="2813050"/>
          <p14:tracePt t="36968" x="10696575" y="2813050"/>
          <p14:tracePt t="36975" x="10714038" y="2805113"/>
          <p14:tracePt t="36982" x="10729913" y="2805113"/>
          <p14:tracePt t="36989" x="10739438" y="2805113"/>
          <p14:tracePt t="36997" x="10756900" y="2805113"/>
          <p14:tracePt t="37004" x="10772775" y="2805113"/>
          <p14:tracePt t="37011" x="10790238" y="2805113"/>
          <p14:tracePt t="37020" x="10807700" y="2805113"/>
          <p14:tracePt t="37026" x="10815638" y="2805113"/>
          <p14:tracePt t="37033" x="10841038" y="2805113"/>
          <p14:tracePt t="37040" x="10848975" y="2805113"/>
          <p14:tracePt t="37047" x="10866438" y="2805113"/>
          <p14:tracePt t="37055" x="10883900" y="2805113"/>
          <p14:tracePt t="37073" x="10909300" y="2795588"/>
          <p14:tracePt t="37078" x="10926763" y="2787650"/>
          <p14:tracePt t="37086" x="10934700" y="2787650"/>
          <p14:tracePt t="37094" x="10952163" y="2787650"/>
          <p14:tracePt t="37099" x="10977563" y="2787650"/>
          <p14:tracePt t="37106" x="10985500" y="2787650"/>
          <p14:tracePt t="37113" x="10993438" y="2787650"/>
          <p14:tracePt t="37121" x="11002963" y="2770188"/>
          <p14:tracePt t="37128" x="11018838" y="2770188"/>
          <p14:tracePt t="37137" x="11028363" y="2770188"/>
          <p14:tracePt t="37142" x="11036300" y="2770188"/>
          <p14:tracePt t="37149" x="11044238" y="2770188"/>
          <p14:tracePt t="37157" x="11053763" y="2770188"/>
          <p14:tracePt t="37171" x="11061700" y="2770188"/>
          <p14:tracePt t="37179" x="11079163" y="2770188"/>
          <p14:tracePt t="37186" x="11087100" y="2762250"/>
          <p14:tracePt t="37193" x="11112500" y="2762250"/>
          <p14:tracePt t="37201" x="11129963" y="2762250"/>
          <p14:tracePt t="37208" x="11137900" y="2762250"/>
          <p14:tracePt t="37215" x="11155363" y="2762250"/>
          <p14:tracePt t="37230" x="11180763" y="2762250"/>
          <p14:tracePt t="37237" x="11188700" y="2762250"/>
          <p14:tracePt t="37244" x="11198225" y="2762250"/>
          <p14:tracePt t="37253" x="11215688" y="2762250"/>
          <p14:tracePt t="37259" x="11223625" y="2762250"/>
          <p14:tracePt t="37266" x="11249025" y="2762250"/>
          <p14:tracePt t="37273" x="11266488" y="2762250"/>
          <p14:tracePt t="37281" x="11274425" y="2762250"/>
          <p14:tracePt t="37288" x="11291888" y="2762250"/>
          <p14:tracePt t="37295" x="11299825" y="2762250"/>
          <p14:tracePt t="37303" x="11325225" y="2752725"/>
          <p14:tracePt t="37310" x="11350625" y="2752725"/>
          <p14:tracePt t="37317" x="11368088" y="2752725"/>
          <p14:tracePt t="37324" x="11401425" y="2752725"/>
          <p14:tracePt t="37332" x="11418888" y="2752725"/>
          <p14:tracePt t="37339" x="11426825" y="2752725"/>
          <p14:tracePt t="37346" x="11452225" y="2752725"/>
          <p14:tracePt t="37354" x="11477625" y="2752725"/>
          <p14:tracePt t="37361" x="11487150" y="2752725"/>
          <p14:tracePt t="37369" x="11503025" y="2752725"/>
          <p14:tracePt t="37375" x="11520488" y="2752725"/>
          <p14:tracePt t="37383" x="11530013" y="2752725"/>
          <p14:tracePt t="37390" x="11555413" y="2752725"/>
          <p14:tracePt t="37397" x="11563350" y="2752725"/>
          <p14:tracePt t="37405" x="11571288" y="2752725"/>
          <p14:tracePt t="37412" x="11588750" y="2752725"/>
          <p14:tracePt t="37419" x="11596688" y="2752725"/>
          <p14:tracePt t="37427" x="11622088" y="2752725"/>
          <p14:tracePt t="37434" x="11631613" y="2752725"/>
          <p14:tracePt t="37441" x="11639550" y="2752725"/>
          <p14:tracePt t="37448" x="11657013" y="2752725"/>
          <p14:tracePt t="37456" x="11664950" y="2752725"/>
          <p14:tracePt t="37463" x="11690350" y="2752725"/>
          <p14:tracePt t="37471" x="11707813" y="2752725"/>
          <p14:tracePt t="37477" x="11715750" y="2752725"/>
          <p14:tracePt t="37486" x="11733213" y="2752725"/>
          <p14:tracePt t="37492" x="11750675" y="2752725"/>
          <p14:tracePt t="37499" x="11766550" y="2752725"/>
          <p14:tracePt t="37507" x="11784013" y="2752725"/>
          <p14:tracePt t="37514" x="11791950" y="2752725"/>
          <p14:tracePt t="37521" x="11826875" y="2752725"/>
          <p14:tracePt t="37529" x="11844338" y="2752725"/>
          <p14:tracePt t="37536" x="11852275" y="2752725"/>
          <p14:tracePt t="37543" x="11877675" y="2752725"/>
          <p14:tracePt t="37550" x="11903075" y="2752725"/>
          <p14:tracePt t="37558" x="11920538" y="2762250"/>
          <p14:tracePt t="37565" x="11936413" y="2762250"/>
          <p14:tracePt t="37572" x="11953875" y="2762250"/>
          <p14:tracePt t="37580" x="11971338" y="2762250"/>
          <p14:tracePt t="37587" x="11988800" y="2762250"/>
          <p14:tracePt t="37594" x="11996738" y="2762250"/>
          <p14:tracePt t="37609" x="12004675" y="2762250"/>
          <p14:tracePt t="37631" x="12004675" y="2778125"/>
          <p14:tracePt t="37944" x="12004675" y="2787650"/>
          <p14:tracePt t="37952" x="11996738" y="2787650"/>
          <p14:tracePt t="37958" x="11988800" y="2787650"/>
          <p14:tracePt t="37965" x="11979275" y="2795588"/>
          <p14:tracePt t="37980" x="11971338" y="2795588"/>
          <p14:tracePt t="37987" x="11953875" y="2795588"/>
          <p14:tracePt t="37994" x="11945938" y="2805113"/>
          <p14:tracePt t="38002" x="11936413" y="2805113"/>
          <p14:tracePt t="38009" x="11928475" y="2805113"/>
          <p14:tracePt t="38017" x="11911013" y="2805113"/>
          <p14:tracePt t="38024" x="11877675" y="2820988"/>
          <p14:tracePt t="38031" x="11860213" y="2820988"/>
          <p14:tracePt t="38038" x="11844338" y="2820988"/>
          <p14:tracePt t="38046" x="11818938" y="2820988"/>
          <p14:tracePt t="38053" x="11784013" y="2820988"/>
          <p14:tracePt t="38060" x="11766550" y="2820988"/>
          <p14:tracePt t="38068" x="11741150" y="2820988"/>
          <p14:tracePt t="38075" x="11707813" y="2830513"/>
          <p14:tracePt t="38082" x="11682413" y="2838450"/>
          <p14:tracePt t="38089" x="11664950" y="2846388"/>
          <p14:tracePt t="38097" x="11631613" y="2846388"/>
          <p14:tracePt t="38105" x="11606213" y="2846388"/>
          <p14:tracePt t="38111" x="11588750" y="2855913"/>
          <p14:tracePt t="38121" x="11555413" y="2863850"/>
          <p14:tracePt t="38125" x="11530013" y="2871788"/>
          <p14:tracePt t="38133" x="11495088" y="2881313"/>
          <p14:tracePt t="38140" x="11452225" y="2881313"/>
          <p14:tracePt t="38147" x="11418888" y="2889250"/>
          <p14:tracePt t="38155" x="11368088" y="2906713"/>
          <p14:tracePt t="38162" x="11342688" y="2914650"/>
          <p14:tracePt t="38171" x="11291888" y="2922588"/>
          <p14:tracePt t="38177" x="11256963" y="2932113"/>
          <p14:tracePt t="38184" x="11198225" y="2940050"/>
          <p14:tracePt t="38191" x="11155363" y="2949575"/>
          <p14:tracePt t="38198" x="11104563" y="2957513"/>
          <p14:tracePt t="38206" x="11079163" y="2965450"/>
          <p14:tracePt t="38213" x="11044238" y="2974975"/>
          <p14:tracePt t="38220" x="11002963" y="2974975"/>
          <p14:tracePt t="38228" x="10968038" y="2974975"/>
          <p14:tracePt t="38236" x="10934700" y="2974975"/>
          <p14:tracePt t="38242" x="10909300" y="2974975"/>
          <p14:tracePt t="38249" x="10891838" y="2974975"/>
          <p14:tracePt t="38257" x="10866438" y="2974975"/>
          <p14:tracePt t="38264" x="10858500" y="2974975"/>
          <p14:tracePt t="38271" x="10841038" y="2974975"/>
          <p14:tracePt t="38279" x="10833100" y="2974975"/>
          <p14:tracePt t="38293" x="10823575" y="2974975"/>
          <p14:tracePt t="38301" x="10815638" y="2974975"/>
          <p14:tracePt t="38308" x="10807700" y="2974975"/>
          <p14:tracePt t="38315" x="10798175" y="2974975"/>
          <p14:tracePt t="38869" x="10782300" y="2974975"/>
          <p14:tracePt t="38876" x="10764838" y="2974975"/>
          <p14:tracePt t="38883" x="10739438" y="2974975"/>
          <p14:tracePt t="38890" x="10714038" y="2974975"/>
          <p14:tracePt t="38898" x="10696575" y="2974975"/>
          <p14:tracePt t="38905" x="10671175" y="2974975"/>
          <p14:tracePt t="38912" x="10645775" y="2974975"/>
          <p14:tracePt t="38920" x="10637838" y="2974975"/>
          <p14:tracePt t="38927" x="10620375" y="2974975"/>
          <p14:tracePt t="38934" x="10612438" y="2974975"/>
          <p14:tracePt t="38942" x="10602913" y="2974975"/>
          <p14:tracePt t="38949" x="10594975" y="2974975"/>
          <p14:tracePt t="38956" x="10577513" y="2982913"/>
          <p14:tracePt t="38964" x="10560050" y="2982913"/>
          <p14:tracePt t="38971" x="10552113" y="2982913"/>
          <p14:tracePt t="38978" x="10552113" y="2990850"/>
          <p14:tracePt t="38986" x="10544175" y="2990850"/>
          <p14:tracePt t="38992" x="10534650" y="2990850"/>
          <p14:tracePt t="39007" x="10526713" y="2990850"/>
          <p14:tracePt t="39014" x="10509250" y="2990850"/>
          <p14:tracePt t="39029" x="10501313" y="2990850"/>
          <p14:tracePt t="41564" x="10493375" y="2990850"/>
          <p14:tracePt t="41571" x="10483850" y="2990850"/>
          <p14:tracePt t="41586" x="10475913" y="2990850"/>
          <p14:tracePt t="41594" x="10467975" y="2990850"/>
          <p14:tracePt t="41666" x="10450513" y="2990850"/>
          <p14:tracePt t="41753" x="10442575" y="2990850"/>
          <p14:tracePt t="41768" x="10433050" y="2990850"/>
          <p14:tracePt t="41775" x="10425113" y="2990850"/>
          <p14:tracePt t="41790" x="10415588" y="2990850"/>
          <p14:tracePt t="41804" x="10407650" y="2982913"/>
          <p14:tracePt t="41812" x="10399713" y="2982913"/>
          <p14:tracePt t="41819" x="10390188" y="2982913"/>
          <p14:tracePt t="41826" x="10382250" y="2982913"/>
          <p14:tracePt t="41835" x="10374313" y="2982913"/>
          <p14:tracePt t="41855" x="10364788" y="2982913"/>
          <p14:tracePt t="41862" x="10356850" y="2982913"/>
          <p14:tracePt t="41877" x="10348913" y="2982913"/>
          <p14:tracePt t="41885" x="10339388" y="2982913"/>
          <p14:tracePt t="41928" x="10331450" y="2982913"/>
          <p14:tracePt t="42016" x="10323513" y="2982913"/>
          <p14:tracePt t="42023" x="10313988" y="2982913"/>
          <p14:tracePt t="42037" x="10306050" y="2982913"/>
          <p14:tracePt t="42045" x="10298113" y="2982913"/>
          <p14:tracePt t="42053" x="10288588" y="2982913"/>
          <p14:tracePt t="42059" x="10288588" y="2974975"/>
          <p14:tracePt t="42067" x="10280650" y="2974975"/>
          <p14:tracePt t="42074" x="10263188" y="2965450"/>
          <p14:tracePt t="42088" x="10255250" y="2965450"/>
          <p14:tracePt t="42095" x="10245725" y="2965450"/>
          <p14:tracePt t="42212" x="10237788" y="2965450"/>
          <p14:tracePt t="42219" x="10229850" y="2965450"/>
          <p14:tracePt t="42227" x="10220325" y="2965450"/>
          <p14:tracePt t="42241" x="10204450" y="2965450"/>
          <p14:tracePt t="42256" x="10194925" y="2965450"/>
          <p14:tracePt t="42263" x="10186988" y="2965450"/>
          <p14:tracePt t="42270" x="10179050" y="2965450"/>
          <p14:tracePt t="42285" x="10169525" y="2965450"/>
          <p14:tracePt t="42292" x="10161588" y="2965450"/>
          <p14:tracePt t="42306" x="10136188" y="2965450"/>
          <p14:tracePt t="42314" x="10126663" y="2965450"/>
          <p14:tracePt t="42329" x="10110788" y="2965450"/>
          <p14:tracePt t="42336" x="10101263" y="2965450"/>
          <p14:tracePt t="42351" x="10093325" y="2965450"/>
          <p14:tracePt t="42358" x="10085388" y="2965450"/>
          <p14:tracePt t="42365" x="10075863" y="2965450"/>
          <p14:tracePt t="42372" x="10067925" y="2965450"/>
          <p14:tracePt t="42380" x="10059988" y="2965450"/>
          <p14:tracePt t="42394" x="10050463" y="2965450"/>
          <p14:tracePt t="42401" x="10042525" y="2965450"/>
          <p14:tracePt t="42416" x="10034588" y="2965450"/>
          <p14:tracePt t="42423" x="10017125" y="2965450"/>
          <p14:tracePt t="42438" x="10009188" y="2965450"/>
          <p14:tracePt t="42446" x="9999663" y="2965450"/>
          <p14:tracePt t="42460" x="9991725" y="2965450"/>
          <p14:tracePt t="42467" x="9983788" y="2965450"/>
          <p14:tracePt t="42482" x="9974263" y="2965450"/>
          <p14:tracePt t="43472" x="9983788" y="2965450"/>
          <p14:tracePt t="43486" x="9991725" y="2965450"/>
          <p14:tracePt t="43509" x="9999663" y="2965450"/>
          <p14:tracePt t="43516" x="10009188" y="2974975"/>
          <p14:tracePt t="43523" x="10017125" y="2974975"/>
          <p14:tracePt t="43530" x="10034588" y="2974975"/>
          <p14:tracePt t="43538" x="10042525" y="2974975"/>
          <p14:tracePt t="43545" x="10059988" y="2982913"/>
          <p14:tracePt t="43553" x="10075863" y="2990850"/>
          <p14:tracePt t="43560" x="10101263" y="3000375"/>
          <p14:tracePt t="43567" x="10110788" y="3008313"/>
          <p14:tracePt t="43574" x="10126663" y="3016250"/>
          <p14:tracePt t="43581" x="10144125" y="3016250"/>
          <p14:tracePt t="43596" x="10161588" y="3016250"/>
          <p14:tracePt t="43603" x="10179050" y="3033713"/>
          <p14:tracePt t="43618" x="10194925" y="3033713"/>
          <p14:tracePt t="43625" x="10204450" y="3033713"/>
          <p14:tracePt t="43632" x="10204450" y="3041650"/>
          <p14:tracePt t="43640" x="10212388" y="3041650"/>
          <p14:tracePt t="43647" x="10229850" y="3041650"/>
          <p14:tracePt t="43661" x="10237788" y="3041650"/>
          <p14:tracePt t="43669" x="10245725" y="3041650"/>
          <p14:tracePt t="43968" x="10288588" y="3041650"/>
          <p14:tracePt t="43975" x="10364788" y="3041650"/>
          <p14:tracePt t="43982" x="10433050" y="3041650"/>
          <p14:tracePt t="43989" x="10475913" y="3041650"/>
          <p14:tracePt t="43997" x="10534650" y="3051175"/>
          <p14:tracePt t="44004" x="10585450" y="3059113"/>
          <p14:tracePt t="44011" x="10645775" y="3067050"/>
          <p14:tracePt t="44018" x="10688638" y="3076575"/>
          <p14:tracePt t="44026" x="10747375" y="3094038"/>
          <p14:tracePt t="44035" x="10823575" y="3101975"/>
          <p14:tracePt t="44040" x="10866438" y="3109913"/>
          <p14:tracePt t="44048" x="10926763" y="3109913"/>
          <p14:tracePt t="44055" x="10960100" y="3119438"/>
          <p14:tracePt t="44062" x="10993438" y="3135313"/>
          <p14:tracePt t="44069" x="11036300" y="3144838"/>
          <p14:tracePt t="44077" x="11071225" y="3152775"/>
          <p14:tracePt t="44084" x="11104563" y="3160713"/>
          <p14:tracePt t="44091" x="11137900" y="3170238"/>
          <p14:tracePt t="44098" x="11163300" y="3178175"/>
          <p14:tracePt t="44106" x="11188700" y="3186113"/>
          <p14:tracePt t="44118" x="11215688" y="3195638"/>
          <p14:tracePt t="44120" x="11241088" y="3203575"/>
          <p14:tracePt t="44128" x="11282363" y="3203575"/>
          <p14:tracePt t="44136" x="11307763" y="3221038"/>
          <p14:tracePt t="44142" x="11325225" y="3221038"/>
          <p14:tracePt t="44151" x="11360150" y="3221038"/>
          <p14:tracePt t="44157" x="11393488" y="3221038"/>
          <p14:tracePt t="44164" x="11401425" y="3221038"/>
          <p14:tracePt t="44172" x="11444288" y="3221038"/>
          <p14:tracePt t="44179" x="11469688" y="3221038"/>
          <p14:tracePt t="44186" x="11512550" y="3221038"/>
          <p14:tracePt t="44193" x="11537950" y="3221038"/>
          <p14:tracePt t="44201" x="11555413" y="3221038"/>
          <p14:tracePt t="44208" x="11580813" y="3221038"/>
          <p14:tracePt t="44215" x="11588750" y="3221038"/>
          <p14:tracePt t="44222" x="11596688" y="3221038"/>
          <p14:tracePt t="44237" x="11606213" y="3221038"/>
          <p14:tracePt t="44383" x="11606213" y="3228975"/>
          <p14:tracePt t="44404" x="11606213" y="3238500"/>
          <p14:tracePt t="44434" x="11606213" y="3246438"/>
          <p14:tracePt t="44441" x="11606213" y="3254375"/>
          <p14:tracePt t="44448" x="11596688" y="3263900"/>
          <p14:tracePt t="44455" x="11588750" y="3263900"/>
          <p14:tracePt t="44463" x="11571288" y="3263900"/>
          <p14:tracePt t="44470" x="11545888" y="3263900"/>
          <p14:tracePt t="44477" x="11520488" y="3263900"/>
          <p14:tracePt t="44484" x="11495088" y="3263900"/>
          <p14:tracePt t="44492" x="11469688" y="3263900"/>
          <p14:tracePt t="44500" x="11444288" y="3263900"/>
          <p14:tracePt t="44506" x="11418888" y="3263900"/>
          <p14:tracePt t="44514" x="11393488" y="3263900"/>
          <p14:tracePt t="44521" x="11368088" y="3263900"/>
          <p14:tracePt t="44528" x="11350625" y="3263900"/>
          <p14:tracePt t="44536" x="11333163" y="3263900"/>
          <p14:tracePt t="44543" x="11317288" y="3263900"/>
          <p14:tracePt t="44552" x="11299825" y="3263900"/>
          <p14:tracePt t="44557" x="11266488" y="3263900"/>
          <p14:tracePt t="44565" x="11241088" y="3263900"/>
          <p14:tracePt t="44572" x="11223625" y="3263900"/>
          <p14:tracePt t="44580" x="11188700" y="3263900"/>
          <p14:tracePt t="44586" x="11155363" y="3263900"/>
          <p14:tracePt t="44594" x="11112500" y="3263900"/>
          <p14:tracePt t="44602" x="11079163" y="3254375"/>
          <p14:tracePt t="44608" x="11036300" y="3246438"/>
          <p14:tracePt t="44617" x="10977563" y="3238500"/>
          <p14:tracePt t="44623" x="10917238" y="3228975"/>
          <p14:tracePt t="44630" x="10883900" y="3221038"/>
          <p14:tracePt t="44638" x="10833100" y="3211513"/>
          <p14:tracePt t="44645" x="10772775" y="3203575"/>
          <p14:tracePt t="44653" x="10721975" y="3203575"/>
          <p14:tracePt t="44659" x="10653713" y="3178175"/>
          <p14:tracePt t="44667" x="10560050" y="3178175"/>
          <p14:tracePt t="44674" x="10458450" y="3178175"/>
          <p14:tracePt t="44681" x="10390188" y="3178175"/>
          <p14:tracePt t="44689" x="10331450" y="3178175"/>
          <p14:tracePt t="44696" x="10263188" y="3178175"/>
          <p14:tracePt t="44703" x="10212388" y="3178175"/>
          <p14:tracePt t="44710" x="10169525" y="3178175"/>
          <p14:tracePt t="44718" x="10110788" y="3178175"/>
          <p14:tracePt t="44725" x="10085388" y="3178175"/>
          <p14:tracePt t="44733" x="10042525" y="3178175"/>
          <p14:tracePt t="44740" x="10017125" y="3178175"/>
          <p14:tracePt t="44747" x="9999663" y="3178175"/>
          <p14:tracePt t="44754" x="9991725" y="3178175"/>
          <p14:tracePt t="44761" x="9983788" y="3178175"/>
          <p14:tracePt t="44769" x="9974263" y="3178175"/>
          <p14:tracePt t="44987" x="9890125" y="3178175"/>
          <p14:tracePt t="44995" x="9821863" y="3195638"/>
          <p14:tracePt t="45002" x="9745663" y="3203575"/>
          <p14:tracePt t="45009" x="9685338" y="3211513"/>
          <p14:tracePt t="45017" x="9617075" y="3221038"/>
          <p14:tracePt t="45024" x="9540875" y="3228975"/>
          <p14:tracePt t="45031" x="9482138" y="3246438"/>
          <p14:tracePt t="45038" x="9421813" y="3254375"/>
          <p14:tracePt t="45045" x="9363075" y="3271838"/>
          <p14:tracePt t="45052" x="9328150" y="3279775"/>
          <p14:tracePt t="45060" x="9302750" y="3289300"/>
          <p14:tracePt t="45068" x="9269413" y="3297238"/>
          <p14:tracePt t="45074" x="9251950" y="3305175"/>
          <p14:tracePt t="45082" x="9236075" y="3314700"/>
          <p14:tracePt t="45089" x="9218613" y="3322638"/>
          <p14:tracePt t="45096" x="9193213" y="3330575"/>
          <p14:tracePt t="45111" x="9183688" y="3348038"/>
          <p14:tracePt t="45119" x="9175750" y="3355975"/>
          <p14:tracePt t="45133" x="9167813" y="3365500"/>
          <p14:tracePt t="45140" x="9158288" y="3373438"/>
          <p14:tracePt t="45147" x="9150350" y="3373438"/>
          <p14:tracePt t="45162" x="9142413" y="3373438"/>
          <p14:tracePt t="45169" x="9142413" y="3382963"/>
          <p14:tracePt t="45279" x="9142413" y="3390900"/>
          <p14:tracePt t="45337" x="9158288" y="3390900"/>
          <p14:tracePt t="45344" x="9175750" y="3390900"/>
          <p14:tracePt t="45352" x="9193213" y="3382963"/>
          <p14:tracePt t="45359" x="9226550" y="3382963"/>
          <p14:tracePt t="45367" x="9251950" y="3382963"/>
          <p14:tracePt t="45373" x="9294813" y="3373438"/>
          <p14:tracePt t="45381" x="9328150" y="3365500"/>
          <p14:tracePt t="45388" x="9363075" y="3365500"/>
          <p14:tracePt t="45395" x="9405938" y="3365500"/>
          <p14:tracePt t="45402" x="9431338" y="3365500"/>
          <p14:tracePt t="45410" x="9472613" y="3365500"/>
          <p14:tracePt t="45417" x="9515475" y="3365500"/>
          <p14:tracePt t="45424" x="9575800" y="3365500"/>
          <p14:tracePt t="45431" x="9634538" y="3365500"/>
          <p14:tracePt t="45439" x="9720263" y="3365500"/>
          <p14:tracePt t="45446" x="9804400" y="3365500"/>
          <p14:tracePt t="45453" x="9872663" y="3365500"/>
          <p14:tracePt t="45461" x="9931400" y="3365500"/>
          <p14:tracePt t="45468" x="9991725" y="3365500"/>
          <p14:tracePt t="45475" x="10059988" y="3365500"/>
          <p14:tracePt t="45484" x="10118725" y="3365500"/>
          <p14:tracePt t="45490" x="10179050" y="3365500"/>
          <p14:tracePt t="45497" x="10212388" y="3365500"/>
          <p14:tracePt t="45504" x="10255250" y="3365500"/>
          <p14:tracePt t="45512" x="10288588" y="3373438"/>
          <p14:tracePt t="45519" x="10298113" y="3373438"/>
          <p14:tracePt t="45526" x="10331450" y="3382963"/>
          <p14:tracePt t="45534" x="10348913" y="3390900"/>
          <p14:tracePt t="45542" x="10356850" y="3398838"/>
          <p14:tracePt t="45550" x="10356850" y="3408363"/>
          <p14:tracePt t="45556" x="10364788" y="3416300"/>
          <p14:tracePt t="45564" x="10374313" y="3416300"/>
          <p14:tracePt t="45599" x="10374313" y="3424238"/>
          <p14:tracePt t="45606" x="10364788" y="3424238"/>
          <p14:tracePt t="45613" x="10356850" y="3433763"/>
          <p14:tracePt t="45621" x="10331450" y="3441700"/>
          <p14:tracePt t="45628" x="10288588" y="3449638"/>
          <p14:tracePt t="45635" x="10237788" y="3459163"/>
          <p14:tracePt t="45643" x="10169525" y="3484563"/>
          <p14:tracePt t="45650" x="10067925" y="3517900"/>
          <p14:tracePt t="45657" x="9966325" y="3535363"/>
          <p14:tracePt t="45664" x="9864725" y="3560763"/>
          <p14:tracePt t="45672" x="9761538" y="3586163"/>
          <p14:tracePt t="45679" x="9659938" y="3619500"/>
          <p14:tracePt t="45686" x="9566275" y="3636963"/>
          <p14:tracePt t="45693" x="9464675" y="3662363"/>
          <p14:tracePt t="45701" x="9380538" y="3679825"/>
          <p14:tracePt t="45708" x="9302750" y="3697288"/>
          <p14:tracePt t="45717" x="9261475" y="3705225"/>
          <p14:tracePt t="45723" x="9209088" y="3722688"/>
          <p14:tracePt t="45730" x="9193213" y="3730625"/>
          <p14:tracePt t="45738" x="9175750" y="3730625"/>
          <p14:tracePt t="45745" x="9158288" y="3730625"/>
          <p14:tracePt t="45753" x="9150350" y="3730625"/>
          <p14:tracePt t="46087" x="9142413" y="3738563"/>
          <p14:tracePt t="46094" x="9132888" y="3738563"/>
          <p14:tracePt t="46102" x="9132888" y="3748088"/>
          <p14:tracePt t="46109" x="9124950" y="3756025"/>
          <p14:tracePt t="46117" x="9117013" y="3756025"/>
          <p14:tracePt t="46123" x="9107488" y="3763963"/>
          <p14:tracePt t="46131" x="9107488" y="3773488"/>
          <p14:tracePt t="46138" x="9099550" y="3781425"/>
          <p14:tracePt t="46145" x="9091613" y="3790950"/>
          <p14:tracePt t="46152" x="9082088" y="3806825"/>
          <p14:tracePt t="46160" x="9064625" y="3824288"/>
          <p14:tracePt t="46168" x="9048750" y="3841750"/>
          <p14:tracePt t="46174" x="9031288" y="3849688"/>
          <p14:tracePt t="46184" x="9013825" y="3875088"/>
          <p14:tracePt t="46189" x="9005888" y="3892550"/>
          <p14:tracePt t="46196" x="8997950" y="3908425"/>
          <p14:tracePt t="46204" x="8988425" y="3908425"/>
          <p14:tracePt t="46211" x="8980488" y="3917950"/>
          <p14:tracePt t="46218" x="8980488" y="3925888"/>
          <p14:tracePt t="46225" x="8972550" y="3925888"/>
          <p14:tracePt t="46233" x="8963025" y="3943350"/>
          <p14:tracePt t="46240" x="8963025" y="3951288"/>
          <p14:tracePt t="46254" x="8963025" y="3960813"/>
          <p14:tracePt t="46262" x="8963025" y="3968750"/>
          <p14:tracePt t="46269" x="8955088" y="3976688"/>
          <p14:tracePt t="46284" x="8955088" y="3986213"/>
          <p14:tracePt t="46291" x="8955088" y="3994150"/>
          <p14:tracePt t="46298" x="8955088" y="4002088"/>
          <p14:tracePt t="46305" x="8955088" y="4011613"/>
          <p14:tracePt t="46313" x="8955088" y="4019550"/>
          <p14:tracePt t="46327" x="8955088" y="4027488"/>
          <p14:tracePt t="46334" x="8955088" y="4037013"/>
          <p14:tracePt t="46350" x="8955088" y="4044950"/>
          <p14:tracePt t="46356" x="8955088" y="4052888"/>
          <p14:tracePt t="46364" x="8955088" y="4062413"/>
          <p14:tracePt t="46371" x="8955088" y="4070350"/>
          <p14:tracePt t="46378" x="8955088" y="4079875"/>
          <p14:tracePt t="46385" x="8955088" y="4087813"/>
          <p14:tracePt t="46393" x="8947150" y="4087813"/>
          <p14:tracePt t="47311" x="8988425" y="4079875"/>
          <p14:tracePt t="47318" x="9056688" y="4062413"/>
          <p14:tracePt t="47325" x="9132888" y="4052888"/>
          <p14:tracePt t="47332" x="9209088" y="4037013"/>
          <p14:tracePt t="47340" x="9294813" y="4027488"/>
          <p14:tracePt t="47347" x="9380538" y="4019550"/>
          <p14:tracePt t="47354" x="9464675" y="3994150"/>
          <p14:tracePt t="47362" x="9523413" y="3994150"/>
          <p14:tracePt t="47369" x="9601200" y="3994150"/>
          <p14:tracePt t="47376" x="9652000" y="3994150"/>
          <p14:tracePt t="47383" x="9736138" y="3994150"/>
          <p14:tracePt t="47391" x="9821863" y="3994150"/>
          <p14:tracePt t="47398" x="9906000" y="3994150"/>
          <p14:tracePt t="47405" x="9991725" y="3994150"/>
          <p14:tracePt t="47412" x="10050463" y="3994150"/>
          <p14:tracePt t="47420" x="10110788" y="3994150"/>
          <p14:tracePt t="47428" x="10153650" y="3994150"/>
          <p14:tracePt t="47435" x="10212388" y="3994150"/>
          <p14:tracePt t="47442" x="10245725" y="3994150"/>
          <p14:tracePt t="47449" x="10288588" y="4002088"/>
          <p14:tracePt t="47456" x="10323513" y="4002088"/>
          <p14:tracePt t="47464" x="10348913" y="4002088"/>
          <p14:tracePt t="47471" x="10374313" y="4002088"/>
          <p14:tracePt t="47478" x="10407650" y="4002088"/>
          <p14:tracePt t="47486" x="10442575" y="4002088"/>
          <p14:tracePt t="47493" x="10458450" y="4002088"/>
          <p14:tracePt t="47500" x="10483850" y="4002088"/>
          <p14:tracePt t="47507" x="10518775" y="4002088"/>
          <p14:tracePt t="47515" x="10534650" y="4002088"/>
          <p14:tracePt t="47522" x="10560050" y="4002088"/>
          <p14:tracePt t="47529" x="10585450" y="3994150"/>
          <p14:tracePt t="47537" x="10612438" y="3994150"/>
          <p14:tracePt t="47544" x="10620375" y="3994150"/>
          <p14:tracePt t="47551" x="10628313" y="3994150"/>
          <p14:tracePt t="47558" x="10637838" y="3994150"/>
          <p14:tracePt t="47573" x="10645775" y="3994150"/>
          <p14:tracePt t="47580" x="10663238" y="3994150"/>
          <p14:tracePt t="47588" x="10671175" y="3994150"/>
          <p14:tracePt t="47595" x="10688638" y="3994150"/>
          <p14:tracePt t="47602" x="10696575" y="3994150"/>
          <p14:tracePt t="47609" x="10714038" y="3994150"/>
          <p14:tracePt t="47616" x="10729913" y="3994150"/>
          <p14:tracePt t="47624" x="10747375" y="3994150"/>
          <p14:tracePt t="47632" x="10764838" y="3994150"/>
          <p14:tracePt t="47638" x="10772775" y="3994150"/>
          <p14:tracePt t="47646" x="10790238" y="3994150"/>
          <p14:tracePt t="47653" x="10798175" y="3994150"/>
          <p14:tracePt t="47660" x="10807700" y="3994150"/>
          <p14:tracePt t="47667" x="10815638" y="3994150"/>
          <p14:tracePt t="47675" x="10823575" y="4002088"/>
          <p14:tracePt t="47690" x="10833100" y="4011613"/>
          <p14:tracePt t="47697" x="10841038" y="4011613"/>
          <p14:tracePt t="47704" x="10848975" y="4011613"/>
          <p14:tracePt t="47711" x="10848975" y="4019550"/>
          <p14:tracePt t="47718" x="10848975" y="4027488"/>
          <p14:tracePt t="47726" x="10848975" y="4037013"/>
          <p14:tracePt t="48047" x="10866438" y="4037013"/>
          <p14:tracePt t="48053" x="10901363" y="4037013"/>
          <p14:tracePt t="48061" x="10926763" y="4044950"/>
          <p14:tracePt t="48068" x="10952163" y="4044950"/>
          <p14:tracePt t="48076" x="10977563" y="4044950"/>
          <p14:tracePt t="48083" x="10985500" y="4044950"/>
          <p14:tracePt t="48090" x="11010900" y="4052888"/>
          <p14:tracePt t="48098" x="11028363" y="4062413"/>
          <p14:tracePt t="48105" x="11044238" y="4062413"/>
          <p14:tracePt t="48116" x="11044238" y="4070350"/>
          <p14:tracePt t="48119" x="11061700" y="4070350"/>
          <p14:tracePt t="48127" x="11071225" y="4079875"/>
          <p14:tracePt t="48134" x="11087100" y="4087813"/>
          <p14:tracePt t="48141" x="11104563" y="4095750"/>
          <p14:tracePt t="48149" x="11112500" y="4105275"/>
          <p14:tracePt t="48155" x="11122025" y="4113213"/>
          <p14:tracePt t="48163" x="11137900" y="4121150"/>
          <p14:tracePt t="48170" x="11163300" y="4130675"/>
          <p14:tracePt t="48178" x="11180763" y="4138613"/>
          <p14:tracePt t="48184" x="11188700" y="4146550"/>
          <p14:tracePt t="48192" x="11206163" y="4146550"/>
          <p14:tracePt t="48200" x="11231563" y="4156075"/>
          <p14:tracePt t="48206" x="11241088" y="4156075"/>
          <p14:tracePt t="48214" x="11256963" y="4156075"/>
          <p14:tracePt t="48221" x="11274425" y="4156075"/>
          <p14:tracePt t="48229" x="11282363" y="4156075"/>
          <p14:tracePt t="48236" x="11307763" y="4156075"/>
          <p14:tracePt t="48243" x="11317288" y="4156075"/>
          <p14:tracePt t="48251" x="11333163" y="4156075"/>
          <p14:tracePt t="48258" x="11350625" y="4156075"/>
          <p14:tracePt t="48266" x="11368088" y="4156075"/>
          <p14:tracePt t="48272" x="11376025" y="4156075"/>
          <p14:tracePt t="48280" x="11385550" y="4156075"/>
          <p14:tracePt t="48294" x="11393488" y="4156075"/>
          <p14:tracePt t="48301" x="11401425" y="4156075"/>
          <p14:tracePt t="48389" x="11393488" y="4156075"/>
          <p14:tracePt t="48397" x="11333163" y="4156075"/>
          <p14:tracePt t="48403" x="11231563" y="4146550"/>
          <p14:tracePt t="48410" x="11104563" y="4138613"/>
          <p14:tracePt t="48418" x="10968038" y="4138613"/>
          <p14:tracePt t="48425" x="10798175" y="4138613"/>
          <p14:tracePt t="48433" x="10585450" y="4138613"/>
          <p14:tracePt t="48440" x="10442575" y="4156075"/>
          <p14:tracePt t="48447" x="10313988" y="4164013"/>
          <p14:tracePt t="48454" x="10169525" y="4197350"/>
          <p14:tracePt t="48462" x="9991725" y="4224338"/>
          <p14:tracePt t="48469" x="9864725" y="4240213"/>
          <p14:tracePt t="48476" x="9745663" y="4257675"/>
          <p14:tracePt t="48484" x="9652000" y="4275138"/>
          <p14:tracePt t="48491" x="9523413" y="4283075"/>
          <p14:tracePt t="48500" x="9405938" y="4291013"/>
          <p14:tracePt t="48505" x="9294813" y="4316413"/>
          <p14:tracePt t="48512" x="9218613" y="4316413"/>
          <p14:tracePt t="48520" x="9150350" y="4316413"/>
          <p14:tracePt t="48527" x="9091613" y="4316413"/>
          <p14:tracePt t="48534" x="9056688" y="4316413"/>
          <p14:tracePt t="48542" x="9039225" y="4316413"/>
          <p14:tracePt t="48550" x="9005888" y="4316413"/>
          <p14:tracePt t="48556" x="8988425" y="4316413"/>
          <p14:tracePt t="48571" x="8980488" y="4316413"/>
          <p14:tracePt t="48578" x="8972550" y="4316413"/>
          <p14:tracePt t="48585" x="8963025" y="4316413"/>
          <p14:tracePt t="48833" x="8947150" y="4325938"/>
          <p14:tracePt t="48841" x="8921750" y="4333875"/>
          <p14:tracePt t="48849" x="8912225" y="4333875"/>
          <p14:tracePt t="48855" x="8886825" y="4341813"/>
          <p14:tracePt t="48862" x="8878888" y="4341813"/>
          <p14:tracePt t="48869" x="8869363" y="4351338"/>
          <p14:tracePt t="48877" x="8869363" y="4359275"/>
          <p14:tracePt t="48884" x="8853488" y="4368800"/>
          <p14:tracePt t="48899" x="8843963" y="4384675"/>
          <p14:tracePt t="48906" x="8828088" y="4394200"/>
          <p14:tracePt t="48913" x="8818563" y="4394200"/>
          <p14:tracePt t="48921" x="8818563" y="4410075"/>
          <p14:tracePt t="48928" x="8810625" y="4427538"/>
          <p14:tracePt t="48935" x="8802688" y="4427538"/>
          <p14:tracePt t="48942" x="8793163" y="4435475"/>
          <p14:tracePt t="48950" x="8793163" y="4445000"/>
          <p14:tracePt t="48957" x="8793163" y="4452938"/>
          <p14:tracePt t="48966" x="8793163" y="4460875"/>
          <p14:tracePt t="48972" x="8793163" y="4470400"/>
          <p14:tracePt t="48986" x="8793163" y="4478338"/>
          <p14:tracePt t="48993" x="8793163" y="4486275"/>
          <p14:tracePt t="49001" x="8810625" y="4495800"/>
          <p14:tracePt t="49008" x="8818563" y="4503738"/>
          <p14:tracePt t="49016" x="8853488" y="4503738"/>
          <p14:tracePt t="49022" x="8878888" y="4503738"/>
          <p14:tracePt t="49030" x="8921750" y="4503738"/>
          <p14:tracePt t="49037" x="8947150" y="4503738"/>
          <p14:tracePt t="49044" x="8980488" y="4503738"/>
          <p14:tracePt t="49051" x="9005888" y="4503738"/>
          <p14:tracePt t="49059" x="9023350" y="4503738"/>
          <p14:tracePt t="49066" x="9039225" y="4503738"/>
          <p14:tracePt t="49074" x="9064625" y="4503738"/>
          <p14:tracePt t="49088" x="9074150" y="4503738"/>
          <p14:tracePt t="49095" x="9082088" y="4503738"/>
          <p14:tracePt t="49102" x="9091613" y="4503738"/>
          <p14:tracePt t="52330" x="9031288" y="4445000"/>
          <p14:tracePt t="52337" x="8929688" y="4351338"/>
          <p14:tracePt t="52344" x="8777288" y="4214813"/>
          <p14:tracePt t="52352" x="8521700" y="4044950"/>
          <p14:tracePt t="52359" x="8283575" y="3875088"/>
          <p14:tracePt t="52366" x="8054975" y="3730625"/>
          <p14:tracePt t="52374" x="7697788" y="3578225"/>
          <p14:tracePt t="52382" x="7383463" y="3492500"/>
          <p14:tracePt t="52389" x="7034213" y="3382963"/>
          <p14:tracePt t="52396" x="6643688" y="3305175"/>
          <p14:tracePt t="52403" x="6397625" y="3279775"/>
          <p14:tracePt t="52410" x="6116638" y="3228975"/>
          <p14:tracePt t="52417" x="5845175" y="3211513"/>
          <p14:tracePt t="52425" x="5708650" y="3195638"/>
          <p14:tracePt t="52433" x="5581650" y="3195638"/>
          <p14:tracePt t="52439" x="5472113" y="3195638"/>
          <p14:tracePt t="52448" x="5353050" y="3195638"/>
          <p14:tracePt t="52454" x="5259388" y="3195638"/>
          <p14:tracePt t="52461" x="5208588" y="3195638"/>
          <p14:tracePt t="52468" x="5191125" y="3195638"/>
          <p14:tracePt t="52476" x="5173663" y="3195638"/>
          <p14:tracePt t="52687" x="5097463" y="3119438"/>
          <p14:tracePt t="52694" x="4859338" y="2914650"/>
          <p14:tracePt t="52702" x="4486275" y="2643188"/>
          <p14:tracePt t="52709" x="4103688" y="2362200"/>
          <p14:tracePt t="52717" x="3619500" y="2039938"/>
          <p14:tracePt t="52723" x="3160713" y="1776413"/>
          <p14:tracePt t="52731" x="2709863" y="1504950"/>
          <p14:tracePt t="52738" x="2286000" y="1266825"/>
          <p14:tracePt t="52745" x="1997075" y="1087438"/>
          <p14:tracePt t="52752" x="1749425" y="952500"/>
          <p14:tracePt t="52760" x="1495425" y="815975"/>
          <p14:tracePt t="52767" x="1350963" y="722313"/>
          <p14:tracePt t="52774" x="1308100" y="704850"/>
          <p14:tracePt t="52783" x="1231900" y="646113"/>
          <p14:tracePt t="52789" x="1189038" y="628650"/>
          <p14:tracePt t="52798" x="1163638" y="620713"/>
          <p14:tracePt t="52963" x="1104900" y="458788"/>
          <p14:tracePt t="52971" x="1028700" y="296863"/>
          <p14:tracePt t="52978" x="968375" y="177800"/>
          <p14:tracePt t="52986" x="884238" y="68263"/>
        </p14:tracePtLst>
      </p14:laserTraceLst>
    </p:ext>
  </p:extLst>
</p:sld>
</file>

<file path=ppt/theme/theme1.xml><?xml version="1.0" encoding="utf-8"?>
<a:theme xmlns:a="http://schemas.openxmlformats.org/drawingml/2006/main" name="Cover and End Slide Master">
  <a:themeElements>
    <a:clrScheme name="ALLPPT-407">
      <a:dk1>
        <a:sysClr val="windowText" lastClr="000000"/>
      </a:dk1>
      <a:lt1>
        <a:sysClr val="window" lastClr="FFFFFF"/>
      </a:lt1>
      <a:dk2>
        <a:srgbClr val="44546A"/>
      </a:dk2>
      <a:lt2>
        <a:srgbClr val="E7E6E6"/>
      </a:lt2>
      <a:accent1>
        <a:srgbClr val="1FFBFD"/>
      </a:accent1>
      <a:accent2>
        <a:srgbClr val="0AA6ED"/>
      </a:accent2>
      <a:accent3>
        <a:srgbClr val="0085F2"/>
      </a:accent3>
      <a:accent4>
        <a:srgbClr val="125AC4"/>
      </a:accent4>
      <a:accent5>
        <a:srgbClr val="5A28C8"/>
      </a:accent5>
      <a:accent6>
        <a:srgbClr val="351876"/>
      </a:accent6>
      <a:hlink>
        <a:srgbClr val="FFFFFF"/>
      </a:hlink>
      <a:folHlink>
        <a:srgbClr val="26262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601">
      <a:dk1>
        <a:sysClr val="windowText" lastClr="000000"/>
      </a:dk1>
      <a:lt1>
        <a:sysClr val="window" lastClr="FFFFFF"/>
      </a:lt1>
      <a:dk2>
        <a:srgbClr val="44546A"/>
      </a:dk2>
      <a:lt2>
        <a:srgbClr val="E7E6E6"/>
      </a:lt2>
      <a:accent1>
        <a:srgbClr val="01D1D3"/>
      </a:accent1>
      <a:accent2>
        <a:srgbClr val="0AA6ED"/>
      </a:accent2>
      <a:accent3>
        <a:srgbClr val="0085F2"/>
      </a:accent3>
      <a:accent4>
        <a:srgbClr val="125AC4"/>
      </a:accent4>
      <a:accent5>
        <a:srgbClr val="5A28C8"/>
      </a:accent5>
      <a:accent6>
        <a:srgbClr val="351876"/>
      </a:accent6>
      <a:hlink>
        <a:srgbClr val="FFFFFF"/>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407">
      <a:dk1>
        <a:sysClr val="windowText" lastClr="000000"/>
      </a:dk1>
      <a:lt1>
        <a:sysClr val="window" lastClr="FFFFFF"/>
      </a:lt1>
      <a:dk2>
        <a:srgbClr val="44546A"/>
      </a:dk2>
      <a:lt2>
        <a:srgbClr val="E7E6E6"/>
      </a:lt2>
      <a:accent1>
        <a:srgbClr val="1FFBFD"/>
      </a:accent1>
      <a:accent2>
        <a:srgbClr val="0AA6ED"/>
      </a:accent2>
      <a:accent3>
        <a:srgbClr val="0085F2"/>
      </a:accent3>
      <a:accent4>
        <a:srgbClr val="125AC4"/>
      </a:accent4>
      <a:accent5>
        <a:srgbClr val="5A28C8"/>
      </a:accent5>
      <a:accent6>
        <a:srgbClr val="351876"/>
      </a:accent6>
      <a:hlink>
        <a:srgbClr val="FFFFFF"/>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8052</TotalTime>
  <Words>1462</Words>
  <Application>Microsoft Office PowerPoint</Application>
  <PresentationFormat>Widescreen</PresentationFormat>
  <Paragraphs>169</Paragraphs>
  <Slides>18</Slides>
  <Notes>17</Notes>
  <HiddenSlides>0</HiddenSlides>
  <MMClips>0</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18</vt:i4>
      </vt:variant>
    </vt:vector>
  </HeadingPairs>
  <TitlesOfParts>
    <vt:vector size="34" baseType="lpstr">
      <vt:lpstr>Gill sans</vt:lpstr>
      <vt:lpstr>Arial</vt:lpstr>
      <vt:lpstr>Calibri</vt:lpstr>
      <vt:lpstr>Calibri Light</vt:lpstr>
      <vt:lpstr>Cambria</vt:lpstr>
      <vt:lpstr>Candara</vt:lpstr>
      <vt:lpstr>Courier New</vt:lpstr>
      <vt:lpstr>Roboto</vt:lpstr>
      <vt:lpstr>Rockwell</vt:lpstr>
      <vt:lpstr>Segoe UI</vt:lpstr>
      <vt:lpstr>Symbol</vt:lpstr>
      <vt:lpstr>Times New Roman</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bias-variance tradeoff</vt:lpstr>
      <vt:lpstr>100 days prediction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ZHI LI</cp:lastModifiedBy>
  <cp:revision>231</cp:revision>
  <dcterms:created xsi:type="dcterms:W3CDTF">2020-01-20T05:08:25Z</dcterms:created>
  <dcterms:modified xsi:type="dcterms:W3CDTF">2022-05-12T14:14:06Z</dcterms:modified>
</cp:coreProperties>
</file>