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4F8C-F80F-45C4-B8E8-36ED7C95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77FF2-A770-459A-8787-B25EB85C3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DAC3-80F6-4941-AD05-92436F02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4D86-7386-4C41-8D24-E3F117CC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B942-9B60-467E-A5FE-362233F5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59A3-063F-4A24-9EA6-9B9B0021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A7D9E-89A1-4B4A-91FF-306891AF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375D-09CB-4CC6-9E23-81AE176F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EE31-8EA2-4B3A-9BBD-2555E404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26F3-ABEA-4ABF-BE7E-62E8FCF6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1A64B-FD93-4CF6-8274-4F3E228CD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09AC7-E44A-47BF-A5AC-6E7C9A083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C80E4-47BD-460F-88F8-FF28127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B4A2-F3DC-48A1-8A5C-7DFAE171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F529-3628-4BEE-9A5A-CAC918DE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F5B-81E1-4850-8FFA-69C44FC7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D80B-EB4C-4B98-80D2-A049E10B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28BA-96C5-4C5F-BFBB-AA7CAE9A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E7C3-E873-4A8B-81F3-25A703E9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3BDE-5B51-40D9-9C85-9B19C3A9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C0A-F967-4A1D-A32F-3035C324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F9F4-BE57-4BCF-942A-A45E4E08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9DA0-2D76-4784-9624-19F24A5B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0B0B-A34F-46C2-B0AF-43C6699F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AB17-F846-4524-A6D5-62FA8574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2DA1-C2C9-4410-943D-5DC1AB52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0643-63F9-466D-8982-E70D8EC6A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35B61-7675-42AE-95EC-402E0DE5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57F0-8A6E-479D-A19B-F99EB4ED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83CF0-12D2-4A9C-90D3-213091EE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EAFDC-051B-4245-8521-5FE59614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A19D-511B-480A-8B5C-760E5ED9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60A9-9A4E-454C-90E8-46B7B2A3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52A65-18FD-411E-A326-31AEDF5B2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422D0-18DD-4FB6-880F-11A1ACC61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BB570-53B0-4A52-84A7-F0A46BA4B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88184-2033-41CA-BE29-2107777C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6A0BC-AED7-41C5-8B6A-CEECC46E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01D30-7B65-490A-9EE2-93FBB17D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8105-D4A7-4DB1-A33C-F2FD219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1D96E-66EE-4807-8DD3-CDFBB612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07C79-CCC0-4286-9C5B-06ADF239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3EBFD-A205-4BF5-A13E-774E3E7D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DEC27-E09A-4E2F-BBE9-11AE846A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05516-6C35-4AE0-8DA7-BD5C45DD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DDC82-8A82-421D-8D3A-3E3CE813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C34B-7B05-48CA-B0D2-AC594285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EC1E-24B5-4D26-B7FE-221AA75D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88893-8D1A-4882-839C-98718EE90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6E186-5C04-4623-A082-639E0B12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A03E-04CB-4D60-9EB6-86A77E38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D1477-3E8C-4034-AE05-AB1F1EAF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3762-DD5D-4F0B-8209-E2C95DB4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E0BFE-8D02-4D8E-BD1E-E13CD34B6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C33A9-8A54-4112-9A33-AD78D3B9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184B2-E0FD-4D39-B0BC-83CA287A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6E38-FE7E-49BD-97F7-90348F93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49244-B470-4627-84AE-578C649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5AC04-F08F-4593-B733-26007E21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82328-D6FC-4BA5-81B8-1939D357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6586-152C-4572-90BF-2718A3328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3AC7-53CA-4828-8E03-17C57CE04647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FAFB-A02B-4370-BE96-549455ABB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A599-CE02-4868-8860-4079F0F88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F624-1F58-4702-AD32-7B3AB7CAE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3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F5E9F-DDB0-4DB8-88BB-93C8B4DB9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0" y="1104317"/>
            <a:ext cx="7719527" cy="4447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B4E91F-5FA4-4005-A86F-8047F54E64E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001487" y="1421541"/>
            <a:ext cx="842027" cy="75080"/>
          </a:xfrm>
          <a:prstGeom prst="line">
            <a:avLst/>
          </a:prstGeom>
          <a:ln w="12700">
            <a:solidFill>
              <a:schemeClr val="accent4"/>
            </a:solidFill>
            <a:head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EEC3CC-2F0D-455D-828B-9A753F9BFA2F}"/>
              </a:ext>
            </a:extLst>
          </p:cNvPr>
          <p:cNvCxnSpPr>
            <a:cxnSpLocks/>
          </p:cNvCxnSpPr>
          <p:nvPr/>
        </p:nvCxnSpPr>
        <p:spPr>
          <a:xfrm>
            <a:off x="7966112" y="3328204"/>
            <a:ext cx="1010911" cy="1"/>
          </a:xfrm>
          <a:prstGeom prst="line">
            <a:avLst/>
          </a:prstGeom>
          <a:ln w="12700">
            <a:solidFill>
              <a:schemeClr val="accent4"/>
            </a:solidFill>
            <a:head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1A6198-8254-4A28-A0DA-992AB3461661}"/>
              </a:ext>
            </a:extLst>
          </p:cNvPr>
          <p:cNvCxnSpPr/>
          <p:nvPr/>
        </p:nvCxnSpPr>
        <p:spPr>
          <a:xfrm flipV="1">
            <a:off x="4683318" y="731520"/>
            <a:ext cx="930303" cy="918376"/>
          </a:xfrm>
          <a:prstGeom prst="line">
            <a:avLst/>
          </a:prstGeom>
          <a:ln w="12700">
            <a:solidFill>
              <a:schemeClr val="accent4"/>
            </a:solidFill>
            <a:head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D0C9CA-DEE2-4A54-A0DE-FD070FDCCDD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329732" y="714415"/>
            <a:ext cx="3283889" cy="995118"/>
          </a:xfrm>
          <a:prstGeom prst="line">
            <a:avLst/>
          </a:prstGeom>
          <a:ln w="12700">
            <a:solidFill>
              <a:schemeClr val="accent4"/>
            </a:solidFill>
            <a:head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A510FC-C3D4-452B-A32B-4D1B7E7B3A86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393343" y="714415"/>
            <a:ext cx="3220278" cy="3873490"/>
          </a:xfrm>
          <a:prstGeom prst="line">
            <a:avLst/>
          </a:prstGeom>
          <a:ln w="12700">
            <a:solidFill>
              <a:schemeClr val="accent4"/>
            </a:solidFill>
            <a:head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8C7054-F9A7-47C0-A576-E54AEB59114C}"/>
              </a:ext>
            </a:extLst>
          </p:cNvPr>
          <p:cNvCxnSpPr>
            <a:cxnSpLocks/>
          </p:cNvCxnSpPr>
          <p:nvPr/>
        </p:nvCxnSpPr>
        <p:spPr>
          <a:xfrm>
            <a:off x="3526889" y="3883300"/>
            <a:ext cx="1757239" cy="2154804"/>
          </a:xfrm>
          <a:prstGeom prst="line">
            <a:avLst/>
          </a:prstGeom>
          <a:ln w="12700">
            <a:solidFill>
              <a:schemeClr val="accent4"/>
            </a:solidFill>
            <a:head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E747E4-B288-4338-A6A7-124667C04A49}"/>
              </a:ext>
            </a:extLst>
          </p:cNvPr>
          <p:cNvCxnSpPr>
            <a:cxnSpLocks/>
          </p:cNvCxnSpPr>
          <p:nvPr/>
        </p:nvCxnSpPr>
        <p:spPr>
          <a:xfrm>
            <a:off x="2547176" y="4195516"/>
            <a:ext cx="931803" cy="1827519"/>
          </a:xfrm>
          <a:prstGeom prst="line">
            <a:avLst/>
          </a:prstGeom>
          <a:ln w="12700">
            <a:solidFill>
              <a:schemeClr val="accent4"/>
            </a:solidFill>
            <a:head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D2AF41-26D0-47C0-AF9C-E32A7EAC0823}"/>
              </a:ext>
            </a:extLst>
          </p:cNvPr>
          <p:cNvSpPr txBox="1"/>
          <p:nvPr/>
        </p:nvSpPr>
        <p:spPr>
          <a:xfrm>
            <a:off x="8843514" y="1190708"/>
            <a:ext cx="117756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Enter ‘start’ and ‘end’ points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07BB3E-3DB1-4B02-9801-287FA5088AA7}"/>
              </a:ext>
            </a:extLst>
          </p:cNvPr>
          <p:cNvCxnSpPr>
            <a:cxnSpLocks/>
          </p:cNvCxnSpPr>
          <p:nvPr/>
        </p:nvCxnSpPr>
        <p:spPr>
          <a:xfrm>
            <a:off x="7044612" y="1842874"/>
            <a:ext cx="1932411" cy="256514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lg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0ECF3D-379E-46C3-B57A-80C651A7385E}"/>
              </a:ext>
            </a:extLst>
          </p:cNvPr>
          <p:cNvSpPr txBox="1"/>
          <p:nvPr/>
        </p:nvSpPr>
        <p:spPr>
          <a:xfrm>
            <a:off x="8843513" y="1867956"/>
            <a:ext cx="11775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waypoints to route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65187C-6CFB-425A-80C7-FC176709F7AA}"/>
              </a:ext>
            </a:extLst>
          </p:cNvPr>
          <p:cNvSpPr txBox="1"/>
          <p:nvPr/>
        </p:nvSpPr>
        <p:spPr>
          <a:xfrm>
            <a:off x="8841884" y="3097371"/>
            <a:ext cx="11775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Display turn-by-turn directions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4EB2BD-A50A-4B13-A2C1-8F6CC7B92864}"/>
              </a:ext>
            </a:extLst>
          </p:cNvPr>
          <p:cNvSpPr txBox="1"/>
          <p:nvPr/>
        </p:nvSpPr>
        <p:spPr>
          <a:xfrm>
            <a:off x="5613621" y="483582"/>
            <a:ext cx="14462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Waypoint markers on map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468FD4-6164-4CC0-B9A7-CB37812530D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172042" y="714415"/>
            <a:ext cx="1441579" cy="2307082"/>
          </a:xfrm>
          <a:prstGeom prst="line">
            <a:avLst/>
          </a:prstGeom>
          <a:ln w="12700">
            <a:solidFill>
              <a:schemeClr val="accent4"/>
            </a:solidFill>
            <a:head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2D15025-46FF-4172-B793-7538F558C1F1}"/>
              </a:ext>
            </a:extLst>
          </p:cNvPr>
          <p:cNvSpPr txBox="1"/>
          <p:nvPr/>
        </p:nvSpPr>
        <p:spPr>
          <a:xfrm>
            <a:off x="5268141" y="5792203"/>
            <a:ext cx="14587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Bike Shop Markers near route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85ADBF-7615-4662-914E-AB7BBB2710FE}"/>
              </a:ext>
            </a:extLst>
          </p:cNvPr>
          <p:cNvSpPr txBox="1"/>
          <p:nvPr/>
        </p:nvSpPr>
        <p:spPr>
          <a:xfrm>
            <a:off x="3478979" y="5807271"/>
            <a:ext cx="15425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Restroom Markers near route</a:t>
            </a:r>
          </a:p>
        </p:txBody>
      </p:sp>
    </p:spTree>
    <p:extLst>
      <p:ext uri="{BB962C8B-B14F-4D97-AF65-F5344CB8AC3E}">
        <p14:creationId xmlns:p14="http://schemas.microsoft.com/office/powerpoint/2010/main" val="310545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Williams</dc:creator>
  <cp:lastModifiedBy>Donna Williams</cp:lastModifiedBy>
  <cp:revision>4</cp:revision>
  <dcterms:created xsi:type="dcterms:W3CDTF">2018-03-22T22:51:38Z</dcterms:created>
  <dcterms:modified xsi:type="dcterms:W3CDTF">2018-03-23T00:23:02Z</dcterms:modified>
</cp:coreProperties>
</file>