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0"/>
  </p:notesMasterIdLst>
  <p:handoutMasterIdLst>
    <p:handoutMasterId r:id="rId11"/>
  </p:handoutMasterIdLst>
  <p:sldIdLst>
    <p:sldId id="259" r:id="rId4"/>
    <p:sldId id="286" r:id="rId5"/>
    <p:sldId id="264" r:id="rId6"/>
    <p:sldId id="265" r:id="rId7"/>
    <p:sldId id="295" r:id="rId8"/>
    <p:sldId id="273" r:id="rId9"/>
  </p:sldIdLst>
  <p:sldSz cx="12192000" cy="6858000"/>
  <p:notesSz cx="6858000" cy="9144000"/>
  <p:custDataLst>
    <p:tags r:id="rId1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7" autoAdjust="0"/>
    <p:restoredTop sz="90175" autoAdjust="0"/>
  </p:normalViewPr>
  <p:slideViewPr>
    <p:cSldViewPr>
      <p:cViewPr>
        <p:scale>
          <a:sx n="75" d="100"/>
          <a:sy n="75" d="100"/>
        </p:scale>
        <p:origin x="1668" y="6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29/06/2018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29/06/2018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Jurn van Mieghem:</a:t>
            </a:r>
          </a:p>
          <a:p>
            <a:r>
              <a:rPr lang="en-US" dirty="0" err="1"/>
              <a:t>Als</a:t>
            </a:r>
            <a:r>
              <a:rPr lang="en-US" dirty="0"/>
              <a:t> </a:t>
            </a:r>
            <a:r>
              <a:rPr lang="en-US" dirty="0" err="1"/>
              <a:t>een</a:t>
            </a:r>
            <a:r>
              <a:rPr lang="en-US" dirty="0"/>
              <a:t> test automation specialist </a:t>
            </a:r>
            <a:r>
              <a:rPr lang="en-US" dirty="0" err="1"/>
              <a:t>en</a:t>
            </a:r>
            <a:r>
              <a:rPr lang="en-US" dirty="0"/>
              <a:t> trainer</a:t>
            </a:r>
          </a:p>
          <a:p>
            <a:r>
              <a:rPr lang="en-US" dirty="0"/>
              <a:t>Sta </a:t>
            </a:r>
            <a:r>
              <a:rPr lang="en-US" dirty="0" err="1"/>
              <a:t>ik</a:t>
            </a:r>
            <a:r>
              <a:rPr lang="en-US" dirty="0"/>
              <a:t> </a:t>
            </a:r>
            <a:r>
              <a:rPr lang="en-US" dirty="0" err="1"/>
              <a:t>voor</a:t>
            </a:r>
            <a:r>
              <a:rPr lang="en-US" dirty="0"/>
              <a:t> het </a:t>
            </a:r>
            <a:r>
              <a:rPr lang="en-US" dirty="0" err="1"/>
              <a:t>verspreiden</a:t>
            </a:r>
            <a:r>
              <a:rPr lang="en-US" dirty="0"/>
              <a:t> van TA </a:t>
            </a:r>
            <a:r>
              <a:rPr lang="en-US" dirty="0" err="1"/>
              <a:t>kennis</a:t>
            </a:r>
            <a:endParaRPr lang="en-US" dirty="0"/>
          </a:p>
          <a:p>
            <a:r>
              <a:rPr lang="en-US" dirty="0" err="1"/>
              <a:t>En</a:t>
            </a:r>
            <a:r>
              <a:rPr lang="en-US" dirty="0"/>
              <a:t> </a:t>
            </a:r>
            <a:r>
              <a:rPr lang="en-US" dirty="0" err="1"/>
              <a:t>breng</a:t>
            </a:r>
            <a:r>
              <a:rPr lang="en-US" dirty="0"/>
              <a:t> </a:t>
            </a:r>
            <a:r>
              <a:rPr lang="en-US" dirty="0" err="1"/>
              <a:t>ik</a:t>
            </a:r>
            <a:r>
              <a:rPr lang="en-US" dirty="0"/>
              <a:t> </a:t>
            </a:r>
            <a:r>
              <a:rPr lang="en-US" dirty="0" err="1"/>
              <a:t>kennis</a:t>
            </a:r>
            <a:r>
              <a:rPr lang="en-US" dirty="0"/>
              <a:t> </a:t>
            </a:r>
            <a:r>
              <a:rPr lang="en-US" dirty="0" err="1"/>
              <a:t>en</a:t>
            </a:r>
            <a:r>
              <a:rPr lang="en-US" dirty="0"/>
              <a:t> </a:t>
            </a:r>
            <a:r>
              <a:rPr lang="en-US" dirty="0" err="1"/>
              <a:t>kunde</a:t>
            </a:r>
            <a:r>
              <a:rPr lang="en-US" dirty="0"/>
              <a:t> </a:t>
            </a:r>
            <a:r>
              <a:rPr lang="en-US" dirty="0" err="1"/>
              <a:t>bij</a:t>
            </a:r>
            <a:r>
              <a:rPr lang="en-US" dirty="0"/>
              <a:t> hen die </a:t>
            </a:r>
            <a:r>
              <a:rPr lang="en-US" dirty="0" err="1"/>
              <a:t>hier</a:t>
            </a:r>
            <a:r>
              <a:rPr lang="en-US" dirty="0"/>
              <a:t> </a:t>
            </a:r>
            <a:r>
              <a:rPr lang="en-US" dirty="0" err="1"/>
              <a:t>naar</a:t>
            </a:r>
            <a:r>
              <a:rPr lang="en-US" dirty="0"/>
              <a:t> </a:t>
            </a:r>
            <a:r>
              <a:rPr lang="en-US" dirty="0" err="1"/>
              <a:t>verlangen</a:t>
            </a:r>
            <a:endParaRPr lang="en-NL" dirty="0"/>
          </a:p>
          <a:p>
            <a:endParaRPr lang="en-NL" dirty="0"/>
          </a:p>
        </p:txBody>
      </p:sp>
      <p:sp>
        <p:nvSpPr>
          <p:cNvPr id="4" name="Tijdelijke aanduiding voor dianumm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05670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tre 2"/>
          <p:cNvSpPr>
            <a:spLocks noGrp="1"/>
          </p:cNvSpPr>
          <p:nvPr>
            <p:ph type="title"/>
          </p:nvPr>
        </p:nvSpPr>
        <p:spPr/>
        <p:txBody>
          <a:bodyPr/>
          <a:lstStyle/>
          <a:p>
            <a:r>
              <a:rPr lang="nl-NL"/>
              <a:t>Klik om stijl te bewerken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77752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nl-NL"/>
              <a:t>Klik om stijl te bewerken</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nl-NL"/>
              <a:t>Klik om stijl te bewerken</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nl-NL"/>
              <a:t>Klik om stijl te bewerken</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nl-NL"/>
              <a:t>Klik om stijl te bewerken</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4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4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How to </a:t>
            </a:r>
            <a:r>
              <a:rPr lang="en-US" dirty="0" err="1">
                <a:solidFill>
                  <a:schemeClr val="bg1">
                    <a:lumMod val="65000"/>
                  </a:schemeClr>
                </a:solidFill>
              </a:rPr>
              <a:t>CukeUp</a:t>
            </a:r>
            <a:r>
              <a:rPr lang="en-US" dirty="0">
                <a:solidFill>
                  <a:schemeClr val="bg1">
                    <a:lumMod val="65000"/>
                  </a:schemeClr>
                </a:solidFill>
              </a:rPr>
              <a:t> your tests | 04-07-2018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6"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8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jgelon/testnetWorkshop" TargetMode="External"/><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How to </a:t>
            </a:r>
            <a:r>
              <a:rPr lang="en-US" dirty="0" err="1"/>
              <a:t>CukeUp</a:t>
            </a:r>
            <a:r>
              <a:rPr lang="en-US" dirty="0"/>
              <a:t> your tests</a:t>
            </a:r>
            <a:endParaRPr lang="en-GB" dirty="0"/>
          </a:p>
        </p:txBody>
      </p:sp>
      <p:sp>
        <p:nvSpPr>
          <p:cNvPr id="5" name="Subtitle 4"/>
          <p:cNvSpPr>
            <a:spLocks noGrp="1"/>
          </p:cNvSpPr>
          <p:nvPr>
            <p:ph type="subTitle" idx="1"/>
          </p:nvPr>
        </p:nvSpPr>
        <p:spPr/>
        <p:txBody>
          <a:bodyPr/>
          <a:lstStyle/>
          <a:p>
            <a:r>
              <a:rPr lang="en-US" dirty="0" err="1"/>
              <a:t>Testnet</a:t>
            </a:r>
            <a:r>
              <a:rPr lang="en-US" dirty="0"/>
              <a:t> </a:t>
            </a:r>
            <a:r>
              <a:rPr lang="en-US" dirty="0" err="1"/>
              <a:t>Zomer</a:t>
            </a:r>
            <a:r>
              <a:rPr lang="en-US" dirty="0"/>
              <a:t> Workshop</a:t>
            </a:r>
          </a:p>
          <a:p>
            <a:endParaRPr lang="en-GB" dirty="0"/>
          </a:p>
        </p:txBody>
      </p:sp>
      <p:pic>
        <p:nvPicPr>
          <p:cNvPr id="66562" name="Picture 2" descr="Afbeeldingsresultaat voor cucumber logo png">
            <a:extLst>
              <a:ext uri="{FF2B5EF4-FFF2-40B4-BE49-F238E27FC236}">
                <a16:creationId xmlns:a16="http://schemas.microsoft.com/office/drawing/2014/main" id="{FC3B2376-1F94-4D30-9FFB-DC8EE1491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525" y="2780928"/>
            <a:ext cx="5705475"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B813531B-18BE-49AC-AFBD-1C0027D7B19B}"/>
              </a:ext>
            </a:extLst>
          </p:cNvPr>
          <p:cNvSpPr txBox="1"/>
          <p:nvPr/>
        </p:nvSpPr>
        <p:spPr>
          <a:xfrm>
            <a:off x="191344" y="5445224"/>
            <a:ext cx="10081120" cy="923330"/>
          </a:xfrm>
          <a:prstGeom prst="rect">
            <a:avLst/>
          </a:prstGeom>
          <a:noFill/>
        </p:spPr>
        <p:txBody>
          <a:bodyPr wrap="square" rtlCol="0">
            <a:spAutoFit/>
          </a:bodyPr>
          <a:lstStyle/>
          <a:p>
            <a:r>
              <a:rPr lang="en-US" dirty="0"/>
              <a:t>While we wait for everybody to come in;</a:t>
            </a:r>
          </a:p>
          <a:p>
            <a:r>
              <a:rPr lang="en-US" dirty="0"/>
              <a:t>Boot up your laptop and navigate to </a:t>
            </a:r>
            <a:r>
              <a:rPr lang="en-US" dirty="0">
                <a:hlinkClick r:id="rId3"/>
              </a:rPr>
              <a:t>https://github.com/jgelon/testnetWorkshop</a:t>
            </a:r>
            <a:r>
              <a:rPr lang="en-US" dirty="0"/>
              <a:t> </a:t>
            </a:r>
          </a:p>
          <a:p>
            <a:r>
              <a:rPr lang="en-US" dirty="0"/>
              <a:t>and download the required software</a:t>
            </a:r>
            <a:endParaRPr lang="en-N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we?</a:t>
            </a:r>
            <a:endParaRPr lang="en-GB" dirty="0"/>
          </a:p>
        </p:txBody>
      </p:sp>
      <p:grpSp>
        <p:nvGrpSpPr>
          <p:cNvPr id="21" name="Group 20"/>
          <p:cNvGrpSpPr/>
          <p:nvPr/>
        </p:nvGrpSpPr>
        <p:grpSpPr>
          <a:xfrm>
            <a:off x="1162807" y="2465299"/>
            <a:ext cx="9866387" cy="3563577"/>
            <a:chOff x="1167830" y="2465299"/>
            <a:chExt cx="9866387" cy="3563577"/>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Jurn van Mieghem</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Diederik Lammerse</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Mazin Inaad</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lvl="0" algn="ctr">
                <a:lnSpc>
                  <a:spcPct val="90000"/>
                </a:lnSpc>
                <a:spcBef>
                  <a:spcPts val="1000"/>
                </a:spcBef>
                <a:buClr>
                  <a:srgbClr val="0070AD"/>
                </a:buClr>
                <a:defRPr/>
              </a:pPr>
              <a:r>
                <a:rPr lang="en-US" sz="1000" dirty="0"/>
                <a:t>Mazin.Inaad@capgemini.com</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lvl="0" algn="ctr">
                <a:lnSpc>
                  <a:spcPct val="90000"/>
                </a:lnSpc>
                <a:spcBef>
                  <a:spcPts val="1000"/>
                </a:spcBef>
                <a:buClr>
                  <a:srgbClr val="0070AD"/>
                </a:buClr>
                <a:defRPr/>
              </a:pPr>
              <a:r>
                <a:rPr lang="en-US" sz="1000" dirty="0"/>
                <a:t>Diederik.Lammerse@capgemini.com</a:t>
              </a:r>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lvl="0" algn="ctr">
                <a:lnSpc>
                  <a:spcPct val="90000"/>
                </a:lnSpc>
                <a:spcBef>
                  <a:spcPts val="1000"/>
                </a:spcBef>
                <a:buClr>
                  <a:srgbClr val="0070AD"/>
                </a:buClr>
                <a:defRPr/>
              </a:pPr>
              <a:r>
                <a:rPr lang="en-US" sz="1000" dirty="0"/>
                <a:t>Jurn.van.Mieghem@capgemini.com </a:t>
              </a:r>
            </a:p>
          </p:txBody>
        </p:sp>
      </p:grpSp>
      <p:pic>
        <p:nvPicPr>
          <p:cNvPr id="67586" name="Picture 2" descr="Edit photo">
            <a:extLst>
              <a:ext uri="{FF2B5EF4-FFF2-40B4-BE49-F238E27FC236}">
                <a16:creationId xmlns:a16="http://schemas.microsoft.com/office/drawing/2014/main" id="{E3460EDC-29CA-47F2-80BE-264AEC7E0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822" y="1435946"/>
            <a:ext cx="1991457" cy="199145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7588" name="Picture 4" descr="Diederik Lammerse">
            <a:extLst>
              <a:ext uri="{FF2B5EF4-FFF2-40B4-BE49-F238E27FC236}">
                <a16:creationId xmlns:a16="http://schemas.microsoft.com/office/drawing/2014/main" id="{A50F437A-2AD6-46FE-BA4B-A1D8BA86A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00" y="1469570"/>
            <a:ext cx="1990800" cy="1990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7590" name="Picture 6" descr="Mazin Inaad">
            <a:extLst>
              <a:ext uri="{FF2B5EF4-FFF2-40B4-BE49-F238E27FC236}">
                <a16:creationId xmlns:a16="http://schemas.microsoft.com/office/drawing/2014/main" id="{C9E9E548-7AE4-46BD-9124-06D9CF5EC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1513" y="1469570"/>
            <a:ext cx="1990800" cy="1990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As a &lt;role&gt;</a:t>
            </a:r>
          </a:p>
          <a:p>
            <a:r>
              <a:rPr lang="en-US" dirty="0"/>
              <a:t>I stand for &lt;property&gt;</a:t>
            </a:r>
          </a:p>
          <a:p>
            <a:r>
              <a:rPr lang="en-US" dirty="0"/>
              <a:t>And I bring &lt;value&gt;</a:t>
            </a:r>
          </a:p>
          <a:p>
            <a:endParaRPr lang="en-US" dirty="0"/>
          </a:p>
          <a:p>
            <a:pPr lvl="1"/>
            <a:endParaRPr lang="en-US" dirty="0"/>
          </a:p>
          <a:p>
            <a:endParaRPr lang="en-GB" dirty="0"/>
          </a:p>
        </p:txBody>
      </p:sp>
      <p:sp>
        <p:nvSpPr>
          <p:cNvPr id="2" name="Tijdelijke aanduiding voor tekst 1">
            <a:extLst>
              <a:ext uri="{FF2B5EF4-FFF2-40B4-BE49-F238E27FC236}">
                <a16:creationId xmlns:a16="http://schemas.microsoft.com/office/drawing/2014/main" id="{A81EE34F-6580-416E-B254-F8EA41EF3F12}"/>
              </a:ext>
            </a:extLst>
          </p:cNvPr>
          <p:cNvSpPr>
            <a:spLocks noGrp="1"/>
          </p:cNvSpPr>
          <p:nvPr>
            <p:ph type="body" sz="quarter" idx="12"/>
          </p:nvPr>
        </p:nvSpPr>
        <p:spPr/>
        <p:txBody>
          <a:bodyPr/>
          <a:lstStyle/>
          <a:p>
            <a:r>
              <a:rPr lang="en-US" dirty="0"/>
              <a:t>Story time</a:t>
            </a:r>
            <a:endParaRPr lang="en-NL" dirty="0"/>
          </a:p>
        </p:txBody>
      </p:sp>
      <p:sp>
        <p:nvSpPr>
          <p:cNvPr id="4" name="Title 3"/>
          <p:cNvSpPr>
            <a:spLocks noGrp="1"/>
          </p:cNvSpPr>
          <p:nvPr>
            <p:ph type="title"/>
          </p:nvPr>
        </p:nvSpPr>
        <p:spPr/>
        <p:txBody>
          <a:bodyPr/>
          <a:lstStyle/>
          <a:p>
            <a:r>
              <a:rPr lang="en-US" dirty="0"/>
              <a:t>Who are you?</a:t>
            </a:r>
            <a:endParaRPr lang="en-GB" dirty="0"/>
          </a:p>
        </p:txBody>
      </p:sp>
      <p:sp>
        <p:nvSpPr>
          <p:cNvPr id="6" name="Tijdelijke aanduiding voor tekst 5">
            <a:extLst>
              <a:ext uri="{FF2B5EF4-FFF2-40B4-BE49-F238E27FC236}">
                <a16:creationId xmlns:a16="http://schemas.microsoft.com/office/drawing/2014/main" id="{AC4BFA7C-137C-4279-980E-B96135E78C5C}"/>
              </a:ext>
            </a:extLst>
          </p:cNvPr>
          <p:cNvSpPr>
            <a:spLocks noGrp="1"/>
          </p:cNvSpPr>
          <p:nvPr>
            <p:ph type="body" sz="quarter" idx="14"/>
          </p:nvPr>
        </p:nvSpPr>
        <p:spPr/>
        <p:txBody>
          <a:bodyPr/>
          <a:lstStyle/>
          <a:p>
            <a:r>
              <a:rPr lang="en-US" dirty="0" err="1"/>
              <a:t>Als</a:t>
            </a:r>
            <a:r>
              <a:rPr lang="en-US" dirty="0"/>
              <a:t> </a:t>
            </a:r>
            <a:r>
              <a:rPr lang="en-US" dirty="0" err="1"/>
              <a:t>een</a:t>
            </a:r>
            <a:r>
              <a:rPr lang="en-US" dirty="0"/>
              <a:t> &lt;</a:t>
            </a:r>
            <a:r>
              <a:rPr lang="en-US" dirty="0" err="1"/>
              <a:t>rol</a:t>
            </a:r>
            <a:r>
              <a:rPr lang="en-US" dirty="0"/>
              <a:t>&gt;</a:t>
            </a:r>
          </a:p>
          <a:p>
            <a:r>
              <a:rPr lang="en-US" dirty="0"/>
              <a:t>Sta </a:t>
            </a:r>
            <a:r>
              <a:rPr lang="en-US" dirty="0" err="1"/>
              <a:t>ik</a:t>
            </a:r>
            <a:r>
              <a:rPr lang="en-US" dirty="0"/>
              <a:t> </a:t>
            </a:r>
            <a:r>
              <a:rPr lang="en-US" dirty="0" err="1"/>
              <a:t>voor</a:t>
            </a:r>
            <a:r>
              <a:rPr lang="en-US" dirty="0"/>
              <a:t> &lt;</a:t>
            </a:r>
            <a:r>
              <a:rPr lang="en-US" dirty="0" err="1"/>
              <a:t>eigenschap</a:t>
            </a:r>
            <a:r>
              <a:rPr lang="en-US" dirty="0"/>
              <a:t>&gt;</a:t>
            </a:r>
          </a:p>
          <a:p>
            <a:r>
              <a:rPr lang="en-US" dirty="0" err="1"/>
              <a:t>En</a:t>
            </a:r>
            <a:r>
              <a:rPr lang="en-US" dirty="0"/>
              <a:t> </a:t>
            </a:r>
            <a:r>
              <a:rPr lang="en-US" dirty="0" err="1"/>
              <a:t>breng</a:t>
            </a:r>
            <a:r>
              <a:rPr lang="en-US" dirty="0"/>
              <a:t> </a:t>
            </a:r>
            <a:r>
              <a:rPr lang="en-US" dirty="0" err="1"/>
              <a:t>ik</a:t>
            </a:r>
            <a:r>
              <a:rPr lang="en-US" dirty="0"/>
              <a:t> &lt;</a:t>
            </a:r>
            <a:r>
              <a:rPr lang="en-US" dirty="0" err="1"/>
              <a:t>waarde</a:t>
            </a:r>
            <a:r>
              <a:rPr lang="en-US" dirty="0"/>
              <a:t>&gt;</a:t>
            </a:r>
            <a:endParaRPr lang="en-NL" dirty="0"/>
          </a:p>
        </p:txBody>
      </p:sp>
      <p:sp>
        <p:nvSpPr>
          <p:cNvPr id="7" name="Tekstvak 6">
            <a:extLst>
              <a:ext uri="{FF2B5EF4-FFF2-40B4-BE49-F238E27FC236}">
                <a16:creationId xmlns:a16="http://schemas.microsoft.com/office/drawing/2014/main" id="{5BA8BD62-55C9-41C2-A66A-585C6AD3A578}"/>
              </a:ext>
            </a:extLst>
          </p:cNvPr>
          <p:cNvSpPr txBox="1"/>
          <p:nvPr/>
        </p:nvSpPr>
        <p:spPr>
          <a:xfrm>
            <a:off x="2585584" y="4959957"/>
            <a:ext cx="7776864" cy="954107"/>
          </a:xfrm>
          <a:prstGeom prst="rect">
            <a:avLst/>
          </a:prstGeom>
          <a:noFill/>
        </p:spPr>
        <p:txBody>
          <a:bodyPr wrap="square" rtlCol="0">
            <a:spAutoFit/>
          </a:bodyPr>
          <a:lstStyle/>
          <a:p>
            <a:r>
              <a:rPr lang="en-US" sz="1400" dirty="0"/>
              <a:t>Jurn van Mieghem:</a:t>
            </a:r>
          </a:p>
          <a:p>
            <a:r>
              <a:rPr lang="en-US" sz="1400" dirty="0" err="1"/>
              <a:t>Als</a:t>
            </a:r>
            <a:r>
              <a:rPr lang="en-US" sz="1400" dirty="0"/>
              <a:t> </a:t>
            </a:r>
            <a:r>
              <a:rPr lang="en-US" sz="1400" dirty="0" err="1"/>
              <a:t>een</a:t>
            </a:r>
            <a:r>
              <a:rPr lang="en-US" sz="1400" dirty="0"/>
              <a:t> test automation specialist </a:t>
            </a:r>
            <a:r>
              <a:rPr lang="en-US" sz="1400" dirty="0" err="1"/>
              <a:t>en</a:t>
            </a:r>
            <a:r>
              <a:rPr lang="en-US" sz="1400" dirty="0"/>
              <a:t> trainer</a:t>
            </a:r>
          </a:p>
          <a:p>
            <a:r>
              <a:rPr lang="en-US" sz="1400" dirty="0"/>
              <a:t>Sta </a:t>
            </a:r>
            <a:r>
              <a:rPr lang="en-US" sz="1400" dirty="0" err="1"/>
              <a:t>ik</a:t>
            </a:r>
            <a:r>
              <a:rPr lang="en-US" sz="1400" dirty="0"/>
              <a:t> </a:t>
            </a:r>
            <a:r>
              <a:rPr lang="en-US" sz="1400" dirty="0" err="1"/>
              <a:t>voor</a:t>
            </a:r>
            <a:r>
              <a:rPr lang="en-US" sz="1400" dirty="0"/>
              <a:t> het </a:t>
            </a:r>
            <a:r>
              <a:rPr lang="en-US" sz="1400" dirty="0" err="1"/>
              <a:t>verspreiden</a:t>
            </a:r>
            <a:r>
              <a:rPr lang="en-US" sz="1400" dirty="0"/>
              <a:t> van TA </a:t>
            </a:r>
            <a:r>
              <a:rPr lang="en-US" sz="1400" dirty="0" err="1"/>
              <a:t>kennis</a:t>
            </a:r>
            <a:endParaRPr lang="en-US" sz="1400" dirty="0"/>
          </a:p>
          <a:p>
            <a:r>
              <a:rPr lang="en-US" sz="1400" dirty="0" err="1"/>
              <a:t>En</a:t>
            </a:r>
            <a:r>
              <a:rPr lang="en-US" sz="1400" dirty="0"/>
              <a:t> </a:t>
            </a:r>
            <a:r>
              <a:rPr lang="en-US" sz="1400" dirty="0" err="1"/>
              <a:t>breng</a:t>
            </a:r>
            <a:r>
              <a:rPr lang="en-US" sz="1400" dirty="0"/>
              <a:t> </a:t>
            </a:r>
            <a:r>
              <a:rPr lang="en-US" sz="1400" dirty="0" err="1"/>
              <a:t>ik</a:t>
            </a:r>
            <a:r>
              <a:rPr lang="en-US" sz="1400" dirty="0"/>
              <a:t> </a:t>
            </a:r>
            <a:r>
              <a:rPr lang="en-US" sz="1400" dirty="0" err="1"/>
              <a:t>kennis</a:t>
            </a:r>
            <a:r>
              <a:rPr lang="en-US" sz="1400" dirty="0"/>
              <a:t> </a:t>
            </a:r>
            <a:r>
              <a:rPr lang="en-US" sz="1400" dirty="0" err="1"/>
              <a:t>en</a:t>
            </a:r>
            <a:r>
              <a:rPr lang="en-US" sz="1400" dirty="0"/>
              <a:t> </a:t>
            </a:r>
            <a:r>
              <a:rPr lang="en-US" sz="1400" dirty="0" err="1"/>
              <a:t>kunde</a:t>
            </a:r>
            <a:r>
              <a:rPr lang="en-US" sz="1400" dirty="0"/>
              <a:t> </a:t>
            </a:r>
            <a:r>
              <a:rPr lang="en-US" sz="1400" dirty="0" err="1"/>
              <a:t>bij</a:t>
            </a:r>
            <a:r>
              <a:rPr lang="en-US" sz="1400" dirty="0"/>
              <a:t> hen die </a:t>
            </a:r>
            <a:r>
              <a:rPr lang="en-US" sz="1400" dirty="0" err="1"/>
              <a:t>hier</a:t>
            </a:r>
            <a:r>
              <a:rPr lang="en-US" sz="1400" dirty="0"/>
              <a:t> </a:t>
            </a:r>
            <a:r>
              <a:rPr lang="en-US" sz="1400" dirty="0" err="1"/>
              <a:t>naar</a:t>
            </a:r>
            <a:r>
              <a:rPr lang="en-US" sz="1400" dirty="0"/>
              <a:t> </a:t>
            </a:r>
            <a:r>
              <a:rPr lang="en-US" sz="1400" dirty="0" err="1"/>
              <a:t>verlangen</a:t>
            </a:r>
            <a:endParaRPr lang="en-NL"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we going to do</a:t>
            </a:r>
            <a:endParaRPr lang="en-GB" dirty="0"/>
          </a:p>
        </p:txBody>
      </p:sp>
      <p:grpSp>
        <p:nvGrpSpPr>
          <p:cNvPr id="7" name="Group 598">
            <a:extLst>
              <a:ext uri="{FF2B5EF4-FFF2-40B4-BE49-F238E27FC236}">
                <a16:creationId xmlns:a16="http://schemas.microsoft.com/office/drawing/2014/main" id="{ABEA1B5F-67EE-4D3E-8D60-99E1CEC0FF34}"/>
              </a:ext>
            </a:extLst>
          </p:cNvPr>
          <p:cNvGrpSpPr>
            <a:grpSpLocks noChangeAspect="1"/>
          </p:cNvGrpSpPr>
          <p:nvPr/>
        </p:nvGrpSpPr>
        <p:grpSpPr>
          <a:xfrm>
            <a:off x="7536160" y="1366592"/>
            <a:ext cx="4366531" cy="4124816"/>
            <a:chOff x="4002087" y="5645150"/>
            <a:chExt cx="889000" cy="839788"/>
          </a:xfrm>
        </p:grpSpPr>
        <p:sp>
          <p:nvSpPr>
            <p:cNvPr id="8" name="Freeform 236">
              <a:extLst>
                <a:ext uri="{FF2B5EF4-FFF2-40B4-BE49-F238E27FC236}">
                  <a16:creationId xmlns:a16="http://schemas.microsoft.com/office/drawing/2014/main" id="{92EB0BBC-8594-4A32-88C6-70E0737140DE}"/>
                </a:ext>
              </a:extLst>
            </p:cNvPr>
            <p:cNvSpPr>
              <a:spLocks/>
            </p:cNvSpPr>
            <p:nvPr/>
          </p:nvSpPr>
          <p:spPr bwMode="auto">
            <a:xfrm>
              <a:off x="4002087" y="5645150"/>
              <a:ext cx="889000" cy="839788"/>
            </a:xfrm>
            <a:custGeom>
              <a:avLst/>
              <a:gdLst>
                <a:gd name="T0" fmla="*/ 66 w 463"/>
                <a:gd name="T1" fmla="*/ 338 h 433"/>
                <a:gd name="T2" fmla="*/ 111 w 463"/>
                <a:gd name="T3" fmla="*/ 64 h 433"/>
                <a:gd name="T4" fmla="*/ 397 w 463"/>
                <a:gd name="T5" fmla="*/ 105 h 433"/>
                <a:gd name="T6" fmla="*/ 345 w 463"/>
                <a:gd name="T7" fmla="*/ 368 h 433"/>
                <a:gd name="T8" fmla="*/ 66 w 463"/>
                <a:gd name="T9" fmla="*/ 338 h 433"/>
              </a:gdLst>
              <a:ahLst/>
              <a:cxnLst>
                <a:cxn ang="0">
                  <a:pos x="T0" y="T1"/>
                </a:cxn>
                <a:cxn ang="0">
                  <a:pos x="T2" y="T3"/>
                </a:cxn>
                <a:cxn ang="0">
                  <a:pos x="T4" y="T5"/>
                </a:cxn>
                <a:cxn ang="0">
                  <a:pos x="T6" y="T7"/>
                </a:cxn>
                <a:cxn ang="0">
                  <a:pos x="T8" y="T9"/>
                </a:cxn>
              </a:cxnLst>
              <a:rect l="0" t="0" r="r" b="b"/>
              <a:pathLst>
                <a:path w="463" h="433">
                  <a:moveTo>
                    <a:pt x="66" y="338"/>
                  </a:moveTo>
                  <a:cubicBezTo>
                    <a:pt x="0" y="252"/>
                    <a:pt x="20" y="129"/>
                    <a:pt x="111" y="64"/>
                  </a:cubicBezTo>
                  <a:cubicBezTo>
                    <a:pt x="202" y="0"/>
                    <a:pt x="330" y="18"/>
                    <a:pt x="397" y="105"/>
                  </a:cubicBezTo>
                  <a:cubicBezTo>
                    <a:pt x="463" y="191"/>
                    <a:pt x="436" y="304"/>
                    <a:pt x="345" y="368"/>
                  </a:cubicBezTo>
                  <a:cubicBezTo>
                    <a:pt x="254" y="433"/>
                    <a:pt x="133" y="425"/>
                    <a:pt x="66" y="33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237">
              <a:extLst>
                <a:ext uri="{FF2B5EF4-FFF2-40B4-BE49-F238E27FC236}">
                  <a16:creationId xmlns:a16="http://schemas.microsoft.com/office/drawing/2014/main" id="{82767961-F9C4-4D17-918A-57AEC5F55BBD}"/>
                </a:ext>
              </a:extLst>
            </p:cNvPr>
            <p:cNvSpPr>
              <a:spLocks/>
            </p:cNvSpPr>
            <p:nvPr/>
          </p:nvSpPr>
          <p:spPr bwMode="auto">
            <a:xfrm>
              <a:off x="4252912" y="6038850"/>
              <a:ext cx="369887" cy="263525"/>
            </a:xfrm>
            <a:custGeom>
              <a:avLst/>
              <a:gdLst>
                <a:gd name="T0" fmla="*/ 98 w 192"/>
                <a:gd name="T1" fmla="*/ 1 h 136"/>
                <a:gd name="T2" fmla="*/ 38 w 192"/>
                <a:gd name="T3" fmla="*/ 21 h 136"/>
                <a:gd name="T4" fmla="*/ 0 w 192"/>
                <a:gd name="T5" fmla="*/ 110 h 136"/>
                <a:gd name="T6" fmla="*/ 29 w 192"/>
                <a:gd name="T7" fmla="*/ 112 h 136"/>
                <a:gd name="T8" fmla="*/ 192 w 192"/>
                <a:gd name="T9" fmla="*/ 105 h 136"/>
                <a:gd name="T10" fmla="*/ 135 w 192"/>
                <a:gd name="T11" fmla="*/ 9 h 136"/>
                <a:gd name="T12" fmla="*/ 98 w 192"/>
                <a:gd name="T13" fmla="*/ 1 h 136"/>
              </a:gdLst>
              <a:ahLst/>
              <a:cxnLst>
                <a:cxn ang="0">
                  <a:pos x="T0" y="T1"/>
                </a:cxn>
                <a:cxn ang="0">
                  <a:pos x="T2" y="T3"/>
                </a:cxn>
                <a:cxn ang="0">
                  <a:pos x="T4" y="T5"/>
                </a:cxn>
                <a:cxn ang="0">
                  <a:pos x="T6" y="T7"/>
                </a:cxn>
                <a:cxn ang="0">
                  <a:pos x="T8" y="T9"/>
                </a:cxn>
                <a:cxn ang="0">
                  <a:pos x="T10" y="T11"/>
                </a:cxn>
                <a:cxn ang="0">
                  <a:pos x="T12" y="T13"/>
                </a:cxn>
              </a:cxnLst>
              <a:rect l="0" t="0" r="r" b="b"/>
              <a:pathLst>
                <a:path w="192" h="136">
                  <a:moveTo>
                    <a:pt x="98" y="1"/>
                  </a:moveTo>
                  <a:cubicBezTo>
                    <a:pt x="98" y="1"/>
                    <a:pt x="60" y="0"/>
                    <a:pt x="38" y="21"/>
                  </a:cubicBezTo>
                  <a:cubicBezTo>
                    <a:pt x="21" y="38"/>
                    <a:pt x="0" y="110"/>
                    <a:pt x="0" y="110"/>
                  </a:cubicBezTo>
                  <a:cubicBezTo>
                    <a:pt x="0" y="110"/>
                    <a:pt x="12" y="106"/>
                    <a:pt x="29" y="112"/>
                  </a:cubicBezTo>
                  <a:cubicBezTo>
                    <a:pt x="86" y="133"/>
                    <a:pt x="176" y="136"/>
                    <a:pt x="192" y="105"/>
                  </a:cubicBezTo>
                  <a:cubicBezTo>
                    <a:pt x="192" y="105"/>
                    <a:pt x="180" y="27"/>
                    <a:pt x="135" y="9"/>
                  </a:cubicBezTo>
                  <a:cubicBezTo>
                    <a:pt x="119" y="2"/>
                    <a:pt x="98" y="1"/>
                    <a:pt x="9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38">
              <a:extLst>
                <a:ext uri="{FF2B5EF4-FFF2-40B4-BE49-F238E27FC236}">
                  <a16:creationId xmlns:a16="http://schemas.microsoft.com/office/drawing/2014/main" id="{4342C639-C101-4E96-8B50-7D52E2701A30}"/>
                </a:ext>
              </a:extLst>
            </p:cNvPr>
            <p:cNvSpPr>
              <a:spLocks/>
            </p:cNvSpPr>
            <p:nvPr/>
          </p:nvSpPr>
          <p:spPr bwMode="auto">
            <a:xfrm>
              <a:off x="4408487" y="6018213"/>
              <a:ext cx="61912" cy="63500"/>
            </a:xfrm>
            <a:custGeom>
              <a:avLst/>
              <a:gdLst>
                <a:gd name="T0" fmla="*/ 1 w 32"/>
                <a:gd name="T1" fmla="*/ 0 h 33"/>
                <a:gd name="T2" fmla="*/ 1 w 32"/>
                <a:gd name="T3" fmla="*/ 19 h 33"/>
                <a:gd name="T4" fmla="*/ 14 w 32"/>
                <a:gd name="T5" fmla="*/ 33 h 33"/>
                <a:gd name="T6" fmla="*/ 30 w 32"/>
                <a:gd name="T7" fmla="*/ 17 h 33"/>
                <a:gd name="T8" fmla="*/ 30 w 32"/>
                <a:gd name="T9" fmla="*/ 0 h 33"/>
                <a:gd name="T10" fmla="*/ 1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1" y="0"/>
                  </a:moveTo>
                  <a:cubicBezTo>
                    <a:pt x="1" y="19"/>
                    <a:pt x="1" y="19"/>
                    <a:pt x="1" y="19"/>
                  </a:cubicBezTo>
                  <a:cubicBezTo>
                    <a:pt x="1" y="19"/>
                    <a:pt x="0" y="30"/>
                    <a:pt x="14" y="33"/>
                  </a:cubicBezTo>
                  <a:cubicBezTo>
                    <a:pt x="32" y="33"/>
                    <a:pt x="30" y="17"/>
                    <a:pt x="30" y="17"/>
                  </a:cubicBezTo>
                  <a:cubicBezTo>
                    <a:pt x="30" y="0"/>
                    <a:pt x="30" y="0"/>
                    <a:pt x="3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39">
              <a:extLst>
                <a:ext uri="{FF2B5EF4-FFF2-40B4-BE49-F238E27FC236}">
                  <a16:creationId xmlns:a16="http://schemas.microsoft.com/office/drawing/2014/main" id="{B213972A-CC9F-4C49-BAF0-CE04E715FCAA}"/>
                </a:ext>
              </a:extLst>
            </p:cNvPr>
            <p:cNvSpPr>
              <a:spLocks/>
            </p:cNvSpPr>
            <p:nvPr/>
          </p:nvSpPr>
          <p:spPr bwMode="auto">
            <a:xfrm>
              <a:off x="4340225" y="5840413"/>
              <a:ext cx="196850" cy="193675"/>
            </a:xfrm>
            <a:custGeom>
              <a:avLst/>
              <a:gdLst>
                <a:gd name="T0" fmla="*/ 93 w 103"/>
                <a:gd name="T1" fmla="*/ 47 h 100"/>
                <a:gd name="T2" fmla="*/ 92 w 103"/>
                <a:gd name="T3" fmla="*/ 47 h 100"/>
                <a:gd name="T4" fmla="*/ 92 w 103"/>
                <a:gd name="T5" fmla="*/ 21 h 100"/>
                <a:gd name="T6" fmla="*/ 25 w 103"/>
                <a:gd name="T7" fmla="*/ 14 h 100"/>
                <a:gd name="T8" fmla="*/ 10 w 103"/>
                <a:gd name="T9" fmla="*/ 47 h 100"/>
                <a:gd name="T10" fmla="*/ 0 w 103"/>
                <a:gd name="T11" fmla="*/ 57 h 100"/>
                <a:gd name="T12" fmla="*/ 10 w 103"/>
                <a:gd name="T13" fmla="*/ 66 h 100"/>
                <a:gd name="T14" fmla="*/ 11 w 103"/>
                <a:gd name="T15" fmla="*/ 66 h 100"/>
                <a:gd name="T16" fmla="*/ 51 w 103"/>
                <a:gd name="T17" fmla="*/ 100 h 100"/>
                <a:gd name="T18" fmla="*/ 92 w 103"/>
                <a:gd name="T19" fmla="*/ 66 h 100"/>
                <a:gd name="T20" fmla="*/ 93 w 103"/>
                <a:gd name="T21" fmla="*/ 66 h 100"/>
                <a:gd name="T22" fmla="*/ 103 w 103"/>
                <a:gd name="T23" fmla="*/ 57 h 100"/>
                <a:gd name="T24" fmla="*/ 93 w 103"/>
                <a:gd name="T25"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0">
                  <a:moveTo>
                    <a:pt x="93" y="47"/>
                  </a:moveTo>
                  <a:cubicBezTo>
                    <a:pt x="93" y="47"/>
                    <a:pt x="93" y="47"/>
                    <a:pt x="92" y="47"/>
                  </a:cubicBezTo>
                  <a:cubicBezTo>
                    <a:pt x="92" y="21"/>
                    <a:pt x="92" y="21"/>
                    <a:pt x="92" y="21"/>
                  </a:cubicBezTo>
                  <a:cubicBezTo>
                    <a:pt x="92" y="21"/>
                    <a:pt x="44" y="0"/>
                    <a:pt x="25" y="14"/>
                  </a:cubicBezTo>
                  <a:cubicBezTo>
                    <a:pt x="14" y="22"/>
                    <a:pt x="11" y="37"/>
                    <a:pt x="10" y="47"/>
                  </a:cubicBezTo>
                  <a:cubicBezTo>
                    <a:pt x="5" y="47"/>
                    <a:pt x="0" y="51"/>
                    <a:pt x="0" y="57"/>
                  </a:cubicBezTo>
                  <a:cubicBezTo>
                    <a:pt x="0" y="62"/>
                    <a:pt x="5" y="66"/>
                    <a:pt x="10" y="66"/>
                  </a:cubicBezTo>
                  <a:cubicBezTo>
                    <a:pt x="10" y="66"/>
                    <a:pt x="11" y="66"/>
                    <a:pt x="11" y="66"/>
                  </a:cubicBezTo>
                  <a:cubicBezTo>
                    <a:pt x="14" y="86"/>
                    <a:pt x="31" y="100"/>
                    <a:pt x="51" y="100"/>
                  </a:cubicBezTo>
                  <a:cubicBezTo>
                    <a:pt x="71" y="100"/>
                    <a:pt x="88" y="86"/>
                    <a:pt x="92" y="66"/>
                  </a:cubicBezTo>
                  <a:cubicBezTo>
                    <a:pt x="92" y="66"/>
                    <a:pt x="93" y="66"/>
                    <a:pt x="93" y="66"/>
                  </a:cubicBezTo>
                  <a:cubicBezTo>
                    <a:pt x="98" y="66"/>
                    <a:pt x="103" y="62"/>
                    <a:pt x="103" y="57"/>
                  </a:cubicBezTo>
                  <a:cubicBezTo>
                    <a:pt x="103" y="51"/>
                    <a:pt x="98" y="47"/>
                    <a:pt x="93"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40">
              <a:extLst>
                <a:ext uri="{FF2B5EF4-FFF2-40B4-BE49-F238E27FC236}">
                  <a16:creationId xmlns:a16="http://schemas.microsoft.com/office/drawing/2014/main" id="{2FD0A8CF-E905-4069-AEAD-D735F39ED5A4}"/>
                </a:ext>
              </a:extLst>
            </p:cNvPr>
            <p:cNvSpPr>
              <a:spLocks/>
            </p:cNvSpPr>
            <p:nvPr/>
          </p:nvSpPr>
          <p:spPr bwMode="auto">
            <a:xfrm>
              <a:off x="4335462" y="5773738"/>
              <a:ext cx="227012" cy="165100"/>
            </a:xfrm>
            <a:custGeom>
              <a:avLst/>
              <a:gdLst>
                <a:gd name="T0" fmla="*/ 12 w 118"/>
                <a:gd name="T1" fmla="*/ 82 h 85"/>
                <a:gd name="T2" fmla="*/ 24 w 118"/>
                <a:gd name="T3" fmla="*/ 30 h 85"/>
                <a:gd name="T4" fmla="*/ 77 w 118"/>
                <a:gd name="T5" fmla="*/ 20 h 85"/>
                <a:gd name="T6" fmla="*/ 93 w 118"/>
                <a:gd name="T7" fmla="*/ 85 h 85"/>
                <a:gd name="T8" fmla="*/ 86 w 118"/>
                <a:gd name="T9" fmla="*/ 71 h 85"/>
                <a:gd name="T10" fmla="*/ 29 w 118"/>
                <a:gd name="T11" fmla="*/ 65 h 85"/>
                <a:gd name="T12" fmla="*/ 12 w 118"/>
                <a:gd name="T13" fmla="*/ 82 h 85"/>
              </a:gdLst>
              <a:ahLst/>
              <a:cxnLst>
                <a:cxn ang="0">
                  <a:pos x="T0" y="T1"/>
                </a:cxn>
                <a:cxn ang="0">
                  <a:pos x="T2" y="T3"/>
                </a:cxn>
                <a:cxn ang="0">
                  <a:pos x="T4" y="T5"/>
                </a:cxn>
                <a:cxn ang="0">
                  <a:pos x="T6" y="T7"/>
                </a:cxn>
                <a:cxn ang="0">
                  <a:pos x="T8" y="T9"/>
                </a:cxn>
                <a:cxn ang="0">
                  <a:pos x="T10" y="T11"/>
                </a:cxn>
                <a:cxn ang="0">
                  <a:pos x="T12" y="T13"/>
                </a:cxn>
              </a:cxnLst>
              <a:rect l="0" t="0" r="r" b="b"/>
              <a:pathLst>
                <a:path w="118" h="85">
                  <a:moveTo>
                    <a:pt x="12" y="82"/>
                  </a:moveTo>
                  <a:cubicBezTo>
                    <a:pt x="12" y="82"/>
                    <a:pt x="0" y="38"/>
                    <a:pt x="24" y="30"/>
                  </a:cubicBezTo>
                  <a:cubicBezTo>
                    <a:pt x="24" y="30"/>
                    <a:pt x="36" y="0"/>
                    <a:pt x="77" y="20"/>
                  </a:cubicBezTo>
                  <a:cubicBezTo>
                    <a:pt x="118" y="39"/>
                    <a:pt x="93" y="85"/>
                    <a:pt x="93" y="85"/>
                  </a:cubicBezTo>
                  <a:cubicBezTo>
                    <a:pt x="93" y="85"/>
                    <a:pt x="93" y="67"/>
                    <a:pt x="86" y="71"/>
                  </a:cubicBezTo>
                  <a:cubicBezTo>
                    <a:pt x="74" y="78"/>
                    <a:pt x="42" y="63"/>
                    <a:pt x="29" y="65"/>
                  </a:cubicBezTo>
                  <a:cubicBezTo>
                    <a:pt x="14" y="68"/>
                    <a:pt x="12" y="82"/>
                    <a:pt x="12" y="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41">
              <a:extLst>
                <a:ext uri="{FF2B5EF4-FFF2-40B4-BE49-F238E27FC236}">
                  <a16:creationId xmlns:a16="http://schemas.microsoft.com/office/drawing/2014/main" id="{E0C8DFD7-AE5E-47BE-BCB5-C44B475D2D36}"/>
                </a:ext>
              </a:extLst>
            </p:cNvPr>
            <p:cNvSpPr>
              <a:spLocks/>
            </p:cNvSpPr>
            <p:nvPr/>
          </p:nvSpPr>
          <p:spPr bwMode="auto">
            <a:xfrm>
              <a:off x="4291012" y="6121400"/>
              <a:ext cx="295275" cy="177800"/>
            </a:xfrm>
            <a:custGeom>
              <a:avLst/>
              <a:gdLst>
                <a:gd name="T0" fmla="*/ 144 w 153"/>
                <a:gd name="T1" fmla="*/ 0 h 92"/>
                <a:gd name="T2" fmla="*/ 9 w 153"/>
                <a:gd name="T3" fmla="*/ 0 h 92"/>
                <a:gd name="T4" fmla="*/ 0 w 153"/>
                <a:gd name="T5" fmla="*/ 9 h 92"/>
                <a:gd name="T6" fmla="*/ 0 w 153"/>
                <a:gd name="T7" fmla="*/ 92 h 92"/>
                <a:gd name="T8" fmla="*/ 153 w 153"/>
                <a:gd name="T9" fmla="*/ 92 h 92"/>
                <a:gd name="T10" fmla="*/ 153 w 153"/>
                <a:gd name="T11" fmla="*/ 9 h 92"/>
                <a:gd name="T12" fmla="*/ 144 w 15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53" h="92">
                  <a:moveTo>
                    <a:pt x="144" y="0"/>
                  </a:moveTo>
                  <a:cubicBezTo>
                    <a:pt x="9" y="0"/>
                    <a:pt x="9" y="0"/>
                    <a:pt x="9" y="0"/>
                  </a:cubicBezTo>
                  <a:cubicBezTo>
                    <a:pt x="4" y="0"/>
                    <a:pt x="0" y="4"/>
                    <a:pt x="0" y="9"/>
                  </a:cubicBezTo>
                  <a:cubicBezTo>
                    <a:pt x="0" y="92"/>
                    <a:pt x="0" y="92"/>
                    <a:pt x="0" y="92"/>
                  </a:cubicBezTo>
                  <a:cubicBezTo>
                    <a:pt x="153" y="92"/>
                    <a:pt x="153" y="92"/>
                    <a:pt x="153" y="92"/>
                  </a:cubicBezTo>
                  <a:cubicBezTo>
                    <a:pt x="153" y="9"/>
                    <a:pt x="153" y="9"/>
                    <a:pt x="153" y="9"/>
                  </a:cubicBezTo>
                  <a:cubicBezTo>
                    <a:pt x="153" y="4"/>
                    <a:pt x="149" y="0"/>
                    <a:pt x="144"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42">
              <a:extLst>
                <a:ext uri="{FF2B5EF4-FFF2-40B4-BE49-F238E27FC236}">
                  <a16:creationId xmlns:a16="http://schemas.microsoft.com/office/drawing/2014/main" id="{214C43A4-6DA7-477D-B1D1-3CC2AB581554}"/>
                </a:ext>
              </a:extLst>
            </p:cNvPr>
            <p:cNvSpPr>
              <a:spLocks/>
            </p:cNvSpPr>
            <p:nvPr/>
          </p:nvSpPr>
          <p:spPr bwMode="auto">
            <a:xfrm>
              <a:off x="4284662" y="6302375"/>
              <a:ext cx="309562" cy="23813"/>
            </a:xfrm>
            <a:custGeom>
              <a:avLst/>
              <a:gdLst>
                <a:gd name="T0" fmla="*/ 155 w 161"/>
                <a:gd name="T1" fmla="*/ 12 h 12"/>
                <a:gd name="T2" fmla="*/ 6 w 161"/>
                <a:gd name="T3" fmla="*/ 12 h 12"/>
                <a:gd name="T4" fmla="*/ 0 w 161"/>
                <a:gd name="T5" fmla="*/ 6 h 12"/>
                <a:gd name="T6" fmla="*/ 0 w 161"/>
                <a:gd name="T7" fmla="*/ 6 h 12"/>
                <a:gd name="T8" fmla="*/ 6 w 161"/>
                <a:gd name="T9" fmla="*/ 0 h 12"/>
                <a:gd name="T10" fmla="*/ 155 w 161"/>
                <a:gd name="T11" fmla="*/ 0 h 12"/>
                <a:gd name="T12" fmla="*/ 161 w 161"/>
                <a:gd name="T13" fmla="*/ 6 h 12"/>
                <a:gd name="T14" fmla="*/ 161 w 161"/>
                <a:gd name="T15" fmla="*/ 6 h 12"/>
                <a:gd name="T16" fmla="*/ 155 w 16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
                  <a:moveTo>
                    <a:pt x="155" y="12"/>
                  </a:moveTo>
                  <a:cubicBezTo>
                    <a:pt x="6" y="12"/>
                    <a:pt x="6" y="12"/>
                    <a:pt x="6" y="12"/>
                  </a:cubicBezTo>
                  <a:cubicBezTo>
                    <a:pt x="3" y="12"/>
                    <a:pt x="0" y="9"/>
                    <a:pt x="0" y="6"/>
                  </a:cubicBezTo>
                  <a:cubicBezTo>
                    <a:pt x="0" y="6"/>
                    <a:pt x="0" y="6"/>
                    <a:pt x="0" y="6"/>
                  </a:cubicBezTo>
                  <a:cubicBezTo>
                    <a:pt x="0" y="3"/>
                    <a:pt x="3" y="0"/>
                    <a:pt x="6" y="0"/>
                  </a:cubicBezTo>
                  <a:cubicBezTo>
                    <a:pt x="155" y="0"/>
                    <a:pt x="155" y="0"/>
                    <a:pt x="155" y="0"/>
                  </a:cubicBezTo>
                  <a:cubicBezTo>
                    <a:pt x="158" y="0"/>
                    <a:pt x="161" y="3"/>
                    <a:pt x="161" y="6"/>
                  </a:cubicBezTo>
                  <a:cubicBezTo>
                    <a:pt x="161" y="6"/>
                    <a:pt x="161" y="6"/>
                    <a:pt x="161" y="6"/>
                  </a:cubicBezTo>
                  <a:cubicBezTo>
                    <a:pt x="161" y="9"/>
                    <a:pt x="158" y="12"/>
                    <a:pt x="155" y="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43">
              <a:extLst>
                <a:ext uri="{FF2B5EF4-FFF2-40B4-BE49-F238E27FC236}">
                  <a16:creationId xmlns:a16="http://schemas.microsoft.com/office/drawing/2014/main" id="{C85561FF-99BC-4207-88C7-C5CD5EEB0A0F}"/>
                </a:ext>
              </a:extLst>
            </p:cNvPr>
            <p:cNvSpPr>
              <a:spLocks/>
            </p:cNvSpPr>
            <p:nvPr/>
          </p:nvSpPr>
          <p:spPr bwMode="auto">
            <a:xfrm>
              <a:off x="4408487" y="6196013"/>
              <a:ext cx="55562" cy="58738"/>
            </a:xfrm>
            <a:custGeom>
              <a:avLst/>
              <a:gdLst>
                <a:gd name="T0" fmla="*/ 29 w 29"/>
                <a:gd name="T1" fmla="*/ 14 h 30"/>
                <a:gd name="T2" fmla="*/ 23 w 29"/>
                <a:gd name="T3" fmla="*/ 4 h 30"/>
                <a:gd name="T4" fmla="*/ 11 w 29"/>
                <a:gd name="T5" fmla="*/ 2 h 30"/>
                <a:gd name="T6" fmla="*/ 10 w 29"/>
                <a:gd name="T7" fmla="*/ 2 h 30"/>
                <a:gd name="T8" fmla="*/ 9 w 29"/>
                <a:gd name="T9" fmla="*/ 3 h 30"/>
                <a:gd name="T10" fmla="*/ 4 w 29"/>
                <a:gd name="T11" fmla="*/ 8 h 30"/>
                <a:gd name="T12" fmla="*/ 9 w 29"/>
                <a:gd name="T13" fmla="*/ 27 h 30"/>
                <a:gd name="T14" fmla="*/ 27 w 29"/>
                <a:gd name="T15" fmla="*/ 22 h 30"/>
                <a:gd name="T16" fmla="*/ 29 w 29"/>
                <a:gd name="T1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29" y="14"/>
                  </a:moveTo>
                  <a:cubicBezTo>
                    <a:pt x="29" y="10"/>
                    <a:pt x="23" y="7"/>
                    <a:pt x="23" y="4"/>
                  </a:cubicBezTo>
                  <a:cubicBezTo>
                    <a:pt x="23" y="4"/>
                    <a:pt x="18" y="0"/>
                    <a:pt x="11" y="2"/>
                  </a:cubicBezTo>
                  <a:cubicBezTo>
                    <a:pt x="11" y="2"/>
                    <a:pt x="10" y="2"/>
                    <a:pt x="10" y="2"/>
                  </a:cubicBezTo>
                  <a:cubicBezTo>
                    <a:pt x="10" y="2"/>
                    <a:pt x="10" y="2"/>
                    <a:pt x="9" y="3"/>
                  </a:cubicBezTo>
                  <a:cubicBezTo>
                    <a:pt x="7" y="4"/>
                    <a:pt x="5" y="6"/>
                    <a:pt x="4" y="8"/>
                  </a:cubicBezTo>
                  <a:cubicBezTo>
                    <a:pt x="0" y="14"/>
                    <a:pt x="2" y="23"/>
                    <a:pt x="9" y="27"/>
                  </a:cubicBezTo>
                  <a:cubicBezTo>
                    <a:pt x="15" y="30"/>
                    <a:pt x="23" y="28"/>
                    <a:pt x="27" y="22"/>
                  </a:cubicBezTo>
                  <a:cubicBezTo>
                    <a:pt x="29" y="19"/>
                    <a:pt x="29" y="17"/>
                    <a:pt x="29"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9636" name="Picture 4" descr="Afbeeldingsresultaat voor intellij">
            <a:extLst>
              <a:ext uri="{FF2B5EF4-FFF2-40B4-BE49-F238E27FC236}">
                <a16:creationId xmlns:a16="http://schemas.microsoft.com/office/drawing/2014/main" id="{69BF09AD-9E93-463A-A51E-9520037C2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169" y="318641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fbeeldingsresultaat voor cucumber logo png">
            <a:extLst>
              <a:ext uri="{FF2B5EF4-FFF2-40B4-BE49-F238E27FC236}">
                <a16:creationId xmlns:a16="http://schemas.microsoft.com/office/drawing/2014/main" id="{683A767E-18D6-41FD-B9FE-6F8FA88DA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94" y="1209121"/>
            <a:ext cx="57054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Gerelateerde afbeelding">
            <a:extLst>
              <a:ext uri="{FF2B5EF4-FFF2-40B4-BE49-F238E27FC236}">
                <a16:creationId xmlns:a16="http://schemas.microsoft.com/office/drawing/2014/main" id="{D6BBCF41-01DF-43C5-96D3-7CE41F1E2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05" y="319897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9636"/>
                                        </p:tgtEl>
                                        <p:attrNameLst>
                                          <p:attrName>style.visibility</p:attrName>
                                        </p:attrNameLst>
                                      </p:cBhvr>
                                      <p:to>
                                        <p:strVal val="visible"/>
                                      </p:to>
                                    </p:set>
                                    <p:animEffect transition="in" filter="fade">
                                      <p:cBhvr>
                                        <p:cTn id="15"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Gerelateerde afbeelding">
            <a:extLst>
              <a:ext uri="{FF2B5EF4-FFF2-40B4-BE49-F238E27FC236}">
                <a16:creationId xmlns:a16="http://schemas.microsoft.com/office/drawing/2014/main" id="{DC790361-F2EF-45CC-9A18-478BFE7BE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107" y="783895"/>
            <a:ext cx="7187785" cy="529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7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24</TotalTime>
  <Words>181</Words>
  <Application>Microsoft Office PowerPoint</Application>
  <PresentationFormat>Breedbeeld</PresentationFormat>
  <Paragraphs>31</Paragraphs>
  <Slides>6</Slides>
  <Notes>1</Notes>
  <HiddenSlides>0</HiddenSlides>
  <MMClips>0</MMClips>
  <ScaleCrop>false</ScaleCrop>
  <HeadingPairs>
    <vt:vector size="8" baseType="variant">
      <vt:variant>
        <vt:lpstr>Gebruikte lettertypen</vt:lpstr>
      </vt:variant>
      <vt:variant>
        <vt:i4>3</vt:i4>
      </vt:variant>
      <vt:variant>
        <vt:lpstr>Thema</vt:lpstr>
      </vt:variant>
      <vt:variant>
        <vt:i4>3</vt:i4>
      </vt:variant>
      <vt:variant>
        <vt:lpstr>Ingesloten OLE-bronprogramma's</vt:lpstr>
      </vt:variant>
      <vt:variant>
        <vt:i4>1</vt:i4>
      </vt:variant>
      <vt:variant>
        <vt:lpstr>Diatitels</vt:lpstr>
      </vt:variant>
      <vt:variant>
        <vt:i4>6</vt:i4>
      </vt:variant>
    </vt:vector>
  </HeadingPairs>
  <TitlesOfParts>
    <vt:vector size="13" baseType="lpstr">
      <vt:lpstr>Arial</vt:lpstr>
      <vt:lpstr>Verdana</vt:lpstr>
      <vt:lpstr>Wingdings</vt:lpstr>
      <vt:lpstr>Capgemini Master</vt:lpstr>
      <vt:lpstr>Cover options</vt:lpstr>
      <vt:lpstr>Final slides</vt:lpstr>
      <vt:lpstr>think-cell Slide</vt:lpstr>
      <vt:lpstr>How to CukeUp your tests</vt:lpstr>
      <vt:lpstr>Who are we?</vt:lpstr>
      <vt:lpstr>Who are you?</vt:lpstr>
      <vt:lpstr>What are we going to do</vt:lpstr>
      <vt:lpstr>PowerPoint-presentatie</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CukeUp your tests</dc:title>
  <dc:subject>ppt template</dc:subject>
  <dc:creator>Jurn van Mieghem</dc:creator>
  <cp:lastModifiedBy>Jurn van Mieghem</cp:lastModifiedBy>
  <cp:revision>3</cp:revision>
  <dcterms:created xsi:type="dcterms:W3CDTF">2018-06-29T20:50:11Z</dcterms:created>
  <dcterms:modified xsi:type="dcterms:W3CDTF">2018-06-29T21:15:03Z</dcterms:modified>
</cp:coreProperties>
</file>