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71" r:id="rId4"/>
    <p:sldId id="265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41" autoAdjust="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CD11-1A9D-4D17-92CF-6AE98D4EFBF1}" type="datetimeFigureOut">
              <a:rPr lang="pt-BR" smtClean="0"/>
              <a:t>11/09/2016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FE55E-A4FF-4F5F-91DF-48BCABBC94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99CF-74CB-4ECD-AC4B-FACB6D935803}" type="datetime1">
              <a:rPr lang="pt-BR" smtClean="0"/>
              <a:t>11/09/2016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3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E90F-ED04-41BF-A8B5-2F35747074B5}" type="datetime1">
              <a:rPr lang="pt-BR" smtClean="0"/>
              <a:t>11/09/2016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08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1AC0-DFCB-4CDE-922B-710B8262F113}" type="datetime1">
              <a:rPr lang="pt-BR" smtClean="0"/>
              <a:t>11/09/2016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7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264C-3E03-4283-9D20-7CF5AA2B1D0F}" type="datetime1">
              <a:rPr lang="pt-BR" smtClean="0"/>
              <a:t>11/09/2016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7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E1B-B232-49DC-B74A-DF9A66DFEB31}" type="datetime1">
              <a:rPr lang="pt-BR" smtClean="0"/>
              <a:t>11/09/2016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31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165D-D374-4BC7-A07C-93444EAA8C20}" type="datetime1">
              <a:rPr lang="pt-BR" smtClean="0"/>
              <a:t>11/09/2016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86A-0ADF-4379-BBA4-384B26B446D9}" type="datetime1">
              <a:rPr lang="pt-BR" smtClean="0"/>
              <a:t>11/09/2016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BB73-53FD-4FAE-B26E-35918A8182E6}" type="datetime1">
              <a:rPr lang="pt-BR" smtClean="0"/>
              <a:t>11/09/2016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1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BBC1-43DD-4769-8971-465C557EE776}" type="datetime1">
              <a:rPr lang="pt-BR" smtClean="0"/>
              <a:t>11/09/2016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7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58A6-9AF6-4995-B0A5-A5E8335C3E94}" type="datetime1">
              <a:rPr lang="pt-BR" smtClean="0"/>
              <a:t>11/09/2016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6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0119-78B9-4B8D-A836-2200FCD7D0DF}" type="datetime1">
              <a:rPr lang="pt-BR" smtClean="0"/>
              <a:t>11/09/2016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4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4599-2450-4B7E-8CFF-9733CA19BEEB}" type="datetime1">
              <a:rPr lang="pt-BR" smtClean="0"/>
              <a:t>11/09/2016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Todos os direitos reservados - www.smartform.com.br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84C5-C0CE-4718-AFF8-B7E8AA4B77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8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9" y="1848798"/>
            <a:ext cx="6567107" cy="2672062"/>
          </a:xfrm>
        </p:spPr>
      </p:pic>
      <p:sp>
        <p:nvSpPr>
          <p:cNvPr id="6" name="TextBox 5"/>
          <p:cNvSpPr txBox="1"/>
          <p:nvPr/>
        </p:nvSpPr>
        <p:spPr>
          <a:xfrm>
            <a:off x="8732520" y="5292090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David </a:t>
            </a:r>
            <a:r>
              <a:rPr lang="en-US" b="1" dirty="0" err="1"/>
              <a:t>Lancioni</a:t>
            </a:r>
            <a:endParaRPr lang="en-US" b="1" dirty="0"/>
          </a:p>
          <a:p>
            <a:r>
              <a:rPr lang="en-US" b="1" dirty="0"/>
              <a:t>08/2016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Todos os direitos reservados - www.smartform.com.br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SmartForm</a:t>
            </a:r>
            <a:r>
              <a:rPr lang="en-US" b="1" dirty="0"/>
              <a:t> - </a:t>
            </a:r>
            <a:r>
              <a:rPr lang="en-US" b="1" dirty="0" err="1"/>
              <a:t>Objetivo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089739"/>
            <a:ext cx="1870710" cy="1911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960370" y="2532294"/>
            <a:ext cx="8393430" cy="1738623"/>
          </a:xfrm>
        </p:spPr>
        <p:txBody>
          <a:bodyPr>
            <a:normAutofit/>
          </a:bodyPr>
          <a:lstStyle/>
          <a:p>
            <a:r>
              <a:rPr lang="en-US" dirty="0" err="1"/>
              <a:t>Batimento</a:t>
            </a:r>
            <a:r>
              <a:rPr lang="en-US" dirty="0"/>
              <a:t> de </a:t>
            </a:r>
            <a:r>
              <a:rPr lang="en-US" dirty="0" err="1"/>
              <a:t>posições</a:t>
            </a:r>
            <a:endParaRPr lang="en-US" dirty="0"/>
          </a:p>
          <a:p>
            <a:pPr lvl="0"/>
            <a:r>
              <a:rPr lang="en-US" dirty="0" err="1"/>
              <a:t>Conciliação</a:t>
            </a:r>
            <a:r>
              <a:rPr lang="en-US" dirty="0"/>
              <a:t> de </a:t>
            </a:r>
            <a:r>
              <a:rPr lang="en-US" dirty="0" err="1"/>
              <a:t>posições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SmartForm</a:t>
            </a:r>
            <a:r>
              <a:rPr lang="en-US" b="1" dirty="0"/>
              <a:t> - </a:t>
            </a:r>
            <a:r>
              <a:rPr lang="en-US" b="1" dirty="0" err="1"/>
              <a:t>Características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089739"/>
            <a:ext cx="1870710" cy="1911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960370" y="2330605"/>
            <a:ext cx="8503084" cy="3111190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 err="1"/>
              <a:t>Solução</a:t>
            </a:r>
            <a:r>
              <a:rPr lang="en-US" sz="3500" dirty="0"/>
              <a:t> </a:t>
            </a:r>
            <a:r>
              <a:rPr lang="en-US" sz="3500" dirty="0" err="1"/>
              <a:t>corporativa</a:t>
            </a:r>
            <a:endParaRPr lang="en-US" sz="3500" dirty="0"/>
          </a:p>
          <a:p>
            <a:pPr lvl="0"/>
            <a:r>
              <a:rPr lang="en-US" sz="3500" dirty="0"/>
              <a:t>Interface Web</a:t>
            </a:r>
          </a:p>
          <a:p>
            <a:pPr lvl="0"/>
            <a:r>
              <a:rPr lang="en-US" sz="3500" dirty="0" err="1"/>
              <a:t>Independente</a:t>
            </a:r>
            <a:r>
              <a:rPr lang="en-US" sz="3500" dirty="0"/>
              <a:t> de </a:t>
            </a:r>
            <a:r>
              <a:rPr lang="en-US" sz="3500" dirty="0" err="1"/>
              <a:t>sistema</a:t>
            </a:r>
            <a:r>
              <a:rPr lang="en-US" sz="3500" dirty="0"/>
              <a:t> </a:t>
            </a:r>
            <a:r>
              <a:rPr lang="en-US" sz="3500" dirty="0" err="1"/>
              <a:t>operacional</a:t>
            </a:r>
            <a:endParaRPr lang="en-US" sz="3500" dirty="0"/>
          </a:p>
          <a:p>
            <a:pPr lvl="0"/>
            <a:r>
              <a:rPr lang="en-US" sz="3500" dirty="0" err="1"/>
              <a:t>Independente</a:t>
            </a:r>
            <a:r>
              <a:rPr lang="en-US" sz="3500" dirty="0"/>
              <a:t> de banco de dados</a:t>
            </a:r>
          </a:p>
          <a:p>
            <a:pPr lvl="0"/>
            <a:r>
              <a:rPr lang="en-US" sz="3500" dirty="0"/>
              <a:t>Multi-</a:t>
            </a:r>
            <a:r>
              <a:rPr lang="en-US" sz="3500" dirty="0" err="1"/>
              <a:t>idioma</a:t>
            </a:r>
            <a:r>
              <a:rPr lang="en-US" sz="3500" dirty="0"/>
              <a:t> (</a:t>
            </a:r>
            <a:r>
              <a:rPr lang="en-US" sz="3500" dirty="0" err="1"/>
              <a:t>Português</a:t>
            </a:r>
            <a:r>
              <a:rPr lang="en-US" sz="3500" dirty="0"/>
              <a:t>, </a:t>
            </a:r>
            <a:r>
              <a:rPr lang="en-US" sz="3500" dirty="0" err="1"/>
              <a:t>Inglês</a:t>
            </a:r>
            <a:r>
              <a:rPr lang="en-US" sz="3500" dirty="0"/>
              <a:t> e </a:t>
            </a:r>
            <a:r>
              <a:rPr lang="en-US" sz="3500" dirty="0" err="1"/>
              <a:t>Espanhol</a:t>
            </a:r>
            <a:r>
              <a:rPr lang="en-US" sz="3500" dirty="0"/>
              <a:t>)</a:t>
            </a:r>
          </a:p>
          <a:p>
            <a:pPr lvl="0"/>
            <a:r>
              <a:rPr lang="en-US" sz="3500" dirty="0"/>
              <a:t>Labels e </a:t>
            </a:r>
            <a:r>
              <a:rPr lang="en-US" sz="3500" dirty="0" err="1"/>
              <a:t>mensagens</a:t>
            </a:r>
            <a:r>
              <a:rPr lang="en-US" sz="3500" dirty="0"/>
              <a:t> </a:t>
            </a:r>
            <a:r>
              <a:rPr lang="en-US" sz="3500" dirty="0" err="1"/>
              <a:t>alterados</a:t>
            </a:r>
            <a:r>
              <a:rPr lang="en-US" sz="3500" dirty="0"/>
              <a:t> em tempo de </a:t>
            </a:r>
            <a:r>
              <a:rPr lang="en-US" sz="3500" dirty="0" err="1"/>
              <a:t>execução</a:t>
            </a:r>
            <a:endParaRPr lang="en-US" sz="3500" dirty="0"/>
          </a:p>
          <a:p>
            <a:pPr lvl="0"/>
            <a:r>
              <a:rPr lang="en-US" sz="3500" dirty="0" err="1"/>
              <a:t>Implantação</a:t>
            </a:r>
            <a:r>
              <a:rPr lang="en-US" sz="3500" dirty="0"/>
              <a:t> local </a:t>
            </a:r>
            <a:r>
              <a:rPr lang="en-US" sz="3500" dirty="0" err="1"/>
              <a:t>ou</a:t>
            </a:r>
            <a:r>
              <a:rPr lang="en-US" sz="3500" dirty="0"/>
              <a:t> </a:t>
            </a:r>
            <a:r>
              <a:rPr lang="en-US" sz="3500" dirty="0" err="1"/>
              <a:t>na</a:t>
            </a:r>
            <a:r>
              <a:rPr lang="en-US" sz="3500" dirty="0"/>
              <a:t> </a:t>
            </a:r>
            <a:r>
              <a:rPr lang="en-US" sz="3500" dirty="0" err="1"/>
              <a:t>nuvem</a:t>
            </a:r>
            <a:endParaRPr lang="en-US" sz="3500" dirty="0"/>
          </a:p>
          <a:p>
            <a:pPr lvl="0"/>
            <a:endParaRPr lang="en-US" sz="35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07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ETL 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089739"/>
            <a:ext cx="1870710" cy="1911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970880" y="1825625"/>
            <a:ext cx="8393430" cy="4060825"/>
          </a:xfrm>
        </p:spPr>
        <p:txBody>
          <a:bodyPr/>
          <a:lstStyle/>
          <a:p>
            <a:r>
              <a:rPr lang="en-US" dirty="0" err="1"/>
              <a:t>Importação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mapeamento</a:t>
            </a:r>
            <a:endParaRPr lang="en-US" dirty="0"/>
          </a:p>
          <a:p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com </a:t>
            </a:r>
            <a:r>
              <a:rPr lang="en-US" dirty="0" err="1"/>
              <a:t>qualquer</a:t>
            </a:r>
            <a:r>
              <a:rPr lang="en-US" dirty="0"/>
              <a:t> banco de dados</a:t>
            </a:r>
          </a:p>
          <a:p>
            <a:r>
              <a:rPr lang="en-US" dirty="0" err="1"/>
              <a:t>Traduções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tabelas</a:t>
            </a:r>
            <a:r>
              <a:rPr lang="en-US" dirty="0"/>
              <a:t> de “de-para”</a:t>
            </a:r>
          </a:p>
          <a:p>
            <a:r>
              <a:rPr lang="en-US" dirty="0" err="1"/>
              <a:t>Traduções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endParaRPr lang="en-US" dirty="0"/>
          </a:p>
          <a:p>
            <a:r>
              <a:rPr lang="en-US" dirty="0" err="1"/>
              <a:t>Agendamento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8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Conciliação</a:t>
            </a:r>
            <a:endParaRPr lang="pt-BR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089739"/>
            <a:ext cx="1870710" cy="1911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960370" y="1825625"/>
            <a:ext cx="8393430" cy="4351338"/>
          </a:xfrm>
        </p:spPr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conciliação</a:t>
            </a:r>
            <a:r>
              <a:rPr lang="en-US" dirty="0"/>
              <a:t> 1:1, 1:M e M:M</a:t>
            </a:r>
          </a:p>
          <a:p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batimento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em “</a:t>
            </a:r>
            <a:r>
              <a:rPr lang="en-US" dirty="0" err="1"/>
              <a:t>passos</a:t>
            </a:r>
            <a:r>
              <a:rPr lang="en-US" dirty="0"/>
              <a:t>”</a:t>
            </a:r>
          </a:p>
          <a:p>
            <a:r>
              <a:rPr lang="en-US" dirty="0" err="1"/>
              <a:t>Tolerância</a:t>
            </a:r>
            <a:r>
              <a:rPr lang="en-US" dirty="0"/>
              <a:t> em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absolutos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percentuais</a:t>
            </a:r>
            <a:endParaRPr lang="en-US" dirty="0"/>
          </a:p>
          <a:p>
            <a:r>
              <a:rPr lang="en-US" dirty="0" err="1"/>
              <a:t>Resultado</a:t>
            </a:r>
            <a:r>
              <a:rPr lang="en-US" dirty="0"/>
              <a:t> do </a:t>
            </a:r>
            <a:r>
              <a:rPr lang="en-US" dirty="0" err="1"/>
              <a:t>batimento</a:t>
            </a:r>
            <a:r>
              <a:rPr lang="en-US" dirty="0"/>
              <a:t>: </a:t>
            </a:r>
            <a:r>
              <a:rPr lang="en-US" dirty="0" err="1"/>
              <a:t>batido</a:t>
            </a:r>
            <a:r>
              <a:rPr lang="en-US" dirty="0"/>
              <a:t>, </a:t>
            </a:r>
            <a:r>
              <a:rPr lang="en-US" dirty="0" err="1"/>
              <a:t>divergente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orfão</a:t>
            </a:r>
            <a:endParaRPr lang="en-US" dirty="0"/>
          </a:p>
          <a:p>
            <a:r>
              <a:rPr lang="en-US" dirty="0" err="1"/>
              <a:t>Agendamento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85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089739"/>
            <a:ext cx="1870710" cy="1911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960370" y="1825625"/>
            <a:ext cx="8393430" cy="4351338"/>
          </a:xfrm>
        </p:spPr>
        <p:txBody>
          <a:bodyPr/>
          <a:lstStyle/>
          <a:p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codificar</a:t>
            </a:r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codificar</a:t>
            </a:r>
            <a:endParaRPr lang="en-US" dirty="0"/>
          </a:p>
          <a:p>
            <a:r>
              <a:rPr lang="en-US" dirty="0" err="1"/>
              <a:t>Conceito</a:t>
            </a:r>
            <a:r>
              <a:rPr lang="en-US" dirty="0"/>
              <a:t> de base </a:t>
            </a:r>
            <a:r>
              <a:rPr lang="en-US" dirty="0" err="1"/>
              <a:t>histórica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Segurança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089739"/>
            <a:ext cx="1870710" cy="1911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960370" y="1825625"/>
            <a:ext cx="8393430" cy="4351338"/>
          </a:xfrm>
        </p:spPr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em </a:t>
            </a:r>
            <a:r>
              <a:rPr lang="en-US" dirty="0" err="1"/>
              <a:t>perfil</a:t>
            </a:r>
            <a:r>
              <a:rPr lang="en-US" dirty="0"/>
              <a:t> e </a:t>
            </a:r>
            <a:r>
              <a:rPr lang="en-US" dirty="0" err="1"/>
              <a:t>transação</a:t>
            </a:r>
            <a:endParaRPr lang="en-US" dirty="0"/>
          </a:p>
          <a:p>
            <a:r>
              <a:rPr lang="en-US" dirty="0"/>
              <a:t>Dados </a:t>
            </a:r>
            <a:r>
              <a:rPr lang="en-US" dirty="0" err="1"/>
              <a:t>segregados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departamento</a:t>
            </a:r>
            <a:endParaRPr lang="en-US" dirty="0"/>
          </a:p>
          <a:p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administrador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41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Demonstração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089739"/>
            <a:ext cx="1870710" cy="1911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960370" y="1825625"/>
            <a:ext cx="8393430" cy="4351338"/>
          </a:xfrm>
        </p:spPr>
        <p:txBody>
          <a:bodyPr/>
          <a:lstStyle/>
          <a:p>
            <a:r>
              <a:rPr lang="en-US" dirty="0" err="1"/>
              <a:t>Simular</a:t>
            </a:r>
            <a:r>
              <a:rPr lang="en-US" dirty="0"/>
              <a:t> o </a:t>
            </a:r>
            <a:r>
              <a:rPr lang="en-US" dirty="0" err="1"/>
              <a:t>fechamento</a:t>
            </a:r>
            <a:r>
              <a:rPr lang="en-US" dirty="0"/>
              <a:t> do </a:t>
            </a:r>
            <a:r>
              <a:rPr lang="en-US" dirty="0" err="1"/>
              <a:t>dia</a:t>
            </a:r>
            <a:endParaRPr lang="en-US" dirty="0"/>
          </a:p>
          <a:p>
            <a:r>
              <a:rPr lang="en-US" dirty="0"/>
              <a:t>Ana Paula – </a:t>
            </a:r>
            <a:r>
              <a:rPr lang="en-US" dirty="0" err="1"/>
              <a:t>Executa</a:t>
            </a:r>
            <a:r>
              <a:rPr lang="en-US" dirty="0"/>
              <a:t> as </a:t>
            </a:r>
            <a:r>
              <a:rPr lang="en-US" dirty="0" err="1"/>
              <a:t>conciliações</a:t>
            </a:r>
            <a:r>
              <a:rPr lang="en-US" dirty="0"/>
              <a:t> de </a:t>
            </a:r>
            <a:r>
              <a:rPr lang="en-US" dirty="0" err="1"/>
              <a:t>câmbio</a:t>
            </a:r>
            <a:r>
              <a:rPr lang="en-US" dirty="0"/>
              <a:t>.</a:t>
            </a:r>
          </a:p>
          <a:p>
            <a:r>
              <a:rPr lang="en-US" dirty="0"/>
              <a:t>Ana Maria –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conciliações</a:t>
            </a:r>
            <a:r>
              <a:rPr lang="en-US" dirty="0"/>
              <a:t> de </a:t>
            </a:r>
            <a:r>
              <a:rPr lang="en-US" dirty="0" err="1"/>
              <a:t>renda</a:t>
            </a:r>
            <a:r>
              <a:rPr lang="en-US" dirty="0"/>
              <a:t> </a:t>
            </a:r>
            <a:r>
              <a:rPr lang="en-US" dirty="0" err="1"/>
              <a:t>fixa</a:t>
            </a:r>
            <a:r>
              <a:rPr lang="en-US" dirty="0"/>
              <a:t>.</a:t>
            </a:r>
          </a:p>
          <a:p>
            <a:r>
              <a:rPr lang="en-US" dirty="0" err="1"/>
              <a:t>Administrador</a:t>
            </a:r>
            <a:r>
              <a:rPr lang="en-US" dirty="0"/>
              <a:t> – </a:t>
            </a:r>
            <a:r>
              <a:rPr lang="en-US" dirty="0" err="1"/>
              <a:t>Acompanha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das </a:t>
            </a:r>
            <a:r>
              <a:rPr lang="en-US" dirty="0" err="1"/>
              <a:t>áreas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Todos os direitos reservados - www.smartform.com.br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84C5-C0CE-4718-AFF8-B7E8AA4B770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2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237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SmartForm - Objetivo</vt:lpstr>
      <vt:lpstr>SmartForm - Características</vt:lpstr>
      <vt:lpstr>ETL </vt:lpstr>
      <vt:lpstr>Conciliação</vt:lpstr>
      <vt:lpstr>BI</vt:lpstr>
      <vt:lpstr>Segurança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74</cp:revision>
  <dcterms:created xsi:type="dcterms:W3CDTF">2015-12-11T15:36:38Z</dcterms:created>
  <dcterms:modified xsi:type="dcterms:W3CDTF">2016-09-11T13:46:09Z</dcterms:modified>
</cp:coreProperties>
</file>