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F9B3-9C13-4167-A3CF-9483251A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0DA86-A94D-41CA-9159-5EE357859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1F3E-04B0-4B72-B0EE-0ACF4895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A28D-AECD-4E06-9F4B-9342F038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26B9-9FD9-41DD-B79B-CF9DD90A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DE03-C014-473A-BB46-8AC88E50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43CA6-AAE7-4E87-9E45-B401A7A6D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608C-7B2A-4FDB-9BE1-3D704947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AA3E-9052-4DA5-BD87-938D2E93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A1D3-22A6-40AE-A422-89179F41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8A1D7-B70E-4796-AAFC-C8E22BDDD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6935-E533-4CAA-83DF-89C447A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EDB3-EF9D-4BFA-8E3A-828155C6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E402-3A0B-4B2F-B9BE-839F86B4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ACD9-1569-4458-B375-CBF74C12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6BAF-6297-4FAD-85A5-7EDF9BC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9044-E7ED-44C3-831E-D360568B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7458-2304-43F7-87DB-D312FBE7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9CB6-1FD5-4B1A-AD16-306C02DA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7058-DDB0-4612-8BDE-F171D965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5A3E-41E5-44F6-AF19-9894D89E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73C04-83ED-40D1-B081-7E413137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C1EF-73C8-498A-AE5C-B2E7D407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E74E-288F-47E2-97E5-20C5C6BE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258B-D064-4778-903A-0721E804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ECA9-A403-4344-BB30-0C910249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2DF6-0BF2-41FB-9F31-5D5ED088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EC77-6611-420F-8182-449224A9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84D77-9AF8-40C3-936D-176782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CB60-E87E-446E-8031-695D25EC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276E5-CF68-4CA0-9005-C64614F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D93C-D641-4F3F-9C7C-46644609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5F23E-DE17-4D11-85B9-2CE87529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DD5D-9AC5-4346-A9AF-BEB662D0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7EF5C-B5E5-488A-8972-532FA37E7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B8998-DF6C-43D0-8EC3-FA7B1E39C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2B623-D5ED-4A5A-8583-E1EE2301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42649-3AE9-4B06-97E5-D62213AC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7A1BD-4537-4630-807D-B8EF503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74BE-2006-42FD-AC18-E2056B36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F894F-325C-418C-AE3A-837FD594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11C76-435A-4BC6-B369-EBC4A31A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955F9-AFCD-4201-8B16-A7CE817F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D38D3-0F33-4360-9913-E15113DC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D204-6BA1-4077-909D-95C419C1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C1619-D24F-4AA3-A8B5-AC1FBEC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D8D3-25DB-4960-B0F0-4FB3C26D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8C77-A292-4CAE-B6F4-E8C11858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B692-2F07-47AC-9D5F-614AA13F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476BA-883C-490C-B14A-B39DD1E8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D924-8D8B-408C-A27B-52F00E7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09BD-E4E1-41C1-B5D3-8EEC0628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3BB0-F5BB-4F32-AF68-AA324EA0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59541-D068-420F-AB8A-303A6EC1D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6D8DE-F7F7-4B3A-9F10-2D0E375E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21C72-9593-429F-A27D-17DB4D1F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CB3C8-A80B-435C-B4E4-9DDAE04C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EF88-9D6A-4F07-BEDF-8D153BAD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32381-B54B-4C05-9047-831AA399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0ECE-58BB-4C5A-AE30-3498C21A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2DC7-9FFD-47AE-B415-A1CDC19AE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869A-C48B-4C10-B3DC-2611BE433F5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46BD-31DC-442D-B13B-B2220ADEA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FDB9-E966-443C-9AE4-31121C44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1181-367E-4AAD-B2E6-7FDC5280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6A77-DC3F-45F2-80D5-7FB766FA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Shaky, the Incredible Self-Balancing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1AED2-9308-4134-A6F2-AC11234C6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Jerahmy</a:t>
            </a:r>
            <a:r>
              <a:rPr lang="en-US" dirty="0"/>
              <a:t> </a:t>
            </a:r>
            <a:r>
              <a:rPr lang="en-US" dirty="0" err="1"/>
              <a:t>Bindon</a:t>
            </a:r>
            <a:r>
              <a:rPr lang="en-US" dirty="0"/>
              <a:t>, </a:t>
            </a:r>
            <a:r>
              <a:rPr lang="en-US" dirty="0" err="1"/>
              <a:t>Enbain</a:t>
            </a:r>
            <a:r>
              <a:rPr lang="en-US" dirty="0"/>
              <a:t> </a:t>
            </a:r>
            <a:r>
              <a:rPr lang="en-US" dirty="0" err="1"/>
              <a:t>Kuang</a:t>
            </a:r>
            <a:r>
              <a:rPr lang="en-US" dirty="0"/>
              <a:t>, David Landry, </a:t>
            </a:r>
            <a:r>
              <a:rPr lang="en-US" dirty="0" err="1"/>
              <a:t>Surafel</a:t>
            </a:r>
            <a:r>
              <a:rPr lang="en-US" dirty="0"/>
              <a:t> Mamo</a:t>
            </a:r>
          </a:p>
        </p:txBody>
      </p:sp>
    </p:spTree>
    <p:extLst>
      <p:ext uri="{BB962C8B-B14F-4D97-AF65-F5344CB8AC3E}">
        <p14:creationId xmlns:p14="http://schemas.microsoft.com/office/powerpoint/2010/main" val="13941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1325-ED80-4BF7-BA6A-8BCBBC5F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Shaky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7912D-2C0F-4A43-9A62-1CC825D7AEEF}"/>
              </a:ext>
            </a:extLst>
          </p:cNvPr>
          <p:cNvSpPr/>
          <p:nvPr/>
        </p:nvSpPr>
        <p:spPr>
          <a:xfrm>
            <a:off x="4297680" y="1690688"/>
            <a:ext cx="1798320" cy="99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12A33-38A4-412F-8475-0A8C6F935B87}"/>
              </a:ext>
            </a:extLst>
          </p:cNvPr>
          <p:cNvSpPr/>
          <p:nvPr/>
        </p:nvSpPr>
        <p:spPr>
          <a:xfrm>
            <a:off x="4297680" y="3281190"/>
            <a:ext cx="1798320" cy="99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AdaFruit</a:t>
            </a:r>
            <a:r>
              <a:rPr lang="en-US" dirty="0"/>
              <a:t> Motor Shield 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B35DA-FE56-47F4-AE31-94FE27FCE984}"/>
              </a:ext>
            </a:extLst>
          </p:cNvPr>
          <p:cNvSpPr/>
          <p:nvPr/>
        </p:nvSpPr>
        <p:spPr>
          <a:xfrm>
            <a:off x="1823259" y="4824585"/>
            <a:ext cx="1798320" cy="99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 Motor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09D7F-62EB-47F5-B75C-7FBF1C829A62}"/>
              </a:ext>
            </a:extLst>
          </p:cNvPr>
          <p:cNvSpPr/>
          <p:nvPr/>
        </p:nvSpPr>
        <p:spPr>
          <a:xfrm>
            <a:off x="6938357" y="4824584"/>
            <a:ext cx="1798320" cy="99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 Motor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6565-2571-4760-8AD3-F9590233CB7B}"/>
              </a:ext>
            </a:extLst>
          </p:cNvPr>
          <p:cNvSpPr/>
          <p:nvPr/>
        </p:nvSpPr>
        <p:spPr>
          <a:xfrm>
            <a:off x="4297680" y="4824586"/>
            <a:ext cx="1798320" cy="99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9.4 V Battery</a:t>
            </a:r>
          </a:p>
        </p:txBody>
      </p:sp>
    </p:spTree>
    <p:extLst>
      <p:ext uri="{BB962C8B-B14F-4D97-AF65-F5344CB8AC3E}">
        <p14:creationId xmlns:p14="http://schemas.microsoft.com/office/powerpoint/2010/main" val="6591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3C568C-7AE7-4857-80F2-9165B0BFC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32" y="643466"/>
            <a:ext cx="71721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6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Shaky, the Incredible Self-Balancing Robot</vt:lpstr>
      <vt:lpstr>Shaky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Shaky, the Incredible Self-Balancing Robot</dc:title>
  <dc:creator>David G. Landry</dc:creator>
  <cp:lastModifiedBy>David G. Landry</cp:lastModifiedBy>
  <cp:revision>2</cp:revision>
  <dcterms:created xsi:type="dcterms:W3CDTF">2019-03-15T18:28:55Z</dcterms:created>
  <dcterms:modified xsi:type="dcterms:W3CDTF">2019-03-15T21:36:01Z</dcterms:modified>
</cp:coreProperties>
</file>