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4" r:id="rId5"/>
    <p:sldId id="283" r:id="rId6"/>
    <p:sldId id="257" r:id="rId7"/>
    <p:sldId id="266" r:id="rId8"/>
    <p:sldId id="275" r:id="rId9"/>
    <p:sldId id="277" r:id="rId10"/>
    <p:sldId id="267" r:id="rId11"/>
    <p:sldId id="280" r:id="rId12"/>
    <p:sldId id="268" r:id="rId13"/>
    <p:sldId id="276" r:id="rId14"/>
    <p:sldId id="279" r:id="rId15"/>
    <p:sldId id="270" r:id="rId16"/>
    <p:sldId id="262" r:id="rId17"/>
    <p:sldId id="282" r:id="rId18"/>
    <p:sldId id="265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9438-39C5-436F-BE0C-F51F45AF5DCB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DDD-6EE3-40C0-81B6-D96C0840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tleshipnewjerse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582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5" y="5838825"/>
            <a:ext cx="111903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tested by David Landry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designed by Thurman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Gillespey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Jason Gautama, Matt Schroder, Jason Duncan, and David Landry</a:t>
            </a:r>
          </a:p>
        </p:txBody>
      </p:sp>
    </p:spTree>
    <p:extLst>
      <p:ext uri="{BB962C8B-B14F-4D97-AF65-F5344CB8AC3E}">
        <p14:creationId xmlns:p14="http://schemas.microsoft.com/office/powerpoint/2010/main" val="263216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2-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Some units, such as those in the </a:t>
            </a:r>
            <a:r>
              <a:rPr lang="en-US" dirty="0" err="1"/>
              <a:t>CPlayer</a:t>
            </a:r>
            <a:r>
              <a:rPr lang="en-US" dirty="0"/>
              <a:t> and </a:t>
            </a:r>
            <a:r>
              <a:rPr lang="en-US" dirty="0" err="1"/>
              <a:t>CShipInfo</a:t>
            </a:r>
            <a:r>
              <a:rPr lang="en-US" dirty="0"/>
              <a:t> classes utilized objects of other classes.  Unit testing these, in essence, was a form of integration testing.</a:t>
            </a:r>
          </a:p>
          <a:p>
            <a:r>
              <a:rPr lang="en-US" dirty="0"/>
              <a:t>Like with the unit testing, equivalence class, boundary value, and control flow testing was primarily used.</a:t>
            </a:r>
          </a:p>
          <a:p>
            <a:r>
              <a:rPr lang="en-US" dirty="0"/>
              <a:t>Again, the biggest issue is a lack of validation across methods, sometimes leading to program-crashing defects.</a:t>
            </a:r>
          </a:p>
          <a:p>
            <a:r>
              <a:rPr lang="en-US" dirty="0"/>
              <a:t>When doing control flow testing on the main method and on </a:t>
            </a:r>
            <a:r>
              <a:rPr lang="en-US" dirty="0" err="1"/>
              <a:t>CSinkTheFleet’s</a:t>
            </a:r>
            <a:r>
              <a:rPr lang="en-US" dirty="0"/>
              <a:t> play method, I found how the program “gets around” these critical flaws.</a:t>
            </a:r>
          </a:p>
        </p:txBody>
      </p:sp>
    </p:spTree>
    <p:extLst>
      <p:ext uri="{BB962C8B-B14F-4D97-AF65-F5344CB8AC3E}">
        <p14:creationId xmlns:p14="http://schemas.microsoft.com/office/powerpoint/2010/main" val="16543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75" y="0"/>
            <a:ext cx="527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3-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Main tested</a:t>
            </a:r>
          </a:p>
          <a:p>
            <a:r>
              <a:rPr lang="en-US" dirty="0"/>
              <a:t>Exploratory testing used primarily</a:t>
            </a:r>
          </a:p>
          <a:p>
            <a:pPr lvl="1"/>
            <a:r>
              <a:rPr lang="en-US" dirty="0"/>
              <a:t>All ranges very well regulated- no weird ships or out-of-bounds placement.</a:t>
            </a:r>
          </a:p>
          <a:p>
            <a:pPr lvl="1"/>
            <a:r>
              <a:rPr lang="en-US" dirty="0"/>
              <a:t>File i/o is a bit wonky- can save to a filename containing illegal characters.</a:t>
            </a:r>
          </a:p>
          <a:p>
            <a:r>
              <a:rPr lang="en-US" dirty="0"/>
              <a:t>Auxiliary test cases used to help guide testing:</a:t>
            </a:r>
          </a:p>
          <a:p>
            <a:pPr lvl="1"/>
            <a:r>
              <a:rPr lang="en-US" dirty="0"/>
              <a:t>State transition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Decision table used to test ship placement</a:t>
            </a:r>
          </a:p>
        </p:txBody>
      </p:sp>
    </p:spTree>
    <p:extLst>
      <p:ext uri="{BB962C8B-B14F-4D97-AF65-F5344CB8AC3E}">
        <p14:creationId xmlns:p14="http://schemas.microsoft.com/office/powerpoint/2010/main" val="40561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" y="0"/>
            <a:ext cx="2857748" cy="3185436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0" y="3429000"/>
            <a:ext cx="4717189" cy="3254022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64" y="0"/>
            <a:ext cx="5524979" cy="381033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401842" y="3106511"/>
            <a:ext cx="2316147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Out-Of-Bounds Caught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54472" y="3810330"/>
            <a:ext cx="2143792" cy="36933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 Error not caught!</a:t>
            </a:r>
          </a:p>
        </p:txBody>
      </p:sp>
    </p:spTree>
    <p:extLst>
      <p:ext uri="{BB962C8B-B14F-4D97-AF65-F5344CB8AC3E}">
        <p14:creationId xmlns:p14="http://schemas.microsoft.com/office/powerpoint/2010/main" val="15823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6" y="114013"/>
            <a:ext cx="4877223" cy="3314987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19200" y="3429000"/>
            <a:ext cx="2289538" cy="369332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Ship overlap detected.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16" y="224269"/>
            <a:ext cx="4823878" cy="3269263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479299" y="3533135"/>
            <a:ext cx="2357312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Bow collision detected.</a:t>
            </a:r>
          </a:p>
        </p:txBody>
      </p:sp>
    </p:spTree>
    <p:extLst>
      <p:ext uri="{BB962C8B-B14F-4D97-AF65-F5344CB8AC3E}">
        <p14:creationId xmlns:p14="http://schemas.microsoft.com/office/powerpoint/2010/main" val="40098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4- Interesting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Lots of bugs at the unit level.</a:t>
            </a:r>
          </a:p>
          <a:p>
            <a:pPr lvl="1"/>
            <a:r>
              <a:rPr lang="en-US" dirty="0"/>
              <a:t>Lack of validation in the constructors</a:t>
            </a:r>
          </a:p>
          <a:p>
            <a:pPr lvl="1"/>
            <a:r>
              <a:rPr lang="en-US" dirty="0"/>
              <a:t>Use of out-of-bounds data</a:t>
            </a:r>
          </a:p>
          <a:p>
            <a:r>
              <a:rPr lang="en-US" dirty="0"/>
              <a:t>Few bugs at the system level.</a:t>
            </a:r>
          </a:p>
          <a:p>
            <a:pPr lvl="1"/>
            <a:r>
              <a:rPr lang="en-US" dirty="0"/>
              <a:t>Game-crashing bugs worked around in the </a:t>
            </a:r>
            <a:r>
              <a:rPr lang="en-US" dirty="0" err="1"/>
              <a:t>CSinkTheFleet’s</a:t>
            </a:r>
            <a:r>
              <a:rPr lang="en-US" dirty="0"/>
              <a:t> play method.</a:t>
            </a:r>
          </a:p>
          <a:p>
            <a:pPr lvl="1"/>
            <a:r>
              <a:rPr lang="en-US" dirty="0"/>
              <a:t>File i/o an issue.</a:t>
            </a:r>
          </a:p>
          <a:p>
            <a:r>
              <a:rPr lang="en-US" dirty="0"/>
              <a:t>Almost all bugs were due to issues with equivalence classes.</a:t>
            </a:r>
          </a:p>
          <a:p>
            <a:r>
              <a:rPr lang="en-US" dirty="0"/>
              <a:t>Game as a whole is flawed, but functional.  Workarounds make the game as a whole stable.</a:t>
            </a:r>
          </a:p>
        </p:txBody>
      </p:sp>
    </p:spTree>
    <p:extLst>
      <p:ext uri="{BB962C8B-B14F-4D97-AF65-F5344CB8AC3E}">
        <p14:creationId xmlns:p14="http://schemas.microsoft.com/office/powerpoint/2010/main" val="23649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Summary- Black Box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Equivalence Class and Boundary Value Testing</a:t>
            </a:r>
          </a:p>
          <a:p>
            <a:r>
              <a:rPr lang="en-US" dirty="0"/>
              <a:t>Exploratory testing</a:t>
            </a:r>
          </a:p>
          <a:p>
            <a:r>
              <a:rPr lang="en-US" dirty="0"/>
              <a:t>Decision table, state transition, and use case</a:t>
            </a:r>
          </a:p>
          <a:p>
            <a:pPr lvl="1"/>
            <a:r>
              <a:rPr lang="en-US" dirty="0"/>
              <a:t>Used to guide testing at the system level.</a:t>
            </a:r>
          </a:p>
        </p:txBody>
      </p:sp>
    </p:spTree>
    <p:extLst>
      <p:ext uri="{BB962C8B-B14F-4D97-AF65-F5344CB8AC3E}">
        <p14:creationId xmlns:p14="http://schemas.microsoft.com/office/powerpoint/2010/main" val="317525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Black Box Testing Techniques Not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Defect taxonomy</a:t>
            </a:r>
          </a:p>
          <a:p>
            <a:pPr lvl="1"/>
            <a:r>
              <a:rPr lang="en-US" dirty="0"/>
              <a:t>Preferred a more exploratory approach.</a:t>
            </a:r>
          </a:p>
          <a:p>
            <a:r>
              <a:rPr lang="en-US" dirty="0"/>
              <a:t>Domain analysis</a:t>
            </a:r>
          </a:p>
          <a:p>
            <a:pPr lvl="1"/>
            <a:r>
              <a:rPr lang="en-US" dirty="0"/>
              <a:t>All domain issues were adequately addressed with equivalence and boundary value testing.</a:t>
            </a:r>
          </a:p>
          <a:p>
            <a:r>
              <a:rPr lang="en-US" dirty="0"/>
              <a:t>Pairwise testing</a:t>
            </a:r>
          </a:p>
          <a:p>
            <a:pPr lvl="1"/>
            <a:r>
              <a:rPr lang="en-US" dirty="0"/>
              <a:t>Lack of time, resources, and priority to test the game on different system environments.</a:t>
            </a:r>
          </a:p>
          <a:p>
            <a:pPr lvl="1"/>
            <a:r>
              <a:rPr lang="en-US" dirty="0"/>
              <a:t>Not particularly relevant within the system itself.</a:t>
            </a:r>
          </a:p>
          <a:p>
            <a:r>
              <a:rPr lang="en-US" dirty="0"/>
              <a:t>Test Script (for scripted testing)</a:t>
            </a:r>
          </a:p>
          <a:p>
            <a:pPr lvl="1"/>
            <a:r>
              <a:rPr lang="en-US" dirty="0"/>
              <a:t>Lack of time to create a formal testing script.</a:t>
            </a:r>
          </a:p>
          <a:p>
            <a:pPr lvl="1"/>
            <a:r>
              <a:rPr lang="en-US" dirty="0"/>
              <a:t>Preferred a more exploratory approach.</a:t>
            </a:r>
          </a:p>
        </p:txBody>
      </p:sp>
    </p:spTree>
    <p:extLst>
      <p:ext uri="{BB962C8B-B14F-4D97-AF65-F5344CB8AC3E}">
        <p14:creationId xmlns:p14="http://schemas.microsoft.com/office/powerpoint/2010/main" val="40909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en-US" dirty="0"/>
              <a:t>Summary- White Box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Control Flow Testing</a:t>
            </a:r>
          </a:p>
          <a:p>
            <a:r>
              <a:rPr lang="en-US" dirty="0"/>
              <a:t>Data Flow Testing</a:t>
            </a:r>
          </a:p>
          <a:p>
            <a:pPr lvl="1"/>
            <a:r>
              <a:rPr lang="en-US" dirty="0"/>
              <a:t>Less interesting than control flow</a:t>
            </a:r>
          </a:p>
          <a:p>
            <a:pPr lvl="1"/>
            <a:r>
              <a:rPr lang="en-US" dirty="0"/>
              <a:t>Used in some of </a:t>
            </a:r>
            <a:r>
              <a:rPr lang="en-US" dirty="0" err="1"/>
              <a:t>CPlayer’s</a:t>
            </a:r>
            <a:r>
              <a:rPr lang="en-US" dirty="0"/>
              <a:t> and </a:t>
            </a:r>
            <a:r>
              <a:rPr lang="en-US" dirty="0" err="1"/>
              <a:t>CSinkTheFleet’s</a:t>
            </a:r>
            <a:r>
              <a:rPr lang="en-US" dirty="0"/>
              <a:t> units</a:t>
            </a:r>
          </a:p>
        </p:txBody>
      </p:sp>
    </p:spTree>
    <p:extLst>
      <p:ext uri="{BB962C8B-B14F-4D97-AF65-F5344CB8AC3E}">
        <p14:creationId xmlns:p14="http://schemas.microsoft.com/office/powerpoint/2010/main" val="51205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en-US" dirty="0"/>
              <a:t>When to Stop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My defect discovery rate dropped very quickly at the system (acceptance) level.</a:t>
            </a:r>
          </a:p>
          <a:p>
            <a:r>
              <a:rPr lang="en-US" dirty="0"/>
              <a:t>Potential buyer </a:t>
            </a:r>
            <a:r>
              <a:rPr lang="en-US" i="1" dirty="0"/>
              <a:t>might</a:t>
            </a:r>
            <a:r>
              <a:rPr lang="en-US" dirty="0"/>
              <a:t> want the file saving issue dealt with before accepting.  Might be nice to inform player that there’s an issue with saving a file containing a ? or “double quotes” if the file won’t exist given a name with those characters.</a:t>
            </a:r>
          </a:p>
          <a:p>
            <a:r>
              <a:rPr lang="en-US" dirty="0"/>
              <a:t>“Ship it!”  Deadline was reached, and it was time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98874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8" y="365125"/>
            <a:ext cx="5846884" cy="1325563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825625"/>
            <a:ext cx="5846884" cy="4351338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Sink the Fleet is a Battleship program developed for CS 132, taught by Paul </a:t>
            </a:r>
            <a:r>
              <a:rPr lang="en-US" dirty="0" err="1"/>
              <a:t>Bladek</a:t>
            </a:r>
            <a:r>
              <a:rPr lang="en-US" dirty="0"/>
              <a:t>.  It was developed in C++ and is almost entirely composed of objects instantiated from one of 6 different classes.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00" y="170043"/>
            <a:ext cx="5677392" cy="2049958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5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3" y="3174023"/>
            <a:ext cx="2857748" cy="3185436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4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solidFill>
            <a:schemeClr val="bg1">
              <a:alpha val="73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Battleship in the background is the Battleship New Jersey.  Image courtesy of the Battleship New Jersey Museum and Memorial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www.battleshipnewjersey.org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tools, techniques, and paradigms have been learned from </a:t>
            </a:r>
            <a:r>
              <a:rPr lang="en-US" u="sng" dirty="0"/>
              <a:t>A Practitioner’s Guide to </a:t>
            </a:r>
            <a:r>
              <a:rPr lang="en-US" u="sng"/>
              <a:t>Software Test Design</a:t>
            </a:r>
            <a:r>
              <a:rPr lang="en-US"/>
              <a:t> </a:t>
            </a:r>
            <a:r>
              <a:rPr lang="en-US" dirty="0"/>
              <a:t>by Lee Copeland and from the excellent wisdom gleaned from CS 290 at Edmonds Community College, Edmonds, WA, taught by Robert Shields.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Sink the Fleet is based on the board game Battleship, produced by Milton Bradley.  The project was first assigned by Paul </a:t>
            </a:r>
            <a:r>
              <a:rPr lang="en-US" dirty="0" err="1"/>
              <a:t>Bladek</a:t>
            </a:r>
            <a:r>
              <a:rPr lang="en-US" dirty="0"/>
              <a:t> for CS 132, Computer Science II with C/C++.</a:t>
            </a:r>
          </a:p>
        </p:txBody>
      </p:sp>
    </p:spTree>
    <p:extLst>
      <p:ext uri="{BB962C8B-B14F-4D97-AF65-F5344CB8AC3E}">
        <p14:creationId xmlns:p14="http://schemas.microsoft.com/office/powerpoint/2010/main" val="7386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365125"/>
            <a:ext cx="5758961" cy="1325563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5758961" cy="4351338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Main classes focused on:</a:t>
            </a:r>
          </a:p>
          <a:p>
            <a:pPr lvl="1"/>
            <a:r>
              <a:rPr lang="en-US" dirty="0" err="1"/>
              <a:t>CPlayer</a:t>
            </a:r>
            <a:r>
              <a:rPr lang="en-US" dirty="0"/>
              <a:t>- Workhorse of the project.  All about the players and their grids.</a:t>
            </a:r>
          </a:p>
          <a:p>
            <a:pPr lvl="1"/>
            <a:r>
              <a:rPr lang="en-US" dirty="0" err="1"/>
              <a:t>CShipInfo</a:t>
            </a:r>
            <a:r>
              <a:rPr lang="en-US" dirty="0"/>
              <a:t>- Instantiates a full ship with all info including location &amp; pieces left.</a:t>
            </a:r>
          </a:p>
          <a:p>
            <a:pPr lvl="1"/>
            <a:r>
              <a:rPr lang="en-US" dirty="0" err="1"/>
              <a:t>CSinkTheFleet</a:t>
            </a:r>
            <a:r>
              <a:rPr lang="en-US" dirty="0"/>
              <a:t>- Class containing the game flow.  Buddies with </a:t>
            </a:r>
            <a:r>
              <a:rPr lang="en-US" dirty="0" err="1"/>
              <a:t>CPlayer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85" y="220542"/>
            <a:ext cx="2972058" cy="3345470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75" y="4064483"/>
            <a:ext cx="5547841" cy="1280271"/>
          </a:xfrm>
          <a:prstGeom prst="rect">
            <a:avLst/>
          </a:prstGeom>
          <a:effectLst>
            <a:outerShdw blurRad="50800" dist="38100" dir="5400000" sx="104000" sy="104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6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en-US" dirty="0"/>
              <a:t>A Note On Grids/Grid Types and 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The game is supposed to have 2 grid types:</a:t>
            </a:r>
          </a:p>
          <a:p>
            <a:pPr lvl="1"/>
            <a:r>
              <a:rPr lang="en-US" dirty="0"/>
              <a:t>0 is the ship placement grid, where a player’s ships are located (minesweeper, submarine, frigate, battleship, carrier)</a:t>
            </a:r>
          </a:p>
          <a:p>
            <a:pPr lvl="1"/>
            <a:r>
              <a:rPr lang="en-US" dirty="0"/>
              <a:t>1 is the hit/miss grid</a:t>
            </a:r>
          </a:p>
          <a:p>
            <a:r>
              <a:rPr lang="en-US" dirty="0"/>
              <a:t>There are 8 “ship” types indicated by numeric ID</a:t>
            </a:r>
          </a:p>
          <a:p>
            <a:pPr lvl="1"/>
            <a:r>
              <a:rPr lang="en-US" dirty="0"/>
              <a:t>0 is No Ship</a:t>
            </a:r>
          </a:p>
          <a:p>
            <a:pPr lvl="1"/>
            <a:r>
              <a:rPr lang="en-US" dirty="0"/>
              <a:t>1-5 is ship type</a:t>
            </a:r>
          </a:p>
          <a:p>
            <a:pPr lvl="1"/>
            <a:r>
              <a:rPr lang="en-US" dirty="0"/>
              <a:t>6 is hit, 7 is miss</a:t>
            </a:r>
          </a:p>
        </p:txBody>
      </p:sp>
    </p:spTree>
    <p:extLst>
      <p:ext uri="{BB962C8B-B14F-4D97-AF65-F5344CB8AC3E}">
        <p14:creationId xmlns:p14="http://schemas.microsoft.com/office/powerpoint/2010/main" val="6246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en-US" dirty="0"/>
              <a:t>Planning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Mostly classical planning</a:t>
            </a:r>
          </a:p>
          <a:p>
            <a:pPr lvl="1"/>
            <a:r>
              <a:rPr lang="en-US" dirty="0"/>
              <a:t>Had a detailed plan going in to it.</a:t>
            </a:r>
          </a:p>
          <a:p>
            <a:pPr lvl="1"/>
            <a:r>
              <a:rPr lang="en-US" dirty="0"/>
              <a:t>Unit tests were mapped out in advance.</a:t>
            </a:r>
          </a:p>
          <a:p>
            <a:r>
              <a:rPr lang="en-US" dirty="0"/>
              <a:t>Remained adaptive</a:t>
            </a:r>
          </a:p>
          <a:p>
            <a:pPr lvl="1"/>
            <a:r>
              <a:rPr lang="en-US" dirty="0"/>
              <a:t>Some methods were not properly implemented, such as ship piece and player piece </a:t>
            </a:r>
            <a:r>
              <a:rPr lang="en-US" dirty="0" err="1"/>
              <a:t>decrementers</a:t>
            </a:r>
            <a:r>
              <a:rPr lang="en-US" dirty="0"/>
              <a:t>.  I had to adjust my plan to handle these.</a:t>
            </a:r>
          </a:p>
          <a:p>
            <a:r>
              <a:rPr lang="en-US" dirty="0"/>
              <a:t>Testing Script was a list of units and test cases for each.</a:t>
            </a:r>
          </a:p>
          <a:p>
            <a:r>
              <a:rPr lang="en-US" dirty="0"/>
              <a:t>Exploratory charter developed from decision table and from results of unit testing.</a:t>
            </a:r>
          </a:p>
        </p:txBody>
      </p:sp>
    </p:spTree>
    <p:extLst>
      <p:ext uri="{BB962C8B-B14F-4D97-AF65-F5344CB8AC3E}">
        <p14:creationId xmlns:p14="http://schemas.microsoft.com/office/powerpoint/2010/main" val="19708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1- Unit Testing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Unit tests were designed and conducted for each method.</a:t>
            </a:r>
          </a:p>
          <a:p>
            <a:r>
              <a:rPr lang="en-US" dirty="0"/>
              <a:t>184 different test cases over 52 units</a:t>
            </a:r>
          </a:p>
          <a:p>
            <a:r>
              <a:rPr lang="en-US" dirty="0"/>
              <a:t>Gray box:</a:t>
            </a:r>
            <a:br>
              <a:rPr lang="en-US" dirty="0"/>
            </a:br>
            <a:r>
              <a:rPr lang="en-US" dirty="0"/>
              <a:t>	black box techniques</a:t>
            </a:r>
            <a:br>
              <a:rPr lang="en-US" dirty="0"/>
            </a:br>
            <a:r>
              <a:rPr lang="en-US" dirty="0"/>
              <a:t>	utilizing project code</a:t>
            </a:r>
          </a:p>
          <a:p>
            <a:r>
              <a:rPr lang="en-US" dirty="0"/>
              <a:t>Mostly equivalence classes &amp; boundary value testing</a:t>
            </a:r>
          </a:p>
          <a:p>
            <a:r>
              <a:rPr lang="en-US" dirty="0"/>
              <a:t>Control flow testing used to further analyze some bugs.</a:t>
            </a:r>
          </a:p>
        </p:txBody>
      </p:sp>
    </p:spTree>
    <p:extLst>
      <p:ext uri="{BB962C8B-B14F-4D97-AF65-F5344CB8AC3E}">
        <p14:creationId xmlns:p14="http://schemas.microsoft.com/office/powerpoint/2010/main" val="15568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1- Unit Tests- Equivalence &amp;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Equivalence class and boundary value testing revealed many flaws at the unit level!</a:t>
            </a:r>
          </a:p>
          <a:p>
            <a:pPr lvl="1"/>
            <a:r>
              <a:rPr lang="en-US" dirty="0"/>
              <a:t>Class constructors do not validate data.  Although the main program declares objects with default values, having the added security of validation of values would be beneficial.</a:t>
            </a:r>
          </a:p>
          <a:p>
            <a:pPr lvl="1"/>
            <a:r>
              <a:rPr lang="en-US" dirty="0" err="1"/>
              <a:t>CPlayer</a:t>
            </a:r>
            <a:r>
              <a:rPr lang="en-US" dirty="0"/>
              <a:t> class had very little validation, allowing input of data in out-of-bounds equivalence classes.</a:t>
            </a:r>
          </a:p>
          <a:p>
            <a:pPr lvl="2"/>
            <a:r>
              <a:rPr lang="en-US" dirty="0"/>
              <a:t>File I/O has no validation checking.  Accepts “z:\</a:t>
            </a:r>
            <a:r>
              <a:rPr lang="en-US" dirty="0" err="1"/>
              <a:t>jfewoi</a:t>
            </a:r>
            <a:r>
              <a:rPr lang="en-US" dirty="0"/>
              <a:t>\</a:t>
            </a:r>
            <a:r>
              <a:rPr lang="en-US" dirty="0" err="1"/>
              <a:t>fjwioj</a:t>
            </a:r>
            <a:r>
              <a:rPr lang="en-US" dirty="0"/>
              <a:t>\</a:t>
            </a:r>
            <a:r>
              <a:rPr lang="en-US" dirty="0" err="1"/>
              <a:t>jflwjel.shp</a:t>
            </a:r>
            <a:r>
              <a:rPr lang="en-US" dirty="0"/>
              <a:t>”.</a:t>
            </a:r>
          </a:p>
          <a:p>
            <a:pPr lvl="2"/>
            <a:r>
              <a:rPr lang="en-US" dirty="0"/>
              <a:t>Accessing out-of-bounds columns or grid types led to unhandled exception and CRASH!</a:t>
            </a:r>
          </a:p>
          <a:p>
            <a:pPr lvl="2"/>
            <a:r>
              <a:rPr lang="en-US" dirty="0"/>
              <a:t>Ex: column -1 or grid #2 each caused unhandled exception.</a:t>
            </a:r>
          </a:p>
        </p:txBody>
      </p:sp>
    </p:spTree>
    <p:extLst>
      <p:ext uri="{BB962C8B-B14F-4D97-AF65-F5344CB8AC3E}">
        <p14:creationId xmlns:p14="http://schemas.microsoft.com/office/powerpoint/2010/main" val="1002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1- Unit Tests- </a:t>
            </a:r>
            <a:r>
              <a:rPr lang="en-US"/>
              <a:t>Equivalence &amp; </a:t>
            </a:r>
            <a:r>
              <a:rPr lang="en-US" dirty="0"/>
              <a:t>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Equivalence class and boundary value testing revealed many flaws at the unit level!</a:t>
            </a:r>
          </a:p>
          <a:p>
            <a:pPr lvl="1"/>
            <a:r>
              <a:rPr lang="en-US" dirty="0" err="1"/>
              <a:t>CShipInfo</a:t>
            </a:r>
            <a:r>
              <a:rPr lang="en-US" dirty="0"/>
              <a:t> class had some domain issues.</a:t>
            </a:r>
          </a:p>
          <a:p>
            <a:pPr lvl="2"/>
            <a:r>
              <a:rPr lang="en-US" dirty="0"/>
              <a:t>Could set a ship to an invalid ship type.</a:t>
            </a:r>
          </a:p>
          <a:p>
            <a:pPr lvl="2"/>
            <a:r>
              <a:rPr lang="en-US" dirty="0"/>
              <a:t>Could set a ship to an invalid number of hits remaining.</a:t>
            </a:r>
          </a:p>
          <a:p>
            <a:pPr lvl="2"/>
            <a:r>
              <a:rPr lang="en-US" dirty="0"/>
              <a:t>For example, I was able to construct a ship of type 8, having -1 hits remaining.</a:t>
            </a:r>
          </a:p>
        </p:txBody>
      </p:sp>
    </p:spTree>
    <p:extLst>
      <p:ext uri="{BB962C8B-B14F-4D97-AF65-F5344CB8AC3E}">
        <p14:creationId xmlns:p14="http://schemas.microsoft.com/office/powerpoint/2010/main" val="138336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40" y="250031"/>
            <a:ext cx="6199900" cy="1325563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Part 1- Unit Tests-</a:t>
            </a:r>
            <a:br>
              <a:rPr lang="en-US" dirty="0"/>
            </a:br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40" y="1825625"/>
            <a:ext cx="6199900" cy="4351338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Control Flow testing was able to pinpoint a potential program-killing defect in </a:t>
            </a:r>
            <a:r>
              <a:rPr lang="en-US" dirty="0" err="1"/>
              <a:t>CPlayer’s</a:t>
            </a:r>
            <a:r>
              <a:rPr lang="en-US" dirty="0"/>
              <a:t> </a:t>
            </a:r>
            <a:r>
              <a:rPr lang="en-US" dirty="0" err="1"/>
              <a:t>printGrid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CPlayer</a:t>
            </a:r>
            <a:r>
              <a:rPr lang="en-US" dirty="0"/>
              <a:t> constructor does not validate grid type.</a:t>
            </a:r>
          </a:p>
          <a:p>
            <a:pPr lvl="1"/>
            <a:r>
              <a:rPr lang="en-US" dirty="0" err="1"/>
              <a:t>CPlayer’s</a:t>
            </a:r>
            <a:r>
              <a:rPr lang="en-US" dirty="0"/>
              <a:t> </a:t>
            </a:r>
            <a:r>
              <a:rPr lang="en-US" dirty="0" err="1"/>
              <a:t>printGrid</a:t>
            </a:r>
            <a:r>
              <a:rPr lang="en-US" dirty="0"/>
              <a:t> method also does not validate grid type.</a:t>
            </a:r>
          </a:p>
          <a:p>
            <a:pPr lvl="1"/>
            <a:r>
              <a:rPr lang="en-US" dirty="0"/>
              <a:t>Accessing bad grid type (e.g., grid 2 or grid -1) = no memory allocated = OOPS!!!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79" y="9525"/>
            <a:ext cx="533684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3750" y="590550"/>
            <a:ext cx="103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CPlayer’s</a:t>
            </a:r>
            <a:endParaRPr lang="en-US" dirty="0"/>
          </a:p>
          <a:p>
            <a:r>
              <a:rPr lang="en-US" dirty="0" err="1"/>
              <a:t>printGrid</a:t>
            </a:r>
            <a:endParaRPr lang="en-US" dirty="0"/>
          </a:p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589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1090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Office Theme</vt:lpstr>
      <vt:lpstr>PowerPoint Presentation</vt:lpstr>
      <vt:lpstr>Overview</vt:lpstr>
      <vt:lpstr>Overview</vt:lpstr>
      <vt:lpstr>A Note On Grids/Grid Types and Ship Types</vt:lpstr>
      <vt:lpstr>Planning Approach</vt:lpstr>
      <vt:lpstr>Part 1- Unit Testing Overview</vt:lpstr>
      <vt:lpstr>Part 1- Unit Tests- Equivalence &amp; Boundary</vt:lpstr>
      <vt:lpstr>Part 1- Unit Tests- Equivalence &amp; Boundary</vt:lpstr>
      <vt:lpstr>Part 1- Unit Tests- Control Flow</vt:lpstr>
      <vt:lpstr>Part 2- Integration Testing</vt:lpstr>
      <vt:lpstr>PowerPoint Presentation</vt:lpstr>
      <vt:lpstr>Part 3- System Testing</vt:lpstr>
      <vt:lpstr>PowerPoint Presentation</vt:lpstr>
      <vt:lpstr>PowerPoint Presentation</vt:lpstr>
      <vt:lpstr>Part 4- Interesting findings</vt:lpstr>
      <vt:lpstr>Summary- Black Box Testing Techniques</vt:lpstr>
      <vt:lpstr>Black Box Testing Techniques Not Used</vt:lpstr>
      <vt:lpstr>Summary- White Box Testing Techniques</vt:lpstr>
      <vt:lpstr>When to Stop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Landry</dc:creator>
  <cp:lastModifiedBy>David Landry</cp:lastModifiedBy>
  <cp:revision>43</cp:revision>
  <dcterms:created xsi:type="dcterms:W3CDTF">2017-06-02T02:33:09Z</dcterms:created>
  <dcterms:modified xsi:type="dcterms:W3CDTF">2017-06-10T17:59:25Z</dcterms:modified>
</cp:coreProperties>
</file>