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4"/>
  </p:sldMasterIdLst>
  <p:notesMasterIdLst>
    <p:notesMasterId r:id="rId39"/>
  </p:notesMasterIdLst>
  <p:sldIdLst>
    <p:sldId id="257" r:id="rId5"/>
    <p:sldId id="259" r:id="rId6"/>
    <p:sldId id="353" r:id="rId7"/>
    <p:sldId id="350" r:id="rId8"/>
    <p:sldId id="381" r:id="rId9"/>
    <p:sldId id="382" r:id="rId10"/>
    <p:sldId id="352" r:id="rId11"/>
    <p:sldId id="356" r:id="rId12"/>
    <p:sldId id="357" r:id="rId13"/>
    <p:sldId id="359" r:id="rId14"/>
    <p:sldId id="354" r:id="rId15"/>
    <p:sldId id="360" r:id="rId16"/>
    <p:sldId id="361" r:id="rId17"/>
    <p:sldId id="362" r:id="rId18"/>
    <p:sldId id="383" r:id="rId19"/>
    <p:sldId id="355" r:id="rId20"/>
    <p:sldId id="364" r:id="rId21"/>
    <p:sldId id="367" r:id="rId22"/>
    <p:sldId id="368" r:id="rId23"/>
    <p:sldId id="369" r:id="rId24"/>
    <p:sldId id="365" r:id="rId25"/>
    <p:sldId id="370" r:id="rId26"/>
    <p:sldId id="371" r:id="rId27"/>
    <p:sldId id="372" r:id="rId28"/>
    <p:sldId id="366" r:id="rId29"/>
    <p:sldId id="373" r:id="rId30"/>
    <p:sldId id="374" r:id="rId31"/>
    <p:sldId id="378" r:id="rId32"/>
    <p:sldId id="375" r:id="rId33"/>
    <p:sldId id="363" r:id="rId34"/>
    <p:sldId id="358" r:id="rId35"/>
    <p:sldId id="376" r:id="rId36"/>
    <p:sldId id="377" r:id="rId37"/>
    <p:sldId id="379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353537"/>
    <a:srgbClr val="6F6F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45B4BFF-1CA9-BBE6-4114-4860D47F0880}" v="39" dt="2024-09-19T10:50:43.638"/>
    <p1510:client id="{D18D24C3-5559-73E0-4814-A4C333FBD5DB}" v="9" dt="2024-09-19T10:06:02.3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22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Work required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F29-400B-99CF-1DAAB1DA0C1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F29-400B-99CF-1DAAB1DA0C1B}"/>
              </c:ext>
            </c:extLst>
          </c:dPt>
          <c:cat>
            <c:strRef>
              <c:f>Sheet1!$A$2:$A$3</c:f>
              <c:strCache>
                <c:ptCount val="2"/>
                <c:pt idx="0">
                  <c:v>Work completed</c:v>
                </c:pt>
                <c:pt idx="1">
                  <c:v>Work left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50</c:v>
                </c:pt>
                <c:pt idx="1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F29-400B-99CF-1DAAB1DA0C1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Work required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158-415B-B444-6079FC9CCA0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158-415B-B444-6079FC9CCA0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F158-415B-B444-6079FC9CCA0F}"/>
              </c:ext>
            </c:extLst>
          </c:dPt>
          <c:cat>
            <c:strRef>
              <c:f>Sheet1!$A$2:$A$4</c:f>
              <c:strCache>
                <c:ptCount val="3"/>
                <c:pt idx="0">
                  <c:v>Work already completed</c:v>
                </c:pt>
                <c:pt idx="1">
                  <c:v>Work completed by me</c:v>
                </c:pt>
                <c:pt idx="2">
                  <c:v>Work left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50</c:v>
                </c:pt>
                <c:pt idx="1">
                  <c:v>49</c:v>
                </c:pt>
                <c:pt idx="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F158-415B-B444-6079FC9CCA0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svg"/><Relationship Id="rId1" Type="http://schemas.openxmlformats.org/officeDocument/2006/relationships/image" Target="../media/image43.png"/><Relationship Id="rId6" Type="http://schemas.openxmlformats.org/officeDocument/2006/relationships/image" Target="../media/image48.svg"/><Relationship Id="rId5" Type="http://schemas.openxmlformats.org/officeDocument/2006/relationships/image" Target="../media/image47.png"/><Relationship Id="rId4" Type="http://schemas.openxmlformats.org/officeDocument/2006/relationships/image" Target="../media/image46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4" Type="http://schemas.openxmlformats.org/officeDocument/2006/relationships/image" Target="../media/image27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32.sv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svg"/><Relationship Id="rId1" Type="http://schemas.openxmlformats.org/officeDocument/2006/relationships/image" Target="../media/image39.png"/><Relationship Id="rId4" Type="http://schemas.openxmlformats.org/officeDocument/2006/relationships/image" Target="../media/image42.svg"/></Relationships>
</file>

<file path=ppt/diagrams/_rels/drawing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svg"/><Relationship Id="rId1" Type="http://schemas.openxmlformats.org/officeDocument/2006/relationships/image" Target="../media/image43.png"/><Relationship Id="rId6" Type="http://schemas.openxmlformats.org/officeDocument/2006/relationships/image" Target="../media/image48.svg"/><Relationship Id="rId5" Type="http://schemas.openxmlformats.org/officeDocument/2006/relationships/image" Target="../media/image47.png"/><Relationship Id="rId4" Type="http://schemas.openxmlformats.org/officeDocument/2006/relationships/image" Target="../media/image46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4" Type="http://schemas.openxmlformats.org/officeDocument/2006/relationships/image" Target="../media/image27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32.sv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svg"/><Relationship Id="rId1" Type="http://schemas.openxmlformats.org/officeDocument/2006/relationships/image" Target="../media/image39.png"/><Relationship Id="rId4" Type="http://schemas.openxmlformats.org/officeDocument/2006/relationships/image" Target="../media/image4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56B84B0-BDC6-4F5E-A860-6AB0036F278A}" type="doc">
      <dgm:prSet loTypeId="urn:microsoft.com/office/officeart/2008/layout/LinedList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ro-RO"/>
        </a:p>
      </dgm:t>
    </dgm:pt>
    <dgm:pt modelId="{FC898642-CD4F-4DD8-BCE3-E596E03B171E}">
      <dgm:prSet custT="1"/>
      <dgm:spPr/>
      <dgm:t>
        <a:bodyPr/>
        <a:lstStyle/>
        <a:p>
          <a:r>
            <a:rPr lang="en-US" sz="3200" baseline="0" dirty="0"/>
            <a:t>Static code analysis tool</a:t>
          </a:r>
          <a:endParaRPr lang="ro-RO" sz="3200" dirty="0"/>
        </a:p>
      </dgm:t>
    </dgm:pt>
    <dgm:pt modelId="{86AD0FCF-5BA2-4302-BBA4-EAA1A5A75732}" type="parTrans" cxnId="{E2A2E358-6D9C-4534-A2EF-70EB0B26F7ED}">
      <dgm:prSet/>
      <dgm:spPr/>
      <dgm:t>
        <a:bodyPr/>
        <a:lstStyle/>
        <a:p>
          <a:endParaRPr lang="ro-RO"/>
        </a:p>
      </dgm:t>
    </dgm:pt>
    <dgm:pt modelId="{EDED308F-3B1B-45D5-8FDD-B594C39405DF}" type="sibTrans" cxnId="{E2A2E358-6D9C-4534-A2EF-70EB0B26F7ED}">
      <dgm:prSet/>
      <dgm:spPr/>
      <dgm:t>
        <a:bodyPr/>
        <a:lstStyle/>
        <a:p>
          <a:endParaRPr lang="ro-RO"/>
        </a:p>
      </dgm:t>
    </dgm:pt>
    <dgm:pt modelId="{1B3B262C-01C2-4E16-B2E3-849BDF3581EA}">
      <dgm:prSet custT="1"/>
      <dgm:spPr/>
      <dgm:t>
        <a:bodyPr/>
        <a:lstStyle/>
        <a:p>
          <a:r>
            <a:rPr lang="en-US" sz="3200" baseline="0" dirty="0"/>
            <a:t>Bad practices, style checks</a:t>
          </a:r>
          <a:endParaRPr lang="ro-RO" sz="3200" dirty="0"/>
        </a:p>
      </dgm:t>
    </dgm:pt>
    <dgm:pt modelId="{8DCE40C8-C056-4736-9C4B-EAEE2FB3264F}" type="parTrans" cxnId="{F9E5FAAF-8212-4D20-8A62-C08E54116993}">
      <dgm:prSet/>
      <dgm:spPr/>
      <dgm:t>
        <a:bodyPr/>
        <a:lstStyle/>
        <a:p>
          <a:endParaRPr lang="ro-RO"/>
        </a:p>
      </dgm:t>
    </dgm:pt>
    <dgm:pt modelId="{DA4A0250-55C3-41A1-BC87-24CDEA7733DB}" type="sibTrans" cxnId="{F9E5FAAF-8212-4D20-8A62-C08E54116993}">
      <dgm:prSet/>
      <dgm:spPr/>
      <dgm:t>
        <a:bodyPr/>
        <a:lstStyle/>
        <a:p>
          <a:endParaRPr lang="ro-RO"/>
        </a:p>
      </dgm:t>
    </dgm:pt>
    <dgm:pt modelId="{45859620-E2CF-4588-A8DE-12EC59E1E8C2}">
      <dgm:prSet custT="1"/>
      <dgm:spPr/>
      <dgm:t>
        <a:bodyPr/>
        <a:lstStyle/>
        <a:p>
          <a:r>
            <a:rPr lang="en-US" sz="3200" baseline="0" dirty="0"/>
            <a:t>50+ code checks</a:t>
          </a:r>
          <a:endParaRPr lang="ro-RO" sz="3200" dirty="0"/>
        </a:p>
      </dgm:t>
    </dgm:pt>
    <dgm:pt modelId="{953EBF80-2E87-4301-B02F-BD8231A9E047}" type="parTrans" cxnId="{5323A699-9A43-4983-B793-410FF18F0DAC}">
      <dgm:prSet/>
      <dgm:spPr/>
      <dgm:t>
        <a:bodyPr/>
        <a:lstStyle/>
        <a:p>
          <a:endParaRPr lang="ro-RO"/>
        </a:p>
      </dgm:t>
    </dgm:pt>
    <dgm:pt modelId="{C469B9DB-3231-49EA-B7B5-978EF9B66F72}" type="sibTrans" cxnId="{5323A699-9A43-4983-B793-410FF18F0DAC}">
      <dgm:prSet/>
      <dgm:spPr/>
      <dgm:t>
        <a:bodyPr/>
        <a:lstStyle/>
        <a:p>
          <a:endParaRPr lang="ro-RO"/>
        </a:p>
      </dgm:t>
    </dgm:pt>
    <dgm:pt modelId="{54D21AE2-0DC5-4CDB-9725-B0685F477EAF}" type="pres">
      <dgm:prSet presAssocID="{156B84B0-BDC6-4F5E-A860-6AB0036F278A}" presName="vert0" presStyleCnt="0">
        <dgm:presLayoutVars>
          <dgm:dir/>
          <dgm:animOne val="branch"/>
          <dgm:animLvl val="lvl"/>
        </dgm:presLayoutVars>
      </dgm:prSet>
      <dgm:spPr/>
    </dgm:pt>
    <dgm:pt modelId="{079FF729-8B04-474B-BD16-522DADAAFAD1}" type="pres">
      <dgm:prSet presAssocID="{FC898642-CD4F-4DD8-BCE3-E596E03B171E}" presName="thickLine" presStyleLbl="alignNode1" presStyleIdx="0" presStyleCnt="3"/>
      <dgm:spPr/>
    </dgm:pt>
    <dgm:pt modelId="{EF7883F0-0EEF-459C-BA47-CA9D9CE74A76}" type="pres">
      <dgm:prSet presAssocID="{FC898642-CD4F-4DD8-BCE3-E596E03B171E}" presName="horz1" presStyleCnt="0"/>
      <dgm:spPr/>
    </dgm:pt>
    <dgm:pt modelId="{8608ED91-CF57-4CBE-AFB9-F2E576BA62F2}" type="pres">
      <dgm:prSet presAssocID="{FC898642-CD4F-4DD8-BCE3-E596E03B171E}" presName="tx1" presStyleLbl="revTx" presStyleIdx="0" presStyleCnt="3"/>
      <dgm:spPr/>
    </dgm:pt>
    <dgm:pt modelId="{334C5425-22EA-4A9D-82C7-E10755D06246}" type="pres">
      <dgm:prSet presAssocID="{FC898642-CD4F-4DD8-BCE3-E596E03B171E}" presName="vert1" presStyleCnt="0"/>
      <dgm:spPr/>
    </dgm:pt>
    <dgm:pt modelId="{24700C8F-DD14-442D-95C2-1F0C00829C1C}" type="pres">
      <dgm:prSet presAssocID="{1B3B262C-01C2-4E16-B2E3-849BDF3581EA}" presName="thickLine" presStyleLbl="alignNode1" presStyleIdx="1" presStyleCnt="3"/>
      <dgm:spPr/>
    </dgm:pt>
    <dgm:pt modelId="{353E36B2-526E-4DBD-92B1-BF1566BC805A}" type="pres">
      <dgm:prSet presAssocID="{1B3B262C-01C2-4E16-B2E3-849BDF3581EA}" presName="horz1" presStyleCnt="0"/>
      <dgm:spPr/>
    </dgm:pt>
    <dgm:pt modelId="{197E6AD2-6EDB-4C95-8F62-658725B52417}" type="pres">
      <dgm:prSet presAssocID="{1B3B262C-01C2-4E16-B2E3-849BDF3581EA}" presName="tx1" presStyleLbl="revTx" presStyleIdx="1" presStyleCnt="3"/>
      <dgm:spPr/>
    </dgm:pt>
    <dgm:pt modelId="{5E4D6C0B-22A6-4EC9-A495-3F3BC3711556}" type="pres">
      <dgm:prSet presAssocID="{1B3B262C-01C2-4E16-B2E3-849BDF3581EA}" presName="vert1" presStyleCnt="0"/>
      <dgm:spPr/>
    </dgm:pt>
    <dgm:pt modelId="{CC6B6DED-955B-40A9-B7BA-F5198F8F89E1}" type="pres">
      <dgm:prSet presAssocID="{45859620-E2CF-4588-A8DE-12EC59E1E8C2}" presName="thickLine" presStyleLbl="alignNode1" presStyleIdx="2" presStyleCnt="3"/>
      <dgm:spPr/>
    </dgm:pt>
    <dgm:pt modelId="{470CE1D7-9035-4352-92E1-038D341775EA}" type="pres">
      <dgm:prSet presAssocID="{45859620-E2CF-4588-A8DE-12EC59E1E8C2}" presName="horz1" presStyleCnt="0"/>
      <dgm:spPr/>
    </dgm:pt>
    <dgm:pt modelId="{628A40EC-1BAB-4BDD-887A-14A5E841F060}" type="pres">
      <dgm:prSet presAssocID="{45859620-E2CF-4588-A8DE-12EC59E1E8C2}" presName="tx1" presStyleLbl="revTx" presStyleIdx="2" presStyleCnt="3"/>
      <dgm:spPr/>
    </dgm:pt>
    <dgm:pt modelId="{60BCCA6A-8517-4B1F-87EF-E9204EBADB7D}" type="pres">
      <dgm:prSet presAssocID="{45859620-E2CF-4588-A8DE-12EC59E1E8C2}" presName="vert1" presStyleCnt="0"/>
      <dgm:spPr/>
    </dgm:pt>
  </dgm:ptLst>
  <dgm:cxnLst>
    <dgm:cxn modelId="{7B4CCC21-9F19-4939-8CDC-726B7A8D6268}" type="presOf" srcId="{1B3B262C-01C2-4E16-B2E3-849BDF3581EA}" destId="{197E6AD2-6EDB-4C95-8F62-658725B52417}" srcOrd="0" destOrd="0" presId="urn:microsoft.com/office/officeart/2008/layout/LinedList"/>
    <dgm:cxn modelId="{6053DF4D-A5E6-49AC-8600-2DCE9D8CDFD0}" type="presOf" srcId="{FC898642-CD4F-4DD8-BCE3-E596E03B171E}" destId="{8608ED91-CF57-4CBE-AFB9-F2E576BA62F2}" srcOrd="0" destOrd="0" presId="urn:microsoft.com/office/officeart/2008/layout/LinedList"/>
    <dgm:cxn modelId="{E2A2E358-6D9C-4534-A2EF-70EB0B26F7ED}" srcId="{156B84B0-BDC6-4F5E-A860-6AB0036F278A}" destId="{FC898642-CD4F-4DD8-BCE3-E596E03B171E}" srcOrd="0" destOrd="0" parTransId="{86AD0FCF-5BA2-4302-BBA4-EAA1A5A75732}" sibTransId="{EDED308F-3B1B-45D5-8FDD-B594C39405DF}"/>
    <dgm:cxn modelId="{5323A699-9A43-4983-B793-410FF18F0DAC}" srcId="{156B84B0-BDC6-4F5E-A860-6AB0036F278A}" destId="{45859620-E2CF-4588-A8DE-12EC59E1E8C2}" srcOrd="2" destOrd="0" parTransId="{953EBF80-2E87-4301-B02F-BD8231A9E047}" sibTransId="{C469B9DB-3231-49EA-B7B5-978EF9B66F72}"/>
    <dgm:cxn modelId="{9D739EAD-FA85-4F51-B5B7-39285532F199}" type="presOf" srcId="{45859620-E2CF-4588-A8DE-12EC59E1E8C2}" destId="{628A40EC-1BAB-4BDD-887A-14A5E841F060}" srcOrd="0" destOrd="0" presId="urn:microsoft.com/office/officeart/2008/layout/LinedList"/>
    <dgm:cxn modelId="{F9E5FAAF-8212-4D20-8A62-C08E54116993}" srcId="{156B84B0-BDC6-4F5E-A860-6AB0036F278A}" destId="{1B3B262C-01C2-4E16-B2E3-849BDF3581EA}" srcOrd="1" destOrd="0" parTransId="{8DCE40C8-C056-4736-9C4B-EAEE2FB3264F}" sibTransId="{DA4A0250-55C3-41A1-BC87-24CDEA7733DB}"/>
    <dgm:cxn modelId="{C39183BF-D7C7-4FF6-9E59-02B945948136}" type="presOf" srcId="{156B84B0-BDC6-4F5E-A860-6AB0036F278A}" destId="{54D21AE2-0DC5-4CDB-9725-B0685F477EAF}" srcOrd="0" destOrd="0" presId="urn:microsoft.com/office/officeart/2008/layout/LinedList"/>
    <dgm:cxn modelId="{7962492E-D661-495F-87EC-8D70D9A9C974}" type="presParOf" srcId="{54D21AE2-0DC5-4CDB-9725-B0685F477EAF}" destId="{079FF729-8B04-474B-BD16-522DADAAFAD1}" srcOrd="0" destOrd="0" presId="urn:microsoft.com/office/officeart/2008/layout/LinedList"/>
    <dgm:cxn modelId="{72FBB1F1-C550-4FB2-A4B1-7B7716770121}" type="presParOf" srcId="{54D21AE2-0DC5-4CDB-9725-B0685F477EAF}" destId="{EF7883F0-0EEF-459C-BA47-CA9D9CE74A76}" srcOrd="1" destOrd="0" presId="urn:microsoft.com/office/officeart/2008/layout/LinedList"/>
    <dgm:cxn modelId="{350E172C-F286-48FE-8769-8A0567EB782E}" type="presParOf" srcId="{EF7883F0-0EEF-459C-BA47-CA9D9CE74A76}" destId="{8608ED91-CF57-4CBE-AFB9-F2E576BA62F2}" srcOrd="0" destOrd="0" presId="urn:microsoft.com/office/officeart/2008/layout/LinedList"/>
    <dgm:cxn modelId="{D3EEAC8B-3AE8-48C9-83F0-CA9BAB647C7A}" type="presParOf" srcId="{EF7883F0-0EEF-459C-BA47-CA9D9CE74A76}" destId="{334C5425-22EA-4A9D-82C7-E10755D06246}" srcOrd="1" destOrd="0" presId="urn:microsoft.com/office/officeart/2008/layout/LinedList"/>
    <dgm:cxn modelId="{3F7F2D62-F2B5-4BCE-AC9B-BFF9E3D09896}" type="presParOf" srcId="{54D21AE2-0DC5-4CDB-9725-B0685F477EAF}" destId="{24700C8F-DD14-442D-95C2-1F0C00829C1C}" srcOrd="2" destOrd="0" presId="urn:microsoft.com/office/officeart/2008/layout/LinedList"/>
    <dgm:cxn modelId="{673E18F3-4DCB-4A39-9926-17B21CEF5E84}" type="presParOf" srcId="{54D21AE2-0DC5-4CDB-9725-B0685F477EAF}" destId="{353E36B2-526E-4DBD-92B1-BF1566BC805A}" srcOrd="3" destOrd="0" presId="urn:microsoft.com/office/officeart/2008/layout/LinedList"/>
    <dgm:cxn modelId="{EEA67111-5AF3-4326-A8C1-0A7685F7CB0A}" type="presParOf" srcId="{353E36B2-526E-4DBD-92B1-BF1566BC805A}" destId="{197E6AD2-6EDB-4C95-8F62-658725B52417}" srcOrd="0" destOrd="0" presId="urn:microsoft.com/office/officeart/2008/layout/LinedList"/>
    <dgm:cxn modelId="{EB1A1AE1-A335-4695-A4DD-2761B04F1AE7}" type="presParOf" srcId="{353E36B2-526E-4DBD-92B1-BF1566BC805A}" destId="{5E4D6C0B-22A6-4EC9-A495-3F3BC3711556}" srcOrd="1" destOrd="0" presId="urn:microsoft.com/office/officeart/2008/layout/LinedList"/>
    <dgm:cxn modelId="{8B27A519-7D01-4346-87A8-FCCFC85B126C}" type="presParOf" srcId="{54D21AE2-0DC5-4CDB-9725-B0685F477EAF}" destId="{CC6B6DED-955B-40A9-B7BA-F5198F8F89E1}" srcOrd="4" destOrd="0" presId="urn:microsoft.com/office/officeart/2008/layout/LinedList"/>
    <dgm:cxn modelId="{ABC35F8E-21F7-47C5-BE78-1DFFD2FEEA19}" type="presParOf" srcId="{54D21AE2-0DC5-4CDB-9725-B0685F477EAF}" destId="{470CE1D7-9035-4352-92E1-038D341775EA}" srcOrd="5" destOrd="0" presId="urn:microsoft.com/office/officeart/2008/layout/LinedList"/>
    <dgm:cxn modelId="{9B9190C7-0981-49E8-8852-DC22033ACC46}" type="presParOf" srcId="{470CE1D7-9035-4352-92E1-038D341775EA}" destId="{628A40EC-1BAB-4BDD-887A-14A5E841F060}" srcOrd="0" destOrd="0" presId="urn:microsoft.com/office/officeart/2008/layout/LinedList"/>
    <dgm:cxn modelId="{776585DA-6660-4B5E-9A5F-204DAFE96D0E}" type="presParOf" srcId="{470CE1D7-9035-4352-92E1-038D341775EA}" destId="{60BCCA6A-8517-4B1F-87EF-E9204EBADB7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854B52F9-053E-4F1A-ACAB-E515CCE9E71C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o-RO"/>
        </a:p>
      </dgm:t>
    </dgm:pt>
    <dgm:pt modelId="{99BECA64-A621-4A4C-9471-F91CEEE51088}">
      <dgm:prSet phldrT="[Text]"/>
      <dgm:spPr/>
      <dgm:t>
        <a:bodyPr/>
        <a:lstStyle/>
        <a:p>
          <a:r>
            <a:rPr lang="en-US" dirty="0"/>
            <a:t>Code</a:t>
          </a:r>
          <a:endParaRPr lang="ro-RO" dirty="0"/>
        </a:p>
      </dgm:t>
    </dgm:pt>
    <dgm:pt modelId="{EFB3E037-B579-4301-9B4F-5D489808CA3B}" type="parTrans" cxnId="{6E02439A-0633-4381-A629-25DDEED78FD9}">
      <dgm:prSet/>
      <dgm:spPr/>
      <dgm:t>
        <a:bodyPr/>
        <a:lstStyle/>
        <a:p>
          <a:endParaRPr lang="ro-RO"/>
        </a:p>
      </dgm:t>
    </dgm:pt>
    <dgm:pt modelId="{04B81F94-CBFF-4A46-8950-01329908CF2A}" type="sibTrans" cxnId="{6E02439A-0633-4381-A629-25DDEED78FD9}">
      <dgm:prSet/>
      <dgm:spPr/>
      <dgm:t>
        <a:bodyPr/>
        <a:lstStyle/>
        <a:p>
          <a:endParaRPr lang="ro-RO"/>
        </a:p>
      </dgm:t>
    </dgm:pt>
    <dgm:pt modelId="{A297EDE8-0148-4ECF-A779-442E2550BF3B}">
      <dgm:prSet phldrT="[Text]" custT="1"/>
      <dgm:spPr/>
      <dgm:t>
        <a:bodyPr/>
        <a:lstStyle/>
        <a:p>
          <a:r>
            <a:rPr lang="en-US" sz="2000" dirty="0"/>
            <a:t>parse module</a:t>
          </a:r>
          <a:br>
            <a:rPr lang="en-US" sz="2000" dirty="0"/>
          </a:br>
          <a:r>
            <a:rPr lang="en-US" sz="2000" dirty="0">
              <a:solidFill>
                <a:srgbClr val="FF0000"/>
              </a:solidFill>
            </a:rPr>
            <a:t>DMD</a:t>
          </a:r>
          <a:endParaRPr lang="ro-RO" sz="2000" dirty="0">
            <a:solidFill>
              <a:srgbClr val="FF0000"/>
            </a:solidFill>
          </a:endParaRPr>
        </a:p>
      </dgm:t>
    </dgm:pt>
    <dgm:pt modelId="{9217EB93-C6BF-4D92-AD0B-24919DD7620A}" type="parTrans" cxnId="{6E2431B4-A140-465A-85C3-F2CB10247045}">
      <dgm:prSet/>
      <dgm:spPr/>
      <dgm:t>
        <a:bodyPr/>
        <a:lstStyle/>
        <a:p>
          <a:endParaRPr lang="ro-RO"/>
        </a:p>
      </dgm:t>
    </dgm:pt>
    <dgm:pt modelId="{266F8483-7924-4E8C-A822-F3DD0DEF51E4}" type="sibTrans" cxnId="{6E2431B4-A140-465A-85C3-F2CB10247045}">
      <dgm:prSet/>
      <dgm:spPr/>
      <dgm:t>
        <a:bodyPr/>
        <a:lstStyle/>
        <a:p>
          <a:endParaRPr lang="ro-RO"/>
        </a:p>
      </dgm:t>
    </dgm:pt>
    <dgm:pt modelId="{B94F1C8E-1BA5-4D07-8641-0059696AA5E0}">
      <dgm:prSet phldrT="[Text]"/>
      <dgm:spPr/>
      <dgm:t>
        <a:bodyPr/>
        <a:lstStyle/>
        <a:p>
          <a:r>
            <a:rPr lang="en-US" dirty="0"/>
            <a:t>Select checks</a:t>
          </a:r>
          <a:endParaRPr lang="ro-RO" dirty="0"/>
        </a:p>
      </dgm:t>
    </dgm:pt>
    <dgm:pt modelId="{F48BA275-6E43-47F9-A5A8-CC7BE5DF86B9}" type="parTrans" cxnId="{5CF41D0F-95B4-46B3-BE15-B49E792D09DB}">
      <dgm:prSet/>
      <dgm:spPr/>
      <dgm:t>
        <a:bodyPr/>
        <a:lstStyle/>
        <a:p>
          <a:endParaRPr lang="ro-RO"/>
        </a:p>
      </dgm:t>
    </dgm:pt>
    <dgm:pt modelId="{4AA7CFB4-6AE7-4007-96AE-C3243DC0110C}" type="sibTrans" cxnId="{5CF41D0F-95B4-46B3-BE15-B49E792D09DB}">
      <dgm:prSet/>
      <dgm:spPr/>
      <dgm:t>
        <a:bodyPr/>
        <a:lstStyle/>
        <a:p>
          <a:endParaRPr lang="ro-RO"/>
        </a:p>
      </dgm:t>
    </dgm:pt>
    <dgm:pt modelId="{13BD6A2A-6E8B-4DB0-A0FD-7144661EDA41}">
      <dgm:prSet phldrT="[Text]" custT="1"/>
      <dgm:spPr/>
      <dgm:t>
        <a:bodyPr/>
        <a:lstStyle/>
        <a:p>
          <a:r>
            <a:rPr lang="en-US" sz="2000" dirty="0"/>
            <a:t>should</a:t>
          </a:r>
          <a:br>
            <a:rPr lang="en-US" sz="2000" dirty="0"/>
          </a:br>
          <a:r>
            <a:rPr lang="en-US" sz="2000" dirty="0"/>
            <a:t>Run</a:t>
          </a:r>
          <a:br>
            <a:rPr lang="en-US" sz="2000" dirty="0"/>
          </a:br>
          <a:r>
            <a:rPr lang="en-US" sz="2000" dirty="0">
              <a:solidFill>
                <a:srgbClr val="FF0000"/>
              </a:solidFill>
            </a:rPr>
            <a:t>DMD</a:t>
          </a:r>
          <a:endParaRPr lang="ro-RO" sz="2000" dirty="0">
            <a:solidFill>
              <a:srgbClr val="FF0000"/>
            </a:solidFill>
          </a:endParaRPr>
        </a:p>
      </dgm:t>
    </dgm:pt>
    <dgm:pt modelId="{711CD71C-CE65-4E7E-8BE5-BE6F00AA7EEF}" type="parTrans" cxnId="{37538FCA-A4C3-4545-B1A2-B587E394D651}">
      <dgm:prSet/>
      <dgm:spPr/>
      <dgm:t>
        <a:bodyPr/>
        <a:lstStyle/>
        <a:p>
          <a:endParaRPr lang="ro-RO"/>
        </a:p>
      </dgm:t>
    </dgm:pt>
    <dgm:pt modelId="{42ACD2CA-7821-4CFB-802D-06FDE033CDB5}" type="sibTrans" cxnId="{37538FCA-A4C3-4545-B1A2-B587E394D651}">
      <dgm:prSet/>
      <dgm:spPr/>
      <dgm:t>
        <a:bodyPr/>
        <a:lstStyle/>
        <a:p>
          <a:endParaRPr lang="ro-RO"/>
        </a:p>
      </dgm:t>
    </dgm:pt>
    <dgm:pt modelId="{E67C01E5-231F-4CDA-A807-E3D9B582D743}">
      <dgm:prSet phldrT="[Text]"/>
      <dgm:spPr/>
      <dgm:t>
        <a:bodyPr/>
        <a:lstStyle/>
        <a:p>
          <a:r>
            <a:rPr lang="en-US" dirty="0"/>
            <a:t>Run</a:t>
          </a:r>
          <a:br>
            <a:rPr lang="en-US" dirty="0"/>
          </a:br>
          <a:r>
            <a:rPr lang="en-US" dirty="0"/>
            <a:t>checks</a:t>
          </a:r>
          <a:endParaRPr lang="ro-RO" dirty="0"/>
        </a:p>
      </dgm:t>
    </dgm:pt>
    <dgm:pt modelId="{467AD0C6-D967-4F7E-BA36-C5E067E3304C}" type="parTrans" cxnId="{7DB29368-08CD-4553-9CE5-39C344490DAA}">
      <dgm:prSet/>
      <dgm:spPr/>
      <dgm:t>
        <a:bodyPr/>
        <a:lstStyle/>
        <a:p>
          <a:endParaRPr lang="ro-RO"/>
        </a:p>
      </dgm:t>
    </dgm:pt>
    <dgm:pt modelId="{995EC38D-DC08-44E3-A57E-390A7F2C150F}" type="sibTrans" cxnId="{7DB29368-08CD-4553-9CE5-39C344490DAA}">
      <dgm:prSet/>
      <dgm:spPr/>
      <dgm:t>
        <a:bodyPr/>
        <a:lstStyle/>
        <a:p>
          <a:endParaRPr lang="ro-RO"/>
        </a:p>
      </dgm:t>
    </dgm:pt>
    <dgm:pt modelId="{9ED56429-9A8B-46D4-988F-636B09D4D5BE}">
      <dgm:prSet phldrT="[Text]" custT="1"/>
      <dgm:spPr/>
      <dgm:t>
        <a:bodyPr/>
        <a:lstStyle/>
        <a:p>
          <a:r>
            <a:rPr lang="en-US" sz="2000" dirty="0"/>
            <a:t>analyze</a:t>
          </a:r>
          <a:br>
            <a:rPr lang="en-US" sz="2000" dirty="0"/>
          </a:br>
          <a:r>
            <a:rPr lang="en-US" sz="2000" dirty="0">
              <a:solidFill>
                <a:srgbClr val="FF0000"/>
              </a:solidFill>
            </a:rPr>
            <a:t>DMD</a:t>
          </a:r>
          <a:endParaRPr lang="ro-RO" sz="2000" dirty="0">
            <a:solidFill>
              <a:srgbClr val="FF0000"/>
            </a:solidFill>
          </a:endParaRPr>
        </a:p>
      </dgm:t>
    </dgm:pt>
    <dgm:pt modelId="{57728602-0839-4C9A-9344-9A29D98F07CC}" type="parTrans" cxnId="{A97C8EFA-9689-4E5D-BDD7-8FF311C58F78}">
      <dgm:prSet/>
      <dgm:spPr/>
      <dgm:t>
        <a:bodyPr/>
        <a:lstStyle/>
        <a:p>
          <a:endParaRPr lang="ro-RO"/>
        </a:p>
      </dgm:t>
    </dgm:pt>
    <dgm:pt modelId="{3ECE7F02-F1E7-465C-893C-F9EA75520119}" type="sibTrans" cxnId="{A97C8EFA-9689-4E5D-BDD7-8FF311C58F78}">
      <dgm:prSet/>
      <dgm:spPr/>
      <dgm:t>
        <a:bodyPr/>
        <a:lstStyle/>
        <a:p>
          <a:endParaRPr lang="ro-RO"/>
        </a:p>
      </dgm:t>
    </dgm:pt>
    <dgm:pt modelId="{73680150-DF95-4FDD-A3EF-FB8938C3E3D7}" type="pres">
      <dgm:prSet presAssocID="{854B52F9-053E-4F1A-ACAB-E515CCE9E71C}" presName="rootnode" presStyleCnt="0">
        <dgm:presLayoutVars>
          <dgm:chMax/>
          <dgm:chPref/>
          <dgm:dir/>
          <dgm:animLvl val="lvl"/>
        </dgm:presLayoutVars>
      </dgm:prSet>
      <dgm:spPr/>
    </dgm:pt>
    <dgm:pt modelId="{759C0029-404B-40BB-8F28-A11084A8B85F}" type="pres">
      <dgm:prSet presAssocID="{99BECA64-A621-4A4C-9471-F91CEEE51088}" presName="composite" presStyleCnt="0"/>
      <dgm:spPr/>
    </dgm:pt>
    <dgm:pt modelId="{BDFB5B8A-BAAC-48D0-9C51-D6B5E97BC377}" type="pres">
      <dgm:prSet presAssocID="{99BECA64-A621-4A4C-9471-F91CEEE51088}" presName="bentUpArrow1" presStyleLbl="alignImgPlace1" presStyleIdx="0" presStyleCnt="2" custLinFactNeighborX="3582" custLinFactNeighborY="-2039"/>
      <dgm:spPr/>
    </dgm:pt>
    <dgm:pt modelId="{8FE240F2-B00E-4F1D-83C9-40D1D49FB43C}" type="pres">
      <dgm:prSet presAssocID="{99BECA64-A621-4A4C-9471-F91CEEE51088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</dgm:pt>
    <dgm:pt modelId="{FBB706E7-EC3C-4A6A-9690-02EEBA270BA4}" type="pres">
      <dgm:prSet presAssocID="{99BECA64-A621-4A4C-9471-F91CEEE51088}" presName="ChildText" presStyleLbl="revTx" presStyleIdx="0" presStyleCnt="3" custScaleX="116186">
        <dgm:presLayoutVars>
          <dgm:chMax val="0"/>
          <dgm:chPref val="0"/>
          <dgm:bulletEnabled val="1"/>
        </dgm:presLayoutVars>
      </dgm:prSet>
      <dgm:spPr/>
    </dgm:pt>
    <dgm:pt modelId="{2931A8FB-282E-4415-9737-0352E2B2EA44}" type="pres">
      <dgm:prSet presAssocID="{04B81F94-CBFF-4A46-8950-01329908CF2A}" presName="sibTrans" presStyleCnt="0"/>
      <dgm:spPr/>
    </dgm:pt>
    <dgm:pt modelId="{263D5476-094D-4C2F-8BB1-AB10604AE990}" type="pres">
      <dgm:prSet presAssocID="{B94F1C8E-1BA5-4D07-8641-0059696AA5E0}" presName="composite" presStyleCnt="0"/>
      <dgm:spPr/>
    </dgm:pt>
    <dgm:pt modelId="{F2B6DB29-0B74-4916-BA9C-8EEBCC2C39D4}" type="pres">
      <dgm:prSet presAssocID="{B94F1C8E-1BA5-4D07-8641-0059696AA5E0}" presName="bentUpArrow1" presStyleLbl="alignImgPlace1" presStyleIdx="1" presStyleCnt="2"/>
      <dgm:spPr/>
    </dgm:pt>
    <dgm:pt modelId="{5529B679-6FEA-42A3-BCAC-47D39E1EF0D6}" type="pres">
      <dgm:prSet presAssocID="{B94F1C8E-1BA5-4D07-8641-0059696AA5E0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</dgm:pt>
    <dgm:pt modelId="{6FF91D88-A8F5-45E3-9640-1188EC9762E7}" type="pres">
      <dgm:prSet presAssocID="{B94F1C8E-1BA5-4D07-8641-0059696AA5E0}" presName="ChildText" presStyleLbl="revTx" presStyleIdx="1" presStyleCnt="3" custScaleX="140175" custLinFactNeighborX="20001" custLinFactNeighborY="63">
        <dgm:presLayoutVars>
          <dgm:chMax val="0"/>
          <dgm:chPref val="0"/>
          <dgm:bulletEnabled val="1"/>
        </dgm:presLayoutVars>
      </dgm:prSet>
      <dgm:spPr/>
    </dgm:pt>
    <dgm:pt modelId="{0FD323D6-F8E0-4533-B699-C87034256C85}" type="pres">
      <dgm:prSet presAssocID="{4AA7CFB4-6AE7-4007-96AE-C3243DC0110C}" presName="sibTrans" presStyleCnt="0"/>
      <dgm:spPr/>
    </dgm:pt>
    <dgm:pt modelId="{76491386-8D02-45BA-BAEE-64E2B0471C1C}" type="pres">
      <dgm:prSet presAssocID="{E67C01E5-231F-4CDA-A807-E3D9B582D743}" presName="composite" presStyleCnt="0"/>
      <dgm:spPr/>
    </dgm:pt>
    <dgm:pt modelId="{60909360-3B32-49EE-ABF9-2250CF22D3C1}" type="pres">
      <dgm:prSet presAssocID="{E67C01E5-231F-4CDA-A807-E3D9B582D743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</dgm:pt>
    <dgm:pt modelId="{1DF7C35B-EF74-41F4-A40E-CC71DB56FE84}" type="pres">
      <dgm:prSet presAssocID="{E67C01E5-231F-4CDA-A807-E3D9B582D743}" presName="FinalChildText" presStyleLbl="revTx" presStyleIdx="2" presStyleCnt="3" custScaleX="120196">
        <dgm:presLayoutVars>
          <dgm:chMax val="0"/>
          <dgm:chPref val="0"/>
          <dgm:bulletEnabled val="1"/>
        </dgm:presLayoutVars>
      </dgm:prSet>
      <dgm:spPr/>
    </dgm:pt>
  </dgm:ptLst>
  <dgm:cxnLst>
    <dgm:cxn modelId="{5CF41D0F-95B4-46B3-BE15-B49E792D09DB}" srcId="{854B52F9-053E-4F1A-ACAB-E515CCE9E71C}" destId="{B94F1C8E-1BA5-4D07-8641-0059696AA5E0}" srcOrd="1" destOrd="0" parTransId="{F48BA275-6E43-47F9-A5A8-CC7BE5DF86B9}" sibTransId="{4AA7CFB4-6AE7-4007-96AE-C3243DC0110C}"/>
    <dgm:cxn modelId="{9675DD5E-4820-41B1-9630-664C1449A7A3}" type="presOf" srcId="{E67C01E5-231F-4CDA-A807-E3D9B582D743}" destId="{60909360-3B32-49EE-ABF9-2250CF22D3C1}" srcOrd="0" destOrd="0" presId="urn:microsoft.com/office/officeart/2005/8/layout/StepDownProcess"/>
    <dgm:cxn modelId="{7DB29368-08CD-4553-9CE5-39C344490DAA}" srcId="{854B52F9-053E-4F1A-ACAB-E515CCE9E71C}" destId="{E67C01E5-231F-4CDA-A807-E3D9B582D743}" srcOrd="2" destOrd="0" parTransId="{467AD0C6-D967-4F7E-BA36-C5E067E3304C}" sibTransId="{995EC38D-DC08-44E3-A57E-390A7F2C150F}"/>
    <dgm:cxn modelId="{93C7A37F-B762-4528-B79D-DE2AED00965A}" type="presOf" srcId="{854B52F9-053E-4F1A-ACAB-E515CCE9E71C}" destId="{73680150-DF95-4FDD-A3EF-FB8938C3E3D7}" srcOrd="0" destOrd="0" presId="urn:microsoft.com/office/officeart/2005/8/layout/StepDownProcess"/>
    <dgm:cxn modelId="{82A48886-8444-4EA9-8913-6C5749B74D4A}" type="presOf" srcId="{13BD6A2A-6E8B-4DB0-A0FD-7144661EDA41}" destId="{6FF91D88-A8F5-45E3-9640-1188EC9762E7}" srcOrd="0" destOrd="0" presId="urn:microsoft.com/office/officeart/2005/8/layout/StepDownProcess"/>
    <dgm:cxn modelId="{26F6848C-E1E4-4CCA-8B62-0C4C2129CA3C}" type="presOf" srcId="{A297EDE8-0148-4ECF-A779-442E2550BF3B}" destId="{FBB706E7-EC3C-4A6A-9690-02EEBA270BA4}" srcOrd="0" destOrd="0" presId="urn:microsoft.com/office/officeart/2005/8/layout/StepDownProcess"/>
    <dgm:cxn modelId="{DCA0F392-7B70-4D4F-8BAF-7D3F15ED800D}" type="presOf" srcId="{B94F1C8E-1BA5-4D07-8641-0059696AA5E0}" destId="{5529B679-6FEA-42A3-BCAC-47D39E1EF0D6}" srcOrd="0" destOrd="0" presId="urn:microsoft.com/office/officeart/2005/8/layout/StepDownProcess"/>
    <dgm:cxn modelId="{6E02439A-0633-4381-A629-25DDEED78FD9}" srcId="{854B52F9-053E-4F1A-ACAB-E515CCE9E71C}" destId="{99BECA64-A621-4A4C-9471-F91CEEE51088}" srcOrd="0" destOrd="0" parTransId="{EFB3E037-B579-4301-9B4F-5D489808CA3B}" sibTransId="{04B81F94-CBFF-4A46-8950-01329908CF2A}"/>
    <dgm:cxn modelId="{884D8EA6-2EC3-451B-B906-0ECC0F611E96}" type="presOf" srcId="{9ED56429-9A8B-46D4-988F-636B09D4D5BE}" destId="{1DF7C35B-EF74-41F4-A40E-CC71DB56FE84}" srcOrd="0" destOrd="0" presId="urn:microsoft.com/office/officeart/2005/8/layout/StepDownProcess"/>
    <dgm:cxn modelId="{6E2431B4-A140-465A-85C3-F2CB10247045}" srcId="{99BECA64-A621-4A4C-9471-F91CEEE51088}" destId="{A297EDE8-0148-4ECF-A779-442E2550BF3B}" srcOrd="0" destOrd="0" parTransId="{9217EB93-C6BF-4D92-AD0B-24919DD7620A}" sibTransId="{266F8483-7924-4E8C-A822-F3DD0DEF51E4}"/>
    <dgm:cxn modelId="{37538FCA-A4C3-4545-B1A2-B587E394D651}" srcId="{B94F1C8E-1BA5-4D07-8641-0059696AA5E0}" destId="{13BD6A2A-6E8B-4DB0-A0FD-7144661EDA41}" srcOrd="0" destOrd="0" parTransId="{711CD71C-CE65-4E7E-8BE5-BE6F00AA7EEF}" sibTransId="{42ACD2CA-7821-4CFB-802D-06FDE033CDB5}"/>
    <dgm:cxn modelId="{D8C1B1E9-9D31-4D0E-972B-B22EF8BBE5E4}" type="presOf" srcId="{99BECA64-A621-4A4C-9471-F91CEEE51088}" destId="{8FE240F2-B00E-4F1D-83C9-40D1D49FB43C}" srcOrd="0" destOrd="0" presId="urn:microsoft.com/office/officeart/2005/8/layout/StepDownProcess"/>
    <dgm:cxn modelId="{A97C8EFA-9689-4E5D-BDD7-8FF311C58F78}" srcId="{E67C01E5-231F-4CDA-A807-E3D9B582D743}" destId="{9ED56429-9A8B-46D4-988F-636B09D4D5BE}" srcOrd="0" destOrd="0" parTransId="{57728602-0839-4C9A-9344-9A29D98F07CC}" sibTransId="{3ECE7F02-F1E7-465C-893C-F9EA75520119}"/>
    <dgm:cxn modelId="{EB91E63D-A2F1-409B-8DD2-8758C0C117F0}" type="presParOf" srcId="{73680150-DF95-4FDD-A3EF-FB8938C3E3D7}" destId="{759C0029-404B-40BB-8F28-A11084A8B85F}" srcOrd="0" destOrd="0" presId="urn:microsoft.com/office/officeart/2005/8/layout/StepDownProcess"/>
    <dgm:cxn modelId="{1203DD3A-AEDB-43E1-8690-D34FA9998FE9}" type="presParOf" srcId="{759C0029-404B-40BB-8F28-A11084A8B85F}" destId="{BDFB5B8A-BAAC-48D0-9C51-D6B5E97BC377}" srcOrd="0" destOrd="0" presId="urn:microsoft.com/office/officeart/2005/8/layout/StepDownProcess"/>
    <dgm:cxn modelId="{6C7E00F9-9519-4944-9DA8-5C32C3C70ED8}" type="presParOf" srcId="{759C0029-404B-40BB-8F28-A11084A8B85F}" destId="{8FE240F2-B00E-4F1D-83C9-40D1D49FB43C}" srcOrd="1" destOrd="0" presId="urn:microsoft.com/office/officeart/2005/8/layout/StepDownProcess"/>
    <dgm:cxn modelId="{56B947FB-F249-4E05-8C87-6220D0BB3D1F}" type="presParOf" srcId="{759C0029-404B-40BB-8F28-A11084A8B85F}" destId="{FBB706E7-EC3C-4A6A-9690-02EEBA270BA4}" srcOrd="2" destOrd="0" presId="urn:microsoft.com/office/officeart/2005/8/layout/StepDownProcess"/>
    <dgm:cxn modelId="{B0BD3CF6-C419-4B8D-8729-38882718AD82}" type="presParOf" srcId="{73680150-DF95-4FDD-A3EF-FB8938C3E3D7}" destId="{2931A8FB-282E-4415-9737-0352E2B2EA44}" srcOrd="1" destOrd="0" presId="urn:microsoft.com/office/officeart/2005/8/layout/StepDownProcess"/>
    <dgm:cxn modelId="{8B995C87-93C0-48F7-9A66-18E8A3AE1D78}" type="presParOf" srcId="{73680150-DF95-4FDD-A3EF-FB8938C3E3D7}" destId="{263D5476-094D-4C2F-8BB1-AB10604AE990}" srcOrd="2" destOrd="0" presId="urn:microsoft.com/office/officeart/2005/8/layout/StepDownProcess"/>
    <dgm:cxn modelId="{6FAAF538-CE2C-4D61-B760-D4C8144C4FD8}" type="presParOf" srcId="{263D5476-094D-4C2F-8BB1-AB10604AE990}" destId="{F2B6DB29-0B74-4916-BA9C-8EEBCC2C39D4}" srcOrd="0" destOrd="0" presId="urn:microsoft.com/office/officeart/2005/8/layout/StepDownProcess"/>
    <dgm:cxn modelId="{6DDD5B6D-5B50-447E-96A5-8B2878DA0A2E}" type="presParOf" srcId="{263D5476-094D-4C2F-8BB1-AB10604AE990}" destId="{5529B679-6FEA-42A3-BCAC-47D39E1EF0D6}" srcOrd="1" destOrd="0" presId="urn:microsoft.com/office/officeart/2005/8/layout/StepDownProcess"/>
    <dgm:cxn modelId="{3C1EEE15-241E-4D29-B20A-EDD6FF5E73C4}" type="presParOf" srcId="{263D5476-094D-4C2F-8BB1-AB10604AE990}" destId="{6FF91D88-A8F5-45E3-9640-1188EC9762E7}" srcOrd="2" destOrd="0" presId="urn:microsoft.com/office/officeart/2005/8/layout/StepDownProcess"/>
    <dgm:cxn modelId="{3AD04863-EC85-431A-ABA4-F7E89569EE64}" type="presParOf" srcId="{73680150-DF95-4FDD-A3EF-FB8938C3E3D7}" destId="{0FD323D6-F8E0-4533-B699-C87034256C85}" srcOrd="3" destOrd="0" presId="urn:microsoft.com/office/officeart/2005/8/layout/StepDownProcess"/>
    <dgm:cxn modelId="{93ECE0E2-3855-430D-9A74-84C20F632832}" type="presParOf" srcId="{73680150-DF95-4FDD-A3EF-FB8938C3E3D7}" destId="{76491386-8D02-45BA-BAEE-64E2B0471C1C}" srcOrd="4" destOrd="0" presId="urn:microsoft.com/office/officeart/2005/8/layout/StepDownProcess"/>
    <dgm:cxn modelId="{6C446E62-5BF1-4611-9370-6F2D0A96CD49}" type="presParOf" srcId="{76491386-8D02-45BA-BAEE-64E2B0471C1C}" destId="{60909360-3B32-49EE-ABF9-2250CF22D3C1}" srcOrd="0" destOrd="0" presId="urn:microsoft.com/office/officeart/2005/8/layout/StepDownProcess"/>
    <dgm:cxn modelId="{B27E5877-F0A2-4DE1-9A3F-A3AE3351597A}" type="presParOf" srcId="{76491386-8D02-45BA-BAEE-64E2B0471C1C}" destId="{1DF7C35B-EF74-41F4-A40E-CC71DB56FE84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827CBDB2-2696-451D-A35E-A1D10350CB4B}" type="doc">
      <dgm:prSet loTypeId="urn:microsoft.com/office/officeart/2005/8/layout/hList7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ro-RO"/>
        </a:p>
      </dgm:t>
    </dgm:pt>
    <dgm:pt modelId="{9B537D8D-C5AF-42CF-ACD8-7797C6BAADE0}">
      <dgm:prSet phldrT="[Text]"/>
      <dgm:spPr/>
      <dgm:t>
        <a:bodyPr/>
        <a:lstStyle/>
        <a:p>
          <a:r>
            <a:rPr lang="en-US"/>
            <a:t>Unit tests</a:t>
          </a:r>
          <a:endParaRPr lang="ro-RO"/>
        </a:p>
      </dgm:t>
    </dgm:pt>
    <dgm:pt modelId="{7FD3C1BA-5403-4DAF-9D73-B42008485B53}" type="parTrans" cxnId="{92E773DE-F4E9-43BC-A9CC-61F6B484C525}">
      <dgm:prSet/>
      <dgm:spPr/>
      <dgm:t>
        <a:bodyPr/>
        <a:lstStyle/>
        <a:p>
          <a:endParaRPr lang="ro-RO"/>
        </a:p>
      </dgm:t>
    </dgm:pt>
    <dgm:pt modelId="{FA5BA30E-51A9-4403-B390-C9A6A9E7E427}" type="sibTrans" cxnId="{92E773DE-F4E9-43BC-A9CC-61F6B484C525}">
      <dgm:prSet/>
      <dgm:spPr/>
      <dgm:t>
        <a:bodyPr/>
        <a:lstStyle/>
        <a:p>
          <a:endParaRPr lang="ro-RO"/>
        </a:p>
      </dgm:t>
    </dgm:pt>
    <dgm:pt modelId="{195F92D1-817B-421E-9A76-14C21E702089}">
      <dgm:prSet phldrT="[Text]"/>
      <dgm:spPr/>
      <dgm:t>
        <a:bodyPr/>
        <a:lstStyle/>
        <a:p>
          <a:r>
            <a:rPr lang="en-US"/>
            <a:t>Integration tests</a:t>
          </a:r>
          <a:endParaRPr lang="ro-RO"/>
        </a:p>
      </dgm:t>
    </dgm:pt>
    <dgm:pt modelId="{9FD9F2BB-FFE6-433A-B52E-3AF4DC2866E1}" type="parTrans" cxnId="{8DAC9141-09A9-4B0F-93C8-1C24F3A51A66}">
      <dgm:prSet/>
      <dgm:spPr/>
      <dgm:t>
        <a:bodyPr/>
        <a:lstStyle/>
        <a:p>
          <a:endParaRPr lang="ro-RO"/>
        </a:p>
      </dgm:t>
    </dgm:pt>
    <dgm:pt modelId="{8B17E902-EA4C-4045-BBE4-5B17E467E753}" type="sibTrans" cxnId="{8DAC9141-09A9-4B0F-93C8-1C24F3A51A66}">
      <dgm:prSet/>
      <dgm:spPr/>
      <dgm:t>
        <a:bodyPr/>
        <a:lstStyle/>
        <a:p>
          <a:endParaRPr lang="ro-RO"/>
        </a:p>
      </dgm:t>
    </dgm:pt>
    <dgm:pt modelId="{AD763334-944A-4ABB-91D5-B5E3FE09A755}">
      <dgm:prSet phldrT="[Text]"/>
      <dgm:spPr/>
      <dgm:t>
        <a:bodyPr/>
        <a:lstStyle/>
        <a:p>
          <a:r>
            <a:rPr lang="en-US" dirty="0"/>
            <a:t>Build</a:t>
          </a:r>
          <a:endParaRPr lang="ro-RO" dirty="0"/>
        </a:p>
      </dgm:t>
    </dgm:pt>
    <dgm:pt modelId="{CF4D10CC-5628-494D-8CF1-CC73FBA313AA}" type="sibTrans" cxnId="{0167484B-BCAA-4649-A43B-C33862E4F0F7}">
      <dgm:prSet/>
      <dgm:spPr/>
      <dgm:t>
        <a:bodyPr/>
        <a:lstStyle/>
        <a:p>
          <a:endParaRPr lang="ro-RO"/>
        </a:p>
      </dgm:t>
    </dgm:pt>
    <dgm:pt modelId="{496FC174-AB44-4C80-A013-4A3DD2197EEC}" type="parTrans" cxnId="{0167484B-BCAA-4649-A43B-C33862E4F0F7}">
      <dgm:prSet/>
      <dgm:spPr/>
      <dgm:t>
        <a:bodyPr/>
        <a:lstStyle/>
        <a:p>
          <a:endParaRPr lang="ro-RO"/>
        </a:p>
      </dgm:t>
    </dgm:pt>
    <dgm:pt modelId="{DE00137E-69EC-43B8-8A34-48843C96B8E4}" type="pres">
      <dgm:prSet presAssocID="{827CBDB2-2696-451D-A35E-A1D10350CB4B}" presName="Name0" presStyleCnt="0">
        <dgm:presLayoutVars>
          <dgm:dir/>
          <dgm:resizeHandles val="exact"/>
        </dgm:presLayoutVars>
      </dgm:prSet>
      <dgm:spPr/>
    </dgm:pt>
    <dgm:pt modelId="{3A830408-C701-4C56-8D83-211E7946FECE}" type="pres">
      <dgm:prSet presAssocID="{827CBDB2-2696-451D-A35E-A1D10350CB4B}" presName="fgShape" presStyleLbl="fgShp" presStyleIdx="0" presStyleCnt="1"/>
      <dgm:spPr/>
    </dgm:pt>
    <dgm:pt modelId="{458DBEE7-DBFF-4B28-8BCC-39784ED054A5}" type="pres">
      <dgm:prSet presAssocID="{827CBDB2-2696-451D-A35E-A1D10350CB4B}" presName="linComp" presStyleCnt="0"/>
      <dgm:spPr/>
    </dgm:pt>
    <dgm:pt modelId="{44332170-64F7-4D83-B889-93D3292A6A69}" type="pres">
      <dgm:prSet presAssocID="{AD763334-944A-4ABB-91D5-B5E3FE09A755}" presName="compNode" presStyleCnt="0"/>
      <dgm:spPr/>
    </dgm:pt>
    <dgm:pt modelId="{AE42402E-6E8B-45DF-846C-D2B339C76AB4}" type="pres">
      <dgm:prSet presAssocID="{AD763334-944A-4ABB-91D5-B5E3FE09A755}" presName="bkgdShape" presStyleLbl="node1" presStyleIdx="0" presStyleCnt="3" custLinFactNeighborX="-35775" custLinFactNeighborY="1165"/>
      <dgm:spPr/>
    </dgm:pt>
    <dgm:pt modelId="{9C5D6598-0A5F-42BA-A82E-C6F9B36B2FFB}" type="pres">
      <dgm:prSet presAssocID="{AD763334-944A-4ABB-91D5-B5E3FE09A755}" presName="nodeTx" presStyleLbl="node1" presStyleIdx="0" presStyleCnt="3">
        <dgm:presLayoutVars>
          <dgm:bulletEnabled val="1"/>
        </dgm:presLayoutVars>
      </dgm:prSet>
      <dgm:spPr/>
    </dgm:pt>
    <dgm:pt modelId="{736309B8-CE83-4A0F-97D9-80E1EB9A30D6}" type="pres">
      <dgm:prSet presAssocID="{AD763334-944A-4ABB-91D5-B5E3FE09A755}" presName="invisiNode" presStyleLbl="node1" presStyleIdx="0" presStyleCnt="3"/>
      <dgm:spPr/>
    </dgm:pt>
    <dgm:pt modelId="{11A4BF54-EFFE-44A2-B3FC-59EB962EC2E9}" type="pres">
      <dgm:prSet presAssocID="{AD763334-944A-4ABB-91D5-B5E3FE09A755}" presName="imagNode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E38D9992-7B97-4D37-AC08-CB62FA99E096}" type="pres">
      <dgm:prSet presAssocID="{CF4D10CC-5628-494D-8CF1-CC73FBA313AA}" presName="sibTrans" presStyleLbl="sibTrans2D1" presStyleIdx="0" presStyleCnt="0"/>
      <dgm:spPr/>
    </dgm:pt>
    <dgm:pt modelId="{966E288E-03E3-4C6D-B5FB-E979C75B2EF3}" type="pres">
      <dgm:prSet presAssocID="{9B537D8D-C5AF-42CF-ACD8-7797C6BAADE0}" presName="compNode" presStyleCnt="0"/>
      <dgm:spPr/>
    </dgm:pt>
    <dgm:pt modelId="{18DA8EAA-5A9E-42A3-B2B5-6DA914AFD881}" type="pres">
      <dgm:prSet presAssocID="{9B537D8D-C5AF-42CF-ACD8-7797C6BAADE0}" presName="bkgdShape" presStyleLbl="node1" presStyleIdx="1" presStyleCnt="3"/>
      <dgm:spPr/>
    </dgm:pt>
    <dgm:pt modelId="{D91AC719-300E-4F72-835A-A93DAFAE0D3D}" type="pres">
      <dgm:prSet presAssocID="{9B537D8D-C5AF-42CF-ACD8-7797C6BAADE0}" presName="nodeTx" presStyleLbl="node1" presStyleIdx="1" presStyleCnt="3">
        <dgm:presLayoutVars>
          <dgm:bulletEnabled val="1"/>
        </dgm:presLayoutVars>
      </dgm:prSet>
      <dgm:spPr/>
    </dgm:pt>
    <dgm:pt modelId="{2564933C-9AA6-43C7-9D25-FE2160319389}" type="pres">
      <dgm:prSet presAssocID="{9B537D8D-C5AF-42CF-ACD8-7797C6BAADE0}" presName="invisiNode" presStyleLbl="node1" presStyleIdx="1" presStyleCnt="3"/>
      <dgm:spPr/>
    </dgm:pt>
    <dgm:pt modelId="{BB00DFF7-49AC-4B6C-B3FF-9273956E4D01}" type="pres">
      <dgm:prSet presAssocID="{9B537D8D-C5AF-42CF-ACD8-7797C6BAADE0}" presName="imagNode" presStyleLbl="fgImgPlac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27C3D794-CB3A-493F-A7F7-F1486AAE52A3}" type="pres">
      <dgm:prSet presAssocID="{FA5BA30E-51A9-4403-B390-C9A6A9E7E427}" presName="sibTrans" presStyleLbl="sibTrans2D1" presStyleIdx="0" presStyleCnt="0"/>
      <dgm:spPr/>
    </dgm:pt>
    <dgm:pt modelId="{8685EEB1-D494-4C12-BA70-354E5E9F0AD6}" type="pres">
      <dgm:prSet presAssocID="{195F92D1-817B-421E-9A76-14C21E702089}" presName="compNode" presStyleCnt="0"/>
      <dgm:spPr/>
    </dgm:pt>
    <dgm:pt modelId="{4C72465D-AC82-48E9-B759-AAAC94EDEFBE}" type="pres">
      <dgm:prSet presAssocID="{195F92D1-817B-421E-9A76-14C21E702089}" presName="bkgdShape" presStyleLbl="node1" presStyleIdx="2" presStyleCnt="3"/>
      <dgm:spPr/>
    </dgm:pt>
    <dgm:pt modelId="{584289A2-EAEC-4C94-9F2F-CF3C71358F41}" type="pres">
      <dgm:prSet presAssocID="{195F92D1-817B-421E-9A76-14C21E702089}" presName="nodeTx" presStyleLbl="node1" presStyleIdx="2" presStyleCnt="3">
        <dgm:presLayoutVars>
          <dgm:bulletEnabled val="1"/>
        </dgm:presLayoutVars>
      </dgm:prSet>
      <dgm:spPr/>
    </dgm:pt>
    <dgm:pt modelId="{4F8CC5C6-DDAC-49FB-8FAC-699719817B55}" type="pres">
      <dgm:prSet presAssocID="{195F92D1-817B-421E-9A76-14C21E702089}" presName="invisiNode" presStyleLbl="node1" presStyleIdx="2" presStyleCnt="3"/>
      <dgm:spPr/>
    </dgm:pt>
    <dgm:pt modelId="{2A670BEA-A4C3-4ACA-B862-C7D0EA7EF8D1}" type="pres">
      <dgm:prSet presAssocID="{195F92D1-817B-421E-9A76-14C21E702089}" presName="imagNode" presStyleLbl="fgImgPlac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 with solid fill"/>
        </a:ext>
      </dgm:extLst>
    </dgm:pt>
  </dgm:ptLst>
  <dgm:cxnLst>
    <dgm:cxn modelId="{264B6460-4827-4AE3-9F5F-2264A8FC14F0}" type="presOf" srcId="{9B537D8D-C5AF-42CF-ACD8-7797C6BAADE0}" destId="{D91AC719-300E-4F72-835A-A93DAFAE0D3D}" srcOrd="1" destOrd="0" presId="urn:microsoft.com/office/officeart/2005/8/layout/hList7"/>
    <dgm:cxn modelId="{8DAC9141-09A9-4B0F-93C8-1C24F3A51A66}" srcId="{827CBDB2-2696-451D-A35E-A1D10350CB4B}" destId="{195F92D1-817B-421E-9A76-14C21E702089}" srcOrd="2" destOrd="0" parTransId="{9FD9F2BB-FFE6-433A-B52E-3AF4DC2866E1}" sibTransId="{8B17E902-EA4C-4045-BBE4-5B17E467E753}"/>
    <dgm:cxn modelId="{30173F65-F8FC-4FF5-B21A-ECF87187283F}" type="presOf" srcId="{195F92D1-817B-421E-9A76-14C21E702089}" destId="{4C72465D-AC82-48E9-B759-AAAC94EDEFBE}" srcOrd="0" destOrd="0" presId="urn:microsoft.com/office/officeart/2005/8/layout/hList7"/>
    <dgm:cxn modelId="{0167484B-BCAA-4649-A43B-C33862E4F0F7}" srcId="{827CBDB2-2696-451D-A35E-A1D10350CB4B}" destId="{AD763334-944A-4ABB-91D5-B5E3FE09A755}" srcOrd="0" destOrd="0" parTransId="{496FC174-AB44-4C80-A013-4A3DD2197EEC}" sibTransId="{CF4D10CC-5628-494D-8CF1-CC73FBA313AA}"/>
    <dgm:cxn modelId="{14053270-8AA8-49C1-88A1-37FBD4265F16}" type="presOf" srcId="{CF4D10CC-5628-494D-8CF1-CC73FBA313AA}" destId="{E38D9992-7B97-4D37-AC08-CB62FA99E096}" srcOrd="0" destOrd="0" presId="urn:microsoft.com/office/officeart/2005/8/layout/hList7"/>
    <dgm:cxn modelId="{689B259E-D42C-4E1A-98CA-4638241F6F27}" type="presOf" srcId="{9B537D8D-C5AF-42CF-ACD8-7797C6BAADE0}" destId="{18DA8EAA-5A9E-42A3-B2B5-6DA914AFD881}" srcOrd="0" destOrd="0" presId="urn:microsoft.com/office/officeart/2005/8/layout/hList7"/>
    <dgm:cxn modelId="{9B4442BE-8252-4F2A-A3BC-07372745C14F}" type="presOf" srcId="{AD763334-944A-4ABB-91D5-B5E3FE09A755}" destId="{AE42402E-6E8B-45DF-846C-D2B339C76AB4}" srcOrd="0" destOrd="0" presId="urn:microsoft.com/office/officeart/2005/8/layout/hList7"/>
    <dgm:cxn modelId="{D95355CA-89E8-4174-960A-CC5A8E18271A}" type="presOf" srcId="{827CBDB2-2696-451D-A35E-A1D10350CB4B}" destId="{DE00137E-69EC-43B8-8A34-48843C96B8E4}" srcOrd="0" destOrd="0" presId="urn:microsoft.com/office/officeart/2005/8/layout/hList7"/>
    <dgm:cxn modelId="{0DE175CF-FFDA-48EE-B683-2ADA38C10196}" type="presOf" srcId="{AD763334-944A-4ABB-91D5-B5E3FE09A755}" destId="{9C5D6598-0A5F-42BA-A82E-C6F9B36B2FFB}" srcOrd="1" destOrd="0" presId="urn:microsoft.com/office/officeart/2005/8/layout/hList7"/>
    <dgm:cxn modelId="{92E773DE-F4E9-43BC-A9CC-61F6B484C525}" srcId="{827CBDB2-2696-451D-A35E-A1D10350CB4B}" destId="{9B537D8D-C5AF-42CF-ACD8-7797C6BAADE0}" srcOrd="1" destOrd="0" parTransId="{7FD3C1BA-5403-4DAF-9D73-B42008485B53}" sibTransId="{FA5BA30E-51A9-4403-B390-C9A6A9E7E427}"/>
    <dgm:cxn modelId="{D73C58E5-A68F-434E-AE7C-6DD28477C850}" type="presOf" srcId="{FA5BA30E-51A9-4403-B390-C9A6A9E7E427}" destId="{27C3D794-CB3A-493F-A7F7-F1486AAE52A3}" srcOrd="0" destOrd="0" presId="urn:microsoft.com/office/officeart/2005/8/layout/hList7"/>
    <dgm:cxn modelId="{232A4EF3-FE7C-4697-B618-69AA0A3B97E3}" type="presOf" srcId="{195F92D1-817B-421E-9A76-14C21E702089}" destId="{584289A2-EAEC-4C94-9F2F-CF3C71358F41}" srcOrd="1" destOrd="0" presId="urn:microsoft.com/office/officeart/2005/8/layout/hList7"/>
    <dgm:cxn modelId="{5F415F62-C653-4A0D-A56E-D5889CD2F883}" type="presParOf" srcId="{DE00137E-69EC-43B8-8A34-48843C96B8E4}" destId="{3A830408-C701-4C56-8D83-211E7946FECE}" srcOrd="0" destOrd="0" presId="urn:microsoft.com/office/officeart/2005/8/layout/hList7"/>
    <dgm:cxn modelId="{68AECE87-47FF-4B47-9E6C-9F4C039C1A9C}" type="presParOf" srcId="{DE00137E-69EC-43B8-8A34-48843C96B8E4}" destId="{458DBEE7-DBFF-4B28-8BCC-39784ED054A5}" srcOrd="1" destOrd="0" presId="urn:microsoft.com/office/officeart/2005/8/layout/hList7"/>
    <dgm:cxn modelId="{EC446256-AA8C-4BB6-8580-349D6D36ACC4}" type="presParOf" srcId="{458DBEE7-DBFF-4B28-8BCC-39784ED054A5}" destId="{44332170-64F7-4D83-B889-93D3292A6A69}" srcOrd="0" destOrd="0" presId="urn:microsoft.com/office/officeart/2005/8/layout/hList7"/>
    <dgm:cxn modelId="{670F589B-C091-4E0A-A212-59B1D081B3AA}" type="presParOf" srcId="{44332170-64F7-4D83-B889-93D3292A6A69}" destId="{AE42402E-6E8B-45DF-846C-D2B339C76AB4}" srcOrd="0" destOrd="0" presId="urn:microsoft.com/office/officeart/2005/8/layout/hList7"/>
    <dgm:cxn modelId="{E671ABA2-1B95-4F71-8B38-FB4C8C276A6D}" type="presParOf" srcId="{44332170-64F7-4D83-B889-93D3292A6A69}" destId="{9C5D6598-0A5F-42BA-A82E-C6F9B36B2FFB}" srcOrd="1" destOrd="0" presId="urn:microsoft.com/office/officeart/2005/8/layout/hList7"/>
    <dgm:cxn modelId="{496C3455-899E-4E3D-8148-AB8AEA1855D7}" type="presParOf" srcId="{44332170-64F7-4D83-B889-93D3292A6A69}" destId="{736309B8-CE83-4A0F-97D9-80E1EB9A30D6}" srcOrd="2" destOrd="0" presId="urn:microsoft.com/office/officeart/2005/8/layout/hList7"/>
    <dgm:cxn modelId="{7B40D18D-37FB-4A78-BB76-B84CFF630BB9}" type="presParOf" srcId="{44332170-64F7-4D83-B889-93D3292A6A69}" destId="{11A4BF54-EFFE-44A2-B3FC-59EB962EC2E9}" srcOrd="3" destOrd="0" presId="urn:microsoft.com/office/officeart/2005/8/layout/hList7"/>
    <dgm:cxn modelId="{D92B87A3-6BD6-4ACB-BE47-E012E2786D4F}" type="presParOf" srcId="{458DBEE7-DBFF-4B28-8BCC-39784ED054A5}" destId="{E38D9992-7B97-4D37-AC08-CB62FA99E096}" srcOrd="1" destOrd="0" presId="urn:microsoft.com/office/officeart/2005/8/layout/hList7"/>
    <dgm:cxn modelId="{43A2318E-B865-45A6-A513-7EEDCE405F77}" type="presParOf" srcId="{458DBEE7-DBFF-4B28-8BCC-39784ED054A5}" destId="{966E288E-03E3-4C6D-B5FB-E979C75B2EF3}" srcOrd="2" destOrd="0" presId="urn:microsoft.com/office/officeart/2005/8/layout/hList7"/>
    <dgm:cxn modelId="{4C826DF3-12D8-4337-92A7-D4EDD87A5874}" type="presParOf" srcId="{966E288E-03E3-4C6D-B5FB-E979C75B2EF3}" destId="{18DA8EAA-5A9E-42A3-B2B5-6DA914AFD881}" srcOrd="0" destOrd="0" presId="urn:microsoft.com/office/officeart/2005/8/layout/hList7"/>
    <dgm:cxn modelId="{DE8D8CE3-D350-4DD4-A048-E6B221FA6B04}" type="presParOf" srcId="{966E288E-03E3-4C6D-B5FB-E979C75B2EF3}" destId="{D91AC719-300E-4F72-835A-A93DAFAE0D3D}" srcOrd="1" destOrd="0" presId="urn:microsoft.com/office/officeart/2005/8/layout/hList7"/>
    <dgm:cxn modelId="{849446B9-B4AF-4027-936B-2E518E11B54E}" type="presParOf" srcId="{966E288E-03E3-4C6D-B5FB-E979C75B2EF3}" destId="{2564933C-9AA6-43C7-9D25-FE2160319389}" srcOrd="2" destOrd="0" presId="urn:microsoft.com/office/officeart/2005/8/layout/hList7"/>
    <dgm:cxn modelId="{91B4D91B-ACED-47A8-85A4-7BAC92B7EDBE}" type="presParOf" srcId="{966E288E-03E3-4C6D-B5FB-E979C75B2EF3}" destId="{BB00DFF7-49AC-4B6C-B3FF-9273956E4D01}" srcOrd="3" destOrd="0" presId="urn:microsoft.com/office/officeart/2005/8/layout/hList7"/>
    <dgm:cxn modelId="{2656DE91-1D48-4C16-9703-73707E783FB1}" type="presParOf" srcId="{458DBEE7-DBFF-4B28-8BCC-39784ED054A5}" destId="{27C3D794-CB3A-493F-A7F7-F1486AAE52A3}" srcOrd="3" destOrd="0" presId="urn:microsoft.com/office/officeart/2005/8/layout/hList7"/>
    <dgm:cxn modelId="{36E2C15F-4AF1-4CC4-BC4A-33EC1A063F9F}" type="presParOf" srcId="{458DBEE7-DBFF-4B28-8BCC-39784ED054A5}" destId="{8685EEB1-D494-4C12-BA70-354E5E9F0AD6}" srcOrd="4" destOrd="0" presId="urn:microsoft.com/office/officeart/2005/8/layout/hList7"/>
    <dgm:cxn modelId="{4688E73D-FBC6-4AB3-94FB-A90716AD12A3}" type="presParOf" srcId="{8685EEB1-D494-4C12-BA70-354E5E9F0AD6}" destId="{4C72465D-AC82-48E9-B759-AAAC94EDEFBE}" srcOrd="0" destOrd="0" presId="urn:microsoft.com/office/officeart/2005/8/layout/hList7"/>
    <dgm:cxn modelId="{D9AAB7F9-3E52-415C-878A-6FECA1EAB0B1}" type="presParOf" srcId="{8685EEB1-D494-4C12-BA70-354E5E9F0AD6}" destId="{584289A2-EAEC-4C94-9F2F-CF3C71358F41}" srcOrd="1" destOrd="0" presId="urn:microsoft.com/office/officeart/2005/8/layout/hList7"/>
    <dgm:cxn modelId="{F37FD95A-2214-42AB-9127-9C47E5DA058B}" type="presParOf" srcId="{8685EEB1-D494-4C12-BA70-354E5E9F0AD6}" destId="{4F8CC5C6-DDAC-49FB-8FAC-699719817B55}" srcOrd="2" destOrd="0" presId="urn:microsoft.com/office/officeart/2005/8/layout/hList7"/>
    <dgm:cxn modelId="{195020F6-78C0-40BF-BC04-C34601BB98C1}" type="presParOf" srcId="{8685EEB1-D494-4C12-BA70-354E5E9F0AD6}" destId="{2A670BEA-A4C3-4ACA-B862-C7D0EA7EF8D1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C7E5ABD0-170B-4CFB-A35F-5E6E0E1C662A}" type="doc">
      <dgm:prSet loTypeId="urn:microsoft.com/office/officeart/2005/8/layout/pyramid2" loCatId="pyramid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o-RO"/>
        </a:p>
      </dgm:t>
    </dgm:pt>
    <dgm:pt modelId="{A11DBC3C-BFA2-417E-A13E-B2C270CA4B33}">
      <dgm:prSet/>
      <dgm:spPr/>
      <dgm:t>
        <a:bodyPr/>
        <a:lstStyle/>
        <a:p>
          <a:r>
            <a:rPr lang="en-US" dirty="0"/>
            <a:t>@nolint</a:t>
          </a:r>
          <a:endParaRPr lang="ro-RO" dirty="0"/>
        </a:p>
      </dgm:t>
    </dgm:pt>
    <dgm:pt modelId="{F58BDB21-F8FB-4BF9-B8D4-B2FA4EADDBC1}" type="parTrans" cxnId="{465CB566-A216-4504-9FFF-AA47DC4A717E}">
      <dgm:prSet/>
      <dgm:spPr/>
      <dgm:t>
        <a:bodyPr/>
        <a:lstStyle/>
        <a:p>
          <a:endParaRPr lang="ro-RO"/>
        </a:p>
      </dgm:t>
    </dgm:pt>
    <dgm:pt modelId="{CA0F0ECB-C99A-4C3E-A088-95BB8F4559CE}" type="sibTrans" cxnId="{465CB566-A216-4504-9FFF-AA47DC4A717E}">
      <dgm:prSet/>
      <dgm:spPr/>
      <dgm:t>
        <a:bodyPr/>
        <a:lstStyle/>
        <a:p>
          <a:endParaRPr lang="ro-RO"/>
        </a:p>
      </dgm:t>
    </dgm:pt>
    <dgm:pt modelId="{D22C20E3-C5EB-49D7-9F3E-34B10291F2EA}">
      <dgm:prSet/>
      <dgm:spPr/>
      <dgm:t>
        <a:bodyPr/>
        <a:lstStyle/>
        <a:p>
          <a:r>
            <a:rPr lang="en-US" dirty="0" err="1"/>
            <a:t>Autofix</a:t>
          </a:r>
          <a:endParaRPr lang="ro-RO" dirty="0"/>
        </a:p>
      </dgm:t>
    </dgm:pt>
    <dgm:pt modelId="{131DEA58-9071-490F-BF03-953E444DCA1D}" type="parTrans" cxnId="{4AF9C289-38F4-4749-A0FB-96A850607D68}">
      <dgm:prSet/>
      <dgm:spPr/>
      <dgm:t>
        <a:bodyPr/>
        <a:lstStyle/>
        <a:p>
          <a:endParaRPr lang="ro-RO"/>
        </a:p>
      </dgm:t>
    </dgm:pt>
    <dgm:pt modelId="{3863B7C1-1F73-43E1-9861-EE23DC7F3E01}" type="sibTrans" cxnId="{4AF9C289-38F4-4749-A0FB-96A850607D68}">
      <dgm:prSet/>
      <dgm:spPr/>
      <dgm:t>
        <a:bodyPr/>
        <a:lstStyle/>
        <a:p>
          <a:endParaRPr lang="ro-RO"/>
        </a:p>
      </dgm:t>
    </dgm:pt>
    <dgm:pt modelId="{B8A54D6D-93CF-440C-ADA5-FAC250726280}">
      <dgm:prSet/>
      <dgm:spPr/>
      <dgm:t>
        <a:bodyPr/>
        <a:lstStyle/>
        <a:p>
          <a:r>
            <a:rPr lang="en-US"/>
            <a:t>New 100%</a:t>
          </a:r>
          <a:br>
            <a:rPr lang="en-US"/>
          </a:br>
          <a:r>
            <a:rPr lang="en-US"/>
            <a:t>Semantic analysis</a:t>
          </a:r>
          <a:endParaRPr lang="ro-RO" dirty="0"/>
        </a:p>
      </dgm:t>
    </dgm:pt>
    <dgm:pt modelId="{0BC52338-6B7D-4382-B688-DAA521591E72}" type="parTrans" cxnId="{4DF26B87-46FA-4E1F-946F-D61949384A01}">
      <dgm:prSet/>
      <dgm:spPr/>
      <dgm:t>
        <a:bodyPr/>
        <a:lstStyle/>
        <a:p>
          <a:endParaRPr lang="ro-RO"/>
        </a:p>
      </dgm:t>
    </dgm:pt>
    <dgm:pt modelId="{A4290E34-0CAE-4E18-B605-3391541495BB}" type="sibTrans" cxnId="{4DF26B87-46FA-4E1F-946F-D61949384A01}">
      <dgm:prSet/>
      <dgm:spPr/>
      <dgm:t>
        <a:bodyPr/>
        <a:lstStyle/>
        <a:p>
          <a:endParaRPr lang="ro-RO"/>
        </a:p>
      </dgm:t>
    </dgm:pt>
    <dgm:pt modelId="{CD33D0EE-DA66-4658-9090-3DE3D9277AB9}" type="pres">
      <dgm:prSet presAssocID="{C7E5ABD0-170B-4CFB-A35F-5E6E0E1C662A}" presName="compositeShape" presStyleCnt="0">
        <dgm:presLayoutVars>
          <dgm:dir/>
          <dgm:resizeHandles/>
        </dgm:presLayoutVars>
      </dgm:prSet>
      <dgm:spPr/>
    </dgm:pt>
    <dgm:pt modelId="{4B1BE6F8-7C77-4CA7-A364-72187580CE1C}" type="pres">
      <dgm:prSet presAssocID="{C7E5ABD0-170B-4CFB-A35F-5E6E0E1C662A}" presName="pyramid" presStyleLbl="node1" presStyleIdx="0" presStyleCnt="1"/>
      <dgm:spPr/>
    </dgm:pt>
    <dgm:pt modelId="{D9384DBA-C22A-41C4-B1EF-ABB881BFFBF7}" type="pres">
      <dgm:prSet presAssocID="{C7E5ABD0-170B-4CFB-A35F-5E6E0E1C662A}" presName="theList" presStyleCnt="0"/>
      <dgm:spPr/>
    </dgm:pt>
    <dgm:pt modelId="{D250D715-D88F-4515-8482-60CF99837786}" type="pres">
      <dgm:prSet presAssocID="{B8A54D6D-93CF-440C-ADA5-FAC250726280}" presName="aNode" presStyleLbl="fgAcc1" presStyleIdx="0" presStyleCnt="3">
        <dgm:presLayoutVars>
          <dgm:bulletEnabled val="1"/>
        </dgm:presLayoutVars>
      </dgm:prSet>
      <dgm:spPr/>
    </dgm:pt>
    <dgm:pt modelId="{3E36D6B3-CFB7-4FE9-9B65-2A9B8EA4FD66}" type="pres">
      <dgm:prSet presAssocID="{B8A54D6D-93CF-440C-ADA5-FAC250726280}" presName="aSpace" presStyleCnt="0"/>
      <dgm:spPr/>
    </dgm:pt>
    <dgm:pt modelId="{458DA7A4-4660-424F-A982-239A45D8D636}" type="pres">
      <dgm:prSet presAssocID="{A11DBC3C-BFA2-417E-A13E-B2C270CA4B33}" presName="aNode" presStyleLbl="fgAcc1" presStyleIdx="1" presStyleCnt="3">
        <dgm:presLayoutVars>
          <dgm:bulletEnabled val="1"/>
        </dgm:presLayoutVars>
      </dgm:prSet>
      <dgm:spPr/>
    </dgm:pt>
    <dgm:pt modelId="{AC470443-0B69-4345-B923-53E625EC66D5}" type="pres">
      <dgm:prSet presAssocID="{A11DBC3C-BFA2-417E-A13E-B2C270CA4B33}" presName="aSpace" presStyleCnt="0"/>
      <dgm:spPr/>
    </dgm:pt>
    <dgm:pt modelId="{18B91DA9-A29A-4A7D-9472-6186B7732EC8}" type="pres">
      <dgm:prSet presAssocID="{D22C20E3-C5EB-49D7-9F3E-34B10291F2EA}" presName="aNode" presStyleLbl="fgAcc1" presStyleIdx="2" presStyleCnt="3">
        <dgm:presLayoutVars>
          <dgm:bulletEnabled val="1"/>
        </dgm:presLayoutVars>
      </dgm:prSet>
      <dgm:spPr/>
    </dgm:pt>
    <dgm:pt modelId="{1A91ED1C-15D2-4BC2-84C1-8E9B8F87D8F5}" type="pres">
      <dgm:prSet presAssocID="{D22C20E3-C5EB-49D7-9F3E-34B10291F2EA}" presName="aSpace" presStyleCnt="0"/>
      <dgm:spPr/>
    </dgm:pt>
  </dgm:ptLst>
  <dgm:cxnLst>
    <dgm:cxn modelId="{246D8718-2A09-45AA-86F2-DCA7D678726F}" type="presOf" srcId="{B8A54D6D-93CF-440C-ADA5-FAC250726280}" destId="{D250D715-D88F-4515-8482-60CF99837786}" srcOrd="0" destOrd="0" presId="urn:microsoft.com/office/officeart/2005/8/layout/pyramid2"/>
    <dgm:cxn modelId="{0414873A-D4A9-4840-90A4-EDC4B256741B}" type="presOf" srcId="{C7E5ABD0-170B-4CFB-A35F-5E6E0E1C662A}" destId="{CD33D0EE-DA66-4658-9090-3DE3D9277AB9}" srcOrd="0" destOrd="0" presId="urn:microsoft.com/office/officeart/2005/8/layout/pyramid2"/>
    <dgm:cxn modelId="{465CB566-A216-4504-9FFF-AA47DC4A717E}" srcId="{C7E5ABD0-170B-4CFB-A35F-5E6E0E1C662A}" destId="{A11DBC3C-BFA2-417E-A13E-B2C270CA4B33}" srcOrd="1" destOrd="0" parTransId="{F58BDB21-F8FB-4BF9-B8D4-B2FA4EADDBC1}" sibTransId="{CA0F0ECB-C99A-4C3E-A088-95BB8F4559CE}"/>
    <dgm:cxn modelId="{8668F283-527D-47A5-BF62-ED4C9D2C9CB7}" type="presOf" srcId="{A11DBC3C-BFA2-417E-A13E-B2C270CA4B33}" destId="{458DA7A4-4660-424F-A982-239A45D8D636}" srcOrd="0" destOrd="0" presId="urn:microsoft.com/office/officeart/2005/8/layout/pyramid2"/>
    <dgm:cxn modelId="{4DF26B87-46FA-4E1F-946F-D61949384A01}" srcId="{C7E5ABD0-170B-4CFB-A35F-5E6E0E1C662A}" destId="{B8A54D6D-93CF-440C-ADA5-FAC250726280}" srcOrd="0" destOrd="0" parTransId="{0BC52338-6B7D-4382-B688-DAA521591E72}" sibTransId="{A4290E34-0CAE-4E18-B605-3391541495BB}"/>
    <dgm:cxn modelId="{4AF9C289-38F4-4749-A0FB-96A850607D68}" srcId="{C7E5ABD0-170B-4CFB-A35F-5E6E0E1C662A}" destId="{D22C20E3-C5EB-49D7-9F3E-34B10291F2EA}" srcOrd="2" destOrd="0" parTransId="{131DEA58-9071-490F-BF03-953E444DCA1D}" sibTransId="{3863B7C1-1F73-43E1-9861-EE23DC7F3E01}"/>
    <dgm:cxn modelId="{384162FB-98A0-4479-A57F-E0F254806E81}" type="presOf" srcId="{D22C20E3-C5EB-49D7-9F3E-34B10291F2EA}" destId="{18B91DA9-A29A-4A7D-9472-6186B7732EC8}" srcOrd="0" destOrd="0" presId="urn:microsoft.com/office/officeart/2005/8/layout/pyramid2"/>
    <dgm:cxn modelId="{8CAABBCB-6FDB-4AA8-80EF-2DAF0A0B1FFD}" type="presParOf" srcId="{CD33D0EE-DA66-4658-9090-3DE3D9277AB9}" destId="{4B1BE6F8-7C77-4CA7-A364-72187580CE1C}" srcOrd="0" destOrd="0" presId="urn:microsoft.com/office/officeart/2005/8/layout/pyramid2"/>
    <dgm:cxn modelId="{FED5C7F1-E3D8-4CA0-84D5-F9AC43F89E5E}" type="presParOf" srcId="{CD33D0EE-DA66-4658-9090-3DE3D9277AB9}" destId="{D9384DBA-C22A-41C4-B1EF-ABB881BFFBF7}" srcOrd="1" destOrd="0" presId="urn:microsoft.com/office/officeart/2005/8/layout/pyramid2"/>
    <dgm:cxn modelId="{C42E2B8B-93C7-4CAF-8088-0B84ED4C614B}" type="presParOf" srcId="{D9384DBA-C22A-41C4-B1EF-ABB881BFFBF7}" destId="{D250D715-D88F-4515-8482-60CF99837786}" srcOrd="0" destOrd="0" presId="urn:microsoft.com/office/officeart/2005/8/layout/pyramid2"/>
    <dgm:cxn modelId="{B97DC198-D191-4FEC-9A77-0F82B41BB720}" type="presParOf" srcId="{D9384DBA-C22A-41C4-B1EF-ABB881BFFBF7}" destId="{3E36D6B3-CFB7-4FE9-9B65-2A9B8EA4FD66}" srcOrd="1" destOrd="0" presId="urn:microsoft.com/office/officeart/2005/8/layout/pyramid2"/>
    <dgm:cxn modelId="{46AC2AC8-3580-4353-BC5D-11C228B2F172}" type="presParOf" srcId="{D9384DBA-C22A-41C4-B1EF-ABB881BFFBF7}" destId="{458DA7A4-4660-424F-A982-239A45D8D636}" srcOrd="2" destOrd="0" presId="urn:microsoft.com/office/officeart/2005/8/layout/pyramid2"/>
    <dgm:cxn modelId="{DEDE17C9-4B12-4784-9AE5-1F2F741E14A3}" type="presParOf" srcId="{D9384DBA-C22A-41C4-B1EF-ABB881BFFBF7}" destId="{AC470443-0B69-4345-B923-53E625EC66D5}" srcOrd="3" destOrd="0" presId="urn:microsoft.com/office/officeart/2005/8/layout/pyramid2"/>
    <dgm:cxn modelId="{BEBCFF7F-10F8-4321-A433-159464D898C7}" type="presParOf" srcId="{D9384DBA-C22A-41C4-B1EF-ABB881BFFBF7}" destId="{18B91DA9-A29A-4A7D-9472-6186B7732EC8}" srcOrd="4" destOrd="0" presId="urn:microsoft.com/office/officeart/2005/8/layout/pyramid2"/>
    <dgm:cxn modelId="{E926016A-E382-4DDE-9C61-04858CAD5BFA}" type="presParOf" srcId="{D9384DBA-C22A-41C4-B1EF-ABB881BFFBF7}" destId="{1A91ED1C-15D2-4BC2-84C1-8E9B8F87D8F5}" srcOrd="5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24F0BC32-A6C6-4F4F-9EC9-B96C5A38E790}" type="doc">
      <dgm:prSet loTypeId="urn:microsoft.com/office/officeart/2005/8/layout/target1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ro-RO"/>
        </a:p>
      </dgm:t>
    </dgm:pt>
    <dgm:pt modelId="{A2AC9948-A50E-44C1-A0BD-6D44FB630C2F}">
      <dgm:prSet custT="1"/>
      <dgm:spPr/>
      <dgm:t>
        <a:bodyPr/>
        <a:lstStyle/>
        <a:p>
          <a:r>
            <a:rPr lang="en-US" sz="2400" dirty="0" err="1"/>
            <a:t>Dmd</a:t>
          </a:r>
          <a:r>
            <a:rPr lang="en-US" sz="2400" dirty="0"/>
            <a:t> as a library is usable</a:t>
          </a:r>
          <a:endParaRPr lang="ro-RO" sz="1600" dirty="0"/>
        </a:p>
      </dgm:t>
    </dgm:pt>
    <dgm:pt modelId="{4D4CA8ED-35AB-4DCB-A0A5-CA941963DC08}" type="parTrans" cxnId="{F0471EB3-927D-45FC-AFC2-897154EFB39F}">
      <dgm:prSet/>
      <dgm:spPr/>
      <dgm:t>
        <a:bodyPr/>
        <a:lstStyle/>
        <a:p>
          <a:endParaRPr lang="ro-RO"/>
        </a:p>
      </dgm:t>
    </dgm:pt>
    <dgm:pt modelId="{72E40590-BB81-44AC-9943-7D0803604628}" type="sibTrans" cxnId="{F0471EB3-927D-45FC-AFC2-897154EFB39F}">
      <dgm:prSet/>
      <dgm:spPr/>
      <dgm:t>
        <a:bodyPr/>
        <a:lstStyle/>
        <a:p>
          <a:endParaRPr lang="ro-RO"/>
        </a:p>
      </dgm:t>
    </dgm:pt>
    <dgm:pt modelId="{311CFE28-647C-45CA-BD8D-07DE41CC3A43}">
      <dgm:prSet custT="1"/>
      <dgm:spPr/>
      <dgm:t>
        <a:bodyPr/>
        <a:lstStyle/>
        <a:p>
          <a:r>
            <a:rPr lang="en-US" sz="2400" dirty="0"/>
            <a:t>Public</a:t>
          </a:r>
          <a:br>
            <a:rPr lang="en-US" sz="2400" dirty="0"/>
          </a:br>
          <a:r>
            <a:rPr lang="en-US" sz="2400" dirty="0"/>
            <a:t>docs</a:t>
          </a:r>
          <a:endParaRPr lang="ro-RO" sz="2400" dirty="0"/>
        </a:p>
      </dgm:t>
    </dgm:pt>
    <dgm:pt modelId="{B95586F2-D595-4C05-B476-4F9B9A87EA1B}" type="parTrans" cxnId="{32D8AFCE-9402-4711-A424-4E2899401C23}">
      <dgm:prSet/>
      <dgm:spPr/>
      <dgm:t>
        <a:bodyPr/>
        <a:lstStyle/>
        <a:p>
          <a:endParaRPr lang="ro-RO"/>
        </a:p>
      </dgm:t>
    </dgm:pt>
    <dgm:pt modelId="{887DF23B-1371-40BD-B997-FA709CEBD792}" type="sibTrans" cxnId="{32D8AFCE-9402-4711-A424-4E2899401C23}">
      <dgm:prSet/>
      <dgm:spPr/>
      <dgm:t>
        <a:bodyPr/>
        <a:lstStyle/>
        <a:p>
          <a:endParaRPr lang="ro-RO"/>
        </a:p>
      </dgm:t>
    </dgm:pt>
    <dgm:pt modelId="{E33A6BDA-BC02-411E-A4C5-75E62F2DA7A3}">
      <dgm:prSet custT="1"/>
      <dgm:spPr/>
      <dgm:t>
        <a:bodyPr/>
        <a:lstStyle/>
        <a:p>
          <a:r>
            <a:rPr lang="en-US" sz="2400" dirty="0"/>
            <a:t>Test</a:t>
          </a:r>
          <a:br>
            <a:rPr lang="en-US" sz="2400" dirty="0"/>
          </a:br>
          <a:r>
            <a:rPr lang="en-US" sz="2400" dirty="0"/>
            <a:t>D-Scanner</a:t>
          </a:r>
          <a:endParaRPr lang="ro-RO" sz="2400" dirty="0"/>
        </a:p>
      </dgm:t>
    </dgm:pt>
    <dgm:pt modelId="{D38BC8F6-308A-4E8C-9753-F82DFEEBF027}" type="parTrans" cxnId="{901599C9-8C4C-422B-9929-B35C4971D401}">
      <dgm:prSet/>
      <dgm:spPr/>
      <dgm:t>
        <a:bodyPr/>
        <a:lstStyle/>
        <a:p>
          <a:endParaRPr lang="ro-RO"/>
        </a:p>
      </dgm:t>
    </dgm:pt>
    <dgm:pt modelId="{66027544-3E6F-457A-BC4D-CE02C756876B}" type="sibTrans" cxnId="{901599C9-8C4C-422B-9929-B35C4971D401}">
      <dgm:prSet/>
      <dgm:spPr/>
      <dgm:t>
        <a:bodyPr/>
        <a:lstStyle/>
        <a:p>
          <a:endParaRPr lang="ro-RO"/>
        </a:p>
      </dgm:t>
    </dgm:pt>
    <dgm:pt modelId="{7A83EAAA-9F7D-4638-ABC4-7C9E03FD049B}" type="pres">
      <dgm:prSet presAssocID="{24F0BC32-A6C6-4F4F-9EC9-B96C5A38E790}" presName="composite" presStyleCnt="0">
        <dgm:presLayoutVars>
          <dgm:chMax val="5"/>
          <dgm:dir/>
          <dgm:resizeHandles val="exact"/>
        </dgm:presLayoutVars>
      </dgm:prSet>
      <dgm:spPr/>
    </dgm:pt>
    <dgm:pt modelId="{CFA4F1AD-7ECA-4143-B6D9-8A28A5E89E0D}" type="pres">
      <dgm:prSet presAssocID="{A2AC9948-A50E-44C1-A0BD-6D44FB630C2F}" presName="circle1" presStyleLbl="lnNode1" presStyleIdx="0" presStyleCnt="3"/>
      <dgm:spPr/>
    </dgm:pt>
    <dgm:pt modelId="{A88856D9-04BB-4F7B-965C-73D0B28FAABF}" type="pres">
      <dgm:prSet presAssocID="{A2AC9948-A50E-44C1-A0BD-6D44FB630C2F}" presName="text1" presStyleLbl="revTx" presStyleIdx="0" presStyleCnt="3">
        <dgm:presLayoutVars>
          <dgm:bulletEnabled val="1"/>
        </dgm:presLayoutVars>
      </dgm:prSet>
      <dgm:spPr/>
    </dgm:pt>
    <dgm:pt modelId="{C4338FE8-D165-4FCB-AF4D-AA397FCBE17E}" type="pres">
      <dgm:prSet presAssocID="{A2AC9948-A50E-44C1-A0BD-6D44FB630C2F}" presName="line1" presStyleLbl="callout" presStyleIdx="0" presStyleCnt="6"/>
      <dgm:spPr/>
    </dgm:pt>
    <dgm:pt modelId="{2A32ED5E-6100-430A-9252-F1B39454D01C}" type="pres">
      <dgm:prSet presAssocID="{A2AC9948-A50E-44C1-A0BD-6D44FB630C2F}" presName="d1" presStyleLbl="callout" presStyleIdx="1" presStyleCnt="6"/>
      <dgm:spPr/>
    </dgm:pt>
    <dgm:pt modelId="{865C36E6-3FDC-4114-AFD1-213EC9D9DD77}" type="pres">
      <dgm:prSet presAssocID="{311CFE28-647C-45CA-BD8D-07DE41CC3A43}" presName="circle2" presStyleLbl="lnNode1" presStyleIdx="1" presStyleCnt="3"/>
      <dgm:spPr/>
    </dgm:pt>
    <dgm:pt modelId="{7CBF6017-E1A6-4D29-A0E3-6FFF56ECD3E3}" type="pres">
      <dgm:prSet presAssocID="{311CFE28-647C-45CA-BD8D-07DE41CC3A43}" presName="text2" presStyleLbl="revTx" presStyleIdx="1" presStyleCnt="3">
        <dgm:presLayoutVars>
          <dgm:bulletEnabled val="1"/>
        </dgm:presLayoutVars>
      </dgm:prSet>
      <dgm:spPr/>
    </dgm:pt>
    <dgm:pt modelId="{E4CF1C3B-A432-4635-AB02-F0363E01E53D}" type="pres">
      <dgm:prSet presAssocID="{311CFE28-647C-45CA-BD8D-07DE41CC3A43}" presName="line2" presStyleLbl="callout" presStyleIdx="2" presStyleCnt="6"/>
      <dgm:spPr/>
    </dgm:pt>
    <dgm:pt modelId="{607F5FD3-E67C-429B-9F75-BBAB256A24DE}" type="pres">
      <dgm:prSet presAssocID="{311CFE28-647C-45CA-BD8D-07DE41CC3A43}" presName="d2" presStyleLbl="callout" presStyleIdx="3" presStyleCnt="6"/>
      <dgm:spPr/>
    </dgm:pt>
    <dgm:pt modelId="{2F465148-363F-4E9A-B2D6-B5DF4387FA7E}" type="pres">
      <dgm:prSet presAssocID="{E33A6BDA-BC02-411E-A4C5-75E62F2DA7A3}" presName="circle3" presStyleLbl="lnNode1" presStyleIdx="2" presStyleCnt="3"/>
      <dgm:spPr/>
    </dgm:pt>
    <dgm:pt modelId="{1EB0550E-0088-4BF5-9CE5-0189121FAB64}" type="pres">
      <dgm:prSet presAssocID="{E33A6BDA-BC02-411E-A4C5-75E62F2DA7A3}" presName="text3" presStyleLbl="revTx" presStyleIdx="2" presStyleCnt="3">
        <dgm:presLayoutVars>
          <dgm:bulletEnabled val="1"/>
        </dgm:presLayoutVars>
      </dgm:prSet>
      <dgm:spPr/>
    </dgm:pt>
    <dgm:pt modelId="{43DC9FED-BDF9-4DC8-8BA7-61EBFD510D18}" type="pres">
      <dgm:prSet presAssocID="{E33A6BDA-BC02-411E-A4C5-75E62F2DA7A3}" presName="line3" presStyleLbl="callout" presStyleIdx="4" presStyleCnt="6"/>
      <dgm:spPr/>
    </dgm:pt>
    <dgm:pt modelId="{709411FF-C935-4979-BEF8-C566A3FFD457}" type="pres">
      <dgm:prSet presAssocID="{E33A6BDA-BC02-411E-A4C5-75E62F2DA7A3}" presName="d3" presStyleLbl="callout" presStyleIdx="5" presStyleCnt="6"/>
      <dgm:spPr/>
    </dgm:pt>
  </dgm:ptLst>
  <dgm:cxnLst>
    <dgm:cxn modelId="{90C7ED3E-599A-45AC-8DB6-337FDEFA0616}" type="presOf" srcId="{24F0BC32-A6C6-4F4F-9EC9-B96C5A38E790}" destId="{7A83EAAA-9F7D-4638-ABC4-7C9E03FD049B}" srcOrd="0" destOrd="0" presId="urn:microsoft.com/office/officeart/2005/8/layout/target1"/>
    <dgm:cxn modelId="{A779F45E-F72B-4A1E-B32D-A936A741027B}" type="presOf" srcId="{E33A6BDA-BC02-411E-A4C5-75E62F2DA7A3}" destId="{1EB0550E-0088-4BF5-9CE5-0189121FAB64}" srcOrd="0" destOrd="0" presId="urn:microsoft.com/office/officeart/2005/8/layout/target1"/>
    <dgm:cxn modelId="{BAA90F73-FDFD-4B05-8BD6-4A3BD0660B91}" type="presOf" srcId="{A2AC9948-A50E-44C1-A0BD-6D44FB630C2F}" destId="{A88856D9-04BB-4F7B-965C-73D0B28FAABF}" srcOrd="0" destOrd="0" presId="urn:microsoft.com/office/officeart/2005/8/layout/target1"/>
    <dgm:cxn modelId="{56989A9C-315B-4EED-A6A0-808946E17AF6}" type="presOf" srcId="{311CFE28-647C-45CA-BD8D-07DE41CC3A43}" destId="{7CBF6017-E1A6-4D29-A0E3-6FFF56ECD3E3}" srcOrd="0" destOrd="0" presId="urn:microsoft.com/office/officeart/2005/8/layout/target1"/>
    <dgm:cxn modelId="{F0471EB3-927D-45FC-AFC2-897154EFB39F}" srcId="{24F0BC32-A6C6-4F4F-9EC9-B96C5A38E790}" destId="{A2AC9948-A50E-44C1-A0BD-6D44FB630C2F}" srcOrd="0" destOrd="0" parTransId="{4D4CA8ED-35AB-4DCB-A0A5-CA941963DC08}" sibTransId="{72E40590-BB81-44AC-9943-7D0803604628}"/>
    <dgm:cxn modelId="{901599C9-8C4C-422B-9929-B35C4971D401}" srcId="{24F0BC32-A6C6-4F4F-9EC9-B96C5A38E790}" destId="{E33A6BDA-BC02-411E-A4C5-75E62F2DA7A3}" srcOrd="2" destOrd="0" parTransId="{D38BC8F6-308A-4E8C-9753-F82DFEEBF027}" sibTransId="{66027544-3E6F-457A-BC4D-CE02C756876B}"/>
    <dgm:cxn modelId="{32D8AFCE-9402-4711-A424-4E2899401C23}" srcId="{24F0BC32-A6C6-4F4F-9EC9-B96C5A38E790}" destId="{311CFE28-647C-45CA-BD8D-07DE41CC3A43}" srcOrd="1" destOrd="0" parTransId="{B95586F2-D595-4C05-B476-4F9B9A87EA1B}" sibTransId="{887DF23B-1371-40BD-B997-FA709CEBD792}"/>
    <dgm:cxn modelId="{AEE68FF6-77E6-427F-8D89-41655E06D491}" type="presParOf" srcId="{7A83EAAA-9F7D-4638-ABC4-7C9E03FD049B}" destId="{CFA4F1AD-7ECA-4143-B6D9-8A28A5E89E0D}" srcOrd="0" destOrd="0" presId="urn:microsoft.com/office/officeart/2005/8/layout/target1"/>
    <dgm:cxn modelId="{9D8F5935-484C-4A54-9FA0-7E9B938E85F4}" type="presParOf" srcId="{7A83EAAA-9F7D-4638-ABC4-7C9E03FD049B}" destId="{A88856D9-04BB-4F7B-965C-73D0B28FAABF}" srcOrd="1" destOrd="0" presId="urn:microsoft.com/office/officeart/2005/8/layout/target1"/>
    <dgm:cxn modelId="{3278128F-96A1-409D-9C37-8FDA50924FBC}" type="presParOf" srcId="{7A83EAAA-9F7D-4638-ABC4-7C9E03FD049B}" destId="{C4338FE8-D165-4FCB-AF4D-AA397FCBE17E}" srcOrd="2" destOrd="0" presId="urn:microsoft.com/office/officeart/2005/8/layout/target1"/>
    <dgm:cxn modelId="{447485F9-E867-469F-ADC7-A23543C25488}" type="presParOf" srcId="{7A83EAAA-9F7D-4638-ABC4-7C9E03FD049B}" destId="{2A32ED5E-6100-430A-9252-F1B39454D01C}" srcOrd="3" destOrd="0" presId="urn:microsoft.com/office/officeart/2005/8/layout/target1"/>
    <dgm:cxn modelId="{5322F874-E86D-4711-8C44-7CC95BE9D680}" type="presParOf" srcId="{7A83EAAA-9F7D-4638-ABC4-7C9E03FD049B}" destId="{865C36E6-3FDC-4114-AFD1-213EC9D9DD77}" srcOrd="4" destOrd="0" presId="urn:microsoft.com/office/officeart/2005/8/layout/target1"/>
    <dgm:cxn modelId="{EE13BD7E-724B-4B28-AC10-44E94760517B}" type="presParOf" srcId="{7A83EAAA-9F7D-4638-ABC4-7C9E03FD049B}" destId="{7CBF6017-E1A6-4D29-A0E3-6FFF56ECD3E3}" srcOrd="5" destOrd="0" presId="urn:microsoft.com/office/officeart/2005/8/layout/target1"/>
    <dgm:cxn modelId="{65620D4B-47AA-4D25-BF10-9B35834EE2AA}" type="presParOf" srcId="{7A83EAAA-9F7D-4638-ABC4-7C9E03FD049B}" destId="{E4CF1C3B-A432-4635-AB02-F0363E01E53D}" srcOrd="6" destOrd="0" presId="urn:microsoft.com/office/officeart/2005/8/layout/target1"/>
    <dgm:cxn modelId="{34DF6CFC-4924-4309-AFB0-E8D265EC9103}" type="presParOf" srcId="{7A83EAAA-9F7D-4638-ABC4-7C9E03FD049B}" destId="{607F5FD3-E67C-429B-9F75-BBAB256A24DE}" srcOrd="7" destOrd="0" presId="urn:microsoft.com/office/officeart/2005/8/layout/target1"/>
    <dgm:cxn modelId="{177A9C3A-724B-4526-BFF4-0CFC4F8DE013}" type="presParOf" srcId="{7A83EAAA-9F7D-4638-ABC4-7C9E03FD049B}" destId="{2F465148-363F-4E9A-B2D6-B5DF4387FA7E}" srcOrd="8" destOrd="0" presId="urn:microsoft.com/office/officeart/2005/8/layout/target1"/>
    <dgm:cxn modelId="{D4F2D57C-B672-4BF8-80FF-F07285D47317}" type="presParOf" srcId="{7A83EAAA-9F7D-4638-ABC4-7C9E03FD049B}" destId="{1EB0550E-0088-4BF5-9CE5-0189121FAB64}" srcOrd="9" destOrd="0" presId="urn:microsoft.com/office/officeart/2005/8/layout/target1"/>
    <dgm:cxn modelId="{061CB45A-85DF-44E2-A19C-0C52C88497C6}" type="presParOf" srcId="{7A83EAAA-9F7D-4638-ABC4-7C9E03FD049B}" destId="{43DC9FED-BDF9-4DC8-8BA7-61EBFD510D18}" srcOrd="10" destOrd="0" presId="urn:microsoft.com/office/officeart/2005/8/layout/target1"/>
    <dgm:cxn modelId="{AAD18F62-C82B-4F69-91D9-F78701FA746F}" type="presParOf" srcId="{7A83EAAA-9F7D-4638-ABC4-7C9E03FD049B}" destId="{709411FF-C935-4979-BEF8-C566A3FFD457}" srcOrd="11" destOrd="0" presId="urn:microsoft.com/office/officeart/2005/8/layout/targe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24F0BC32-A6C6-4F4F-9EC9-B96C5A38E790}" type="doc">
      <dgm:prSet loTypeId="urn:microsoft.com/office/officeart/2005/8/layout/target1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ro-RO"/>
        </a:p>
      </dgm:t>
    </dgm:pt>
    <dgm:pt modelId="{A2AC9948-A50E-44C1-A0BD-6D44FB630C2F}">
      <dgm:prSet custT="1"/>
      <dgm:spPr/>
      <dgm:t>
        <a:bodyPr/>
        <a:lstStyle/>
        <a:p>
          <a:r>
            <a:rPr lang="en-US" sz="2400" dirty="0"/>
            <a:t>SCA Tools (compilers) are fun</a:t>
          </a:r>
          <a:endParaRPr lang="ro-RO" sz="1600" dirty="0"/>
        </a:p>
      </dgm:t>
    </dgm:pt>
    <dgm:pt modelId="{4D4CA8ED-35AB-4DCB-A0A5-CA941963DC08}" type="parTrans" cxnId="{F0471EB3-927D-45FC-AFC2-897154EFB39F}">
      <dgm:prSet/>
      <dgm:spPr/>
      <dgm:t>
        <a:bodyPr/>
        <a:lstStyle/>
        <a:p>
          <a:endParaRPr lang="ro-RO"/>
        </a:p>
      </dgm:t>
    </dgm:pt>
    <dgm:pt modelId="{72E40590-BB81-44AC-9943-7D0803604628}" type="sibTrans" cxnId="{F0471EB3-927D-45FC-AFC2-897154EFB39F}">
      <dgm:prSet/>
      <dgm:spPr/>
      <dgm:t>
        <a:bodyPr/>
        <a:lstStyle/>
        <a:p>
          <a:endParaRPr lang="ro-RO"/>
        </a:p>
      </dgm:t>
    </dgm:pt>
    <dgm:pt modelId="{311CFE28-647C-45CA-BD8D-07DE41CC3A43}">
      <dgm:prSet custT="1"/>
      <dgm:spPr/>
      <dgm:t>
        <a:bodyPr/>
        <a:lstStyle/>
        <a:p>
          <a:r>
            <a:rPr lang="en-US" sz="2400" dirty="0"/>
            <a:t>D is cool</a:t>
          </a:r>
          <a:endParaRPr lang="ro-RO" sz="2400" dirty="0"/>
        </a:p>
      </dgm:t>
    </dgm:pt>
    <dgm:pt modelId="{B95586F2-D595-4C05-B476-4F9B9A87EA1B}" type="parTrans" cxnId="{32D8AFCE-9402-4711-A424-4E2899401C23}">
      <dgm:prSet/>
      <dgm:spPr/>
      <dgm:t>
        <a:bodyPr/>
        <a:lstStyle/>
        <a:p>
          <a:endParaRPr lang="ro-RO"/>
        </a:p>
      </dgm:t>
    </dgm:pt>
    <dgm:pt modelId="{887DF23B-1371-40BD-B997-FA709CEBD792}" type="sibTrans" cxnId="{32D8AFCE-9402-4711-A424-4E2899401C23}">
      <dgm:prSet/>
      <dgm:spPr/>
      <dgm:t>
        <a:bodyPr/>
        <a:lstStyle/>
        <a:p>
          <a:endParaRPr lang="ro-RO"/>
        </a:p>
      </dgm:t>
    </dgm:pt>
    <dgm:pt modelId="{E33A6BDA-BC02-411E-A4C5-75E62F2DA7A3}">
      <dgm:prSet custT="1"/>
      <dgm:spPr/>
      <dgm:t>
        <a:bodyPr/>
        <a:lstStyle/>
        <a:p>
          <a:r>
            <a:rPr lang="en-US" sz="2400" dirty="0"/>
            <a:t>Rebasing is not fun</a:t>
          </a:r>
          <a:endParaRPr lang="ro-RO" sz="2400" dirty="0"/>
        </a:p>
      </dgm:t>
    </dgm:pt>
    <dgm:pt modelId="{D38BC8F6-308A-4E8C-9753-F82DFEEBF027}" type="parTrans" cxnId="{901599C9-8C4C-422B-9929-B35C4971D401}">
      <dgm:prSet/>
      <dgm:spPr/>
      <dgm:t>
        <a:bodyPr/>
        <a:lstStyle/>
        <a:p>
          <a:endParaRPr lang="ro-RO"/>
        </a:p>
      </dgm:t>
    </dgm:pt>
    <dgm:pt modelId="{66027544-3E6F-457A-BC4D-CE02C756876B}" type="sibTrans" cxnId="{901599C9-8C4C-422B-9929-B35C4971D401}">
      <dgm:prSet/>
      <dgm:spPr/>
      <dgm:t>
        <a:bodyPr/>
        <a:lstStyle/>
        <a:p>
          <a:endParaRPr lang="ro-RO"/>
        </a:p>
      </dgm:t>
    </dgm:pt>
    <dgm:pt modelId="{7A83EAAA-9F7D-4638-ABC4-7C9E03FD049B}" type="pres">
      <dgm:prSet presAssocID="{24F0BC32-A6C6-4F4F-9EC9-B96C5A38E790}" presName="composite" presStyleCnt="0">
        <dgm:presLayoutVars>
          <dgm:chMax val="5"/>
          <dgm:dir/>
          <dgm:resizeHandles val="exact"/>
        </dgm:presLayoutVars>
      </dgm:prSet>
      <dgm:spPr/>
    </dgm:pt>
    <dgm:pt modelId="{CFA4F1AD-7ECA-4143-B6D9-8A28A5E89E0D}" type="pres">
      <dgm:prSet presAssocID="{A2AC9948-A50E-44C1-A0BD-6D44FB630C2F}" presName="circle1" presStyleLbl="lnNode1" presStyleIdx="0" presStyleCnt="3"/>
      <dgm:spPr/>
    </dgm:pt>
    <dgm:pt modelId="{A88856D9-04BB-4F7B-965C-73D0B28FAABF}" type="pres">
      <dgm:prSet presAssocID="{A2AC9948-A50E-44C1-A0BD-6D44FB630C2F}" presName="text1" presStyleLbl="revTx" presStyleIdx="0" presStyleCnt="3" custScaleX="106441">
        <dgm:presLayoutVars>
          <dgm:bulletEnabled val="1"/>
        </dgm:presLayoutVars>
      </dgm:prSet>
      <dgm:spPr/>
    </dgm:pt>
    <dgm:pt modelId="{C4338FE8-D165-4FCB-AF4D-AA397FCBE17E}" type="pres">
      <dgm:prSet presAssocID="{A2AC9948-A50E-44C1-A0BD-6D44FB630C2F}" presName="line1" presStyleLbl="callout" presStyleIdx="0" presStyleCnt="6"/>
      <dgm:spPr/>
    </dgm:pt>
    <dgm:pt modelId="{2A32ED5E-6100-430A-9252-F1B39454D01C}" type="pres">
      <dgm:prSet presAssocID="{A2AC9948-A50E-44C1-A0BD-6D44FB630C2F}" presName="d1" presStyleLbl="callout" presStyleIdx="1" presStyleCnt="6"/>
      <dgm:spPr/>
    </dgm:pt>
    <dgm:pt modelId="{865C36E6-3FDC-4114-AFD1-213EC9D9DD77}" type="pres">
      <dgm:prSet presAssocID="{311CFE28-647C-45CA-BD8D-07DE41CC3A43}" presName="circle2" presStyleLbl="lnNode1" presStyleIdx="1" presStyleCnt="3"/>
      <dgm:spPr/>
    </dgm:pt>
    <dgm:pt modelId="{7CBF6017-E1A6-4D29-A0E3-6FFF56ECD3E3}" type="pres">
      <dgm:prSet presAssocID="{311CFE28-647C-45CA-BD8D-07DE41CC3A43}" presName="text2" presStyleLbl="revTx" presStyleIdx="1" presStyleCnt="3">
        <dgm:presLayoutVars>
          <dgm:bulletEnabled val="1"/>
        </dgm:presLayoutVars>
      </dgm:prSet>
      <dgm:spPr/>
    </dgm:pt>
    <dgm:pt modelId="{E4CF1C3B-A432-4635-AB02-F0363E01E53D}" type="pres">
      <dgm:prSet presAssocID="{311CFE28-647C-45CA-BD8D-07DE41CC3A43}" presName="line2" presStyleLbl="callout" presStyleIdx="2" presStyleCnt="6"/>
      <dgm:spPr/>
    </dgm:pt>
    <dgm:pt modelId="{607F5FD3-E67C-429B-9F75-BBAB256A24DE}" type="pres">
      <dgm:prSet presAssocID="{311CFE28-647C-45CA-BD8D-07DE41CC3A43}" presName="d2" presStyleLbl="callout" presStyleIdx="3" presStyleCnt="6"/>
      <dgm:spPr/>
    </dgm:pt>
    <dgm:pt modelId="{2F465148-363F-4E9A-B2D6-B5DF4387FA7E}" type="pres">
      <dgm:prSet presAssocID="{E33A6BDA-BC02-411E-A4C5-75E62F2DA7A3}" presName="circle3" presStyleLbl="lnNode1" presStyleIdx="2" presStyleCnt="3"/>
      <dgm:spPr/>
    </dgm:pt>
    <dgm:pt modelId="{1EB0550E-0088-4BF5-9CE5-0189121FAB64}" type="pres">
      <dgm:prSet presAssocID="{E33A6BDA-BC02-411E-A4C5-75E62F2DA7A3}" presName="text3" presStyleLbl="revTx" presStyleIdx="2" presStyleCnt="3">
        <dgm:presLayoutVars>
          <dgm:bulletEnabled val="1"/>
        </dgm:presLayoutVars>
      </dgm:prSet>
      <dgm:spPr/>
    </dgm:pt>
    <dgm:pt modelId="{43DC9FED-BDF9-4DC8-8BA7-61EBFD510D18}" type="pres">
      <dgm:prSet presAssocID="{E33A6BDA-BC02-411E-A4C5-75E62F2DA7A3}" presName="line3" presStyleLbl="callout" presStyleIdx="4" presStyleCnt="6"/>
      <dgm:spPr/>
    </dgm:pt>
    <dgm:pt modelId="{709411FF-C935-4979-BEF8-C566A3FFD457}" type="pres">
      <dgm:prSet presAssocID="{E33A6BDA-BC02-411E-A4C5-75E62F2DA7A3}" presName="d3" presStyleLbl="callout" presStyleIdx="5" presStyleCnt="6"/>
      <dgm:spPr/>
    </dgm:pt>
  </dgm:ptLst>
  <dgm:cxnLst>
    <dgm:cxn modelId="{90C7ED3E-599A-45AC-8DB6-337FDEFA0616}" type="presOf" srcId="{24F0BC32-A6C6-4F4F-9EC9-B96C5A38E790}" destId="{7A83EAAA-9F7D-4638-ABC4-7C9E03FD049B}" srcOrd="0" destOrd="0" presId="urn:microsoft.com/office/officeart/2005/8/layout/target1"/>
    <dgm:cxn modelId="{A779F45E-F72B-4A1E-B32D-A936A741027B}" type="presOf" srcId="{E33A6BDA-BC02-411E-A4C5-75E62F2DA7A3}" destId="{1EB0550E-0088-4BF5-9CE5-0189121FAB64}" srcOrd="0" destOrd="0" presId="urn:microsoft.com/office/officeart/2005/8/layout/target1"/>
    <dgm:cxn modelId="{BAA90F73-FDFD-4B05-8BD6-4A3BD0660B91}" type="presOf" srcId="{A2AC9948-A50E-44C1-A0BD-6D44FB630C2F}" destId="{A88856D9-04BB-4F7B-965C-73D0B28FAABF}" srcOrd="0" destOrd="0" presId="urn:microsoft.com/office/officeart/2005/8/layout/target1"/>
    <dgm:cxn modelId="{56989A9C-315B-4EED-A6A0-808946E17AF6}" type="presOf" srcId="{311CFE28-647C-45CA-BD8D-07DE41CC3A43}" destId="{7CBF6017-E1A6-4D29-A0E3-6FFF56ECD3E3}" srcOrd="0" destOrd="0" presId="urn:microsoft.com/office/officeart/2005/8/layout/target1"/>
    <dgm:cxn modelId="{F0471EB3-927D-45FC-AFC2-897154EFB39F}" srcId="{24F0BC32-A6C6-4F4F-9EC9-B96C5A38E790}" destId="{A2AC9948-A50E-44C1-A0BD-6D44FB630C2F}" srcOrd="0" destOrd="0" parTransId="{4D4CA8ED-35AB-4DCB-A0A5-CA941963DC08}" sibTransId="{72E40590-BB81-44AC-9943-7D0803604628}"/>
    <dgm:cxn modelId="{901599C9-8C4C-422B-9929-B35C4971D401}" srcId="{24F0BC32-A6C6-4F4F-9EC9-B96C5A38E790}" destId="{E33A6BDA-BC02-411E-A4C5-75E62F2DA7A3}" srcOrd="2" destOrd="0" parTransId="{D38BC8F6-308A-4E8C-9753-F82DFEEBF027}" sibTransId="{66027544-3E6F-457A-BC4D-CE02C756876B}"/>
    <dgm:cxn modelId="{32D8AFCE-9402-4711-A424-4E2899401C23}" srcId="{24F0BC32-A6C6-4F4F-9EC9-B96C5A38E790}" destId="{311CFE28-647C-45CA-BD8D-07DE41CC3A43}" srcOrd="1" destOrd="0" parTransId="{B95586F2-D595-4C05-B476-4F9B9A87EA1B}" sibTransId="{887DF23B-1371-40BD-B997-FA709CEBD792}"/>
    <dgm:cxn modelId="{AEE68FF6-77E6-427F-8D89-41655E06D491}" type="presParOf" srcId="{7A83EAAA-9F7D-4638-ABC4-7C9E03FD049B}" destId="{CFA4F1AD-7ECA-4143-B6D9-8A28A5E89E0D}" srcOrd="0" destOrd="0" presId="urn:microsoft.com/office/officeart/2005/8/layout/target1"/>
    <dgm:cxn modelId="{9D8F5935-484C-4A54-9FA0-7E9B938E85F4}" type="presParOf" srcId="{7A83EAAA-9F7D-4638-ABC4-7C9E03FD049B}" destId="{A88856D9-04BB-4F7B-965C-73D0B28FAABF}" srcOrd="1" destOrd="0" presId="urn:microsoft.com/office/officeart/2005/8/layout/target1"/>
    <dgm:cxn modelId="{3278128F-96A1-409D-9C37-8FDA50924FBC}" type="presParOf" srcId="{7A83EAAA-9F7D-4638-ABC4-7C9E03FD049B}" destId="{C4338FE8-D165-4FCB-AF4D-AA397FCBE17E}" srcOrd="2" destOrd="0" presId="urn:microsoft.com/office/officeart/2005/8/layout/target1"/>
    <dgm:cxn modelId="{447485F9-E867-469F-ADC7-A23543C25488}" type="presParOf" srcId="{7A83EAAA-9F7D-4638-ABC4-7C9E03FD049B}" destId="{2A32ED5E-6100-430A-9252-F1B39454D01C}" srcOrd="3" destOrd="0" presId="urn:microsoft.com/office/officeart/2005/8/layout/target1"/>
    <dgm:cxn modelId="{5322F874-E86D-4711-8C44-7CC95BE9D680}" type="presParOf" srcId="{7A83EAAA-9F7D-4638-ABC4-7C9E03FD049B}" destId="{865C36E6-3FDC-4114-AFD1-213EC9D9DD77}" srcOrd="4" destOrd="0" presId="urn:microsoft.com/office/officeart/2005/8/layout/target1"/>
    <dgm:cxn modelId="{EE13BD7E-724B-4B28-AC10-44E94760517B}" type="presParOf" srcId="{7A83EAAA-9F7D-4638-ABC4-7C9E03FD049B}" destId="{7CBF6017-E1A6-4D29-A0E3-6FFF56ECD3E3}" srcOrd="5" destOrd="0" presId="urn:microsoft.com/office/officeart/2005/8/layout/target1"/>
    <dgm:cxn modelId="{65620D4B-47AA-4D25-BF10-9B35834EE2AA}" type="presParOf" srcId="{7A83EAAA-9F7D-4638-ABC4-7C9E03FD049B}" destId="{E4CF1C3B-A432-4635-AB02-F0363E01E53D}" srcOrd="6" destOrd="0" presId="urn:microsoft.com/office/officeart/2005/8/layout/target1"/>
    <dgm:cxn modelId="{34DF6CFC-4924-4309-AFB0-E8D265EC9103}" type="presParOf" srcId="{7A83EAAA-9F7D-4638-ABC4-7C9E03FD049B}" destId="{607F5FD3-E67C-429B-9F75-BBAB256A24DE}" srcOrd="7" destOrd="0" presId="urn:microsoft.com/office/officeart/2005/8/layout/target1"/>
    <dgm:cxn modelId="{177A9C3A-724B-4526-BFF4-0CFC4F8DE013}" type="presParOf" srcId="{7A83EAAA-9F7D-4638-ABC4-7C9E03FD049B}" destId="{2F465148-363F-4E9A-B2D6-B5DF4387FA7E}" srcOrd="8" destOrd="0" presId="urn:microsoft.com/office/officeart/2005/8/layout/target1"/>
    <dgm:cxn modelId="{D4F2D57C-B672-4BF8-80FF-F07285D47317}" type="presParOf" srcId="{7A83EAAA-9F7D-4638-ABC4-7C9E03FD049B}" destId="{1EB0550E-0088-4BF5-9CE5-0189121FAB64}" srcOrd="9" destOrd="0" presId="urn:microsoft.com/office/officeart/2005/8/layout/target1"/>
    <dgm:cxn modelId="{061CB45A-85DF-44E2-A19C-0C52C88497C6}" type="presParOf" srcId="{7A83EAAA-9F7D-4638-ABC4-7C9E03FD049B}" destId="{43DC9FED-BDF9-4DC8-8BA7-61EBFD510D18}" srcOrd="10" destOrd="0" presId="urn:microsoft.com/office/officeart/2005/8/layout/target1"/>
    <dgm:cxn modelId="{AAD18F62-C82B-4F69-91D9-F78701FA746F}" type="presParOf" srcId="{7A83EAAA-9F7D-4638-ABC4-7C9E03FD049B}" destId="{709411FF-C935-4979-BEF8-C566A3FFD457}" srcOrd="11" destOrd="0" presId="urn:microsoft.com/office/officeart/2005/8/layout/targe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3997E37-A3C9-41AC-B74C-6B94274CA31D}" type="doc">
      <dgm:prSet loTypeId="urn:microsoft.com/office/officeart/2005/8/layout/hProcess4" loCatId="process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ro-RO"/>
        </a:p>
      </dgm:t>
    </dgm:pt>
    <dgm:pt modelId="{8775BA7A-13BB-48A2-A5EE-5E6808498993}">
      <dgm:prSet phldrT="[Text]"/>
      <dgm:spPr/>
      <dgm:t>
        <a:bodyPr/>
        <a:lstStyle/>
        <a:p>
          <a:r>
            <a:rPr lang="en-US" dirty="0"/>
            <a:t>DMD</a:t>
          </a:r>
          <a:endParaRPr lang="ro-RO" dirty="0"/>
        </a:p>
      </dgm:t>
    </dgm:pt>
    <dgm:pt modelId="{56791821-A403-4010-86FA-0F3898FB9BB8}" type="parTrans" cxnId="{6CBAD9C3-257A-47A1-BA22-466AAA4A457C}">
      <dgm:prSet/>
      <dgm:spPr/>
      <dgm:t>
        <a:bodyPr/>
        <a:lstStyle/>
        <a:p>
          <a:endParaRPr lang="ro-RO"/>
        </a:p>
      </dgm:t>
    </dgm:pt>
    <dgm:pt modelId="{A74592F2-6437-4692-B2BF-519C6F3CD841}" type="sibTrans" cxnId="{6CBAD9C3-257A-47A1-BA22-466AAA4A457C}">
      <dgm:prSet/>
      <dgm:spPr/>
      <dgm:t>
        <a:bodyPr/>
        <a:lstStyle/>
        <a:p>
          <a:endParaRPr lang="ro-RO"/>
        </a:p>
      </dgm:t>
    </dgm:pt>
    <dgm:pt modelId="{2C95CF28-404D-45C3-AD56-50C29B8CD97E}">
      <dgm:prSet phldrT="[Text]"/>
      <dgm:spPr/>
      <dgm:t>
        <a:bodyPr/>
        <a:lstStyle/>
        <a:p>
          <a:r>
            <a:rPr lang="en-US" dirty="0"/>
            <a:t>Implement DIP 9999</a:t>
          </a:r>
          <a:endParaRPr lang="ro-RO" dirty="0"/>
        </a:p>
      </dgm:t>
    </dgm:pt>
    <dgm:pt modelId="{971C29F1-4284-439E-B741-94CD73A4494F}" type="parTrans" cxnId="{D2B65B45-F4BA-4BC9-8AC8-981C8930F484}">
      <dgm:prSet/>
      <dgm:spPr/>
      <dgm:t>
        <a:bodyPr/>
        <a:lstStyle/>
        <a:p>
          <a:endParaRPr lang="ro-RO"/>
        </a:p>
      </dgm:t>
    </dgm:pt>
    <dgm:pt modelId="{48C3C8FD-BC81-4C91-B3AE-7A0D5245D4C6}" type="sibTrans" cxnId="{D2B65B45-F4BA-4BC9-8AC8-981C8930F484}">
      <dgm:prSet/>
      <dgm:spPr/>
      <dgm:t>
        <a:bodyPr/>
        <a:lstStyle/>
        <a:p>
          <a:endParaRPr lang="ro-RO"/>
        </a:p>
      </dgm:t>
    </dgm:pt>
    <dgm:pt modelId="{5BBCC59D-4263-4A51-ADB6-1ACC6F1ED481}">
      <dgm:prSet phldrT="[Text]"/>
      <dgm:spPr/>
      <dgm:t>
        <a:bodyPr/>
        <a:lstStyle/>
        <a:p>
          <a:r>
            <a:rPr lang="en-US" dirty="0" err="1"/>
            <a:t>Libdparse</a:t>
          </a:r>
          <a:endParaRPr lang="ro-RO" dirty="0"/>
        </a:p>
      </dgm:t>
    </dgm:pt>
    <dgm:pt modelId="{F1EB2EDE-ACF8-4B16-BE1C-E2E65130F9C1}" type="parTrans" cxnId="{BB381CD7-013B-4B20-AC1A-EB38F1565B5F}">
      <dgm:prSet/>
      <dgm:spPr/>
      <dgm:t>
        <a:bodyPr/>
        <a:lstStyle/>
        <a:p>
          <a:endParaRPr lang="ro-RO"/>
        </a:p>
      </dgm:t>
    </dgm:pt>
    <dgm:pt modelId="{21FDF4C2-7D00-4466-A224-10B59C087991}" type="sibTrans" cxnId="{BB381CD7-013B-4B20-AC1A-EB38F1565B5F}">
      <dgm:prSet/>
      <dgm:spPr/>
      <dgm:t>
        <a:bodyPr/>
        <a:lstStyle/>
        <a:p>
          <a:endParaRPr lang="ro-RO"/>
        </a:p>
      </dgm:t>
    </dgm:pt>
    <dgm:pt modelId="{95A61783-5213-4549-87A5-3A8382B04B2A}">
      <dgm:prSet phldrT="[Text]"/>
      <dgm:spPr/>
      <dgm:t>
        <a:bodyPr/>
        <a:lstStyle/>
        <a:p>
          <a:r>
            <a:rPr lang="en-US" dirty="0"/>
            <a:t>Replicate DIP 9999</a:t>
          </a:r>
          <a:endParaRPr lang="ro-RO" dirty="0"/>
        </a:p>
      </dgm:t>
    </dgm:pt>
    <dgm:pt modelId="{D3B453FB-346A-4C3D-936B-D2DF191CE85E}" type="parTrans" cxnId="{B0EB250F-261B-4F13-A781-5E321041F55C}">
      <dgm:prSet/>
      <dgm:spPr/>
      <dgm:t>
        <a:bodyPr/>
        <a:lstStyle/>
        <a:p>
          <a:endParaRPr lang="ro-RO"/>
        </a:p>
      </dgm:t>
    </dgm:pt>
    <dgm:pt modelId="{B7F5227A-7C68-4DDF-B2AE-D319A11866A9}" type="sibTrans" cxnId="{B0EB250F-261B-4F13-A781-5E321041F55C}">
      <dgm:prSet/>
      <dgm:spPr/>
      <dgm:t>
        <a:bodyPr/>
        <a:lstStyle/>
        <a:p>
          <a:endParaRPr lang="ro-RO"/>
        </a:p>
      </dgm:t>
    </dgm:pt>
    <dgm:pt modelId="{F8F8BC0F-2EEF-4F8C-88F7-95B6E666F1F2}">
      <dgm:prSet phldrT="[Text]"/>
      <dgm:spPr/>
      <dgm:t>
        <a:bodyPr/>
        <a:lstStyle/>
        <a:p>
          <a:r>
            <a:rPr lang="en-US" dirty="0"/>
            <a:t>D-Scanner</a:t>
          </a:r>
          <a:endParaRPr lang="ro-RO" dirty="0"/>
        </a:p>
      </dgm:t>
    </dgm:pt>
    <dgm:pt modelId="{9BC116FF-8340-49FA-9CE9-AFC5F6786CA4}" type="parTrans" cxnId="{65DB3A45-34CC-45D7-A942-2D93ABFA5B9B}">
      <dgm:prSet/>
      <dgm:spPr/>
      <dgm:t>
        <a:bodyPr/>
        <a:lstStyle/>
        <a:p>
          <a:endParaRPr lang="ro-RO"/>
        </a:p>
      </dgm:t>
    </dgm:pt>
    <dgm:pt modelId="{35FAE52E-B2B0-414F-9F67-ECFBE62B5539}" type="sibTrans" cxnId="{65DB3A45-34CC-45D7-A942-2D93ABFA5B9B}">
      <dgm:prSet/>
      <dgm:spPr/>
      <dgm:t>
        <a:bodyPr/>
        <a:lstStyle/>
        <a:p>
          <a:endParaRPr lang="ro-RO"/>
        </a:p>
      </dgm:t>
    </dgm:pt>
    <dgm:pt modelId="{5AFD1252-60C4-444E-8AEC-E03D4F1A3B59}">
      <dgm:prSet phldrT="[Text]"/>
      <dgm:spPr/>
      <dgm:t>
        <a:bodyPr/>
        <a:lstStyle/>
        <a:p>
          <a:r>
            <a:rPr lang="en-US" dirty="0"/>
            <a:t>Update library version</a:t>
          </a:r>
          <a:endParaRPr lang="ro-RO" dirty="0"/>
        </a:p>
      </dgm:t>
    </dgm:pt>
    <dgm:pt modelId="{9C3A30CE-EE67-42A1-BC01-2EA60EB24143}" type="parTrans" cxnId="{677E64FF-8B1D-4D12-B955-97C05FC2379A}">
      <dgm:prSet/>
      <dgm:spPr/>
      <dgm:t>
        <a:bodyPr/>
        <a:lstStyle/>
        <a:p>
          <a:endParaRPr lang="ro-RO"/>
        </a:p>
      </dgm:t>
    </dgm:pt>
    <dgm:pt modelId="{218F32E8-D781-4D8D-AAAC-B697CDD56942}" type="sibTrans" cxnId="{677E64FF-8B1D-4D12-B955-97C05FC2379A}">
      <dgm:prSet/>
      <dgm:spPr/>
      <dgm:t>
        <a:bodyPr/>
        <a:lstStyle/>
        <a:p>
          <a:endParaRPr lang="ro-RO"/>
        </a:p>
      </dgm:t>
    </dgm:pt>
    <dgm:pt modelId="{D58D7177-20FF-4E69-94C6-8563CD703354}" type="pres">
      <dgm:prSet presAssocID="{03997E37-A3C9-41AC-B74C-6B94274CA31D}" presName="Name0" presStyleCnt="0">
        <dgm:presLayoutVars>
          <dgm:dir/>
          <dgm:animLvl val="lvl"/>
          <dgm:resizeHandles val="exact"/>
        </dgm:presLayoutVars>
      </dgm:prSet>
      <dgm:spPr/>
    </dgm:pt>
    <dgm:pt modelId="{6F35C2DC-C51B-42F5-BE38-9C67F0F670AB}" type="pres">
      <dgm:prSet presAssocID="{03997E37-A3C9-41AC-B74C-6B94274CA31D}" presName="tSp" presStyleCnt="0"/>
      <dgm:spPr/>
    </dgm:pt>
    <dgm:pt modelId="{164DD6EE-D543-4AC3-B605-D5600942D037}" type="pres">
      <dgm:prSet presAssocID="{03997E37-A3C9-41AC-B74C-6B94274CA31D}" presName="bSp" presStyleCnt="0"/>
      <dgm:spPr/>
    </dgm:pt>
    <dgm:pt modelId="{7185EE36-329F-4272-B6FA-131721365F65}" type="pres">
      <dgm:prSet presAssocID="{03997E37-A3C9-41AC-B74C-6B94274CA31D}" presName="process" presStyleCnt="0"/>
      <dgm:spPr/>
    </dgm:pt>
    <dgm:pt modelId="{435EA4BD-3052-41D7-A174-0158285A5610}" type="pres">
      <dgm:prSet presAssocID="{8775BA7A-13BB-48A2-A5EE-5E6808498993}" presName="composite1" presStyleCnt="0"/>
      <dgm:spPr/>
    </dgm:pt>
    <dgm:pt modelId="{7AF281C0-5191-47D4-99F6-5F0BAC5B74AD}" type="pres">
      <dgm:prSet presAssocID="{8775BA7A-13BB-48A2-A5EE-5E6808498993}" presName="dummyNode1" presStyleLbl="node1" presStyleIdx="0" presStyleCnt="3"/>
      <dgm:spPr/>
    </dgm:pt>
    <dgm:pt modelId="{5E62A0D6-51EC-49BD-AAB4-B393DCED46FA}" type="pres">
      <dgm:prSet presAssocID="{8775BA7A-13BB-48A2-A5EE-5E6808498993}" presName="childNode1" presStyleLbl="bgAcc1" presStyleIdx="0" presStyleCnt="3">
        <dgm:presLayoutVars>
          <dgm:bulletEnabled val="1"/>
        </dgm:presLayoutVars>
      </dgm:prSet>
      <dgm:spPr/>
    </dgm:pt>
    <dgm:pt modelId="{7293F1D1-4915-4281-86F3-68472371B97D}" type="pres">
      <dgm:prSet presAssocID="{8775BA7A-13BB-48A2-A5EE-5E6808498993}" presName="childNode1tx" presStyleLbl="bgAcc1" presStyleIdx="0" presStyleCnt="3">
        <dgm:presLayoutVars>
          <dgm:bulletEnabled val="1"/>
        </dgm:presLayoutVars>
      </dgm:prSet>
      <dgm:spPr/>
    </dgm:pt>
    <dgm:pt modelId="{EC17C375-D56B-40FF-BF2A-B28F20E50639}" type="pres">
      <dgm:prSet presAssocID="{8775BA7A-13BB-48A2-A5EE-5E6808498993}" presName="parentNode1" presStyleLbl="node1" presStyleIdx="0" presStyleCnt="3" custLinFactNeighborX="408" custLinFactNeighborY="-3074">
        <dgm:presLayoutVars>
          <dgm:chMax val="1"/>
          <dgm:bulletEnabled val="1"/>
        </dgm:presLayoutVars>
      </dgm:prSet>
      <dgm:spPr/>
    </dgm:pt>
    <dgm:pt modelId="{1712B98E-9BBA-4435-9168-BB4B8E8A145D}" type="pres">
      <dgm:prSet presAssocID="{8775BA7A-13BB-48A2-A5EE-5E6808498993}" presName="connSite1" presStyleCnt="0"/>
      <dgm:spPr/>
    </dgm:pt>
    <dgm:pt modelId="{7C5C2548-9BF4-4ED4-A1C5-A68BC6F1CA87}" type="pres">
      <dgm:prSet presAssocID="{A74592F2-6437-4692-B2BF-519C6F3CD841}" presName="Name9" presStyleLbl="sibTrans2D1" presStyleIdx="0" presStyleCnt="2"/>
      <dgm:spPr/>
    </dgm:pt>
    <dgm:pt modelId="{810E5CD0-151C-455D-8334-40DF03CCDF78}" type="pres">
      <dgm:prSet presAssocID="{5BBCC59D-4263-4A51-ADB6-1ACC6F1ED481}" presName="composite2" presStyleCnt="0"/>
      <dgm:spPr/>
    </dgm:pt>
    <dgm:pt modelId="{53DFE47C-FA9A-49A5-A862-16F7629D280D}" type="pres">
      <dgm:prSet presAssocID="{5BBCC59D-4263-4A51-ADB6-1ACC6F1ED481}" presName="dummyNode2" presStyleLbl="node1" presStyleIdx="0" presStyleCnt="3"/>
      <dgm:spPr/>
    </dgm:pt>
    <dgm:pt modelId="{EE318E2E-86DB-41C3-95C9-F61407C4066E}" type="pres">
      <dgm:prSet presAssocID="{5BBCC59D-4263-4A51-ADB6-1ACC6F1ED481}" presName="childNode2" presStyleLbl="bgAcc1" presStyleIdx="1" presStyleCnt="3">
        <dgm:presLayoutVars>
          <dgm:bulletEnabled val="1"/>
        </dgm:presLayoutVars>
      </dgm:prSet>
      <dgm:spPr/>
    </dgm:pt>
    <dgm:pt modelId="{A34112BE-6C37-4A61-942B-00E3577E0161}" type="pres">
      <dgm:prSet presAssocID="{5BBCC59D-4263-4A51-ADB6-1ACC6F1ED481}" presName="childNode2tx" presStyleLbl="bgAcc1" presStyleIdx="1" presStyleCnt="3">
        <dgm:presLayoutVars>
          <dgm:bulletEnabled val="1"/>
        </dgm:presLayoutVars>
      </dgm:prSet>
      <dgm:spPr/>
    </dgm:pt>
    <dgm:pt modelId="{77AAB700-7FC5-47AB-9ADA-38A5E744F95F}" type="pres">
      <dgm:prSet presAssocID="{5BBCC59D-4263-4A51-ADB6-1ACC6F1ED481}" presName="parentNode2" presStyleLbl="node1" presStyleIdx="1" presStyleCnt="3">
        <dgm:presLayoutVars>
          <dgm:chMax val="0"/>
          <dgm:bulletEnabled val="1"/>
        </dgm:presLayoutVars>
      </dgm:prSet>
      <dgm:spPr/>
    </dgm:pt>
    <dgm:pt modelId="{AA148EE6-1E86-433F-AC10-E790BE4B6857}" type="pres">
      <dgm:prSet presAssocID="{5BBCC59D-4263-4A51-ADB6-1ACC6F1ED481}" presName="connSite2" presStyleCnt="0"/>
      <dgm:spPr/>
    </dgm:pt>
    <dgm:pt modelId="{AA40854A-2488-4055-A14F-ACB0382470CE}" type="pres">
      <dgm:prSet presAssocID="{21FDF4C2-7D00-4466-A224-10B59C087991}" presName="Name18" presStyleLbl="sibTrans2D1" presStyleIdx="1" presStyleCnt="2"/>
      <dgm:spPr/>
    </dgm:pt>
    <dgm:pt modelId="{BBE5FF9A-0D92-4475-BB08-7A3D648E7563}" type="pres">
      <dgm:prSet presAssocID="{F8F8BC0F-2EEF-4F8C-88F7-95B6E666F1F2}" presName="composite1" presStyleCnt="0"/>
      <dgm:spPr/>
    </dgm:pt>
    <dgm:pt modelId="{B7B609FE-8A2A-458E-8D6F-761A2309A0E7}" type="pres">
      <dgm:prSet presAssocID="{F8F8BC0F-2EEF-4F8C-88F7-95B6E666F1F2}" presName="dummyNode1" presStyleLbl="node1" presStyleIdx="1" presStyleCnt="3"/>
      <dgm:spPr/>
    </dgm:pt>
    <dgm:pt modelId="{E103C4A5-9BEB-4C58-AC3C-F9FB82B4CDC1}" type="pres">
      <dgm:prSet presAssocID="{F8F8BC0F-2EEF-4F8C-88F7-95B6E666F1F2}" presName="childNode1" presStyleLbl="bgAcc1" presStyleIdx="2" presStyleCnt="3">
        <dgm:presLayoutVars>
          <dgm:bulletEnabled val="1"/>
        </dgm:presLayoutVars>
      </dgm:prSet>
      <dgm:spPr/>
    </dgm:pt>
    <dgm:pt modelId="{A1DDA894-B3A8-41A5-9587-ABDBDE569139}" type="pres">
      <dgm:prSet presAssocID="{F8F8BC0F-2EEF-4F8C-88F7-95B6E666F1F2}" presName="childNode1tx" presStyleLbl="bgAcc1" presStyleIdx="2" presStyleCnt="3">
        <dgm:presLayoutVars>
          <dgm:bulletEnabled val="1"/>
        </dgm:presLayoutVars>
      </dgm:prSet>
      <dgm:spPr/>
    </dgm:pt>
    <dgm:pt modelId="{E056747F-0069-4B50-95F3-DB1E38D69DA8}" type="pres">
      <dgm:prSet presAssocID="{F8F8BC0F-2EEF-4F8C-88F7-95B6E666F1F2}" presName="parentNode1" presStyleLbl="node1" presStyleIdx="2" presStyleCnt="3">
        <dgm:presLayoutVars>
          <dgm:chMax val="1"/>
          <dgm:bulletEnabled val="1"/>
        </dgm:presLayoutVars>
      </dgm:prSet>
      <dgm:spPr/>
    </dgm:pt>
    <dgm:pt modelId="{68E98CE8-0354-46E9-83EB-6841EE578319}" type="pres">
      <dgm:prSet presAssocID="{F8F8BC0F-2EEF-4F8C-88F7-95B6E666F1F2}" presName="connSite1" presStyleCnt="0"/>
      <dgm:spPr/>
    </dgm:pt>
  </dgm:ptLst>
  <dgm:cxnLst>
    <dgm:cxn modelId="{B0EB250F-261B-4F13-A781-5E321041F55C}" srcId="{5BBCC59D-4263-4A51-ADB6-1ACC6F1ED481}" destId="{95A61783-5213-4549-87A5-3A8382B04B2A}" srcOrd="0" destOrd="0" parTransId="{D3B453FB-346A-4C3D-936B-D2DF191CE85E}" sibTransId="{B7F5227A-7C68-4DDF-B2AE-D319A11866A9}"/>
    <dgm:cxn modelId="{CAD5911D-817D-4283-B95B-BE3B1D414E41}" type="presOf" srcId="{21FDF4C2-7D00-4466-A224-10B59C087991}" destId="{AA40854A-2488-4055-A14F-ACB0382470CE}" srcOrd="0" destOrd="0" presId="urn:microsoft.com/office/officeart/2005/8/layout/hProcess4"/>
    <dgm:cxn modelId="{D0C14A2F-8E1F-46C6-82DD-F2BD367D2C32}" type="presOf" srcId="{F8F8BC0F-2EEF-4F8C-88F7-95B6E666F1F2}" destId="{E056747F-0069-4B50-95F3-DB1E38D69DA8}" srcOrd="0" destOrd="0" presId="urn:microsoft.com/office/officeart/2005/8/layout/hProcess4"/>
    <dgm:cxn modelId="{53664335-47DC-4BE5-978D-B04743019416}" type="presOf" srcId="{8775BA7A-13BB-48A2-A5EE-5E6808498993}" destId="{EC17C375-D56B-40FF-BF2A-B28F20E50639}" srcOrd="0" destOrd="0" presId="urn:microsoft.com/office/officeart/2005/8/layout/hProcess4"/>
    <dgm:cxn modelId="{734A5935-7CB4-4724-B5C8-A0F8FB1D1C66}" type="presOf" srcId="{95A61783-5213-4549-87A5-3A8382B04B2A}" destId="{EE318E2E-86DB-41C3-95C9-F61407C4066E}" srcOrd="0" destOrd="0" presId="urn:microsoft.com/office/officeart/2005/8/layout/hProcess4"/>
    <dgm:cxn modelId="{FCE1CA3E-469C-4DDB-8DBD-92941E3CB699}" type="presOf" srcId="{5AFD1252-60C4-444E-8AEC-E03D4F1A3B59}" destId="{A1DDA894-B3A8-41A5-9587-ABDBDE569139}" srcOrd="1" destOrd="0" presId="urn:microsoft.com/office/officeart/2005/8/layout/hProcess4"/>
    <dgm:cxn modelId="{4F8BA243-6AF4-4A35-95DE-D5B07B8AEE7D}" type="presOf" srcId="{03997E37-A3C9-41AC-B74C-6B94274CA31D}" destId="{D58D7177-20FF-4E69-94C6-8563CD703354}" srcOrd="0" destOrd="0" presId="urn:microsoft.com/office/officeart/2005/8/layout/hProcess4"/>
    <dgm:cxn modelId="{65DB3A45-34CC-45D7-A942-2D93ABFA5B9B}" srcId="{03997E37-A3C9-41AC-B74C-6B94274CA31D}" destId="{F8F8BC0F-2EEF-4F8C-88F7-95B6E666F1F2}" srcOrd="2" destOrd="0" parTransId="{9BC116FF-8340-49FA-9CE9-AFC5F6786CA4}" sibTransId="{35FAE52E-B2B0-414F-9F67-ECFBE62B5539}"/>
    <dgm:cxn modelId="{D2B65B45-F4BA-4BC9-8AC8-981C8930F484}" srcId="{8775BA7A-13BB-48A2-A5EE-5E6808498993}" destId="{2C95CF28-404D-45C3-AD56-50C29B8CD97E}" srcOrd="0" destOrd="0" parTransId="{971C29F1-4284-439E-B741-94CD73A4494F}" sibTransId="{48C3C8FD-BC81-4C91-B3AE-7A0D5245D4C6}"/>
    <dgm:cxn modelId="{8E055C4E-CF96-429D-8E62-F018A43E1AAA}" type="presOf" srcId="{5BBCC59D-4263-4A51-ADB6-1ACC6F1ED481}" destId="{77AAB700-7FC5-47AB-9ADA-38A5E744F95F}" srcOrd="0" destOrd="0" presId="urn:microsoft.com/office/officeart/2005/8/layout/hProcess4"/>
    <dgm:cxn modelId="{F3C63D58-B9DA-4057-92F6-A4A27F15FB7A}" type="presOf" srcId="{2C95CF28-404D-45C3-AD56-50C29B8CD97E}" destId="{7293F1D1-4915-4281-86F3-68472371B97D}" srcOrd="1" destOrd="0" presId="urn:microsoft.com/office/officeart/2005/8/layout/hProcess4"/>
    <dgm:cxn modelId="{18CE4D7D-A788-46A3-B97E-013A009AD5E0}" type="presOf" srcId="{2C95CF28-404D-45C3-AD56-50C29B8CD97E}" destId="{5E62A0D6-51EC-49BD-AAB4-B393DCED46FA}" srcOrd="0" destOrd="0" presId="urn:microsoft.com/office/officeart/2005/8/layout/hProcess4"/>
    <dgm:cxn modelId="{C034FB9F-1A24-443D-83D2-3125DAA7B946}" type="presOf" srcId="{5AFD1252-60C4-444E-8AEC-E03D4F1A3B59}" destId="{E103C4A5-9BEB-4C58-AC3C-F9FB82B4CDC1}" srcOrd="0" destOrd="0" presId="urn:microsoft.com/office/officeart/2005/8/layout/hProcess4"/>
    <dgm:cxn modelId="{6CBAD9C3-257A-47A1-BA22-466AAA4A457C}" srcId="{03997E37-A3C9-41AC-B74C-6B94274CA31D}" destId="{8775BA7A-13BB-48A2-A5EE-5E6808498993}" srcOrd="0" destOrd="0" parTransId="{56791821-A403-4010-86FA-0F3898FB9BB8}" sibTransId="{A74592F2-6437-4692-B2BF-519C6F3CD841}"/>
    <dgm:cxn modelId="{BB381CD7-013B-4B20-AC1A-EB38F1565B5F}" srcId="{03997E37-A3C9-41AC-B74C-6B94274CA31D}" destId="{5BBCC59D-4263-4A51-ADB6-1ACC6F1ED481}" srcOrd="1" destOrd="0" parTransId="{F1EB2EDE-ACF8-4B16-BE1C-E2E65130F9C1}" sibTransId="{21FDF4C2-7D00-4466-A224-10B59C087991}"/>
    <dgm:cxn modelId="{F12791E4-E7C7-44BA-BE8F-41EAD4FDE539}" type="presOf" srcId="{95A61783-5213-4549-87A5-3A8382B04B2A}" destId="{A34112BE-6C37-4A61-942B-00E3577E0161}" srcOrd="1" destOrd="0" presId="urn:microsoft.com/office/officeart/2005/8/layout/hProcess4"/>
    <dgm:cxn modelId="{2B4F73EE-9AD2-423B-8267-5B3C4D8304FE}" type="presOf" srcId="{A74592F2-6437-4692-B2BF-519C6F3CD841}" destId="{7C5C2548-9BF4-4ED4-A1C5-A68BC6F1CA87}" srcOrd="0" destOrd="0" presId="urn:microsoft.com/office/officeart/2005/8/layout/hProcess4"/>
    <dgm:cxn modelId="{677E64FF-8B1D-4D12-B955-97C05FC2379A}" srcId="{F8F8BC0F-2EEF-4F8C-88F7-95B6E666F1F2}" destId="{5AFD1252-60C4-444E-8AEC-E03D4F1A3B59}" srcOrd="0" destOrd="0" parTransId="{9C3A30CE-EE67-42A1-BC01-2EA60EB24143}" sibTransId="{218F32E8-D781-4D8D-AAAC-B697CDD56942}"/>
    <dgm:cxn modelId="{89594A79-B498-4011-B8BA-69DAD46D67FE}" type="presParOf" srcId="{D58D7177-20FF-4E69-94C6-8563CD703354}" destId="{6F35C2DC-C51B-42F5-BE38-9C67F0F670AB}" srcOrd="0" destOrd="0" presId="urn:microsoft.com/office/officeart/2005/8/layout/hProcess4"/>
    <dgm:cxn modelId="{65B8BDA6-22F6-4B44-A49C-A3FF1BB156F1}" type="presParOf" srcId="{D58D7177-20FF-4E69-94C6-8563CD703354}" destId="{164DD6EE-D543-4AC3-B605-D5600942D037}" srcOrd="1" destOrd="0" presId="urn:microsoft.com/office/officeart/2005/8/layout/hProcess4"/>
    <dgm:cxn modelId="{EC499E52-243B-4785-8A64-B5DAF6361234}" type="presParOf" srcId="{D58D7177-20FF-4E69-94C6-8563CD703354}" destId="{7185EE36-329F-4272-B6FA-131721365F65}" srcOrd="2" destOrd="0" presId="urn:microsoft.com/office/officeart/2005/8/layout/hProcess4"/>
    <dgm:cxn modelId="{86F90D21-9102-483C-828F-99F6A01AB470}" type="presParOf" srcId="{7185EE36-329F-4272-B6FA-131721365F65}" destId="{435EA4BD-3052-41D7-A174-0158285A5610}" srcOrd="0" destOrd="0" presId="urn:microsoft.com/office/officeart/2005/8/layout/hProcess4"/>
    <dgm:cxn modelId="{EF2D6A55-5BA6-455C-9532-9E04A382C148}" type="presParOf" srcId="{435EA4BD-3052-41D7-A174-0158285A5610}" destId="{7AF281C0-5191-47D4-99F6-5F0BAC5B74AD}" srcOrd="0" destOrd="0" presId="urn:microsoft.com/office/officeart/2005/8/layout/hProcess4"/>
    <dgm:cxn modelId="{FFE3E8CD-FAD2-44B0-ABC8-4E4BA6964112}" type="presParOf" srcId="{435EA4BD-3052-41D7-A174-0158285A5610}" destId="{5E62A0D6-51EC-49BD-AAB4-B393DCED46FA}" srcOrd="1" destOrd="0" presId="urn:microsoft.com/office/officeart/2005/8/layout/hProcess4"/>
    <dgm:cxn modelId="{1908BE10-50CE-4EFE-8C40-DF856F836CF1}" type="presParOf" srcId="{435EA4BD-3052-41D7-A174-0158285A5610}" destId="{7293F1D1-4915-4281-86F3-68472371B97D}" srcOrd="2" destOrd="0" presId="urn:microsoft.com/office/officeart/2005/8/layout/hProcess4"/>
    <dgm:cxn modelId="{704D8806-B3CC-4BD6-9B0A-1BDFD5CBA93B}" type="presParOf" srcId="{435EA4BD-3052-41D7-A174-0158285A5610}" destId="{EC17C375-D56B-40FF-BF2A-B28F20E50639}" srcOrd="3" destOrd="0" presId="urn:microsoft.com/office/officeart/2005/8/layout/hProcess4"/>
    <dgm:cxn modelId="{A8656B6B-36C6-458D-A7A8-5A6E35A8E249}" type="presParOf" srcId="{435EA4BD-3052-41D7-A174-0158285A5610}" destId="{1712B98E-9BBA-4435-9168-BB4B8E8A145D}" srcOrd="4" destOrd="0" presId="urn:microsoft.com/office/officeart/2005/8/layout/hProcess4"/>
    <dgm:cxn modelId="{F3A94736-0EE1-411C-86BB-BE730F64B1DB}" type="presParOf" srcId="{7185EE36-329F-4272-B6FA-131721365F65}" destId="{7C5C2548-9BF4-4ED4-A1C5-A68BC6F1CA87}" srcOrd="1" destOrd="0" presId="urn:microsoft.com/office/officeart/2005/8/layout/hProcess4"/>
    <dgm:cxn modelId="{296D1E8C-F1D9-4D8D-A018-56682AF6AA90}" type="presParOf" srcId="{7185EE36-329F-4272-B6FA-131721365F65}" destId="{810E5CD0-151C-455D-8334-40DF03CCDF78}" srcOrd="2" destOrd="0" presId="urn:microsoft.com/office/officeart/2005/8/layout/hProcess4"/>
    <dgm:cxn modelId="{15AC9E6C-22F5-4EA4-A74C-B88322CFA5A2}" type="presParOf" srcId="{810E5CD0-151C-455D-8334-40DF03CCDF78}" destId="{53DFE47C-FA9A-49A5-A862-16F7629D280D}" srcOrd="0" destOrd="0" presId="urn:microsoft.com/office/officeart/2005/8/layout/hProcess4"/>
    <dgm:cxn modelId="{2A01BCB1-2A87-4CC6-9F09-3B38ED1D997D}" type="presParOf" srcId="{810E5CD0-151C-455D-8334-40DF03CCDF78}" destId="{EE318E2E-86DB-41C3-95C9-F61407C4066E}" srcOrd="1" destOrd="0" presId="urn:microsoft.com/office/officeart/2005/8/layout/hProcess4"/>
    <dgm:cxn modelId="{777A7998-457D-42A9-B208-1EEE561F3C9C}" type="presParOf" srcId="{810E5CD0-151C-455D-8334-40DF03CCDF78}" destId="{A34112BE-6C37-4A61-942B-00E3577E0161}" srcOrd="2" destOrd="0" presId="urn:microsoft.com/office/officeart/2005/8/layout/hProcess4"/>
    <dgm:cxn modelId="{E75986B9-9F3C-4437-A7A9-F9F53118A91E}" type="presParOf" srcId="{810E5CD0-151C-455D-8334-40DF03CCDF78}" destId="{77AAB700-7FC5-47AB-9ADA-38A5E744F95F}" srcOrd="3" destOrd="0" presId="urn:microsoft.com/office/officeart/2005/8/layout/hProcess4"/>
    <dgm:cxn modelId="{EE1ADC99-4794-4B1A-A9A6-8AB5774F5948}" type="presParOf" srcId="{810E5CD0-151C-455D-8334-40DF03CCDF78}" destId="{AA148EE6-1E86-433F-AC10-E790BE4B6857}" srcOrd="4" destOrd="0" presId="urn:microsoft.com/office/officeart/2005/8/layout/hProcess4"/>
    <dgm:cxn modelId="{B39E443B-13CF-4771-B8F9-D3B8A730A907}" type="presParOf" srcId="{7185EE36-329F-4272-B6FA-131721365F65}" destId="{AA40854A-2488-4055-A14F-ACB0382470CE}" srcOrd="3" destOrd="0" presId="urn:microsoft.com/office/officeart/2005/8/layout/hProcess4"/>
    <dgm:cxn modelId="{D997DA82-8A87-45BE-95AC-DFBD0ADE0F7E}" type="presParOf" srcId="{7185EE36-329F-4272-B6FA-131721365F65}" destId="{BBE5FF9A-0D92-4475-BB08-7A3D648E7563}" srcOrd="4" destOrd="0" presId="urn:microsoft.com/office/officeart/2005/8/layout/hProcess4"/>
    <dgm:cxn modelId="{33B23C1B-A0B5-4CAC-A6A9-869DD4B59CAF}" type="presParOf" srcId="{BBE5FF9A-0D92-4475-BB08-7A3D648E7563}" destId="{B7B609FE-8A2A-458E-8D6F-761A2309A0E7}" srcOrd="0" destOrd="0" presId="urn:microsoft.com/office/officeart/2005/8/layout/hProcess4"/>
    <dgm:cxn modelId="{60D5F7BF-D816-4010-8C70-CE46EA6872DE}" type="presParOf" srcId="{BBE5FF9A-0D92-4475-BB08-7A3D648E7563}" destId="{E103C4A5-9BEB-4C58-AC3C-F9FB82B4CDC1}" srcOrd="1" destOrd="0" presId="urn:microsoft.com/office/officeart/2005/8/layout/hProcess4"/>
    <dgm:cxn modelId="{1CC08BA0-FBA0-40F9-99FF-5DC82B050A95}" type="presParOf" srcId="{BBE5FF9A-0D92-4475-BB08-7A3D648E7563}" destId="{A1DDA894-B3A8-41A5-9587-ABDBDE569139}" srcOrd="2" destOrd="0" presId="urn:microsoft.com/office/officeart/2005/8/layout/hProcess4"/>
    <dgm:cxn modelId="{386A54EF-C601-406F-9AE5-D3B332F22F0C}" type="presParOf" srcId="{BBE5FF9A-0D92-4475-BB08-7A3D648E7563}" destId="{E056747F-0069-4B50-95F3-DB1E38D69DA8}" srcOrd="3" destOrd="0" presId="urn:microsoft.com/office/officeart/2005/8/layout/hProcess4"/>
    <dgm:cxn modelId="{95FED653-9228-404C-B329-02CF69EC3B2D}" type="presParOf" srcId="{BBE5FF9A-0D92-4475-BB08-7A3D648E7563}" destId="{68E98CE8-0354-46E9-83EB-6841EE578319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7A25D01-DCC2-46B8-A683-C40D441C8D22}" type="doc">
      <dgm:prSet loTypeId="urn:microsoft.com/office/officeart/2005/8/layout/target3" loCatId="relationship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ro-RO"/>
        </a:p>
      </dgm:t>
    </dgm:pt>
    <dgm:pt modelId="{AA49880B-81A5-479C-8037-B52DE0907969}">
      <dgm:prSet/>
      <dgm:spPr/>
      <dgm:t>
        <a:bodyPr/>
        <a:lstStyle/>
        <a:p>
          <a:r>
            <a:rPr lang="en-US" dirty="0"/>
            <a:t>Hard to perform</a:t>
          </a:r>
          <a:br>
            <a:rPr lang="en-US" dirty="0"/>
          </a:br>
          <a:endParaRPr lang="ro-RO" dirty="0"/>
        </a:p>
      </dgm:t>
    </dgm:pt>
    <dgm:pt modelId="{B999A40C-ADFF-4EB6-B5E7-1A0ABA59174D}" type="parTrans" cxnId="{F56C89E8-721C-47F8-ACDE-F6EEE8D961DA}">
      <dgm:prSet/>
      <dgm:spPr/>
      <dgm:t>
        <a:bodyPr/>
        <a:lstStyle/>
        <a:p>
          <a:endParaRPr lang="ro-RO"/>
        </a:p>
      </dgm:t>
    </dgm:pt>
    <dgm:pt modelId="{D9511F68-AC15-4FDF-948E-A1B3521D528F}" type="sibTrans" cxnId="{F56C89E8-721C-47F8-ACDE-F6EEE8D961DA}">
      <dgm:prSet/>
      <dgm:spPr/>
      <dgm:t>
        <a:bodyPr/>
        <a:lstStyle/>
        <a:p>
          <a:endParaRPr lang="ro-RO"/>
        </a:p>
      </dgm:t>
    </dgm:pt>
    <dgm:pt modelId="{D325E239-DC02-442B-90D8-A324C0366FAF}">
      <dgm:prSet/>
      <dgm:spPr/>
      <dgm:t>
        <a:bodyPr/>
        <a:lstStyle/>
        <a:p>
          <a:r>
            <a:rPr lang="en-US"/>
            <a:t>Already implemented</a:t>
          </a:r>
          <a:br>
            <a:rPr lang="en-US"/>
          </a:br>
          <a:endParaRPr lang="ro-RO"/>
        </a:p>
      </dgm:t>
    </dgm:pt>
    <dgm:pt modelId="{FEA868FA-2283-4F4C-BFCB-D7FD123403DF}" type="parTrans" cxnId="{C11389B1-ECAB-48BA-B559-48C875F384F4}">
      <dgm:prSet/>
      <dgm:spPr/>
      <dgm:t>
        <a:bodyPr/>
        <a:lstStyle/>
        <a:p>
          <a:endParaRPr lang="ro-RO"/>
        </a:p>
      </dgm:t>
    </dgm:pt>
    <dgm:pt modelId="{9CA93602-0910-416C-AC45-1D48C7233601}" type="sibTrans" cxnId="{C11389B1-ECAB-48BA-B559-48C875F384F4}">
      <dgm:prSet/>
      <dgm:spPr/>
      <dgm:t>
        <a:bodyPr/>
        <a:lstStyle/>
        <a:p>
          <a:endParaRPr lang="ro-RO"/>
        </a:p>
      </dgm:t>
    </dgm:pt>
    <dgm:pt modelId="{CAFDFC4D-0D17-4A24-B905-7C2D99575808}">
      <dgm:prSet/>
      <dgm:spPr/>
      <dgm:t>
        <a:bodyPr/>
        <a:lstStyle/>
        <a:p>
          <a:r>
            <a:rPr lang="en-US"/>
            <a:t>Allows more comprehensible checks</a:t>
          </a:r>
          <a:endParaRPr lang="ro-RO"/>
        </a:p>
      </dgm:t>
    </dgm:pt>
    <dgm:pt modelId="{9A68138C-E6D8-44A7-B2FD-E15FD33E69FE}" type="parTrans" cxnId="{8325121F-0774-44AD-8F8D-EC4650FD19A2}">
      <dgm:prSet/>
      <dgm:spPr/>
      <dgm:t>
        <a:bodyPr/>
        <a:lstStyle/>
        <a:p>
          <a:endParaRPr lang="ro-RO"/>
        </a:p>
      </dgm:t>
    </dgm:pt>
    <dgm:pt modelId="{0B9582BA-73B9-4244-A75D-3081E9A5DD19}" type="sibTrans" cxnId="{8325121F-0774-44AD-8F8D-EC4650FD19A2}">
      <dgm:prSet/>
      <dgm:spPr/>
      <dgm:t>
        <a:bodyPr/>
        <a:lstStyle/>
        <a:p>
          <a:endParaRPr lang="ro-RO"/>
        </a:p>
      </dgm:t>
    </dgm:pt>
    <dgm:pt modelId="{5907DB0E-9225-47AB-A3B4-CAF6F0B3D4D8}" type="pres">
      <dgm:prSet presAssocID="{97A25D01-DCC2-46B8-A683-C40D441C8D22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56D23B69-C5F2-4813-AE1E-840598FC534C}" type="pres">
      <dgm:prSet presAssocID="{AA49880B-81A5-479C-8037-B52DE0907969}" presName="circle1" presStyleLbl="node1" presStyleIdx="0" presStyleCnt="3"/>
      <dgm:spPr/>
    </dgm:pt>
    <dgm:pt modelId="{9DDC39CE-7BC6-4734-8088-7810380E4E32}" type="pres">
      <dgm:prSet presAssocID="{AA49880B-81A5-479C-8037-B52DE0907969}" presName="space" presStyleCnt="0"/>
      <dgm:spPr/>
    </dgm:pt>
    <dgm:pt modelId="{BD4C1454-559D-4166-A3F0-E4D5E046EBA4}" type="pres">
      <dgm:prSet presAssocID="{AA49880B-81A5-479C-8037-B52DE0907969}" presName="rect1" presStyleLbl="alignAcc1" presStyleIdx="0" presStyleCnt="3" custLinFactNeighborX="172" custLinFactNeighborY="-928"/>
      <dgm:spPr/>
    </dgm:pt>
    <dgm:pt modelId="{6393C5EF-2344-4B88-AAD8-987434E6D875}" type="pres">
      <dgm:prSet presAssocID="{D325E239-DC02-442B-90D8-A324C0366FAF}" presName="vertSpace2" presStyleLbl="node1" presStyleIdx="0" presStyleCnt="3"/>
      <dgm:spPr/>
    </dgm:pt>
    <dgm:pt modelId="{363B1C6F-7970-4ED8-91D8-059DA9724BEF}" type="pres">
      <dgm:prSet presAssocID="{D325E239-DC02-442B-90D8-A324C0366FAF}" presName="circle2" presStyleLbl="node1" presStyleIdx="1" presStyleCnt="3"/>
      <dgm:spPr/>
    </dgm:pt>
    <dgm:pt modelId="{39432E45-783C-4444-BE00-79417475E42B}" type="pres">
      <dgm:prSet presAssocID="{D325E239-DC02-442B-90D8-A324C0366FAF}" presName="rect2" presStyleLbl="alignAcc1" presStyleIdx="1" presStyleCnt="3"/>
      <dgm:spPr/>
    </dgm:pt>
    <dgm:pt modelId="{672A061E-F971-45F7-AAFE-0A14AF4AE978}" type="pres">
      <dgm:prSet presAssocID="{CAFDFC4D-0D17-4A24-B905-7C2D99575808}" presName="vertSpace3" presStyleLbl="node1" presStyleIdx="1" presStyleCnt="3"/>
      <dgm:spPr/>
    </dgm:pt>
    <dgm:pt modelId="{AAA46478-B674-44BB-9D7D-29E0AB5C98A0}" type="pres">
      <dgm:prSet presAssocID="{CAFDFC4D-0D17-4A24-B905-7C2D99575808}" presName="circle3" presStyleLbl="node1" presStyleIdx="2" presStyleCnt="3"/>
      <dgm:spPr/>
    </dgm:pt>
    <dgm:pt modelId="{7B355785-DEEE-4E80-B14A-8283C5401E3E}" type="pres">
      <dgm:prSet presAssocID="{CAFDFC4D-0D17-4A24-B905-7C2D99575808}" presName="rect3" presStyleLbl="alignAcc1" presStyleIdx="2" presStyleCnt="3"/>
      <dgm:spPr/>
    </dgm:pt>
    <dgm:pt modelId="{C65B37EC-4F5B-42D9-BA61-B1A53844C1B3}" type="pres">
      <dgm:prSet presAssocID="{AA49880B-81A5-479C-8037-B52DE0907969}" presName="rect1ParTxNoCh" presStyleLbl="alignAcc1" presStyleIdx="2" presStyleCnt="3">
        <dgm:presLayoutVars>
          <dgm:chMax val="1"/>
          <dgm:bulletEnabled val="1"/>
        </dgm:presLayoutVars>
      </dgm:prSet>
      <dgm:spPr/>
    </dgm:pt>
    <dgm:pt modelId="{88A39118-4289-4DAF-90B7-6C51C37DAE93}" type="pres">
      <dgm:prSet presAssocID="{D325E239-DC02-442B-90D8-A324C0366FAF}" presName="rect2ParTxNoCh" presStyleLbl="alignAcc1" presStyleIdx="2" presStyleCnt="3">
        <dgm:presLayoutVars>
          <dgm:chMax val="1"/>
          <dgm:bulletEnabled val="1"/>
        </dgm:presLayoutVars>
      </dgm:prSet>
      <dgm:spPr/>
    </dgm:pt>
    <dgm:pt modelId="{B2820A76-DECC-4FE6-8A20-E518842A9818}" type="pres">
      <dgm:prSet presAssocID="{CAFDFC4D-0D17-4A24-B905-7C2D99575808}" presName="rect3ParTxNoCh" presStyleLbl="alignAcc1" presStyleIdx="2" presStyleCnt="3">
        <dgm:presLayoutVars>
          <dgm:chMax val="1"/>
          <dgm:bulletEnabled val="1"/>
        </dgm:presLayoutVars>
      </dgm:prSet>
      <dgm:spPr/>
    </dgm:pt>
  </dgm:ptLst>
  <dgm:cxnLst>
    <dgm:cxn modelId="{B0A30A11-1EFE-419F-BF2C-DB6371C0474A}" type="presOf" srcId="{97A25D01-DCC2-46B8-A683-C40D441C8D22}" destId="{5907DB0E-9225-47AB-A3B4-CAF6F0B3D4D8}" srcOrd="0" destOrd="0" presId="urn:microsoft.com/office/officeart/2005/8/layout/target3"/>
    <dgm:cxn modelId="{8325121F-0774-44AD-8F8D-EC4650FD19A2}" srcId="{97A25D01-DCC2-46B8-A683-C40D441C8D22}" destId="{CAFDFC4D-0D17-4A24-B905-7C2D99575808}" srcOrd="2" destOrd="0" parTransId="{9A68138C-E6D8-44A7-B2FD-E15FD33E69FE}" sibTransId="{0B9582BA-73B9-4244-A75D-3081E9A5DD19}"/>
    <dgm:cxn modelId="{84FEC136-15F9-4A8F-8B96-9A01608E4DC6}" type="presOf" srcId="{CAFDFC4D-0D17-4A24-B905-7C2D99575808}" destId="{B2820A76-DECC-4FE6-8A20-E518842A9818}" srcOrd="1" destOrd="0" presId="urn:microsoft.com/office/officeart/2005/8/layout/target3"/>
    <dgm:cxn modelId="{CD75253C-7C4B-440E-A542-9C122F574141}" type="presOf" srcId="{AA49880B-81A5-479C-8037-B52DE0907969}" destId="{C65B37EC-4F5B-42D9-BA61-B1A53844C1B3}" srcOrd="1" destOrd="0" presId="urn:microsoft.com/office/officeart/2005/8/layout/target3"/>
    <dgm:cxn modelId="{67463E3E-97E8-4FC9-B84B-12A994D50D25}" type="presOf" srcId="{AA49880B-81A5-479C-8037-B52DE0907969}" destId="{BD4C1454-559D-4166-A3F0-E4D5E046EBA4}" srcOrd="0" destOrd="0" presId="urn:microsoft.com/office/officeart/2005/8/layout/target3"/>
    <dgm:cxn modelId="{9C39D48F-CFA5-4E3F-B4F9-5B0B14FE96C2}" type="presOf" srcId="{CAFDFC4D-0D17-4A24-B905-7C2D99575808}" destId="{7B355785-DEEE-4E80-B14A-8283C5401E3E}" srcOrd="0" destOrd="0" presId="urn:microsoft.com/office/officeart/2005/8/layout/target3"/>
    <dgm:cxn modelId="{C11389B1-ECAB-48BA-B559-48C875F384F4}" srcId="{97A25D01-DCC2-46B8-A683-C40D441C8D22}" destId="{D325E239-DC02-442B-90D8-A324C0366FAF}" srcOrd="1" destOrd="0" parTransId="{FEA868FA-2283-4F4C-BFCB-D7FD123403DF}" sibTransId="{9CA93602-0910-416C-AC45-1D48C7233601}"/>
    <dgm:cxn modelId="{EF9B95B6-D491-47D8-8D55-5B34F8CEA7A5}" type="presOf" srcId="{D325E239-DC02-442B-90D8-A324C0366FAF}" destId="{88A39118-4289-4DAF-90B7-6C51C37DAE93}" srcOrd="1" destOrd="0" presId="urn:microsoft.com/office/officeart/2005/8/layout/target3"/>
    <dgm:cxn modelId="{6924E5D9-86D2-4F18-B3F2-68A24C7AD977}" type="presOf" srcId="{D325E239-DC02-442B-90D8-A324C0366FAF}" destId="{39432E45-783C-4444-BE00-79417475E42B}" srcOrd="0" destOrd="0" presId="urn:microsoft.com/office/officeart/2005/8/layout/target3"/>
    <dgm:cxn modelId="{F56C89E8-721C-47F8-ACDE-F6EEE8D961DA}" srcId="{97A25D01-DCC2-46B8-A683-C40D441C8D22}" destId="{AA49880B-81A5-479C-8037-B52DE0907969}" srcOrd="0" destOrd="0" parTransId="{B999A40C-ADFF-4EB6-B5E7-1A0ABA59174D}" sibTransId="{D9511F68-AC15-4FDF-948E-A1B3521D528F}"/>
    <dgm:cxn modelId="{0B6D11FC-2880-46CC-A916-9BA5D55DB777}" type="presParOf" srcId="{5907DB0E-9225-47AB-A3B4-CAF6F0B3D4D8}" destId="{56D23B69-C5F2-4813-AE1E-840598FC534C}" srcOrd="0" destOrd="0" presId="urn:microsoft.com/office/officeart/2005/8/layout/target3"/>
    <dgm:cxn modelId="{BA1CEDC7-A210-4D77-8F3A-58EFEB2B4DAA}" type="presParOf" srcId="{5907DB0E-9225-47AB-A3B4-CAF6F0B3D4D8}" destId="{9DDC39CE-7BC6-4734-8088-7810380E4E32}" srcOrd="1" destOrd="0" presId="urn:microsoft.com/office/officeart/2005/8/layout/target3"/>
    <dgm:cxn modelId="{B1CEBF65-3D21-41FC-906E-BD47D044AE50}" type="presParOf" srcId="{5907DB0E-9225-47AB-A3B4-CAF6F0B3D4D8}" destId="{BD4C1454-559D-4166-A3F0-E4D5E046EBA4}" srcOrd="2" destOrd="0" presId="urn:microsoft.com/office/officeart/2005/8/layout/target3"/>
    <dgm:cxn modelId="{62D7A37B-2228-4B71-9AEC-E42FCF02FFE8}" type="presParOf" srcId="{5907DB0E-9225-47AB-A3B4-CAF6F0B3D4D8}" destId="{6393C5EF-2344-4B88-AAD8-987434E6D875}" srcOrd="3" destOrd="0" presId="urn:microsoft.com/office/officeart/2005/8/layout/target3"/>
    <dgm:cxn modelId="{24CB772F-6830-43A8-9B98-C9A5BFA93B01}" type="presParOf" srcId="{5907DB0E-9225-47AB-A3B4-CAF6F0B3D4D8}" destId="{363B1C6F-7970-4ED8-91D8-059DA9724BEF}" srcOrd="4" destOrd="0" presId="urn:microsoft.com/office/officeart/2005/8/layout/target3"/>
    <dgm:cxn modelId="{C3482D33-789B-4D0A-AE15-6127B84A907E}" type="presParOf" srcId="{5907DB0E-9225-47AB-A3B4-CAF6F0B3D4D8}" destId="{39432E45-783C-4444-BE00-79417475E42B}" srcOrd="5" destOrd="0" presId="urn:microsoft.com/office/officeart/2005/8/layout/target3"/>
    <dgm:cxn modelId="{C25903FE-3E46-4518-B2E5-FEBE2B9DECFC}" type="presParOf" srcId="{5907DB0E-9225-47AB-A3B4-CAF6F0B3D4D8}" destId="{672A061E-F971-45F7-AAFE-0A14AF4AE978}" srcOrd="6" destOrd="0" presId="urn:microsoft.com/office/officeart/2005/8/layout/target3"/>
    <dgm:cxn modelId="{486A8BE7-289B-4EFD-8551-7C6E1C16BE65}" type="presParOf" srcId="{5907DB0E-9225-47AB-A3B4-CAF6F0B3D4D8}" destId="{AAA46478-B674-44BB-9D7D-29E0AB5C98A0}" srcOrd="7" destOrd="0" presId="urn:microsoft.com/office/officeart/2005/8/layout/target3"/>
    <dgm:cxn modelId="{678EE34E-BBD6-47E8-85E0-DD470E6D2635}" type="presParOf" srcId="{5907DB0E-9225-47AB-A3B4-CAF6F0B3D4D8}" destId="{7B355785-DEEE-4E80-B14A-8283C5401E3E}" srcOrd="8" destOrd="0" presId="urn:microsoft.com/office/officeart/2005/8/layout/target3"/>
    <dgm:cxn modelId="{0710D6EA-019E-41D5-A141-77A02308EF7C}" type="presParOf" srcId="{5907DB0E-9225-47AB-A3B4-CAF6F0B3D4D8}" destId="{C65B37EC-4F5B-42D9-BA61-B1A53844C1B3}" srcOrd="9" destOrd="0" presId="urn:microsoft.com/office/officeart/2005/8/layout/target3"/>
    <dgm:cxn modelId="{256C7AFC-582F-4A15-A1E2-976FDC1BD568}" type="presParOf" srcId="{5907DB0E-9225-47AB-A3B4-CAF6F0B3D4D8}" destId="{88A39118-4289-4DAF-90B7-6C51C37DAE93}" srcOrd="10" destOrd="0" presId="urn:microsoft.com/office/officeart/2005/8/layout/target3"/>
    <dgm:cxn modelId="{2D00755B-4751-475B-9B80-E22AE06802D6}" type="presParOf" srcId="{5907DB0E-9225-47AB-A3B4-CAF6F0B3D4D8}" destId="{B2820A76-DECC-4FE6-8A20-E518842A9818}" srcOrd="11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74039CD-BB7D-4428-B39F-D8154506E1C9}" type="doc">
      <dgm:prSet loTypeId="urn:microsoft.com/office/officeart/2005/8/layout/vProcess5" loCatId="process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ro-RO"/>
        </a:p>
      </dgm:t>
    </dgm:pt>
    <dgm:pt modelId="{D8F19825-D24B-4304-B62F-7EEDC9DDA6B0}">
      <dgm:prSet custT="1"/>
      <dgm:spPr/>
      <dgm:t>
        <a:bodyPr/>
        <a:lstStyle/>
        <a:p>
          <a:r>
            <a:rPr lang="en-US" sz="3200" dirty="0" err="1"/>
            <a:t>Dmd</a:t>
          </a:r>
          <a:r>
            <a:rPr lang="en-US" sz="3200" dirty="0"/>
            <a:t> as a library is still in its early stages</a:t>
          </a:r>
          <a:endParaRPr lang="ro-RO" sz="3200" dirty="0"/>
        </a:p>
      </dgm:t>
    </dgm:pt>
    <dgm:pt modelId="{B13C5B94-050D-4E65-9960-217ED42B8379}" type="parTrans" cxnId="{BE239A33-4C19-4C0F-87AA-4548AD07B788}">
      <dgm:prSet/>
      <dgm:spPr/>
      <dgm:t>
        <a:bodyPr/>
        <a:lstStyle/>
        <a:p>
          <a:endParaRPr lang="ro-RO"/>
        </a:p>
      </dgm:t>
    </dgm:pt>
    <dgm:pt modelId="{43045936-8087-4F2B-9C43-DB33B6E9C97C}" type="sibTrans" cxnId="{BE239A33-4C19-4C0F-87AA-4548AD07B788}">
      <dgm:prSet/>
      <dgm:spPr/>
      <dgm:t>
        <a:bodyPr/>
        <a:lstStyle/>
        <a:p>
          <a:endParaRPr lang="ro-RO"/>
        </a:p>
      </dgm:t>
    </dgm:pt>
    <dgm:pt modelId="{AF66224C-EF03-40EE-905A-AF2ECAD9BE17}">
      <dgm:prSet custT="1"/>
      <dgm:spPr/>
      <dgm:t>
        <a:bodyPr/>
        <a:lstStyle/>
        <a:p>
          <a:r>
            <a:rPr lang="en-US" sz="3200" dirty="0"/>
            <a:t>The compiler interface changes</a:t>
          </a:r>
          <a:endParaRPr lang="ro-RO" sz="3200" dirty="0"/>
        </a:p>
      </dgm:t>
    </dgm:pt>
    <dgm:pt modelId="{76843B19-9823-4266-B00D-CC40A08E68A9}" type="parTrans" cxnId="{C2C2D825-1B5B-443F-A8EC-B3405AA5D3AF}">
      <dgm:prSet/>
      <dgm:spPr/>
      <dgm:t>
        <a:bodyPr/>
        <a:lstStyle/>
        <a:p>
          <a:endParaRPr lang="ro-RO"/>
        </a:p>
      </dgm:t>
    </dgm:pt>
    <dgm:pt modelId="{6EBBD09E-3D62-4C28-AF6A-23F903888714}" type="sibTrans" cxnId="{C2C2D825-1B5B-443F-A8EC-B3405AA5D3AF}">
      <dgm:prSet/>
      <dgm:spPr/>
      <dgm:t>
        <a:bodyPr/>
        <a:lstStyle/>
        <a:p>
          <a:endParaRPr lang="ro-RO"/>
        </a:p>
      </dgm:t>
    </dgm:pt>
    <dgm:pt modelId="{910F33D3-10F4-42F3-BDAE-D1B6134DE31D}">
      <dgm:prSet custT="1"/>
      <dgm:spPr/>
      <dgm:t>
        <a:bodyPr/>
        <a:lstStyle/>
        <a:p>
          <a:r>
            <a:rPr lang="en-US" sz="3200" dirty="0"/>
            <a:t>Use in an important projects, gain useful insights</a:t>
          </a:r>
          <a:endParaRPr lang="ro-RO" sz="3200" dirty="0"/>
        </a:p>
      </dgm:t>
    </dgm:pt>
    <dgm:pt modelId="{EA9B7A66-A9F7-477D-A8E1-60C9DCDBB512}" type="parTrans" cxnId="{F926D5E9-BAA4-4C1F-8EFC-A07227D2E629}">
      <dgm:prSet/>
      <dgm:spPr/>
      <dgm:t>
        <a:bodyPr/>
        <a:lstStyle/>
        <a:p>
          <a:endParaRPr lang="ro-RO"/>
        </a:p>
      </dgm:t>
    </dgm:pt>
    <dgm:pt modelId="{6EADCDA2-67EF-4A62-BFE8-59E93F37680C}" type="sibTrans" cxnId="{F926D5E9-BAA4-4C1F-8EFC-A07227D2E629}">
      <dgm:prSet/>
      <dgm:spPr/>
      <dgm:t>
        <a:bodyPr/>
        <a:lstStyle/>
        <a:p>
          <a:endParaRPr lang="ro-RO"/>
        </a:p>
      </dgm:t>
    </dgm:pt>
    <dgm:pt modelId="{1E8D72F4-B376-481E-A533-875CF16FBA67}" type="pres">
      <dgm:prSet presAssocID="{474039CD-BB7D-4428-B39F-D8154506E1C9}" presName="outerComposite" presStyleCnt="0">
        <dgm:presLayoutVars>
          <dgm:chMax val="5"/>
          <dgm:dir/>
          <dgm:resizeHandles val="exact"/>
        </dgm:presLayoutVars>
      </dgm:prSet>
      <dgm:spPr/>
    </dgm:pt>
    <dgm:pt modelId="{93BE47BA-A3C4-42B5-9E84-F5A77A440924}" type="pres">
      <dgm:prSet presAssocID="{474039CD-BB7D-4428-B39F-D8154506E1C9}" presName="dummyMaxCanvas" presStyleCnt="0">
        <dgm:presLayoutVars/>
      </dgm:prSet>
      <dgm:spPr/>
    </dgm:pt>
    <dgm:pt modelId="{5E1D3B8A-110E-48B0-A6B6-8320B97C493C}" type="pres">
      <dgm:prSet presAssocID="{474039CD-BB7D-4428-B39F-D8154506E1C9}" presName="ThreeNodes_1" presStyleLbl="node1" presStyleIdx="0" presStyleCnt="3">
        <dgm:presLayoutVars>
          <dgm:bulletEnabled val="1"/>
        </dgm:presLayoutVars>
      </dgm:prSet>
      <dgm:spPr/>
    </dgm:pt>
    <dgm:pt modelId="{47EC9C58-908A-4571-9E02-A2DB3F2BE0AB}" type="pres">
      <dgm:prSet presAssocID="{474039CD-BB7D-4428-B39F-D8154506E1C9}" presName="ThreeNodes_2" presStyleLbl="node1" presStyleIdx="1" presStyleCnt="3">
        <dgm:presLayoutVars>
          <dgm:bulletEnabled val="1"/>
        </dgm:presLayoutVars>
      </dgm:prSet>
      <dgm:spPr/>
    </dgm:pt>
    <dgm:pt modelId="{DB15E2EA-395A-4BF3-AD78-B427DFB6CC85}" type="pres">
      <dgm:prSet presAssocID="{474039CD-BB7D-4428-B39F-D8154506E1C9}" presName="ThreeNodes_3" presStyleLbl="node1" presStyleIdx="2" presStyleCnt="3">
        <dgm:presLayoutVars>
          <dgm:bulletEnabled val="1"/>
        </dgm:presLayoutVars>
      </dgm:prSet>
      <dgm:spPr/>
    </dgm:pt>
    <dgm:pt modelId="{4C3FC2C9-AC21-4BC5-B8FF-DAF942A94710}" type="pres">
      <dgm:prSet presAssocID="{474039CD-BB7D-4428-B39F-D8154506E1C9}" presName="ThreeConn_1-2" presStyleLbl="fgAccFollowNode1" presStyleIdx="0" presStyleCnt="2">
        <dgm:presLayoutVars>
          <dgm:bulletEnabled val="1"/>
        </dgm:presLayoutVars>
      </dgm:prSet>
      <dgm:spPr/>
    </dgm:pt>
    <dgm:pt modelId="{3DDFBAFF-D3E1-4FF3-912E-CC24D7D40AF8}" type="pres">
      <dgm:prSet presAssocID="{474039CD-BB7D-4428-B39F-D8154506E1C9}" presName="ThreeConn_2-3" presStyleLbl="fgAccFollowNode1" presStyleIdx="1" presStyleCnt="2">
        <dgm:presLayoutVars>
          <dgm:bulletEnabled val="1"/>
        </dgm:presLayoutVars>
      </dgm:prSet>
      <dgm:spPr/>
    </dgm:pt>
    <dgm:pt modelId="{158D51DA-F567-4FE8-9F9B-48EEF3379DA2}" type="pres">
      <dgm:prSet presAssocID="{474039CD-BB7D-4428-B39F-D8154506E1C9}" presName="ThreeNodes_1_text" presStyleLbl="node1" presStyleIdx="2" presStyleCnt="3">
        <dgm:presLayoutVars>
          <dgm:bulletEnabled val="1"/>
        </dgm:presLayoutVars>
      </dgm:prSet>
      <dgm:spPr/>
    </dgm:pt>
    <dgm:pt modelId="{3EC35EBA-11B6-497C-810B-330BF44883EF}" type="pres">
      <dgm:prSet presAssocID="{474039CD-BB7D-4428-B39F-D8154506E1C9}" presName="ThreeNodes_2_text" presStyleLbl="node1" presStyleIdx="2" presStyleCnt="3">
        <dgm:presLayoutVars>
          <dgm:bulletEnabled val="1"/>
        </dgm:presLayoutVars>
      </dgm:prSet>
      <dgm:spPr/>
    </dgm:pt>
    <dgm:pt modelId="{EA203D89-E5A4-4B94-8CE1-7C4AF321FB78}" type="pres">
      <dgm:prSet presAssocID="{474039CD-BB7D-4428-B39F-D8154506E1C9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186FA201-9083-4B3B-8513-AFA0CDA9E460}" type="presOf" srcId="{AF66224C-EF03-40EE-905A-AF2ECAD9BE17}" destId="{3EC35EBA-11B6-497C-810B-330BF44883EF}" srcOrd="1" destOrd="0" presId="urn:microsoft.com/office/officeart/2005/8/layout/vProcess5"/>
    <dgm:cxn modelId="{F4BC4A07-0FE4-43BF-8EF2-3E05C3AD52E6}" type="presOf" srcId="{474039CD-BB7D-4428-B39F-D8154506E1C9}" destId="{1E8D72F4-B376-481E-A533-875CF16FBA67}" srcOrd="0" destOrd="0" presId="urn:microsoft.com/office/officeart/2005/8/layout/vProcess5"/>
    <dgm:cxn modelId="{C2C2D825-1B5B-443F-A8EC-B3405AA5D3AF}" srcId="{474039CD-BB7D-4428-B39F-D8154506E1C9}" destId="{AF66224C-EF03-40EE-905A-AF2ECAD9BE17}" srcOrd="1" destOrd="0" parTransId="{76843B19-9823-4266-B00D-CC40A08E68A9}" sibTransId="{6EBBD09E-3D62-4C28-AF6A-23F903888714}"/>
    <dgm:cxn modelId="{BE239A33-4C19-4C0F-87AA-4548AD07B788}" srcId="{474039CD-BB7D-4428-B39F-D8154506E1C9}" destId="{D8F19825-D24B-4304-B62F-7EEDC9DDA6B0}" srcOrd="0" destOrd="0" parTransId="{B13C5B94-050D-4E65-9960-217ED42B8379}" sibTransId="{43045936-8087-4F2B-9C43-DB33B6E9C97C}"/>
    <dgm:cxn modelId="{286EA45E-BEE8-4416-BAE1-896CE1400C13}" type="presOf" srcId="{43045936-8087-4F2B-9C43-DB33B6E9C97C}" destId="{4C3FC2C9-AC21-4BC5-B8FF-DAF942A94710}" srcOrd="0" destOrd="0" presId="urn:microsoft.com/office/officeart/2005/8/layout/vProcess5"/>
    <dgm:cxn modelId="{F9C97453-FC5D-47E7-BE60-4F78395F1089}" type="presOf" srcId="{6EBBD09E-3D62-4C28-AF6A-23F903888714}" destId="{3DDFBAFF-D3E1-4FF3-912E-CC24D7D40AF8}" srcOrd="0" destOrd="0" presId="urn:microsoft.com/office/officeart/2005/8/layout/vProcess5"/>
    <dgm:cxn modelId="{36DD2A81-B65D-4DB1-B360-B07AC450043B}" type="presOf" srcId="{910F33D3-10F4-42F3-BDAE-D1B6134DE31D}" destId="{EA203D89-E5A4-4B94-8CE1-7C4AF321FB78}" srcOrd="1" destOrd="0" presId="urn:microsoft.com/office/officeart/2005/8/layout/vProcess5"/>
    <dgm:cxn modelId="{9DE6A084-E222-49BE-A51F-069E7DBAA486}" type="presOf" srcId="{D8F19825-D24B-4304-B62F-7EEDC9DDA6B0}" destId="{158D51DA-F567-4FE8-9F9B-48EEF3379DA2}" srcOrd="1" destOrd="0" presId="urn:microsoft.com/office/officeart/2005/8/layout/vProcess5"/>
    <dgm:cxn modelId="{2EFB6EC1-2DFE-4C2A-9873-DDB57B2C73B9}" type="presOf" srcId="{AF66224C-EF03-40EE-905A-AF2ECAD9BE17}" destId="{47EC9C58-908A-4571-9E02-A2DB3F2BE0AB}" srcOrd="0" destOrd="0" presId="urn:microsoft.com/office/officeart/2005/8/layout/vProcess5"/>
    <dgm:cxn modelId="{738DD2D2-AF5F-4D72-A8C4-B70749853237}" type="presOf" srcId="{D8F19825-D24B-4304-B62F-7EEDC9DDA6B0}" destId="{5E1D3B8A-110E-48B0-A6B6-8320B97C493C}" srcOrd="0" destOrd="0" presId="urn:microsoft.com/office/officeart/2005/8/layout/vProcess5"/>
    <dgm:cxn modelId="{F926D5E9-BAA4-4C1F-8EFC-A07227D2E629}" srcId="{474039CD-BB7D-4428-B39F-D8154506E1C9}" destId="{910F33D3-10F4-42F3-BDAE-D1B6134DE31D}" srcOrd="2" destOrd="0" parTransId="{EA9B7A66-A9F7-477D-A8E1-60C9DCDBB512}" sibTransId="{6EADCDA2-67EF-4A62-BFE8-59E93F37680C}"/>
    <dgm:cxn modelId="{960A05EC-C6D7-4704-9A47-469C01229094}" type="presOf" srcId="{910F33D3-10F4-42F3-BDAE-D1B6134DE31D}" destId="{DB15E2EA-395A-4BF3-AD78-B427DFB6CC85}" srcOrd="0" destOrd="0" presId="urn:microsoft.com/office/officeart/2005/8/layout/vProcess5"/>
    <dgm:cxn modelId="{72B8EEE3-146D-471A-999F-424528D1875A}" type="presParOf" srcId="{1E8D72F4-B376-481E-A533-875CF16FBA67}" destId="{93BE47BA-A3C4-42B5-9E84-F5A77A440924}" srcOrd="0" destOrd="0" presId="urn:microsoft.com/office/officeart/2005/8/layout/vProcess5"/>
    <dgm:cxn modelId="{91D63E23-A807-4513-B94C-351FE30F4B8E}" type="presParOf" srcId="{1E8D72F4-B376-481E-A533-875CF16FBA67}" destId="{5E1D3B8A-110E-48B0-A6B6-8320B97C493C}" srcOrd="1" destOrd="0" presId="urn:microsoft.com/office/officeart/2005/8/layout/vProcess5"/>
    <dgm:cxn modelId="{B5478BC1-7FDC-4837-9E02-A13D6C6A4B6A}" type="presParOf" srcId="{1E8D72F4-B376-481E-A533-875CF16FBA67}" destId="{47EC9C58-908A-4571-9E02-A2DB3F2BE0AB}" srcOrd="2" destOrd="0" presId="urn:microsoft.com/office/officeart/2005/8/layout/vProcess5"/>
    <dgm:cxn modelId="{ACCE372B-C266-4105-8DEC-C4F49B647E59}" type="presParOf" srcId="{1E8D72F4-B376-481E-A533-875CF16FBA67}" destId="{DB15E2EA-395A-4BF3-AD78-B427DFB6CC85}" srcOrd="3" destOrd="0" presId="urn:microsoft.com/office/officeart/2005/8/layout/vProcess5"/>
    <dgm:cxn modelId="{81FB34D9-ECB4-4504-BD25-B6726931569C}" type="presParOf" srcId="{1E8D72F4-B376-481E-A533-875CF16FBA67}" destId="{4C3FC2C9-AC21-4BC5-B8FF-DAF942A94710}" srcOrd="4" destOrd="0" presId="urn:microsoft.com/office/officeart/2005/8/layout/vProcess5"/>
    <dgm:cxn modelId="{73093401-1A0F-4B7B-84E7-38E39F12207C}" type="presParOf" srcId="{1E8D72F4-B376-481E-A533-875CF16FBA67}" destId="{3DDFBAFF-D3E1-4FF3-912E-CC24D7D40AF8}" srcOrd="5" destOrd="0" presId="urn:microsoft.com/office/officeart/2005/8/layout/vProcess5"/>
    <dgm:cxn modelId="{D95222A1-DAA4-4A65-A01B-9C22EB49D08A}" type="presParOf" srcId="{1E8D72F4-B376-481E-A533-875CF16FBA67}" destId="{158D51DA-F567-4FE8-9F9B-48EEF3379DA2}" srcOrd="6" destOrd="0" presId="urn:microsoft.com/office/officeart/2005/8/layout/vProcess5"/>
    <dgm:cxn modelId="{10423964-463C-4F51-8C74-5A5CCB77B24B}" type="presParOf" srcId="{1E8D72F4-B376-481E-A533-875CF16FBA67}" destId="{3EC35EBA-11B6-497C-810B-330BF44883EF}" srcOrd="7" destOrd="0" presId="urn:microsoft.com/office/officeart/2005/8/layout/vProcess5"/>
    <dgm:cxn modelId="{1785AF38-5F26-4F8A-B81C-18B3B2478A9A}" type="presParOf" srcId="{1E8D72F4-B376-481E-A533-875CF16FBA67}" destId="{EA203D89-E5A4-4B94-8CE1-7C4AF321FB78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38AF131-AA98-4671-95C1-67A144C5989E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ro-RO"/>
        </a:p>
      </dgm:t>
    </dgm:pt>
    <dgm:pt modelId="{FEEFB5B0-DDAC-45BE-A59D-0CA434712FD4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800" dirty="0"/>
            <a:t>24 / 54 checks already migrated</a:t>
          </a:r>
          <a:br>
            <a:rPr lang="en-US" sz="1100" dirty="0"/>
          </a:br>
          <a:endParaRPr lang="ro-RO" sz="1100" dirty="0"/>
        </a:p>
      </dgm:t>
    </dgm:pt>
    <dgm:pt modelId="{946A9EEB-2B92-41D6-8AEB-C4013E92AF58}" type="parTrans" cxnId="{1FA578B0-D09F-4000-BA5D-BAC0613FAD67}">
      <dgm:prSet/>
      <dgm:spPr/>
      <dgm:t>
        <a:bodyPr/>
        <a:lstStyle/>
        <a:p>
          <a:endParaRPr lang="ro-RO"/>
        </a:p>
      </dgm:t>
    </dgm:pt>
    <dgm:pt modelId="{F7464ABA-8C37-42A4-8EB2-19E3A4F66F1C}" type="sibTrans" cxnId="{1FA578B0-D09F-4000-BA5D-BAC0613FAD67}">
      <dgm:prSet/>
      <dgm:spPr/>
      <dgm:t>
        <a:bodyPr/>
        <a:lstStyle/>
        <a:p>
          <a:endParaRPr lang="ro-RO"/>
        </a:p>
      </dgm:t>
    </dgm:pt>
    <dgm:pt modelId="{ED53D293-13A7-426B-8887-F733C7C26F9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A few other checks started with PRs open</a:t>
          </a:r>
          <a:br>
            <a:rPr lang="en-US" dirty="0"/>
          </a:br>
          <a:endParaRPr lang="ro-RO" dirty="0"/>
        </a:p>
      </dgm:t>
    </dgm:pt>
    <dgm:pt modelId="{52C60C35-710D-4D1A-A4DC-049475BEEE1C}" type="parTrans" cxnId="{0C2D2D9C-365C-4EBD-B6CD-865773623675}">
      <dgm:prSet/>
      <dgm:spPr/>
      <dgm:t>
        <a:bodyPr/>
        <a:lstStyle/>
        <a:p>
          <a:endParaRPr lang="ro-RO"/>
        </a:p>
      </dgm:t>
    </dgm:pt>
    <dgm:pt modelId="{D4C4DB87-D6FA-4AE8-8879-69A9606CA4B2}" type="sibTrans" cxnId="{0C2D2D9C-365C-4EBD-B6CD-865773623675}">
      <dgm:prSet/>
      <dgm:spPr/>
      <dgm:t>
        <a:bodyPr/>
        <a:lstStyle/>
        <a:p>
          <a:endParaRPr lang="ro-RO"/>
        </a:p>
      </dgm:t>
    </dgm:pt>
    <dgm:pt modelId="{C702943B-7166-4491-B30D-F2DD7C863DF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Code infrastructure for dmd as a library</a:t>
          </a:r>
          <a:endParaRPr lang="ro-RO"/>
        </a:p>
      </dgm:t>
    </dgm:pt>
    <dgm:pt modelId="{F5F5589A-D9BA-4120-9DDC-163E5C3DCD22}" type="parTrans" cxnId="{EF9AED83-0D98-4E2F-A983-F909FC4E39F1}">
      <dgm:prSet/>
      <dgm:spPr/>
      <dgm:t>
        <a:bodyPr/>
        <a:lstStyle/>
        <a:p>
          <a:endParaRPr lang="ro-RO"/>
        </a:p>
      </dgm:t>
    </dgm:pt>
    <dgm:pt modelId="{776A5720-E06B-42D6-88E1-1E6D2A09FDE2}" type="sibTrans" cxnId="{EF9AED83-0D98-4E2F-A983-F909FC4E39F1}">
      <dgm:prSet/>
      <dgm:spPr/>
      <dgm:t>
        <a:bodyPr/>
        <a:lstStyle/>
        <a:p>
          <a:endParaRPr lang="ro-RO"/>
        </a:p>
      </dgm:t>
    </dgm:pt>
    <dgm:pt modelId="{885B7782-57E3-4C06-AC66-0D2040222A7B}" type="pres">
      <dgm:prSet presAssocID="{C38AF131-AA98-4671-95C1-67A144C5989E}" presName="root" presStyleCnt="0">
        <dgm:presLayoutVars>
          <dgm:dir/>
          <dgm:resizeHandles val="exact"/>
        </dgm:presLayoutVars>
      </dgm:prSet>
      <dgm:spPr/>
    </dgm:pt>
    <dgm:pt modelId="{9A07FA6F-5E5D-41F8-86B6-8651ED8514A7}" type="pres">
      <dgm:prSet presAssocID="{FEEFB5B0-DDAC-45BE-A59D-0CA434712FD4}" presName="compNode" presStyleCnt="0"/>
      <dgm:spPr/>
    </dgm:pt>
    <dgm:pt modelId="{A1F2EB81-8E22-478B-8F85-F49A5A107564}" type="pres">
      <dgm:prSet presAssocID="{FEEFB5B0-DDAC-45BE-A59D-0CA434712FD4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50539385-936F-48A0-B0FA-4B7B851F62DC}" type="pres">
      <dgm:prSet presAssocID="{FEEFB5B0-DDAC-45BE-A59D-0CA434712FD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23433990-FA42-49F7-8DB4-39188E8FEB43}" type="pres">
      <dgm:prSet presAssocID="{FEEFB5B0-DDAC-45BE-A59D-0CA434712FD4}" presName="spaceRect" presStyleCnt="0"/>
      <dgm:spPr/>
    </dgm:pt>
    <dgm:pt modelId="{3C7F6E2F-A3F6-4055-AB4E-CFDF9EA94562}" type="pres">
      <dgm:prSet presAssocID="{FEEFB5B0-DDAC-45BE-A59D-0CA434712FD4}" presName="textRect" presStyleLbl="revTx" presStyleIdx="0" presStyleCnt="3">
        <dgm:presLayoutVars>
          <dgm:chMax val="1"/>
          <dgm:chPref val="1"/>
        </dgm:presLayoutVars>
      </dgm:prSet>
      <dgm:spPr/>
    </dgm:pt>
    <dgm:pt modelId="{F95F62C8-9E01-4BFE-BC55-D6CBDB7B1B39}" type="pres">
      <dgm:prSet presAssocID="{F7464ABA-8C37-42A4-8EB2-19E3A4F66F1C}" presName="sibTrans" presStyleCnt="0"/>
      <dgm:spPr/>
    </dgm:pt>
    <dgm:pt modelId="{6D0F7945-47A3-4588-BC26-C68243F1A2A1}" type="pres">
      <dgm:prSet presAssocID="{ED53D293-13A7-426B-8887-F733C7C26F9B}" presName="compNode" presStyleCnt="0"/>
      <dgm:spPr/>
    </dgm:pt>
    <dgm:pt modelId="{EC6C5A40-BB97-46BA-8D3E-4C03674D786C}" type="pres">
      <dgm:prSet presAssocID="{ED53D293-13A7-426B-8887-F733C7C26F9B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9E1B01D5-9160-40A9-B802-590DF0ED8618}" type="pres">
      <dgm:prSet presAssocID="{ED53D293-13A7-426B-8887-F733C7C26F9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0053193E-97EE-4588-B1E2-857776E402F2}" type="pres">
      <dgm:prSet presAssocID="{ED53D293-13A7-426B-8887-F733C7C26F9B}" presName="spaceRect" presStyleCnt="0"/>
      <dgm:spPr/>
    </dgm:pt>
    <dgm:pt modelId="{BEA7043C-5DEF-4D6B-9140-41FCD2264745}" type="pres">
      <dgm:prSet presAssocID="{ED53D293-13A7-426B-8887-F733C7C26F9B}" presName="textRect" presStyleLbl="revTx" presStyleIdx="1" presStyleCnt="3">
        <dgm:presLayoutVars>
          <dgm:chMax val="1"/>
          <dgm:chPref val="1"/>
        </dgm:presLayoutVars>
      </dgm:prSet>
      <dgm:spPr/>
    </dgm:pt>
    <dgm:pt modelId="{B468EAAE-2458-476E-967E-1D8BBB56FC9B}" type="pres">
      <dgm:prSet presAssocID="{D4C4DB87-D6FA-4AE8-8879-69A9606CA4B2}" presName="sibTrans" presStyleCnt="0"/>
      <dgm:spPr/>
    </dgm:pt>
    <dgm:pt modelId="{260CA668-F7D6-4A9E-B6CD-856BCDBB5936}" type="pres">
      <dgm:prSet presAssocID="{C702943B-7166-4491-B30D-F2DD7C863DF8}" presName="compNode" presStyleCnt="0"/>
      <dgm:spPr/>
    </dgm:pt>
    <dgm:pt modelId="{0B5A534C-E54F-4A9A-A438-8A6245E24D73}" type="pres">
      <dgm:prSet presAssocID="{C702943B-7166-4491-B30D-F2DD7C863DF8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24FFDCBC-387C-4B07-BA54-07B338037C9C}" type="pres">
      <dgm:prSet presAssocID="{C702943B-7166-4491-B30D-F2DD7C863DF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rane outline"/>
        </a:ext>
      </dgm:extLst>
    </dgm:pt>
    <dgm:pt modelId="{06E07EF2-2C45-4FF0-A294-D51275B097C0}" type="pres">
      <dgm:prSet presAssocID="{C702943B-7166-4491-B30D-F2DD7C863DF8}" presName="spaceRect" presStyleCnt="0"/>
      <dgm:spPr/>
    </dgm:pt>
    <dgm:pt modelId="{A9859C6D-5D89-4AA7-8DF2-F6C5B7AA6A56}" type="pres">
      <dgm:prSet presAssocID="{C702943B-7166-4491-B30D-F2DD7C863DF8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02F94236-FDEB-44C4-B284-6FE1C304F6A2}" type="presOf" srcId="{FEEFB5B0-DDAC-45BE-A59D-0CA434712FD4}" destId="{3C7F6E2F-A3F6-4055-AB4E-CFDF9EA94562}" srcOrd="0" destOrd="0" presId="urn:microsoft.com/office/officeart/2018/5/layout/IconLeafLabelList"/>
    <dgm:cxn modelId="{97ED7E77-3EF5-4074-93A9-20206EFEFC3B}" type="presOf" srcId="{C702943B-7166-4491-B30D-F2DD7C863DF8}" destId="{A9859C6D-5D89-4AA7-8DF2-F6C5B7AA6A56}" srcOrd="0" destOrd="0" presId="urn:microsoft.com/office/officeart/2018/5/layout/IconLeafLabelList"/>
    <dgm:cxn modelId="{14F1CA5A-C5A5-48C9-91BF-EE642E5C313A}" type="presOf" srcId="{ED53D293-13A7-426B-8887-F733C7C26F9B}" destId="{BEA7043C-5DEF-4D6B-9140-41FCD2264745}" srcOrd="0" destOrd="0" presId="urn:microsoft.com/office/officeart/2018/5/layout/IconLeafLabelList"/>
    <dgm:cxn modelId="{EF9AED83-0D98-4E2F-A983-F909FC4E39F1}" srcId="{C38AF131-AA98-4671-95C1-67A144C5989E}" destId="{C702943B-7166-4491-B30D-F2DD7C863DF8}" srcOrd="2" destOrd="0" parTransId="{F5F5589A-D9BA-4120-9DDC-163E5C3DCD22}" sibTransId="{776A5720-E06B-42D6-88E1-1E6D2A09FDE2}"/>
    <dgm:cxn modelId="{0C2D2D9C-365C-4EBD-B6CD-865773623675}" srcId="{C38AF131-AA98-4671-95C1-67A144C5989E}" destId="{ED53D293-13A7-426B-8887-F733C7C26F9B}" srcOrd="1" destOrd="0" parTransId="{52C60C35-710D-4D1A-A4DC-049475BEEE1C}" sibTransId="{D4C4DB87-D6FA-4AE8-8879-69A9606CA4B2}"/>
    <dgm:cxn modelId="{1FA578B0-D09F-4000-BA5D-BAC0613FAD67}" srcId="{C38AF131-AA98-4671-95C1-67A144C5989E}" destId="{FEEFB5B0-DDAC-45BE-A59D-0CA434712FD4}" srcOrd="0" destOrd="0" parTransId="{946A9EEB-2B92-41D6-8AEB-C4013E92AF58}" sibTransId="{F7464ABA-8C37-42A4-8EB2-19E3A4F66F1C}"/>
    <dgm:cxn modelId="{A49573F5-6512-4CA6-8400-3A85428443FA}" type="presOf" srcId="{C38AF131-AA98-4671-95C1-67A144C5989E}" destId="{885B7782-57E3-4C06-AC66-0D2040222A7B}" srcOrd="0" destOrd="0" presId="urn:microsoft.com/office/officeart/2018/5/layout/IconLeafLabelList"/>
    <dgm:cxn modelId="{277D4EDD-0D44-4490-9437-227D8ECAD390}" type="presParOf" srcId="{885B7782-57E3-4C06-AC66-0D2040222A7B}" destId="{9A07FA6F-5E5D-41F8-86B6-8651ED8514A7}" srcOrd="0" destOrd="0" presId="urn:microsoft.com/office/officeart/2018/5/layout/IconLeafLabelList"/>
    <dgm:cxn modelId="{C9A9E796-6412-4ACF-9D90-3D8B724F99E1}" type="presParOf" srcId="{9A07FA6F-5E5D-41F8-86B6-8651ED8514A7}" destId="{A1F2EB81-8E22-478B-8F85-F49A5A107564}" srcOrd="0" destOrd="0" presId="urn:microsoft.com/office/officeart/2018/5/layout/IconLeafLabelList"/>
    <dgm:cxn modelId="{A2CB9AAB-8B43-4F5C-833C-C79C95959E14}" type="presParOf" srcId="{9A07FA6F-5E5D-41F8-86B6-8651ED8514A7}" destId="{50539385-936F-48A0-B0FA-4B7B851F62DC}" srcOrd="1" destOrd="0" presId="urn:microsoft.com/office/officeart/2018/5/layout/IconLeafLabelList"/>
    <dgm:cxn modelId="{D7643F19-8A8C-4800-8FE8-B2C0703B4140}" type="presParOf" srcId="{9A07FA6F-5E5D-41F8-86B6-8651ED8514A7}" destId="{23433990-FA42-49F7-8DB4-39188E8FEB43}" srcOrd="2" destOrd="0" presId="urn:microsoft.com/office/officeart/2018/5/layout/IconLeafLabelList"/>
    <dgm:cxn modelId="{D7F99B60-187E-4318-80BF-52A46800D3E3}" type="presParOf" srcId="{9A07FA6F-5E5D-41F8-86B6-8651ED8514A7}" destId="{3C7F6E2F-A3F6-4055-AB4E-CFDF9EA94562}" srcOrd="3" destOrd="0" presId="urn:microsoft.com/office/officeart/2018/5/layout/IconLeafLabelList"/>
    <dgm:cxn modelId="{98D00ED1-F406-4E4F-B500-FB9124ACC9AB}" type="presParOf" srcId="{885B7782-57E3-4C06-AC66-0D2040222A7B}" destId="{F95F62C8-9E01-4BFE-BC55-D6CBDB7B1B39}" srcOrd="1" destOrd="0" presId="urn:microsoft.com/office/officeart/2018/5/layout/IconLeafLabelList"/>
    <dgm:cxn modelId="{ABDA5A0D-3673-4894-8CB7-F6203804829B}" type="presParOf" srcId="{885B7782-57E3-4C06-AC66-0D2040222A7B}" destId="{6D0F7945-47A3-4588-BC26-C68243F1A2A1}" srcOrd="2" destOrd="0" presId="urn:microsoft.com/office/officeart/2018/5/layout/IconLeafLabelList"/>
    <dgm:cxn modelId="{91EC4160-2644-4BF7-8A5A-22EB05A95A2C}" type="presParOf" srcId="{6D0F7945-47A3-4588-BC26-C68243F1A2A1}" destId="{EC6C5A40-BB97-46BA-8D3E-4C03674D786C}" srcOrd="0" destOrd="0" presId="urn:microsoft.com/office/officeart/2018/5/layout/IconLeafLabelList"/>
    <dgm:cxn modelId="{7C0A26BE-4D5C-4D0C-B0E2-E61A6E670D3B}" type="presParOf" srcId="{6D0F7945-47A3-4588-BC26-C68243F1A2A1}" destId="{9E1B01D5-9160-40A9-B802-590DF0ED8618}" srcOrd="1" destOrd="0" presId="urn:microsoft.com/office/officeart/2018/5/layout/IconLeafLabelList"/>
    <dgm:cxn modelId="{A0A100E5-995C-4389-A049-4C1B36C301FB}" type="presParOf" srcId="{6D0F7945-47A3-4588-BC26-C68243F1A2A1}" destId="{0053193E-97EE-4588-B1E2-857776E402F2}" srcOrd="2" destOrd="0" presId="urn:microsoft.com/office/officeart/2018/5/layout/IconLeafLabelList"/>
    <dgm:cxn modelId="{B3B8F4CA-DB59-4FE9-87E5-5375A64AF831}" type="presParOf" srcId="{6D0F7945-47A3-4588-BC26-C68243F1A2A1}" destId="{BEA7043C-5DEF-4D6B-9140-41FCD2264745}" srcOrd="3" destOrd="0" presId="urn:microsoft.com/office/officeart/2018/5/layout/IconLeafLabelList"/>
    <dgm:cxn modelId="{8F8B6322-7D92-41A0-A286-E659DC6B5218}" type="presParOf" srcId="{885B7782-57E3-4C06-AC66-0D2040222A7B}" destId="{B468EAAE-2458-476E-967E-1D8BBB56FC9B}" srcOrd="3" destOrd="0" presId="urn:microsoft.com/office/officeart/2018/5/layout/IconLeafLabelList"/>
    <dgm:cxn modelId="{0F16E780-1996-49AA-A6C9-74184425E4FB}" type="presParOf" srcId="{885B7782-57E3-4C06-AC66-0D2040222A7B}" destId="{260CA668-F7D6-4A9E-B6CD-856BCDBB5936}" srcOrd="4" destOrd="0" presId="urn:microsoft.com/office/officeart/2018/5/layout/IconLeafLabelList"/>
    <dgm:cxn modelId="{9AC1ACA5-4F46-47A1-BD01-4E433AD8120D}" type="presParOf" srcId="{260CA668-F7D6-4A9E-B6CD-856BCDBB5936}" destId="{0B5A534C-E54F-4A9A-A438-8A6245E24D73}" srcOrd="0" destOrd="0" presId="urn:microsoft.com/office/officeart/2018/5/layout/IconLeafLabelList"/>
    <dgm:cxn modelId="{B61F8132-BD1D-4439-ABC3-D47E6C7BBE59}" type="presParOf" srcId="{260CA668-F7D6-4A9E-B6CD-856BCDBB5936}" destId="{24FFDCBC-387C-4B07-BA54-07B338037C9C}" srcOrd="1" destOrd="0" presId="urn:microsoft.com/office/officeart/2018/5/layout/IconLeafLabelList"/>
    <dgm:cxn modelId="{23DE8404-81C4-4FED-AE66-556A5C46F0F8}" type="presParOf" srcId="{260CA668-F7D6-4A9E-B6CD-856BCDBB5936}" destId="{06E07EF2-2C45-4FF0-A294-D51275B097C0}" srcOrd="2" destOrd="0" presId="urn:microsoft.com/office/officeart/2018/5/layout/IconLeafLabelList"/>
    <dgm:cxn modelId="{90615D09-9779-4B71-A705-0481F0437BF5}" type="presParOf" srcId="{260CA668-F7D6-4A9E-B6CD-856BCDBB5936}" destId="{A9859C6D-5D89-4AA7-8DF2-F6C5B7AA6A56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BF08E00-FF19-4A18-A3F6-B5E4AE6B70CD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ro-RO"/>
        </a:p>
      </dgm:t>
    </dgm:pt>
    <dgm:pt modelId="{9D009A08-DD27-4A39-9DD7-D67ECC5A3C8B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/>
            <a:t>Finished migrating all checks</a:t>
          </a:r>
          <a:br>
            <a:rPr lang="en-US" sz="1800" dirty="0"/>
          </a:br>
          <a:endParaRPr lang="ro-RO" sz="1800" dirty="0"/>
        </a:p>
      </dgm:t>
    </dgm:pt>
    <dgm:pt modelId="{63047585-5105-4ADA-AA83-7A27119FDC92}" type="parTrans" cxnId="{BB846BE2-0DCB-46E6-824F-3131928F369C}">
      <dgm:prSet/>
      <dgm:spPr/>
      <dgm:t>
        <a:bodyPr/>
        <a:lstStyle/>
        <a:p>
          <a:endParaRPr lang="ro-RO"/>
        </a:p>
      </dgm:t>
    </dgm:pt>
    <dgm:pt modelId="{49BCE204-7821-4315-8224-A63CF78D1E83}" type="sibTrans" cxnId="{BB846BE2-0DCB-46E6-824F-3131928F369C}">
      <dgm:prSet/>
      <dgm:spPr/>
      <dgm:t>
        <a:bodyPr/>
        <a:lstStyle/>
        <a:p>
          <a:pPr>
            <a:lnSpc>
              <a:spcPct val="100000"/>
            </a:lnSpc>
          </a:pPr>
          <a:endParaRPr lang="ro-RO"/>
        </a:p>
      </dgm:t>
    </dgm:pt>
    <dgm:pt modelId="{39DD6BB8-21D1-42AA-B430-35E85255682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/>
            <a:t>Some maintenance work</a:t>
          </a:r>
          <a:endParaRPr lang="ro-RO" sz="1800" dirty="0"/>
        </a:p>
      </dgm:t>
    </dgm:pt>
    <dgm:pt modelId="{525BF03E-69E0-4BAA-9065-2B164963A9D2}" type="parTrans" cxnId="{8AC27B1E-B4DC-43B7-931B-4E1F83CD66CD}">
      <dgm:prSet/>
      <dgm:spPr/>
      <dgm:t>
        <a:bodyPr/>
        <a:lstStyle/>
        <a:p>
          <a:endParaRPr lang="ro-RO"/>
        </a:p>
      </dgm:t>
    </dgm:pt>
    <dgm:pt modelId="{2DD9B219-993E-4CB9-873B-0604F6689370}" type="sibTrans" cxnId="{8AC27B1E-B4DC-43B7-931B-4E1F83CD66CD}">
      <dgm:prSet/>
      <dgm:spPr/>
      <dgm:t>
        <a:bodyPr/>
        <a:lstStyle/>
        <a:p>
          <a:endParaRPr lang="ro-RO"/>
        </a:p>
      </dgm:t>
    </dgm:pt>
    <dgm:pt modelId="{EF558F57-0ED3-4DC9-9F94-D73F453A342B}" type="pres">
      <dgm:prSet presAssocID="{5BF08E00-FF19-4A18-A3F6-B5E4AE6B70CD}" presName="root" presStyleCnt="0">
        <dgm:presLayoutVars>
          <dgm:dir/>
          <dgm:resizeHandles val="exact"/>
        </dgm:presLayoutVars>
      </dgm:prSet>
      <dgm:spPr/>
    </dgm:pt>
    <dgm:pt modelId="{1B6337A6-EB3D-4BDD-9943-E787A81BDFD1}" type="pres">
      <dgm:prSet presAssocID="{5BF08E00-FF19-4A18-A3F6-B5E4AE6B70CD}" presName="container" presStyleCnt="0">
        <dgm:presLayoutVars>
          <dgm:dir/>
          <dgm:resizeHandles val="exact"/>
        </dgm:presLayoutVars>
      </dgm:prSet>
      <dgm:spPr/>
    </dgm:pt>
    <dgm:pt modelId="{05EA5E36-DC23-4C0F-A9EE-54E70B294D17}" type="pres">
      <dgm:prSet presAssocID="{9D009A08-DD27-4A39-9DD7-D67ECC5A3C8B}" presName="compNode" presStyleCnt="0"/>
      <dgm:spPr/>
    </dgm:pt>
    <dgm:pt modelId="{49FAF8F7-A7E0-4B1F-9A1A-D82744201026}" type="pres">
      <dgm:prSet presAssocID="{9D009A08-DD27-4A39-9DD7-D67ECC5A3C8B}" presName="iconBgRect" presStyleLbl="bgShp" presStyleIdx="0" presStyleCnt="2"/>
      <dgm:spPr/>
    </dgm:pt>
    <dgm:pt modelId="{6F8D8472-E82B-4D66-AF5C-7DD38CFFDAAF}" type="pres">
      <dgm:prSet presAssocID="{9D009A08-DD27-4A39-9DD7-D67ECC5A3C8B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1F869A79-B70E-4517-AC38-649E8ACD775D}" type="pres">
      <dgm:prSet presAssocID="{9D009A08-DD27-4A39-9DD7-D67ECC5A3C8B}" presName="spaceRect" presStyleCnt="0"/>
      <dgm:spPr/>
    </dgm:pt>
    <dgm:pt modelId="{1D417599-F8B4-449A-A619-50637243082A}" type="pres">
      <dgm:prSet presAssocID="{9D009A08-DD27-4A39-9DD7-D67ECC5A3C8B}" presName="textRect" presStyleLbl="revTx" presStyleIdx="0" presStyleCnt="2">
        <dgm:presLayoutVars>
          <dgm:chMax val="1"/>
          <dgm:chPref val="1"/>
        </dgm:presLayoutVars>
      </dgm:prSet>
      <dgm:spPr/>
    </dgm:pt>
    <dgm:pt modelId="{0CD3B54F-E09D-424F-AFCB-A6674A734E85}" type="pres">
      <dgm:prSet presAssocID="{49BCE204-7821-4315-8224-A63CF78D1E83}" presName="sibTrans" presStyleLbl="sibTrans2D1" presStyleIdx="0" presStyleCnt="0"/>
      <dgm:spPr/>
    </dgm:pt>
    <dgm:pt modelId="{53BD9385-A821-4DF6-AB3F-86A367B33C58}" type="pres">
      <dgm:prSet presAssocID="{39DD6BB8-21D1-42AA-B430-35E852556828}" presName="compNode" presStyleCnt="0"/>
      <dgm:spPr/>
    </dgm:pt>
    <dgm:pt modelId="{39ED8B98-990F-48DE-8BAC-6CF8CE2D6592}" type="pres">
      <dgm:prSet presAssocID="{39DD6BB8-21D1-42AA-B430-35E852556828}" presName="iconBgRect" presStyleLbl="bgShp" presStyleIdx="1" presStyleCnt="2" custLinFactNeighborX="1381" custLinFactNeighborY="44186"/>
      <dgm:spPr/>
    </dgm:pt>
    <dgm:pt modelId="{6B27B507-5082-4D10-9349-941413AA45D8}" type="pres">
      <dgm:prSet presAssocID="{39DD6BB8-21D1-42AA-B430-35E852556828}" presName="iconRect" presStyleLbl="node1" presStyleIdx="1" presStyleCnt="2" custLinFactNeighborX="2381" custLinFactNeighborY="7618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486AD864-BFD4-4A62-BA15-DE418E3E4378}" type="pres">
      <dgm:prSet presAssocID="{39DD6BB8-21D1-42AA-B430-35E852556828}" presName="spaceRect" presStyleCnt="0"/>
      <dgm:spPr/>
    </dgm:pt>
    <dgm:pt modelId="{9B5D2C13-C4C2-4C70-AABB-CF0EA9049AB1}" type="pres">
      <dgm:prSet presAssocID="{39DD6BB8-21D1-42AA-B430-35E852556828}" presName="textRect" presStyleLbl="revTx" presStyleIdx="1" presStyleCnt="2" custLinFactNeighborX="586" custLinFactNeighborY="44186">
        <dgm:presLayoutVars>
          <dgm:chMax val="1"/>
          <dgm:chPref val="1"/>
        </dgm:presLayoutVars>
      </dgm:prSet>
      <dgm:spPr/>
    </dgm:pt>
  </dgm:ptLst>
  <dgm:cxnLst>
    <dgm:cxn modelId="{8AC27B1E-B4DC-43B7-931B-4E1F83CD66CD}" srcId="{5BF08E00-FF19-4A18-A3F6-B5E4AE6B70CD}" destId="{39DD6BB8-21D1-42AA-B430-35E852556828}" srcOrd="1" destOrd="0" parTransId="{525BF03E-69E0-4BAA-9065-2B164963A9D2}" sibTransId="{2DD9B219-993E-4CB9-873B-0604F6689370}"/>
    <dgm:cxn modelId="{BA0FE260-1A58-47DB-9D19-88435A4BF39D}" type="presOf" srcId="{5BF08E00-FF19-4A18-A3F6-B5E4AE6B70CD}" destId="{EF558F57-0ED3-4DC9-9F94-D73F453A342B}" srcOrd="0" destOrd="0" presId="urn:microsoft.com/office/officeart/2018/2/layout/IconCircleList"/>
    <dgm:cxn modelId="{EB07E964-FB94-4EAF-9D61-F34DECE6F4DA}" type="presOf" srcId="{49BCE204-7821-4315-8224-A63CF78D1E83}" destId="{0CD3B54F-E09D-424F-AFCB-A6674A734E85}" srcOrd="0" destOrd="0" presId="urn:microsoft.com/office/officeart/2018/2/layout/IconCircleList"/>
    <dgm:cxn modelId="{1A5735CC-419E-415E-89DD-BD107BD060D5}" type="presOf" srcId="{39DD6BB8-21D1-42AA-B430-35E852556828}" destId="{9B5D2C13-C4C2-4C70-AABB-CF0EA9049AB1}" srcOrd="0" destOrd="0" presId="urn:microsoft.com/office/officeart/2018/2/layout/IconCircleList"/>
    <dgm:cxn modelId="{296111D9-73DE-4A6E-A84E-B897DFF85B98}" type="presOf" srcId="{9D009A08-DD27-4A39-9DD7-D67ECC5A3C8B}" destId="{1D417599-F8B4-449A-A619-50637243082A}" srcOrd="0" destOrd="0" presId="urn:microsoft.com/office/officeart/2018/2/layout/IconCircleList"/>
    <dgm:cxn modelId="{BB846BE2-0DCB-46E6-824F-3131928F369C}" srcId="{5BF08E00-FF19-4A18-A3F6-B5E4AE6B70CD}" destId="{9D009A08-DD27-4A39-9DD7-D67ECC5A3C8B}" srcOrd="0" destOrd="0" parTransId="{63047585-5105-4ADA-AA83-7A27119FDC92}" sibTransId="{49BCE204-7821-4315-8224-A63CF78D1E83}"/>
    <dgm:cxn modelId="{5E392AA6-FF24-4939-9355-C0561F163C95}" type="presParOf" srcId="{EF558F57-0ED3-4DC9-9F94-D73F453A342B}" destId="{1B6337A6-EB3D-4BDD-9943-E787A81BDFD1}" srcOrd="0" destOrd="0" presId="urn:microsoft.com/office/officeart/2018/2/layout/IconCircleList"/>
    <dgm:cxn modelId="{A72268F0-6532-412B-BF81-04725B193BF8}" type="presParOf" srcId="{1B6337A6-EB3D-4BDD-9943-E787A81BDFD1}" destId="{05EA5E36-DC23-4C0F-A9EE-54E70B294D17}" srcOrd="0" destOrd="0" presId="urn:microsoft.com/office/officeart/2018/2/layout/IconCircleList"/>
    <dgm:cxn modelId="{7434CDBE-3F68-4D48-A8DD-5F63EFE279A9}" type="presParOf" srcId="{05EA5E36-DC23-4C0F-A9EE-54E70B294D17}" destId="{49FAF8F7-A7E0-4B1F-9A1A-D82744201026}" srcOrd="0" destOrd="0" presId="urn:microsoft.com/office/officeart/2018/2/layout/IconCircleList"/>
    <dgm:cxn modelId="{742C4050-7A3F-47F1-98A3-22E9DC16A4ED}" type="presParOf" srcId="{05EA5E36-DC23-4C0F-A9EE-54E70B294D17}" destId="{6F8D8472-E82B-4D66-AF5C-7DD38CFFDAAF}" srcOrd="1" destOrd="0" presId="urn:microsoft.com/office/officeart/2018/2/layout/IconCircleList"/>
    <dgm:cxn modelId="{E9202F6B-E73E-452A-B3DE-111697A682D6}" type="presParOf" srcId="{05EA5E36-DC23-4C0F-A9EE-54E70B294D17}" destId="{1F869A79-B70E-4517-AC38-649E8ACD775D}" srcOrd="2" destOrd="0" presId="urn:microsoft.com/office/officeart/2018/2/layout/IconCircleList"/>
    <dgm:cxn modelId="{5855D708-15F0-4E90-9592-C08653BBAFFB}" type="presParOf" srcId="{05EA5E36-DC23-4C0F-A9EE-54E70B294D17}" destId="{1D417599-F8B4-449A-A619-50637243082A}" srcOrd="3" destOrd="0" presId="urn:microsoft.com/office/officeart/2018/2/layout/IconCircleList"/>
    <dgm:cxn modelId="{3F1BEEDC-5707-4063-93B8-E14F4A6E9627}" type="presParOf" srcId="{1B6337A6-EB3D-4BDD-9943-E787A81BDFD1}" destId="{0CD3B54F-E09D-424F-AFCB-A6674A734E85}" srcOrd="1" destOrd="0" presId="urn:microsoft.com/office/officeart/2018/2/layout/IconCircleList"/>
    <dgm:cxn modelId="{E8641955-18A9-4FFD-AE85-1DBC4DB9D99E}" type="presParOf" srcId="{1B6337A6-EB3D-4BDD-9943-E787A81BDFD1}" destId="{53BD9385-A821-4DF6-AB3F-86A367B33C58}" srcOrd="2" destOrd="0" presId="urn:microsoft.com/office/officeart/2018/2/layout/IconCircleList"/>
    <dgm:cxn modelId="{B0725F3A-FED6-407A-B1A7-7FEC09680579}" type="presParOf" srcId="{53BD9385-A821-4DF6-AB3F-86A367B33C58}" destId="{39ED8B98-990F-48DE-8BAC-6CF8CE2D6592}" srcOrd="0" destOrd="0" presId="urn:microsoft.com/office/officeart/2018/2/layout/IconCircleList"/>
    <dgm:cxn modelId="{596AF18F-A884-4FB4-8AE3-DB6EE5FF5D7E}" type="presParOf" srcId="{53BD9385-A821-4DF6-AB3F-86A367B33C58}" destId="{6B27B507-5082-4D10-9349-941413AA45D8}" srcOrd="1" destOrd="0" presId="urn:microsoft.com/office/officeart/2018/2/layout/IconCircleList"/>
    <dgm:cxn modelId="{15BE7430-9307-4043-B204-BB5F76634DA3}" type="presParOf" srcId="{53BD9385-A821-4DF6-AB3F-86A367B33C58}" destId="{486AD864-BFD4-4A62-BA15-DE418E3E4378}" srcOrd="2" destOrd="0" presId="urn:microsoft.com/office/officeart/2018/2/layout/IconCircleList"/>
    <dgm:cxn modelId="{8AD85549-6BA7-4CD9-94F7-C86F516110C0}" type="presParOf" srcId="{53BD9385-A821-4DF6-AB3F-86A367B33C58}" destId="{9B5D2C13-C4C2-4C70-AABB-CF0EA9049AB1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1DA5E2F-D1BA-4792-96DF-C9D998F48D4E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800D5605-8C11-42B4-B9A8-EC9F59BAD0E0}">
      <dgm:prSet/>
      <dgm:spPr/>
      <dgm:t>
        <a:bodyPr/>
        <a:lstStyle/>
        <a:p>
          <a:pPr>
            <a:defRPr cap="all"/>
          </a:pPr>
          <a:r>
            <a:rPr lang="en-US" dirty="0"/>
            <a:t>Workflow</a:t>
          </a:r>
          <a:br>
            <a:rPr lang="en-US" dirty="0"/>
          </a:br>
          <a:endParaRPr lang="en-US" dirty="0"/>
        </a:p>
      </dgm:t>
    </dgm:pt>
    <dgm:pt modelId="{40E5DB43-798D-4F8D-BA66-714B10B1CD81}" type="parTrans" cxnId="{BA12FCC1-B68E-4121-9DE9-9904198B332B}">
      <dgm:prSet/>
      <dgm:spPr/>
      <dgm:t>
        <a:bodyPr/>
        <a:lstStyle/>
        <a:p>
          <a:endParaRPr lang="en-US"/>
        </a:p>
      </dgm:t>
    </dgm:pt>
    <dgm:pt modelId="{BC3F0203-5009-4618-A380-E60DC4B60DDE}" type="sibTrans" cxnId="{BA12FCC1-B68E-4121-9DE9-9904198B332B}">
      <dgm:prSet/>
      <dgm:spPr/>
      <dgm:t>
        <a:bodyPr/>
        <a:lstStyle/>
        <a:p>
          <a:endParaRPr lang="en-US"/>
        </a:p>
      </dgm:t>
    </dgm:pt>
    <dgm:pt modelId="{D52BF841-AACB-4AE2-A943-F51479DDAF17}">
      <dgm:prSet/>
      <dgm:spPr/>
      <dgm:t>
        <a:bodyPr/>
        <a:lstStyle/>
        <a:p>
          <a:pPr>
            <a:defRPr cap="all"/>
          </a:pPr>
          <a:r>
            <a:rPr lang="en-US" dirty="0" err="1"/>
            <a:t>Dmd</a:t>
          </a:r>
          <a:r>
            <a:rPr lang="en-US" dirty="0"/>
            <a:t> as a library challenges</a:t>
          </a:r>
          <a:br>
            <a:rPr lang="en-US" dirty="0"/>
          </a:br>
          <a:endParaRPr lang="en-US" dirty="0"/>
        </a:p>
      </dgm:t>
    </dgm:pt>
    <dgm:pt modelId="{37CECA6C-0856-4B64-8D5A-3B61EF98A42F}" type="parTrans" cxnId="{24BDDED9-D3A5-4606-B973-576482FC80FC}">
      <dgm:prSet/>
      <dgm:spPr/>
      <dgm:t>
        <a:bodyPr/>
        <a:lstStyle/>
        <a:p>
          <a:endParaRPr lang="en-US"/>
        </a:p>
      </dgm:t>
    </dgm:pt>
    <dgm:pt modelId="{B663F033-91EC-418C-93F0-D3DCF19DE644}" type="sibTrans" cxnId="{24BDDED9-D3A5-4606-B973-576482FC80FC}">
      <dgm:prSet/>
      <dgm:spPr/>
      <dgm:t>
        <a:bodyPr/>
        <a:lstStyle/>
        <a:p>
          <a:endParaRPr lang="en-US"/>
        </a:p>
      </dgm:t>
    </dgm:pt>
    <dgm:pt modelId="{C6D347B0-7998-4CBA-9458-4A0E8165AADE}">
      <dgm:prSet/>
      <dgm:spPr/>
      <dgm:t>
        <a:bodyPr/>
        <a:lstStyle/>
        <a:p>
          <a:pPr>
            <a:defRPr cap="all"/>
          </a:pPr>
          <a:r>
            <a:rPr lang="en-US"/>
            <a:t>Keeping up with the upstream</a:t>
          </a:r>
        </a:p>
      </dgm:t>
    </dgm:pt>
    <dgm:pt modelId="{88C32A5F-0E81-4DAE-A3F5-B4BF4B00B495}" type="parTrans" cxnId="{54C23075-1BDE-4687-AD8E-3E56178C2DA9}">
      <dgm:prSet/>
      <dgm:spPr/>
      <dgm:t>
        <a:bodyPr/>
        <a:lstStyle/>
        <a:p>
          <a:endParaRPr lang="en-US"/>
        </a:p>
      </dgm:t>
    </dgm:pt>
    <dgm:pt modelId="{960CA668-137E-4D40-A55B-BAC55D862840}" type="sibTrans" cxnId="{54C23075-1BDE-4687-AD8E-3E56178C2DA9}">
      <dgm:prSet/>
      <dgm:spPr/>
      <dgm:t>
        <a:bodyPr/>
        <a:lstStyle/>
        <a:p>
          <a:endParaRPr lang="en-US"/>
        </a:p>
      </dgm:t>
    </dgm:pt>
    <dgm:pt modelId="{362901AD-A6C9-4401-9597-F7DD5750E2EE}" type="pres">
      <dgm:prSet presAssocID="{D1DA5E2F-D1BA-4792-96DF-C9D998F48D4E}" presName="root" presStyleCnt="0">
        <dgm:presLayoutVars>
          <dgm:dir/>
          <dgm:resizeHandles val="exact"/>
        </dgm:presLayoutVars>
      </dgm:prSet>
      <dgm:spPr/>
    </dgm:pt>
    <dgm:pt modelId="{257FC8D8-1092-41A7-8C95-600F88749BD9}" type="pres">
      <dgm:prSet presAssocID="{800D5605-8C11-42B4-B9A8-EC9F59BAD0E0}" presName="compNode" presStyleCnt="0"/>
      <dgm:spPr/>
    </dgm:pt>
    <dgm:pt modelId="{9D14D1D2-BDC0-4B60-B161-37CB1BCD1CAA}" type="pres">
      <dgm:prSet presAssocID="{800D5605-8C11-42B4-B9A8-EC9F59BAD0E0}" presName="iconBgRect" presStyleLbl="bgShp" presStyleIdx="0" presStyleCnt="3"/>
      <dgm:spPr/>
    </dgm:pt>
    <dgm:pt modelId="{66FDA2CF-1493-47E1-B36C-9FFDFCDF82F6}" type="pres">
      <dgm:prSet presAssocID="{800D5605-8C11-42B4-B9A8-EC9F59BAD0E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orkflow"/>
        </a:ext>
      </dgm:extLst>
    </dgm:pt>
    <dgm:pt modelId="{B4B52003-7A2B-4517-BEF8-60C650E3CABC}" type="pres">
      <dgm:prSet presAssocID="{800D5605-8C11-42B4-B9A8-EC9F59BAD0E0}" presName="spaceRect" presStyleCnt="0"/>
      <dgm:spPr/>
    </dgm:pt>
    <dgm:pt modelId="{521C7728-A485-491B-A27D-A760E73025C7}" type="pres">
      <dgm:prSet presAssocID="{800D5605-8C11-42B4-B9A8-EC9F59BAD0E0}" presName="textRect" presStyleLbl="revTx" presStyleIdx="0" presStyleCnt="3">
        <dgm:presLayoutVars>
          <dgm:chMax val="1"/>
          <dgm:chPref val="1"/>
        </dgm:presLayoutVars>
      </dgm:prSet>
      <dgm:spPr/>
    </dgm:pt>
    <dgm:pt modelId="{A9DECCE8-530F-447D-87C8-8B24F9A2FB05}" type="pres">
      <dgm:prSet presAssocID="{BC3F0203-5009-4618-A380-E60DC4B60DDE}" presName="sibTrans" presStyleCnt="0"/>
      <dgm:spPr/>
    </dgm:pt>
    <dgm:pt modelId="{45332C59-BB2D-4985-BE74-9F800E5627EB}" type="pres">
      <dgm:prSet presAssocID="{D52BF841-AACB-4AE2-A943-F51479DDAF17}" presName="compNode" presStyleCnt="0"/>
      <dgm:spPr/>
    </dgm:pt>
    <dgm:pt modelId="{BFD7F5C3-CC1E-4FEA-A409-B020442D383B}" type="pres">
      <dgm:prSet presAssocID="{D52BF841-AACB-4AE2-A943-F51479DDAF17}" presName="iconBgRect" presStyleLbl="bgShp" presStyleIdx="1" presStyleCnt="3"/>
      <dgm:spPr/>
    </dgm:pt>
    <dgm:pt modelId="{EB5D8023-BB98-4BD4-829D-2BE8808B7D9C}" type="pres">
      <dgm:prSet presAssocID="{D52BF841-AACB-4AE2-A943-F51479DDAF1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CF513A15-BCAD-4CDB-B3B4-C356BFCA7662}" type="pres">
      <dgm:prSet presAssocID="{D52BF841-AACB-4AE2-A943-F51479DDAF17}" presName="spaceRect" presStyleCnt="0"/>
      <dgm:spPr/>
    </dgm:pt>
    <dgm:pt modelId="{528910D2-8DF4-4C96-BDA4-A2A93D63DE70}" type="pres">
      <dgm:prSet presAssocID="{D52BF841-AACB-4AE2-A943-F51479DDAF17}" presName="textRect" presStyleLbl="revTx" presStyleIdx="1" presStyleCnt="3">
        <dgm:presLayoutVars>
          <dgm:chMax val="1"/>
          <dgm:chPref val="1"/>
        </dgm:presLayoutVars>
      </dgm:prSet>
      <dgm:spPr/>
    </dgm:pt>
    <dgm:pt modelId="{4F685413-B7CC-4619-9C9D-3B42079CA09C}" type="pres">
      <dgm:prSet presAssocID="{B663F033-91EC-418C-93F0-D3DCF19DE644}" presName="sibTrans" presStyleCnt="0"/>
      <dgm:spPr/>
    </dgm:pt>
    <dgm:pt modelId="{E57B03FD-1593-49C4-AB6D-518250E2A154}" type="pres">
      <dgm:prSet presAssocID="{C6D347B0-7998-4CBA-9458-4A0E8165AADE}" presName="compNode" presStyleCnt="0"/>
      <dgm:spPr/>
    </dgm:pt>
    <dgm:pt modelId="{D2D8F7C7-A5B6-4A98-80F2-0AC6BA70799F}" type="pres">
      <dgm:prSet presAssocID="{C6D347B0-7998-4CBA-9458-4A0E8165AADE}" presName="iconBgRect" presStyleLbl="bgShp" presStyleIdx="2" presStyleCnt="3"/>
      <dgm:spPr/>
    </dgm:pt>
    <dgm:pt modelId="{923AA475-855F-4A70-A7B1-16A87FD4EE6B}" type="pres">
      <dgm:prSet presAssocID="{C6D347B0-7998-4CBA-9458-4A0E8165AAD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ternetOfThings"/>
        </a:ext>
      </dgm:extLst>
    </dgm:pt>
    <dgm:pt modelId="{710AB9BB-A9BE-49F8-B373-30BD7D14E498}" type="pres">
      <dgm:prSet presAssocID="{C6D347B0-7998-4CBA-9458-4A0E8165AADE}" presName="spaceRect" presStyleCnt="0"/>
      <dgm:spPr/>
    </dgm:pt>
    <dgm:pt modelId="{4FF512AE-2CFC-4578-998F-217B328AA8C6}" type="pres">
      <dgm:prSet presAssocID="{C6D347B0-7998-4CBA-9458-4A0E8165AADE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77D6B202-6F6B-4394-97D8-A097EDFB04B4}" type="presOf" srcId="{D1DA5E2F-D1BA-4792-96DF-C9D998F48D4E}" destId="{362901AD-A6C9-4401-9597-F7DD5750E2EE}" srcOrd="0" destOrd="0" presId="urn:microsoft.com/office/officeart/2018/5/layout/IconCircleLabelList"/>
    <dgm:cxn modelId="{C7BB8B4B-0461-4A0C-B098-3F7F3A25F1AB}" type="presOf" srcId="{C6D347B0-7998-4CBA-9458-4A0E8165AADE}" destId="{4FF512AE-2CFC-4578-998F-217B328AA8C6}" srcOrd="0" destOrd="0" presId="urn:microsoft.com/office/officeart/2018/5/layout/IconCircleLabelList"/>
    <dgm:cxn modelId="{54C23075-1BDE-4687-AD8E-3E56178C2DA9}" srcId="{D1DA5E2F-D1BA-4792-96DF-C9D998F48D4E}" destId="{C6D347B0-7998-4CBA-9458-4A0E8165AADE}" srcOrd="2" destOrd="0" parTransId="{88C32A5F-0E81-4DAE-A3F5-B4BF4B00B495}" sibTransId="{960CA668-137E-4D40-A55B-BAC55D862840}"/>
    <dgm:cxn modelId="{2BD71A7A-B790-4D72-9DD9-A952510637E2}" type="presOf" srcId="{D52BF841-AACB-4AE2-A943-F51479DDAF17}" destId="{528910D2-8DF4-4C96-BDA4-A2A93D63DE70}" srcOrd="0" destOrd="0" presId="urn:microsoft.com/office/officeart/2018/5/layout/IconCircleLabelList"/>
    <dgm:cxn modelId="{BA12FCC1-B68E-4121-9DE9-9904198B332B}" srcId="{D1DA5E2F-D1BA-4792-96DF-C9D998F48D4E}" destId="{800D5605-8C11-42B4-B9A8-EC9F59BAD0E0}" srcOrd="0" destOrd="0" parTransId="{40E5DB43-798D-4F8D-BA66-714B10B1CD81}" sibTransId="{BC3F0203-5009-4618-A380-E60DC4B60DDE}"/>
    <dgm:cxn modelId="{24BDDED9-D3A5-4606-B973-576482FC80FC}" srcId="{D1DA5E2F-D1BA-4792-96DF-C9D998F48D4E}" destId="{D52BF841-AACB-4AE2-A943-F51479DDAF17}" srcOrd="1" destOrd="0" parTransId="{37CECA6C-0856-4B64-8D5A-3B61EF98A42F}" sibTransId="{B663F033-91EC-418C-93F0-D3DCF19DE644}"/>
    <dgm:cxn modelId="{2FF3D2E1-FCD2-4DED-90B8-387FFD1906A8}" type="presOf" srcId="{800D5605-8C11-42B4-B9A8-EC9F59BAD0E0}" destId="{521C7728-A485-491B-A27D-A760E73025C7}" srcOrd="0" destOrd="0" presId="urn:microsoft.com/office/officeart/2018/5/layout/IconCircleLabelList"/>
    <dgm:cxn modelId="{ABE8562F-10D0-40B4-BB9F-E7AC9A3952FC}" type="presParOf" srcId="{362901AD-A6C9-4401-9597-F7DD5750E2EE}" destId="{257FC8D8-1092-41A7-8C95-600F88749BD9}" srcOrd="0" destOrd="0" presId="urn:microsoft.com/office/officeart/2018/5/layout/IconCircleLabelList"/>
    <dgm:cxn modelId="{C61BD164-BC98-445E-8727-AB3012B4D42A}" type="presParOf" srcId="{257FC8D8-1092-41A7-8C95-600F88749BD9}" destId="{9D14D1D2-BDC0-4B60-B161-37CB1BCD1CAA}" srcOrd="0" destOrd="0" presId="urn:microsoft.com/office/officeart/2018/5/layout/IconCircleLabelList"/>
    <dgm:cxn modelId="{1BA48679-8125-4350-ADD5-AEEFA29643E9}" type="presParOf" srcId="{257FC8D8-1092-41A7-8C95-600F88749BD9}" destId="{66FDA2CF-1493-47E1-B36C-9FFDFCDF82F6}" srcOrd="1" destOrd="0" presId="urn:microsoft.com/office/officeart/2018/5/layout/IconCircleLabelList"/>
    <dgm:cxn modelId="{010FDC7F-AF75-48BD-8A62-FF2669C122B5}" type="presParOf" srcId="{257FC8D8-1092-41A7-8C95-600F88749BD9}" destId="{B4B52003-7A2B-4517-BEF8-60C650E3CABC}" srcOrd="2" destOrd="0" presId="urn:microsoft.com/office/officeart/2018/5/layout/IconCircleLabelList"/>
    <dgm:cxn modelId="{60A14BD8-46DC-4FF5-A742-FB5B7AC29F8B}" type="presParOf" srcId="{257FC8D8-1092-41A7-8C95-600F88749BD9}" destId="{521C7728-A485-491B-A27D-A760E73025C7}" srcOrd="3" destOrd="0" presId="urn:microsoft.com/office/officeart/2018/5/layout/IconCircleLabelList"/>
    <dgm:cxn modelId="{98F18FF1-C3C0-41A7-8E48-3E427BD49AE3}" type="presParOf" srcId="{362901AD-A6C9-4401-9597-F7DD5750E2EE}" destId="{A9DECCE8-530F-447D-87C8-8B24F9A2FB05}" srcOrd="1" destOrd="0" presId="urn:microsoft.com/office/officeart/2018/5/layout/IconCircleLabelList"/>
    <dgm:cxn modelId="{44E432FF-6773-46E3-8B07-B5BB50DC0737}" type="presParOf" srcId="{362901AD-A6C9-4401-9597-F7DD5750E2EE}" destId="{45332C59-BB2D-4985-BE74-9F800E5627EB}" srcOrd="2" destOrd="0" presId="urn:microsoft.com/office/officeart/2018/5/layout/IconCircleLabelList"/>
    <dgm:cxn modelId="{A0B34791-3F2E-4937-9C12-BD86470E9A51}" type="presParOf" srcId="{45332C59-BB2D-4985-BE74-9F800E5627EB}" destId="{BFD7F5C3-CC1E-4FEA-A409-B020442D383B}" srcOrd="0" destOrd="0" presId="urn:microsoft.com/office/officeart/2018/5/layout/IconCircleLabelList"/>
    <dgm:cxn modelId="{C08E00F2-C81F-4FF7-95FD-98E01AD854BB}" type="presParOf" srcId="{45332C59-BB2D-4985-BE74-9F800E5627EB}" destId="{EB5D8023-BB98-4BD4-829D-2BE8808B7D9C}" srcOrd="1" destOrd="0" presId="urn:microsoft.com/office/officeart/2018/5/layout/IconCircleLabelList"/>
    <dgm:cxn modelId="{7ED6C3C6-7D19-4D5B-AF79-0D29001E2665}" type="presParOf" srcId="{45332C59-BB2D-4985-BE74-9F800E5627EB}" destId="{CF513A15-BCAD-4CDB-B3B4-C356BFCA7662}" srcOrd="2" destOrd="0" presId="urn:microsoft.com/office/officeart/2018/5/layout/IconCircleLabelList"/>
    <dgm:cxn modelId="{FDC3DD0E-6825-4B8A-9EF9-F9CF4B2125C4}" type="presParOf" srcId="{45332C59-BB2D-4985-BE74-9F800E5627EB}" destId="{528910D2-8DF4-4C96-BDA4-A2A93D63DE70}" srcOrd="3" destOrd="0" presId="urn:microsoft.com/office/officeart/2018/5/layout/IconCircleLabelList"/>
    <dgm:cxn modelId="{C0D7B817-37E0-4281-BE8B-A5C63D3B4AAA}" type="presParOf" srcId="{362901AD-A6C9-4401-9597-F7DD5750E2EE}" destId="{4F685413-B7CC-4619-9C9D-3B42079CA09C}" srcOrd="3" destOrd="0" presId="urn:microsoft.com/office/officeart/2018/5/layout/IconCircleLabelList"/>
    <dgm:cxn modelId="{148AEA01-55F1-4FAB-8D02-C563DDE5D4B5}" type="presParOf" srcId="{362901AD-A6C9-4401-9597-F7DD5750E2EE}" destId="{E57B03FD-1593-49C4-AB6D-518250E2A154}" srcOrd="4" destOrd="0" presId="urn:microsoft.com/office/officeart/2018/5/layout/IconCircleLabelList"/>
    <dgm:cxn modelId="{34DF73DE-8908-4DD3-87BE-B0164D909F6B}" type="presParOf" srcId="{E57B03FD-1593-49C4-AB6D-518250E2A154}" destId="{D2D8F7C7-A5B6-4A98-80F2-0AC6BA70799F}" srcOrd="0" destOrd="0" presId="urn:microsoft.com/office/officeart/2018/5/layout/IconCircleLabelList"/>
    <dgm:cxn modelId="{1BA33B2A-FE39-4723-9EA9-F2238168C438}" type="presParOf" srcId="{E57B03FD-1593-49C4-AB6D-518250E2A154}" destId="{923AA475-855F-4A70-A7B1-16A87FD4EE6B}" srcOrd="1" destOrd="0" presId="urn:microsoft.com/office/officeart/2018/5/layout/IconCircleLabelList"/>
    <dgm:cxn modelId="{8F63836B-3A59-4BBD-9F8C-5B70B2044CF7}" type="presParOf" srcId="{E57B03FD-1593-49C4-AB6D-518250E2A154}" destId="{710AB9BB-A9BE-49F8-B373-30BD7D14E498}" srcOrd="2" destOrd="0" presId="urn:microsoft.com/office/officeart/2018/5/layout/IconCircleLabelList"/>
    <dgm:cxn modelId="{E334363A-1283-4328-95C8-24A79D991F4F}" type="presParOf" srcId="{E57B03FD-1593-49C4-AB6D-518250E2A154}" destId="{4FF512AE-2CFC-4578-998F-217B328AA8C6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5A9C842F-0BB7-49F2-84CC-151F2FC080DD}" type="doc">
      <dgm:prSet loTypeId="urn:microsoft.com/office/officeart/2005/8/layout/vList3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ro-RO"/>
        </a:p>
      </dgm:t>
    </dgm:pt>
    <dgm:pt modelId="{524A376B-B460-4CA3-80BD-071363B48F55}">
      <dgm:prSet/>
      <dgm:spPr/>
      <dgm:t>
        <a:bodyPr/>
        <a:lstStyle/>
        <a:p>
          <a:r>
            <a:rPr lang="en-US" dirty="0"/>
            <a:t>Migrated checks</a:t>
          </a:r>
          <a:endParaRPr lang="ro-RO" dirty="0"/>
        </a:p>
      </dgm:t>
    </dgm:pt>
    <dgm:pt modelId="{BA323EC8-81F6-4ACB-8A3A-5B99AC27A7F4}" type="parTrans" cxnId="{58773939-F585-4784-A3C9-AC67251D11DF}">
      <dgm:prSet/>
      <dgm:spPr/>
      <dgm:t>
        <a:bodyPr/>
        <a:lstStyle/>
        <a:p>
          <a:endParaRPr lang="ro-RO"/>
        </a:p>
      </dgm:t>
    </dgm:pt>
    <dgm:pt modelId="{C8DF1E31-854C-4A30-93E6-96CB4CA506BF}" type="sibTrans" cxnId="{58773939-F585-4784-A3C9-AC67251D11DF}">
      <dgm:prSet/>
      <dgm:spPr/>
      <dgm:t>
        <a:bodyPr/>
        <a:lstStyle/>
        <a:p>
          <a:endParaRPr lang="ro-RO"/>
        </a:p>
      </dgm:t>
    </dgm:pt>
    <dgm:pt modelId="{546CFE53-24A1-4806-88B4-223A29C44778}">
      <dgm:prSet/>
      <dgm:spPr/>
      <dgm:t>
        <a:bodyPr/>
        <a:lstStyle/>
        <a:p>
          <a:r>
            <a:rPr lang="en-US" dirty="0"/>
            <a:t>Other areas</a:t>
          </a:r>
          <a:endParaRPr lang="ro-RO" dirty="0"/>
        </a:p>
      </dgm:t>
    </dgm:pt>
    <dgm:pt modelId="{2AAFCC5F-D633-42A7-A04A-76BB521B57CE}" type="parTrans" cxnId="{6D231D61-C886-499D-9725-93AC95543B42}">
      <dgm:prSet/>
      <dgm:spPr/>
      <dgm:t>
        <a:bodyPr/>
        <a:lstStyle/>
        <a:p>
          <a:endParaRPr lang="ro-RO"/>
        </a:p>
      </dgm:t>
    </dgm:pt>
    <dgm:pt modelId="{25108377-7F2A-404A-8E79-21002845BBFB}" type="sibTrans" cxnId="{6D231D61-C886-499D-9725-93AC95543B42}">
      <dgm:prSet/>
      <dgm:spPr/>
      <dgm:t>
        <a:bodyPr/>
        <a:lstStyle/>
        <a:p>
          <a:endParaRPr lang="ro-RO"/>
        </a:p>
      </dgm:t>
    </dgm:pt>
    <dgm:pt modelId="{A2992423-FB01-4AEB-A43C-94A6264A792B}" type="pres">
      <dgm:prSet presAssocID="{5A9C842F-0BB7-49F2-84CC-151F2FC080DD}" presName="linearFlow" presStyleCnt="0">
        <dgm:presLayoutVars>
          <dgm:dir/>
          <dgm:resizeHandles val="exact"/>
        </dgm:presLayoutVars>
      </dgm:prSet>
      <dgm:spPr/>
    </dgm:pt>
    <dgm:pt modelId="{1BD8612F-C788-433A-AFDF-E56BE6412B05}" type="pres">
      <dgm:prSet presAssocID="{524A376B-B460-4CA3-80BD-071363B48F55}" presName="composite" presStyleCnt="0"/>
      <dgm:spPr/>
    </dgm:pt>
    <dgm:pt modelId="{7556140D-4946-46C1-9369-53A77B09490B}" type="pres">
      <dgm:prSet presAssocID="{524A376B-B460-4CA3-80BD-071363B48F55}" presName="imgShp" presStyleLbl="fgImgPlace1" presStyleIdx="0" presStyleCnt="2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box Checked with solid fill"/>
        </a:ext>
      </dgm:extLst>
    </dgm:pt>
    <dgm:pt modelId="{D9C573EA-18C9-4B9A-BACD-BF56AC9BD129}" type="pres">
      <dgm:prSet presAssocID="{524A376B-B460-4CA3-80BD-071363B48F55}" presName="txShp" presStyleLbl="node1" presStyleIdx="0" presStyleCnt="2">
        <dgm:presLayoutVars>
          <dgm:bulletEnabled val="1"/>
        </dgm:presLayoutVars>
      </dgm:prSet>
      <dgm:spPr/>
    </dgm:pt>
    <dgm:pt modelId="{12EB56ED-47B2-4CB9-9DB7-BD35EA905FA3}" type="pres">
      <dgm:prSet presAssocID="{C8DF1E31-854C-4A30-93E6-96CB4CA506BF}" presName="spacing" presStyleCnt="0"/>
      <dgm:spPr/>
    </dgm:pt>
    <dgm:pt modelId="{666CD3EC-0F66-46F2-9A90-E5A809EF4649}" type="pres">
      <dgm:prSet presAssocID="{546CFE53-24A1-4806-88B4-223A29C44778}" presName="composite" presStyleCnt="0"/>
      <dgm:spPr/>
    </dgm:pt>
    <dgm:pt modelId="{75D6F389-9040-4294-ADC7-764D932A93AE}" type="pres">
      <dgm:prSet presAssocID="{546CFE53-24A1-4806-88B4-223A29C44778}" presName="imgShp" presStyleLbl="fgImgPlace1" presStyleIdx="1" presStyleCnt="2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box Checked with solid fill"/>
        </a:ext>
      </dgm:extLst>
    </dgm:pt>
    <dgm:pt modelId="{AE83F065-6168-4693-B982-CEBEE82A6A9B}" type="pres">
      <dgm:prSet presAssocID="{546CFE53-24A1-4806-88B4-223A29C44778}" presName="txShp" presStyleLbl="node1" presStyleIdx="1" presStyleCnt="2">
        <dgm:presLayoutVars>
          <dgm:bulletEnabled val="1"/>
        </dgm:presLayoutVars>
      </dgm:prSet>
      <dgm:spPr/>
    </dgm:pt>
  </dgm:ptLst>
  <dgm:cxnLst>
    <dgm:cxn modelId="{58773939-F585-4784-A3C9-AC67251D11DF}" srcId="{5A9C842F-0BB7-49F2-84CC-151F2FC080DD}" destId="{524A376B-B460-4CA3-80BD-071363B48F55}" srcOrd="0" destOrd="0" parTransId="{BA323EC8-81F6-4ACB-8A3A-5B99AC27A7F4}" sibTransId="{C8DF1E31-854C-4A30-93E6-96CB4CA506BF}"/>
    <dgm:cxn modelId="{6D231D61-C886-499D-9725-93AC95543B42}" srcId="{5A9C842F-0BB7-49F2-84CC-151F2FC080DD}" destId="{546CFE53-24A1-4806-88B4-223A29C44778}" srcOrd="1" destOrd="0" parTransId="{2AAFCC5F-D633-42A7-A04A-76BB521B57CE}" sibTransId="{25108377-7F2A-404A-8E79-21002845BBFB}"/>
    <dgm:cxn modelId="{3335C14F-9C62-4B3B-A6A4-F2DD088B1EF7}" type="presOf" srcId="{546CFE53-24A1-4806-88B4-223A29C44778}" destId="{AE83F065-6168-4693-B982-CEBEE82A6A9B}" srcOrd="0" destOrd="0" presId="urn:microsoft.com/office/officeart/2005/8/layout/vList3"/>
    <dgm:cxn modelId="{F882D970-C9C4-4275-8F65-411242648048}" type="presOf" srcId="{5A9C842F-0BB7-49F2-84CC-151F2FC080DD}" destId="{A2992423-FB01-4AEB-A43C-94A6264A792B}" srcOrd="0" destOrd="0" presId="urn:microsoft.com/office/officeart/2005/8/layout/vList3"/>
    <dgm:cxn modelId="{5D2164CD-280C-4338-8469-915EF18AEAB9}" type="presOf" srcId="{524A376B-B460-4CA3-80BD-071363B48F55}" destId="{D9C573EA-18C9-4B9A-BACD-BF56AC9BD129}" srcOrd="0" destOrd="0" presId="urn:microsoft.com/office/officeart/2005/8/layout/vList3"/>
    <dgm:cxn modelId="{622CB2B4-6B7A-4471-8AED-3A06789D3FB5}" type="presParOf" srcId="{A2992423-FB01-4AEB-A43C-94A6264A792B}" destId="{1BD8612F-C788-433A-AFDF-E56BE6412B05}" srcOrd="0" destOrd="0" presId="urn:microsoft.com/office/officeart/2005/8/layout/vList3"/>
    <dgm:cxn modelId="{0F572D1D-8AEF-417F-86F5-640105A7CF32}" type="presParOf" srcId="{1BD8612F-C788-433A-AFDF-E56BE6412B05}" destId="{7556140D-4946-46C1-9369-53A77B09490B}" srcOrd="0" destOrd="0" presId="urn:microsoft.com/office/officeart/2005/8/layout/vList3"/>
    <dgm:cxn modelId="{ADC257BB-9F2D-47A3-A2C3-51066B38F6A2}" type="presParOf" srcId="{1BD8612F-C788-433A-AFDF-E56BE6412B05}" destId="{D9C573EA-18C9-4B9A-BACD-BF56AC9BD129}" srcOrd="1" destOrd="0" presId="urn:microsoft.com/office/officeart/2005/8/layout/vList3"/>
    <dgm:cxn modelId="{F49BE1DE-0C50-4FCA-A759-657AD4CF0056}" type="presParOf" srcId="{A2992423-FB01-4AEB-A43C-94A6264A792B}" destId="{12EB56ED-47B2-4CB9-9DB7-BD35EA905FA3}" srcOrd="1" destOrd="0" presId="urn:microsoft.com/office/officeart/2005/8/layout/vList3"/>
    <dgm:cxn modelId="{1B42E85C-0CCF-4A7B-93AD-BB4A76885C11}" type="presParOf" srcId="{A2992423-FB01-4AEB-A43C-94A6264A792B}" destId="{666CD3EC-0F66-46F2-9A90-E5A809EF4649}" srcOrd="2" destOrd="0" presId="urn:microsoft.com/office/officeart/2005/8/layout/vList3"/>
    <dgm:cxn modelId="{A93552CA-0A29-464D-8B39-8B2A68FE260C}" type="presParOf" srcId="{666CD3EC-0F66-46F2-9A90-E5A809EF4649}" destId="{75D6F389-9040-4294-ADC7-764D932A93AE}" srcOrd="0" destOrd="0" presId="urn:microsoft.com/office/officeart/2005/8/layout/vList3"/>
    <dgm:cxn modelId="{B298DE6C-9BC5-40BE-A1F8-90CA28776F28}" type="presParOf" srcId="{666CD3EC-0F66-46F2-9A90-E5A809EF4649}" destId="{AE83F065-6168-4693-B982-CEBEE82A6A9B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854B52F9-053E-4F1A-ACAB-E515CCE9E71C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o-RO"/>
        </a:p>
      </dgm:t>
    </dgm:pt>
    <dgm:pt modelId="{99BECA64-A621-4A4C-9471-F91CEEE51088}">
      <dgm:prSet phldrT="[Text]"/>
      <dgm:spPr/>
      <dgm:t>
        <a:bodyPr/>
        <a:lstStyle/>
        <a:p>
          <a:r>
            <a:rPr lang="en-US" dirty="0"/>
            <a:t>Code</a:t>
          </a:r>
          <a:endParaRPr lang="ro-RO" dirty="0"/>
        </a:p>
      </dgm:t>
    </dgm:pt>
    <dgm:pt modelId="{EFB3E037-B579-4301-9B4F-5D489808CA3B}" type="parTrans" cxnId="{6E02439A-0633-4381-A629-25DDEED78FD9}">
      <dgm:prSet/>
      <dgm:spPr/>
      <dgm:t>
        <a:bodyPr/>
        <a:lstStyle/>
        <a:p>
          <a:endParaRPr lang="ro-RO"/>
        </a:p>
      </dgm:t>
    </dgm:pt>
    <dgm:pt modelId="{04B81F94-CBFF-4A46-8950-01329908CF2A}" type="sibTrans" cxnId="{6E02439A-0633-4381-A629-25DDEED78FD9}">
      <dgm:prSet/>
      <dgm:spPr/>
      <dgm:t>
        <a:bodyPr/>
        <a:lstStyle/>
        <a:p>
          <a:endParaRPr lang="ro-RO"/>
        </a:p>
      </dgm:t>
    </dgm:pt>
    <dgm:pt modelId="{A297EDE8-0148-4ECF-A779-442E2550BF3B}">
      <dgm:prSet phldrT="[Text]" custT="1"/>
      <dgm:spPr/>
      <dgm:t>
        <a:bodyPr/>
        <a:lstStyle/>
        <a:p>
          <a:r>
            <a:rPr lang="en-US" sz="2000" dirty="0"/>
            <a:t>parse module</a:t>
          </a:r>
          <a:endParaRPr lang="ro-RO" sz="2000" dirty="0"/>
        </a:p>
      </dgm:t>
    </dgm:pt>
    <dgm:pt modelId="{9217EB93-C6BF-4D92-AD0B-24919DD7620A}" type="parTrans" cxnId="{6E2431B4-A140-465A-85C3-F2CB10247045}">
      <dgm:prSet/>
      <dgm:spPr/>
      <dgm:t>
        <a:bodyPr/>
        <a:lstStyle/>
        <a:p>
          <a:endParaRPr lang="ro-RO"/>
        </a:p>
      </dgm:t>
    </dgm:pt>
    <dgm:pt modelId="{266F8483-7924-4E8C-A822-F3DD0DEF51E4}" type="sibTrans" cxnId="{6E2431B4-A140-465A-85C3-F2CB10247045}">
      <dgm:prSet/>
      <dgm:spPr/>
      <dgm:t>
        <a:bodyPr/>
        <a:lstStyle/>
        <a:p>
          <a:endParaRPr lang="ro-RO"/>
        </a:p>
      </dgm:t>
    </dgm:pt>
    <dgm:pt modelId="{B94F1C8E-1BA5-4D07-8641-0059696AA5E0}">
      <dgm:prSet phldrT="[Text]"/>
      <dgm:spPr/>
      <dgm:t>
        <a:bodyPr/>
        <a:lstStyle/>
        <a:p>
          <a:r>
            <a:rPr lang="en-US" dirty="0"/>
            <a:t>Select checks</a:t>
          </a:r>
          <a:endParaRPr lang="ro-RO" dirty="0"/>
        </a:p>
      </dgm:t>
    </dgm:pt>
    <dgm:pt modelId="{F48BA275-6E43-47F9-A5A8-CC7BE5DF86B9}" type="parTrans" cxnId="{5CF41D0F-95B4-46B3-BE15-B49E792D09DB}">
      <dgm:prSet/>
      <dgm:spPr/>
      <dgm:t>
        <a:bodyPr/>
        <a:lstStyle/>
        <a:p>
          <a:endParaRPr lang="ro-RO"/>
        </a:p>
      </dgm:t>
    </dgm:pt>
    <dgm:pt modelId="{4AA7CFB4-6AE7-4007-96AE-C3243DC0110C}" type="sibTrans" cxnId="{5CF41D0F-95B4-46B3-BE15-B49E792D09DB}">
      <dgm:prSet/>
      <dgm:spPr/>
      <dgm:t>
        <a:bodyPr/>
        <a:lstStyle/>
        <a:p>
          <a:endParaRPr lang="ro-RO"/>
        </a:p>
      </dgm:t>
    </dgm:pt>
    <dgm:pt modelId="{13BD6A2A-6E8B-4DB0-A0FD-7144661EDA41}">
      <dgm:prSet phldrT="[Text]" custT="1"/>
      <dgm:spPr/>
      <dgm:t>
        <a:bodyPr/>
        <a:lstStyle/>
        <a:p>
          <a:r>
            <a:rPr lang="en-US" sz="2000" dirty="0"/>
            <a:t>should</a:t>
          </a:r>
          <a:br>
            <a:rPr lang="en-US" sz="2000" dirty="0"/>
          </a:br>
          <a:r>
            <a:rPr lang="en-US" sz="2000" dirty="0"/>
            <a:t>Run</a:t>
          </a:r>
          <a:endParaRPr lang="ro-RO" sz="2000" dirty="0"/>
        </a:p>
      </dgm:t>
    </dgm:pt>
    <dgm:pt modelId="{711CD71C-CE65-4E7E-8BE5-BE6F00AA7EEF}" type="parTrans" cxnId="{37538FCA-A4C3-4545-B1A2-B587E394D651}">
      <dgm:prSet/>
      <dgm:spPr/>
      <dgm:t>
        <a:bodyPr/>
        <a:lstStyle/>
        <a:p>
          <a:endParaRPr lang="ro-RO"/>
        </a:p>
      </dgm:t>
    </dgm:pt>
    <dgm:pt modelId="{42ACD2CA-7821-4CFB-802D-06FDE033CDB5}" type="sibTrans" cxnId="{37538FCA-A4C3-4545-B1A2-B587E394D651}">
      <dgm:prSet/>
      <dgm:spPr/>
      <dgm:t>
        <a:bodyPr/>
        <a:lstStyle/>
        <a:p>
          <a:endParaRPr lang="ro-RO"/>
        </a:p>
      </dgm:t>
    </dgm:pt>
    <dgm:pt modelId="{E67C01E5-231F-4CDA-A807-E3D9B582D743}">
      <dgm:prSet phldrT="[Text]"/>
      <dgm:spPr/>
      <dgm:t>
        <a:bodyPr/>
        <a:lstStyle/>
        <a:p>
          <a:r>
            <a:rPr lang="en-US" dirty="0"/>
            <a:t>Run</a:t>
          </a:r>
          <a:br>
            <a:rPr lang="en-US" dirty="0"/>
          </a:br>
          <a:r>
            <a:rPr lang="en-US" dirty="0"/>
            <a:t>checks</a:t>
          </a:r>
          <a:endParaRPr lang="ro-RO" dirty="0"/>
        </a:p>
      </dgm:t>
    </dgm:pt>
    <dgm:pt modelId="{467AD0C6-D967-4F7E-BA36-C5E067E3304C}" type="parTrans" cxnId="{7DB29368-08CD-4553-9CE5-39C344490DAA}">
      <dgm:prSet/>
      <dgm:spPr/>
      <dgm:t>
        <a:bodyPr/>
        <a:lstStyle/>
        <a:p>
          <a:endParaRPr lang="ro-RO"/>
        </a:p>
      </dgm:t>
    </dgm:pt>
    <dgm:pt modelId="{995EC38D-DC08-44E3-A57E-390A7F2C150F}" type="sibTrans" cxnId="{7DB29368-08CD-4553-9CE5-39C344490DAA}">
      <dgm:prSet/>
      <dgm:spPr/>
      <dgm:t>
        <a:bodyPr/>
        <a:lstStyle/>
        <a:p>
          <a:endParaRPr lang="ro-RO"/>
        </a:p>
      </dgm:t>
    </dgm:pt>
    <dgm:pt modelId="{9ED56429-9A8B-46D4-988F-636B09D4D5BE}">
      <dgm:prSet phldrT="[Text]" custT="1"/>
      <dgm:spPr/>
      <dgm:t>
        <a:bodyPr/>
        <a:lstStyle/>
        <a:p>
          <a:r>
            <a:rPr lang="en-US" sz="2000" dirty="0"/>
            <a:t>analyze</a:t>
          </a:r>
          <a:endParaRPr lang="ro-RO" sz="2000" dirty="0"/>
        </a:p>
      </dgm:t>
    </dgm:pt>
    <dgm:pt modelId="{57728602-0839-4C9A-9344-9A29D98F07CC}" type="parTrans" cxnId="{A97C8EFA-9689-4E5D-BDD7-8FF311C58F78}">
      <dgm:prSet/>
      <dgm:spPr/>
      <dgm:t>
        <a:bodyPr/>
        <a:lstStyle/>
        <a:p>
          <a:endParaRPr lang="ro-RO"/>
        </a:p>
      </dgm:t>
    </dgm:pt>
    <dgm:pt modelId="{3ECE7F02-F1E7-465C-893C-F9EA75520119}" type="sibTrans" cxnId="{A97C8EFA-9689-4E5D-BDD7-8FF311C58F78}">
      <dgm:prSet/>
      <dgm:spPr/>
      <dgm:t>
        <a:bodyPr/>
        <a:lstStyle/>
        <a:p>
          <a:endParaRPr lang="ro-RO"/>
        </a:p>
      </dgm:t>
    </dgm:pt>
    <dgm:pt modelId="{73680150-DF95-4FDD-A3EF-FB8938C3E3D7}" type="pres">
      <dgm:prSet presAssocID="{854B52F9-053E-4F1A-ACAB-E515CCE9E71C}" presName="rootnode" presStyleCnt="0">
        <dgm:presLayoutVars>
          <dgm:chMax/>
          <dgm:chPref/>
          <dgm:dir/>
          <dgm:animLvl val="lvl"/>
        </dgm:presLayoutVars>
      </dgm:prSet>
      <dgm:spPr/>
    </dgm:pt>
    <dgm:pt modelId="{759C0029-404B-40BB-8F28-A11084A8B85F}" type="pres">
      <dgm:prSet presAssocID="{99BECA64-A621-4A4C-9471-F91CEEE51088}" presName="composite" presStyleCnt="0"/>
      <dgm:spPr/>
    </dgm:pt>
    <dgm:pt modelId="{BDFB5B8A-BAAC-48D0-9C51-D6B5E97BC377}" type="pres">
      <dgm:prSet presAssocID="{99BECA64-A621-4A4C-9471-F91CEEE51088}" presName="bentUpArrow1" presStyleLbl="alignImgPlace1" presStyleIdx="0" presStyleCnt="2"/>
      <dgm:spPr/>
    </dgm:pt>
    <dgm:pt modelId="{8FE240F2-B00E-4F1D-83C9-40D1D49FB43C}" type="pres">
      <dgm:prSet presAssocID="{99BECA64-A621-4A4C-9471-F91CEEE51088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</dgm:pt>
    <dgm:pt modelId="{FBB706E7-EC3C-4A6A-9690-02EEBA270BA4}" type="pres">
      <dgm:prSet presAssocID="{99BECA64-A621-4A4C-9471-F91CEEE51088}" presName="ChildText" presStyleLbl="revTx" presStyleIdx="0" presStyleCnt="3" custScaleX="116186">
        <dgm:presLayoutVars>
          <dgm:chMax val="0"/>
          <dgm:chPref val="0"/>
          <dgm:bulletEnabled val="1"/>
        </dgm:presLayoutVars>
      </dgm:prSet>
      <dgm:spPr/>
    </dgm:pt>
    <dgm:pt modelId="{2931A8FB-282E-4415-9737-0352E2B2EA44}" type="pres">
      <dgm:prSet presAssocID="{04B81F94-CBFF-4A46-8950-01329908CF2A}" presName="sibTrans" presStyleCnt="0"/>
      <dgm:spPr/>
    </dgm:pt>
    <dgm:pt modelId="{263D5476-094D-4C2F-8BB1-AB10604AE990}" type="pres">
      <dgm:prSet presAssocID="{B94F1C8E-1BA5-4D07-8641-0059696AA5E0}" presName="composite" presStyleCnt="0"/>
      <dgm:spPr/>
    </dgm:pt>
    <dgm:pt modelId="{F2B6DB29-0B74-4916-BA9C-8EEBCC2C39D4}" type="pres">
      <dgm:prSet presAssocID="{B94F1C8E-1BA5-4D07-8641-0059696AA5E0}" presName="bentUpArrow1" presStyleLbl="alignImgPlace1" presStyleIdx="1" presStyleCnt="2"/>
      <dgm:spPr/>
    </dgm:pt>
    <dgm:pt modelId="{5529B679-6FEA-42A3-BCAC-47D39E1EF0D6}" type="pres">
      <dgm:prSet presAssocID="{B94F1C8E-1BA5-4D07-8641-0059696AA5E0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</dgm:pt>
    <dgm:pt modelId="{6FF91D88-A8F5-45E3-9640-1188EC9762E7}" type="pres">
      <dgm:prSet presAssocID="{B94F1C8E-1BA5-4D07-8641-0059696AA5E0}" presName="ChildText" presStyleLbl="revTx" presStyleIdx="1" presStyleCnt="3" custScaleX="140175" custLinFactNeighborX="20001" custLinFactNeighborY="63">
        <dgm:presLayoutVars>
          <dgm:chMax val="0"/>
          <dgm:chPref val="0"/>
          <dgm:bulletEnabled val="1"/>
        </dgm:presLayoutVars>
      </dgm:prSet>
      <dgm:spPr/>
    </dgm:pt>
    <dgm:pt modelId="{0FD323D6-F8E0-4533-B699-C87034256C85}" type="pres">
      <dgm:prSet presAssocID="{4AA7CFB4-6AE7-4007-96AE-C3243DC0110C}" presName="sibTrans" presStyleCnt="0"/>
      <dgm:spPr/>
    </dgm:pt>
    <dgm:pt modelId="{76491386-8D02-45BA-BAEE-64E2B0471C1C}" type="pres">
      <dgm:prSet presAssocID="{E67C01E5-231F-4CDA-A807-E3D9B582D743}" presName="composite" presStyleCnt="0"/>
      <dgm:spPr/>
    </dgm:pt>
    <dgm:pt modelId="{60909360-3B32-49EE-ABF9-2250CF22D3C1}" type="pres">
      <dgm:prSet presAssocID="{E67C01E5-231F-4CDA-A807-E3D9B582D743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</dgm:pt>
    <dgm:pt modelId="{1DF7C35B-EF74-41F4-A40E-CC71DB56FE84}" type="pres">
      <dgm:prSet presAssocID="{E67C01E5-231F-4CDA-A807-E3D9B582D743}" presName="FinalChildText" presStyleLbl="revTx" presStyleIdx="2" presStyleCnt="3" custScaleX="120196">
        <dgm:presLayoutVars>
          <dgm:chMax val="0"/>
          <dgm:chPref val="0"/>
          <dgm:bulletEnabled val="1"/>
        </dgm:presLayoutVars>
      </dgm:prSet>
      <dgm:spPr/>
    </dgm:pt>
  </dgm:ptLst>
  <dgm:cxnLst>
    <dgm:cxn modelId="{5CF41D0F-95B4-46B3-BE15-B49E792D09DB}" srcId="{854B52F9-053E-4F1A-ACAB-E515CCE9E71C}" destId="{B94F1C8E-1BA5-4D07-8641-0059696AA5E0}" srcOrd="1" destOrd="0" parTransId="{F48BA275-6E43-47F9-A5A8-CC7BE5DF86B9}" sibTransId="{4AA7CFB4-6AE7-4007-96AE-C3243DC0110C}"/>
    <dgm:cxn modelId="{9675DD5E-4820-41B1-9630-664C1449A7A3}" type="presOf" srcId="{E67C01E5-231F-4CDA-A807-E3D9B582D743}" destId="{60909360-3B32-49EE-ABF9-2250CF22D3C1}" srcOrd="0" destOrd="0" presId="urn:microsoft.com/office/officeart/2005/8/layout/StepDownProcess"/>
    <dgm:cxn modelId="{7DB29368-08CD-4553-9CE5-39C344490DAA}" srcId="{854B52F9-053E-4F1A-ACAB-E515CCE9E71C}" destId="{E67C01E5-231F-4CDA-A807-E3D9B582D743}" srcOrd="2" destOrd="0" parTransId="{467AD0C6-D967-4F7E-BA36-C5E067E3304C}" sibTransId="{995EC38D-DC08-44E3-A57E-390A7F2C150F}"/>
    <dgm:cxn modelId="{93C7A37F-B762-4528-B79D-DE2AED00965A}" type="presOf" srcId="{854B52F9-053E-4F1A-ACAB-E515CCE9E71C}" destId="{73680150-DF95-4FDD-A3EF-FB8938C3E3D7}" srcOrd="0" destOrd="0" presId="urn:microsoft.com/office/officeart/2005/8/layout/StepDownProcess"/>
    <dgm:cxn modelId="{82A48886-8444-4EA9-8913-6C5749B74D4A}" type="presOf" srcId="{13BD6A2A-6E8B-4DB0-A0FD-7144661EDA41}" destId="{6FF91D88-A8F5-45E3-9640-1188EC9762E7}" srcOrd="0" destOrd="0" presId="urn:microsoft.com/office/officeart/2005/8/layout/StepDownProcess"/>
    <dgm:cxn modelId="{26F6848C-E1E4-4CCA-8B62-0C4C2129CA3C}" type="presOf" srcId="{A297EDE8-0148-4ECF-A779-442E2550BF3B}" destId="{FBB706E7-EC3C-4A6A-9690-02EEBA270BA4}" srcOrd="0" destOrd="0" presId="urn:microsoft.com/office/officeart/2005/8/layout/StepDownProcess"/>
    <dgm:cxn modelId="{DCA0F392-7B70-4D4F-8BAF-7D3F15ED800D}" type="presOf" srcId="{B94F1C8E-1BA5-4D07-8641-0059696AA5E0}" destId="{5529B679-6FEA-42A3-BCAC-47D39E1EF0D6}" srcOrd="0" destOrd="0" presId="urn:microsoft.com/office/officeart/2005/8/layout/StepDownProcess"/>
    <dgm:cxn modelId="{6E02439A-0633-4381-A629-25DDEED78FD9}" srcId="{854B52F9-053E-4F1A-ACAB-E515CCE9E71C}" destId="{99BECA64-A621-4A4C-9471-F91CEEE51088}" srcOrd="0" destOrd="0" parTransId="{EFB3E037-B579-4301-9B4F-5D489808CA3B}" sibTransId="{04B81F94-CBFF-4A46-8950-01329908CF2A}"/>
    <dgm:cxn modelId="{884D8EA6-2EC3-451B-B906-0ECC0F611E96}" type="presOf" srcId="{9ED56429-9A8B-46D4-988F-636B09D4D5BE}" destId="{1DF7C35B-EF74-41F4-A40E-CC71DB56FE84}" srcOrd="0" destOrd="0" presId="urn:microsoft.com/office/officeart/2005/8/layout/StepDownProcess"/>
    <dgm:cxn modelId="{6E2431B4-A140-465A-85C3-F2CB10247045}" srcId="{99BECA64-A621-4A4C-9471-F91CEEE51088}" destId="{A297EDE8-0148-4ECF-A779-442E2550BF3B}" srcOrd="0" destOrd="0" parTransId="{9217EB93-C6BF-4D92-AD0B-24919DD7620A}" sibTransId="{266F8483-7924-4E8C-A822-F3DD0DEF51E4}"/>
    <dgm:cxn modelId="{37538FCA-A4C3-4545-B1A2-B587E394D651}" srcId="{B94F1C8E-1BA5-4D07-8641-0059696AA5E0}" destId="{13BD6A2A-6E8B-4DB0-A0FD-7144661EDA41}" srcOrd="0" destOrd="0" parTransId="{711CD71C-CE65-4E7E-8BE5-BE6F00AA7EEF}" sibTransId="{42ACD2CA-7821-4CFB-802D-06FDE033CDB5}"/>
    <dgm:cxn modelId="{D8C1B1E9-9D31-4D0E-972B-B22EF8BBE5E4}" type="presOf" srcId="{99BECA64-A621-4A4C-9471-F91CEEE51088}" destId="{8FE240F2-B00E-4F1D-83C9-40D1D49FB43C}" srcOrd="0" destOrd="0" presId="urn:microsoft.com/office/officeart/2005/8/layout/StepDownProcess"/>
    <dgm:cxn modelId="{A97C8EFA-9689-4E5D-BDD7-8FF311C58F78}" srcId="{E67C01E5-231F-4CDA-A807-E3D9B582D743}" destId="{9ED56429-9A8B-46D4-988F-636B09D4D5BE}" srcOrd="0" destOrd="0" parTransId="{57728602-0839-4C9A-9344-9A29D98F07CC}" sibTransId="{3ECE7F02-F1E7-465C-893C-F9EA75520119}"/>
    <dgm:cxn modelId="{EB91E63D-A2F1-409B-8DD2-8758C0C117F0}" type="presParOf" srcId="{73680150-DF95-4FDD-A3EF-FB8938C3E3D7}" destId="{759C0029-404B-40BB-8F28-A11084A8B85F}" srcOrd="0" destOrd="0" presId="urn:microsoft.com/office/officeart/2005/8/layout/StepDownProcess"/>
    <dgm:cxn modelId="{1203DD3A-AEDB-43E1-8690-D34FA9998FE9}" type="presParOf" srcId="{759C0029-404B-40BB-8F28-A11084A8B85F}" destId="{BDFB5B8A-BAAC-48D0-9C51-D6B5E97BC377}" srcOrd="0" destOrd="0" presId="urn:microsoft.com/office/officeart/2005/8/layout/StepDownProcess"/>
    <dgm:cxn modelId="{6C7E00F9-9519-4944-9DA8-5C32C3C70ED8}" type="presParOf" srcId="{759C0029-404B-40BB-8F28-A11084A8B85F}" destId="{8FE240F2-B00E-4F1D-83C9-40D1D49FB43C}" srcOrd="1" destOrd="0" presId="urn:microsoft.com/office/officeart/2005/8/layout/StepDownProcess"/>
    <dgm:cxn modelId="{56B947FB-F249-4E05-8C87-6220D0BB3D1F}" type="presParOf" srcId="{759C0029-404B-40BB-8F28-A11084A8B85F}" destId="{FBB706E7-EC3C-4A6A-9690-02EEBA270BA4}" srcOrd="2" destOrd="0" presId="urn:microsoft.com/office/officeart/2005/8/layout/StepDownProcess"/>
    <dgm:cxn modelId="{B0BD3CF6-C419-4B8D-8729-38882718AD82}" type="presParOf" srcId="{73680150-DF95-4FDD-A3EF-FB8938C3E3D7}" destId="{2931A8FB-282E-4415-9737-0352E2B2EA44}" srcOrd="1" destOrd="0" presId="urn:microsoft.com/office/officeart/2005/8/layout/StepDownProcess"/>
    <dgm:cxn modelId="{8B995C87-93C0-48F7-9A66-18E8A3AE1D78}" type="presParOf" srcId="{73680150-DF95-4FDD-A3EF-FB8938C3E3D7}" destId="{263D5476-094D-4C2F-8BB1-AB10604AE990}" srcOrd="2" destOrd="0" presId="urn:microsoft.com/office/officeart/2005/8/layout/StepDownProcess"/>
    <dgm:cxn modelId="{6FAAF538-CE2C-4D61-B760-D4C8144C4FD8}" type="presParOf" srcId="{263D5476-094D-4C2F-8BB1-AB10604AE990}" destId="{F2B6DB29-0B74-4916-BA9C-8EEBCC2C39D4}" srcOrd="0" destOrd="0" presId="urn:microsoft.com/office/officeart/2005/8/layout/StepDownProcess"/>
    <dgm:cxn modelId="{6DDD5B6D-5B50-447E-96A5-8B2878DA0A2E}" type="presParOf" srcId="{263D5476-094D-4C2F-8BB1-AB10604AE990}" destId="{5529B679-6FEA-42A3-BCAC-47D39E1EF0D6}" srcOrd="1" destOrd="0" presId="urn:microsoft.com/office/officeart/2005/8/layout/StepDownProcess"/>
    <dgm:cxn modelId="{3C1EEE15-241E-4D29-B20A-EDD6FF5E73C4}" type="presParOf" srcId="{263D5476-094D-4C2F-8BB1-AB10604AE990}" destId="{6FF91D88-A8F5-45E3-9640-1188EC9762E7}" srcOrd="2" destOrd="0" presId="urn:microsoft.com/office/officeart/2005/8/layout/StepDownProcess"/>
    <dgm:cxn modelId="{3AD04863-EC85-431A-ABA4-F7E89569EE64}" type="presParOf" srcId="{73680150-DF95-4FDD-A3EF-FB8938C3E3D7}" destId="{0FD323D6-F8E0-4533-B699-C87034256C85}" srcOrd="3" destOrd="0" presId="urn:microsoft.com/office/officeart/2005/8/layout/StepDownProcess"/>
    <dgm:cxn modelId="{93ECE0E2-3855-430D-9A74-84C20F632832}" type="presParOf" srcId="{73680150-DF95-4FDD-A3EF-FB8938C3E3D7}" destId="{76491386-8D02-45BA-BAEE-64E2B0471C1C}" srcOrd="4" destOrd="0" presId="urn:microsoft.com/office/officeart/2005/8/layout/StepDownProcess"/>
    <dgm:cxn modelId="{6C446E62-5BF1-4611-9370-6F2D0A96CD49}" type="presParOf" srcId="{76491386-8D02-45BA-BAEE-64E2B0471C1C}" destId="{60909360-3B32-49EE-ABF9-2250CF22D3C1}" srcOrd="0" destOrd="0" presId="urn:microsoft.com/office/officeart/2005/8/layout/StepDownProcess"/>
    <dgm:cxn modelId="{B27E5877-F0A2-4DE1-9A3F-A3AE3351597A}" type="presParOf" srcId="{76491386-8D02-45BA-BAEE-64E2B0471C1C}" destId="{1DF7C35B-EF74-41F4-A40E-CC71DB56FE84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9FF729-8B04-474B-BD16-522DADAAFAD1}">
      <dsp:nvSpPr>
        <dsp:cNvPr id="0" name=""/>
        <dsp:cNvSpPr/>
      </dsp:nvSpPr>
      <dsp:spPr>
        <a:xfrm>
          <a:off x="0" y="1882"/>
          <a:ext cx="369042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9525" prstMaterial="flat">
          <a:bevelT w="0" h="0" prst="coolSlant"/>
          <a:contourClr>
            <a:schemeClr val="accent2">
              <a:hueOff val="0"/>
              <a:satOff val="0"/>
              <a:lumOff val="0"/>
              <a:alphaOff val="0"/>
              <a:shade val="35000"/>
              <a:satMod val="130000"/>
            </a:schemeClr>
          </a:contourClr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608ED91-CF57-4CBE-AFB9-F2E576BA62F2}">
      <dsp:nvSpPr>
        <dsp:cNvPr id="0" name=""/>
        <dsp:cNvSpPr/>
      </dsp:nvSpPr>
      <dsp:spPr>
        <a:xfrm>
          <a:off x="0" y="1882"/>
          <a:ext cx="3690425" cy="12837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baseline="0" dirty="0"/>
            <a:t>Static code analysis tool</a:t>
          </a:r>
          <a:endParaRPr lang="ro-RO" sz="3200" kern="1200" dirty="0"/>
        </a:p>
      </dsp:txBody>
      <dsp:txXfrm>
        <a:off x="0" y="1882"/>
        <a:ext cx="3690425" cy="1283738"/>
      </dsp:txXfrm>
    </dsp:sp>
    <dsp:sp modelId="{24700C8F-DD14-442D-95C2-1F0C00829C1C}">
      <dsp:nvSpPr>
        <dsp:cNvPr id="0" name=""/>
        <dsp:cNvSpPr/>
      </dsp:nvSpPr>
      <dsp:spPr>
        <a:xfrm>
          <a:off x="0" y="1285620"/>
          <a:ext cx="3690425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9525" prstMaterial="flat">
          <a:bevelT w="0" h="0" prst="coolSlant"/>
          <a:contourClr>
            <a:schemeClr val="accent3">
              <a:hueOff val="0"/>
              <a:satOff val="0"/>
              <a:lumOff val="0"/>
              <a:alphaOff val="0"/>
              <a:shade val="35000"/>
              <a:satMod val="130000"/>
            </a:schemeClr>
          </a:contourClr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97E6AD2-6EDB-4C95-8F62-658725B52417}">
      <dsp:nvSpPr>
        <dsp:cNvPr id="0" name=""/>
        <dsp:cNvSpPr/>
      </dsp:nvSpPr>
      <dsp:spPr>
        <a:xfrm>
          <a:off x="0" y="1285620"/>
          <a:ext cx="3690425" cy="12837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baseline="0" dirty="0"/>
            <a:t>Bad practices, style checks</a:t>
          </a:r>
          <a:endParaRPr lang="ro-RO" sz="3200" kern="1200" dirty="0"/>
        </a:p>
      </dsp:txBody>
      <dsp:txXfrm>
        <a:off x="0" y="1285620"/>
        <a:ext cx="3690425" cy="1283738"/>
      </dsp:txXfrm>
    </dsp:sp>
    <dsp:sp modelId="{CC6B6DED-955B-40A9-B7BA-F5198F8F89E1}">
      <dsp:nvSpPr>
        <dsp:cNvPr id="0" name=""/>
        <dsp:cNvSpPr/>
      </dsp:nvSpPr>
      <dsp:spPr>
        <a:xfrm>
          <a:off x="0" y="2569358"/>
          <a:ext cx="3690425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9525" prstMaterial="flat">
          <a:bevelT w="0" h="0" prst="coolSlant"/>
          <a:contourClr>
            <a:schemeClr val="accent4">
              <a:hueOff val="0"/>
              <a:satOff val="0"/>
              <a:lumOff val="0"/>
              <a:alphaOff val="0"/>
              <a:shade val="35000"/>
              <a:satMod val="130000"/>
            </a:schemeClr>
          </a:contourClr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28A40EC-1BAB-4BDD-887A-14A5E841F060}">
      <dsp:nvSpPr>
        <dsp:cNvPr id="0" name=""/>
        <dsp:cNvSpPr/>
      </dsp:nvSpPr>
      <dsp:spPr>
        <a:xfrm>
          <a:off x="0" y="2569358"/>
          <a:ext cx="3690425" cy="12837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baseline="0" dirty="0"/>
            <a:t>50+ code checks</a:t>
          </a:r>
          <a:endParaRPr lang="ro-RO" sz="3200" kern="1200" dirty="0"/>
        </a:p>
      </dsp:txBody>
      <dsp:txXfrm>
        <a:off x="0" y="2569358"/>
        <a:ext cx="3690425" cy="1283738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FB5B8A-BAAC-48D0-9C51-D6B5E97BC377}">
      <dsp:nvSpPr>
        <dsp:cNvPr id="0" name=""/>
        <dsp:cNvSpPr/>
      </dsp:nvSpPr>
      <dsp:spPr>
        <a:xfrm rot="5400000">
          <a:off x="273864" y="1436931"/>
          <a:ext cx="888024" cy="101098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E240F2-B00E-4F1D-83C9-40D1D49FB43C}">
      <dsp:nvSpPr>
        <dsp:cNvPr id="0" name=""/>
        <dsp:cNvSpPr/>
      </dsp:nvSpPr>
      <dsp:spPr>
        <a:xfrm>
          <a:off x="2378" y="470645"/>
          <a:ext cx="1494909" cy="1046388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Code</a:t>
          </a:r>
          <a:endParaRPr lang="ro-RO" sz="2600" kern="1200" dirty="0"/>
        </a:p>
      </dsp:txBody>
      <dsp:txXfrm>
        <a:off x="53468" y="521735"/>
        <a:ext cx="1392729" cy="944208"/>
      </dsp:txXfrm>
    </dsp:sp>
    <dsp:sp modelId="{FBB706E7-EC3C-4A6A-9690-02EEBA270BA4}">
      <dsp:nvSpPr>
        <dsp:cNvPr id="0" name=""/>
        <dsp:cNvSpPr/>
      </dsp:nvSpPr>
      <dsp:spPr>
        <a:xfrm>
          <a:off x="1409296" y="570442"/>
          <a:ext cx="1263238" cy="8457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parse module</a:t>
          </a:r>
          <a:br>
            <a:rPr lang="en-US" sz="2000" kern="1200" dirty="0"/>
          </a:br>
          <a:r>
            <a:rPr lang="en-US" sz="2000" kern="1200" dirty="0">
              <a:solidFill>
                <a:srgbClr val="FF0000"/>
              </a:solidFill>
            </a:rPr>
            <a:t>DMD</a:t>
          </a:r>
          <a:endParaRPr lang="ro-RO" sz="2000" kern="1200" dirty="0">
            <a:solidFill>
              <a:srgbClr val="FF0000"/>
            </a:solidFill>
          </a:endParaRPr>
        </a:p>
      </dsp:txBody>
      <dsp:txXfrm>
        <a:off x="1409296" y="570442"/>
        <a:ext cx="1263238" cy="845737"/>
      </dsp:txXfrm>
    </dsp:sp>
    <dsp:sp modelId="{F2B6DB29-0B74-4916-BA9C-8EEBCC2C39D4}">
      <dsp:nvSpPr>
        <dsp:cNvPr id="0" name=""/>
        <dsp:cNvSpPr/>
      </dsp:nvSpPr>
      <dsp:spPr>
        <a:xfrm rot="5400000">
          <a:off x="1519325" y="2630477"/>
          <a:ext cx="888024" cy="101098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29B679-6FEA-42A3-BCAC-47D39E1EF0D6}">
      <dsp:nvSpPr>
        <dsp:cNvPr id="0" name=""/>
        <dsp:cNvSpPr/>
      </dsp:nvSpPr>
      <dsp:spPr>
        <a:xfrm>
          <a:off x="1284053" y="1646085"/>
          <a:ext cx="1494909" cy="1046388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Select checks</a:t>
          </a:r>
          <a:endParaRPr lang="ro-RO" sz="2600" kern="1200" dirty="0"/>
        </a:p>
      </dsp:txBody>
      <dsp:txXfrm>
        <a:off x="1335143" y="1697175"/>
        <a:ext cx="1392729" cy="944208"/>
      </dsp:txXfrm>
    </dsp:sp>
    <dsp:sp modelId="{6FF91D88-A8F5-45E3-9640-1188EC9762E7}">
      <dsp:nvSpPr>
        <dsp:cNvPr id="0" name=""/>
        <dsp:cNvSpPr/>
      </dsp:nvSpPr>
      <dsp:spPr>
        <a:xfrm>
          <a:off x="2778022" y="1746415"/>
          <a:ext cx="1524059" cy="8457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should</a:t>
          </a:r>
          <a:br>
            <a:rPr lang="en-US" sz="2000" kern="1200" dirty="0"/>
          </a:br>
          <a:r>
            <a:rPr lang="en-US" sz="2000" kern="1200" dirty="0"/>
            <a:t>Run</a:t>
          </a:r>
          <a:br>
            <a:rPr lang="en-US" sz="2000" kern="1200" dirty="0"/>
          </a:br>
          <a:r>
            <a:rPr lang="en-US" sz="2000" kern="1200" dirty="0">
              <a:solidFill>
                <a:srgbClr val="FF0000"/>
              </a:solidFill>
            </a:rPr>
            <a:t>DMD</a:t>
          </a:r>
          <a:endParaRPr lang="ro-RO" sz="2000" kern="1200" dirty="0">
            <a:solidFill>
              <a:srgbClr val="FF0000"/>
            </a:solidFill>
          </a:endParaRPr>
        </a:p>
      </dsp:txBody>
      <dsp:txXfrm>
        <a:off x="2778022" y="1746415"/>
        <a:ext cx="1524059" cy="845737"/>
      </dsp:txXfrm>
    </dsp:sp>
    <dsp:sp modelId="{60909360-3B32-49EE-ABF9-2250CF22D3C1}">
      <dsp:nvSpPr>
        <dsp:cNvPr id="0" name=""/>
        <dsp:cNvSpPr/>
      </dsp:nvSpPr>
      <dsp:spPr>
        <a:xfrm>
          <a:off x="2565728" y="2821524"/>
          <a:ext cx="1494909" cy="1046388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Run</a:t>
          </a:r>
          <a:br>
            <a:rPr lang="en-US" sz="2600" kern="1200" dirty="0"/>
          </a:br>
          <a:r>
            <a:rPr lang="en-US" sz="2600" kern="1200" dirty="0"/>
            <a:t>checks</a:t>
          </a:r>
          <a:endParaRPr lang="ro-RO" sz="2600" kern="1200" dirty="0"/>
        </a:p>
      </dsp:txBody>
      <dsp:txXfrm>
        <a:off x="2616818" y="2872614"/>
        <a:ext cx="1392729" cy="944208"/>
      </dsp:txXfrm>
    </dsp:sp>
    <dsp:sp modelId="{1DF7C35B-EF74-41F4-A40E-CC71DB56FE84}">
      <dsp:nvSpPr>
        <dsp:cNvPr id="0" name=""/>
        <dsp:cNvSpPr/>
      </dsp:nvSpPr>
      <dsp:spPr>
        <a:xfrm>
          <a:off x="3950847" y="2921321"/>
          <a:ext cx="1306837" cy="8457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analyze</a:t>
          </a:r>
          <a:br>
            <a:rPr lang="en-US" sz="2000" kern="1200" dirty="0"/>
          </a:br>
          <a:r>
            <a:rPr lang="en-US" sz="2000" kern="1200" dirty="0">
              <a:solidFill>
                <a:srgbClr val="FF0000"/>
              </a:solidFill>
            </a:rPr>
            <a:t>DMD</a:t>
          </a:r>
          <a:endParaRPr lang="ro-RO" sz="2000" kern="1200" dirty="0">
            <a:solidFill>
              <a:srgbClr val="FF0000"/>
            </a:solidFill>
          </a:endParaRPr>
        </a:p>
      </dsp:txBody>
      <dsp:txXfrm>
        <a:off x="3950847" y="2921321"/>
        <a:ext cx="1306837" cy="845737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42402E-6E8B-45DF-846C-D2B339C76AB4}">
      <dsp:nvSpPr>
        <dsp:cNvPr id="0" name=""/>
        <dsp:cNvSpPr/>
      </dsp:nvSpPr>
      <dsp:spPr>
        <a:xfrm>
          <a:off x="0" y="0"/>
          <a:ext cx="2002821" cy="386591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Build</a:t>
          </a:r>
          <a:endParaRPr lang="ro-RO" sz="2400" kern="1200" dirty="0"/>
        </a:p>
      </dsp:txBody>
      <dsp:txXfrm>
        <a:off x="0" y="1546365"/>
        <a:ext cx="2002821" cy="1546365"/>
      </dsp:txXfrm>
    </dsp:sp>
    <dsp:sp modelId="{11A4BF54-EFFE-44A2-B3FC-59EB962EC2E9}">
      <dsp:nvSpPr>
        <dsp:cNvPr id="0" name=""/>
        <dsp:cNvSpPr/>
      </dsp:nvSpPr>
      <dsp:spPr>
        <a:xfrm>
          <a:off x="359023" y="231954"/>
          <a:ext cx="1287349" cy="1287349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DA8EAA-5A9E-42A3-B2B5-6DA914AFD881}">
      <dsp:nvSpPr>
        <dsp:cNvPr id="0" name=""/>
        <dsp:cNvSpPr/>
      </dsp:nvSpPr>
      <dsp:spPr>
        <a:xfrm>
          <a:off x="2064192" y="0"/>
          <a:ext cx="2002821" cy="386591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Unit tests</a:t>
          </a:r>
          <a:endParaRPr lang="ro-RO" sz="2400" kern="1200"/>
        </a:p>
      </dsp:txBody>
      <dsp:txXfrm>
        <a:off x="2064192" y="1546365"/>
        <a:ext cx="2002821" cy="1546365"/>
      </dsp:txXfrm>
    </dsp:sp>
    <dsp:sp modelId="{BB00DFF7-49AC-4B6C-B3FF-9273956E4D01}">
      <dsp:nvSpPr>
        <dsp:cNvPr id="0" name=""/>
        <dsp:cNvSpPr/>
      </dsp:nvSpPr>
      <dsp:spPr>
        <a:xfrm>
          <a:off x="2421928" y="231954"/>
          <a:ext cx="1287349" cy="1287349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72465D-AC82-48E9-B759-AAAC94EDEFBE}">
      <dsp:nvSpPr>
        <dsp:cNvPr id="0" name=""/>
        <dsp:cNvSpPr/>
      </dsp:nvSpPr>
      <dsp:spPr>
        <a:xfrm>
          <a:off x="4127098" y="0"/>
          <a:ext cx="2002821" cy="386591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Integration tests</a:t>
          </a:r>
          <a:endParaRPr lang="ro-RO" sz="2400" kern="1200"/>
        </a:p>
      </dsp:txBody>
      <dsp:txXfrm>
        <a:off x="4127098" y="1546365"/>
        <a:ext cx="2002821" cy="1546365"/>
      </dsp:txXfrm>
    </dsp:sp>
    <dsp:sp modelId="{2A670BEA-A4C3-4ACA-B862-C7D0EA7EF8D1}">
      <dsp:nvSpPr>
        <dsp:cNvPr id="0" name=""/>
        <dsp:cNvSpPr/>
      </dsp:nvSpPr>
      <dsp:spPr>
        <a:xfrm>
          <a:off x="4484834" y="231954"/>
          <a:ext cx="1287349" cy="1287349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830408-C701-4C56-8D83-211E7946FECE}">
      <dsp:nvSpPr>
        <dsp:cNvPr id="0" name=""/>
        <dsp:cNvSpPr/>
      </dsp:nvSpPr>
      <dsp:spPr>
        <a:xfrm>
          <a:off x="245248" y="3092730"/>
          <a:ext cx="5640710" cy="579886"/>
        </a:xfrm>
        <a:prstGeom prst="left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1BE6F8-7C77-4CA7-A364-72187580CE1C}">
      <dsp:nvSpPr>
        <dsp:cNvPr id="0" name=""/>
        <dsp:cNvSpPr/>
      </dsp:nvSpPr>
      <dsp:spPr>
        <a:xfrm>
          <a:off x="1142313" y="0"/>
          <a:ext cx="4330420" cy="4330420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50D715-D88F-4515-8482-60CF99837786}">
      <dsp:nvSpPr>
        <dsp:cNvPr id="0" name=""/>
        <dsp:cNvSpPr/>
      </dsp:nvSpPr>
      <dsp:spPr>
        <a:xfrm>
          <a:off x="3307523" y="435367"/>
          <a:ext cx="2814773" cy="1025091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New 100%</a:t>
          </a:r>
          <a:br>
            <a:rPr lang="en-US" sz="2300" kern="1200"/>
          </a:br>
          <a:r>
            <a:rPr lang="en-US" sz="2300" kern="1200"/>
            <a:t>Semantic analysis</a:t>
          </a:r>
          <a:endParaRPr lang="ro-RO" sz="2300" kern="1200" dirty="0"/>
        </a:p>
      </dsp:txBody>
      <dsp:txXfrm>
        <a:off x="3357564" y="485408"/>
        <a:ext cx="2714691" cy="925009"/>
      </dsp:txXfrm>
    </dsp:sp>
    <dsp:sp modelId="{458DA7A4-4660-424F-A982-239A45D8D636}">
      <dsp:nvSpPr>
        <dsp:cNvPr id="0" name=""/>
        <dsp:cNvSpPr/>
      </dsp:nvSpPr>
      <dsp:spPr>
        <a:xfrm>
          <a:off x="3307523" y="1588595"/>
          <a:ext cx="2814773" cy="1025091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@nolint</a:t>
          </a:r>
          <a:endParaRPr lang="ro-RO" sz="2300" kern="1200" dirty="0"/>
        </a:p>
      </dsp:txBody>
      <dsp:txXfrm>
        <a:off x="3357564" y="1638636"/>
        <a:ext cx="2714691" cy="925009"/>
      </dsp:txXfrm>
    </dsp:sp>
    <dsp:sp modelId="{18B91DA9-A29A-4A7D-9472-6186B7732EC8}">
      <dsp:nvSpPr>
        <dsp:cNvPr id="0" name=""/>
        <dsp:cNvSpPr/>
      </dsp:nvSpPr>
      <dsp:spPr>
        <a:xfrm>
          <a:off x="3307523" y="2741824"/>
          <a:ext cx="2814773" cy="1025091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 err="1"/>
            <a:t>Autofix</a:t>
          </a:r>
          <a:endParaRPr lang="ro-RO" sz="2300" kern="1200" dirty="0"/>
        </a:p>
      </dsp:txBody>
      <dsp:txXfrm>
        <a:off x="3357564" y="2791865"/>
        <a:ext cx="2714691" cy="925009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465148-363F-4E9A-B2D6-B5DF4387FA7E}">
      <dsp:nvSpPr>
        <dsp:cNvPr id="0" name=""/>
        <dsp:cNvSpPr/>
      </dsp:nvSpPr>
      <dsp:spPr>
        <a:xfrm>
          <a:off x="855031" y="1133946"/>
          <a:ext cx="3401839" cy="340183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5C36E6-3FDC-4114-AFD1-213EC9D9DD77}">
      <dsp:nvSpPr>
        <dsp:cNvPr id="0" name=""/>
        <dsp:cNvSpPr/>
      </dsp:nvSpPr>
      <dsp:spPr>
        <a:xfrm>
          <a:off x="1535399" y="1814314"/>
          <a:ext cx="2041103" cy="204110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A4F1AD-7ECA-4143-B6D9-8A28A5E89E0D}">
      <dsp:nvSpPr>
        <dsp:cNvPr id="0" name=""/>
        <dsp:cNvSpPr/>
      </dsp:nvSpPr>
      <dsp:spPr>
        <a:xfrm>
          <a:off x="2215767" y="2494682"/>
          <a:ext cx="680367" cy="68036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8856D9-04BB-4F7B-965C-73D0B28FAABF}">
      <dsp:nvSpPr>
        <dsp:cNvPr id="0" name=""/>
        <dsp:cNvSpPr/>
      </dsp:nvSpPr>
      <dsp:spPr>
        <a:xfrm>
          <a:off x="4823844" y="0"/>
          <a:ext cx="1700919" cy="9922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30480" rIns="30480" bIns="3048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Dmd</a:t>
          </a:r>
          <a:r>
            <a:rPr lang="en-US" sz="2400" kern="1200" dirty="0"/>
            <a:t> as a library is usable</a:t>
          </a:r>
          <a:endParaRPr lang="ro-RO" sz="1600" kern="1200" dirty="0"/>
        </a:p>
      </dsp:txBody>
      <dsp:txXfrm>
        <a:off x="4823844" y="0"/>
        <a:ext cx="1700919" cy="992203"/>
      </dsp:txXfrm>
    </dsp:sp>
    <dsp:sp modelId="{C4338FE8-D165-4FCB-AF4D-AA397FCBE17E}">
      <dsp:nvSpPr>
        <dsp:cNvPr id="0" name=""/>
        <dsp:cNvSpPr/>
      </dsp:nvSpPr>
      <dsp:spPr>
        <a:xfrm>
          <a:off x="4398614" y="496101"/>
          <a:ext cx="42522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32ED5E-6100-430A-9252-F1B39454D01C}">
      <dsp:nvSpPr>
        <dsp:cNvPr id="0" name=""/>
        <dsp:cNvSpPr/>
      </dsp:nvSpPr>
      <dsp:spPr>
        <a:xfrm rot="5400000">
          <a:off x="2307333" y="745286"/>
          <a:ext cx="2338197" cy="1840962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BF6017-E1A6-4D29-A0E3-6FFF56ECD3E3}">
      <dsp:nvSpPr>
        <dsp:cNvPr id="0" name=""/>
        <dsp:cNvSpPr/>
      </dsp:nvSpPr>
      <dsp:spPr>
        <a:xfrm>
          <a:off x="4823844" y="992203"/>
          <a:ext cx="1700919" cy="9922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30480" rIns="30480" bIns="3048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Public</a:t>
          </a:r>
          <a:br>
            <a:rPr lang="en-US" sz="2400" kern="1200" dirty="0"/>
          </a:br>
          <a:r>
            <a:rPr lang="en-US" sz="2400" kern="1200" dirty="0"/>
            <a:t>docs</a:t>
          </a:r>
          <a:endParaRPr lang="ro-RO" sz="2400" kern="1200" dirty="0"/>
        </a:p>
      </dsp:txBody>
      <dsp:txXfrm>
        <a:off x="4823844" y="992203"/>
        <a:ext cx="1700919" cy="992203"/>
      </dsp:txXfrm>
    </dsp:sp>
    <dsp:sp modelId="{E4CF1C3B-A432-4635-AB02-F0363E01E53D}">
      <dsp:nvSpPr>
        <dsp:cNvPr id="0" name=""/>
        <dsp:cNvSpPr/>
      </dsp:nvSpPr>
      <dsp:spPr>
        <a:xfrm>
          <a:off x="4398614" y="1488304"/>
          <a:ext cx="42522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7F5FD3-E67C-429B-9F75-BBAB256A24DE}">
      <dsp:nvSpPr>
        <dsp:cNvPr id="0" name=""/>
        <dsp:cNvSpPr/>
      </dsp:nvSpPr>
      <dsp:spPr>
        <a:xfrm rot="5400000">
          <a:off x="2809218" y="1722011"/>
          <a:ext cx="1822025" cy="1353365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B0550E-0088-4BF5-9CE5-0189121FAB64}">
      <dsp:nvSpPr>
        <dsp:cNvPr id="0" name=""/>
        <dsp:cNvSpPr/>
      </dsp:nvSpPr>
      <dsp:spPr>
        <a:xfrm>
          <a:off x="4823844" y="1984406"/>
          <a:ext cx="1700919" cy="9922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30480" rIns="30480" bIns="3048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Test</a:t>
          </a:r>
          <a:br>
            <a:rPr lang="en-US" sz="2400" kern="1200" dirty="0"/>
          </a:br>
          <a:r>
            <a:rPr lang="en-US" sz="2400" kern="1200" dirty="0"/>
            <a:t>D-Scanner</a:t>
          </a:r>
          <a:endParaRPr lang="ro-RO" sz="2400" kern="1200" dirty="0"/>
        </a:p>
      </dsp:txBody>
      <dsp:txXfrm>
        <a:off x="4823844" y="1984406"/>
        <a:ext cx="1700919" cy="992203"/>
      </dsp:txXfrm>
    </dsp:sp>
    <dsp:sp modelId="{43DC9FED-BDF9-4DC8-8BA7-61EBFD510D18}">
      <dsp:nvSpPr>
        <dsp:cNvPr id="0" name=""/>
        <dsp:cNvSpPr/>
      </dsp:nvSpPr>
      <dsp:spPr>
        <a:xfrm>
          <a:off x="4398614" y="2480507"/>
          <a:ext cx="42522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9411FF-C935-4979-BEF8-C566A3FFD457}">
      <dsp:nvSpPr>
        <dsp:cNvPr id="0" name=""/>
        <dsp:cNvSpPr/>
      </dsp:nvSpPr>
      <dsp:spPr>
        <a:xfrm rot="5400000">
          <a:off x="3311726" y="2697942"/>
          <a:ext cx="1301770" cy="865768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465148-363F-4E9A-B2D6-B5DF4387FA7E}">
      <dsp:nvSpPr>
        <dsp:cNvPr id="0" name=""/>
        <dsp:cNvSpPr/>
      </dsp:nvSpPr>
      <dsp:spPr>
        <a:xfrm>
          <a:off x="827642" y="1133946"/>
          <a:ext cx="3401839" cy="340183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5C36E6-3FDC-4114-AFD1-213EC9D9DD77}">
      <dsp:nvSpPr>
        <dsp:cNvPr id="0" name=""/>
        <dsp:cNvSpPr/>
      </dsp:nvSpPr>
      <dsp:spPr>
        <a:xfrm>
          <a:off x="1508010" y="1814314"/>
          <a:ext cx="2041103" cy="204110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A4F1AD-7ECA-4143-B6D9-8A28A5E89E0D}">
      <dsp:nvSpPr>
        <dsp:cNvPr id="0" name=""/>
        <dsp:cNvSpPr/>
      </dsp:nvSpPr>
      <dsp:spPr>
        <a:xfrm>
          <a:off x="2188378" y="2494682"/>
          <a:ext cx="680367" cy="68036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8856D9-04BB-4F7B-965C-73D0B28FAABF}">
      <dsp:nvSpPr>
        <dsp:cNvPr id="0" name=""/>
        <dsp:cNvSpPr/>
      </dsp:nvSpPr>
      <dsp:spPr>
        <a:xfrm>
          <a:off x="4741677" y="0"/>
          <a:ext cx="1810475" cy="9922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30480" rIns="30480" bIns="3048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SCA Tools (compilers) are fun</a:t>
          </a:r>
          <a:endParaRPr lang="ro-RO" sz="1600" kern="1200" dirty="0"/>
        </a:p>
      </dsp:txBody>
      <dsp:txXfrm>
        <a:off x="4741677" y="0"/>
        <a:ext cx="1810475" cy="992203"/>
      </dsp:txXfrm>
    </dsp:sp>
    <dsp:sp modelId="{C4338FE8-D165-4FCB-AF4D-AA397FCBE17E}">
      <dsp:nvSpPr>
        <dsp:cNvPr id="0" name=""/>
        <dsp:cNvSpPr/>
      </dsp:nvSpPr>
      <dsp:spPr>
        <a:xfrm>
          <a:off x="4371225" y="496101"/>
          <a:ext cx="42522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32ED5E-6100-430A-9252-F1B39454D01C}">
      <dsp:nvSpPr>
        <dsp:cNvPr id="0" name=""/>
        <dsp:cNvSpPr/>
      </dsp:nvSpPr>
      <dsp:spPr>
        <a:xfrm rot="5400000">
          <a:off x="2279944" y="745286"/>
          <a:ext cx="2338197" cy="1840962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BF6017-E1A6-4D29-A0E3-6FFF56ECD3E3}">
      <dsp:nvSpPr>
        <dsp:cNvPr id="0" name=""/>
        <dsp:cNvSpPr/>
      </dsp:nvSpPr>
      <dsp:spPr>
        <a:xfrm>
          <a:off x="4796455" y="992203"/>
          <a:ext cx="1700919" cy="9922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30480" rIns="30480" bIns="3048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 is cool</a:t>
          </a:r>
          <a:endParaRPr lang="ro-RO" sz="2400" kern="1200" dirty="0"/>
        </a:p>
      </dsp:txBody>
      <dsp:txXfrm>
        <a:off x="4796455" y="992203"/>
        <a:ext cx="1700919" cy="992203"/>
      </dsp:txXfrm>
    </dsp:sp>
    <dsp:sp modelId="{E4CF1C3B-A432-4635-AB02-F0363E01E53D}">
      <dsp:nvSpPr>
        <dsp:cNvPr id="0" name=""/>
        <dsp:cNvSpPr/>
      </dsp:nvSpPr>
      <dsp:spPr>
        <a:xfrm>
          <a:off x="4371225" y="1488304"/>
          <a:ext cx="42522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7F5FD3-E67C-429B-9F75-BBAB256A24DE}">
      <dsp:nvSpPr>
        <dsp:cNvPr id="0" name=""/>
        <dsp:cNvSpPr/>
      </dsp:nvSpPr>
      <dsp:spPr>
        <a:xfrm rot="5400000">
          <a:off x="2781829" y="1722011"/>
          <a:ext cx="1822025" cy="1353365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B0550E-0088-4BF5-9CE5-0189121FAB64}">
      <dsp:nvSpPr>
        <dsp:cNvPr id="0" name=""/>
        <dsp:cNvSpPr/>
      </dsp:nvSpPr>
      <dsp:spPr>
        <a:xfrm>
          <a:off x="4796455" y="1984406"/>
          <a:ext cx="1700919" cy="9922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30480" rIns="30480" bIns="3048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Rebasing is not fun</a:t>
          </a:r>
          <a:endParaRPr lang="ro-RO" sz="2400" kern="1200" dirty="0"/>
        </a:p>
      </dsp:txBody>
      <dsp:txXfrm>
        <a:off x="4796455" y="1984406"/>
        <a:ext cx="1700919" cy="992203"/>
      </dsp:txXfrm>
    </dsp:sp>
    <dsp:sp modelId="{43DC9FED-BDF9-4DC8-8BA7-61EBFD510D18}">
      <dsp:nvSpPr>
        <dsp:cNvPr id="0" name=""/>
        <dsp:cNvSpPr/>
      </dsp:nvSpPr>
      <dsp:spPr>
        <a:xfrm>
          <a:off x="4371225" y="2480507"/>
          <a:ext cx="42522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9411FF-C935-4979-BEF8-C566A3FFD457}">
      <dsp:nvSpPr>
        <dsp:cNvPr id="0" name=""/>
        <dsp:cNvSpPr/>
      </dsp:nvSpPr>
      <dsp:spPr>
        <a:xfrm rot="5400000">
          <a:off x="3284337" y="2697942"/>
          <a:ext cx="1301770" cy="865768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62A0D6-51EC-49BD-AAB4-B393DCED46FA}">
      <dsp:nvSpPr>
        <dsp:cNvPr id="0" name=""/>
        <dsp:cNvSpPr/>
      </dsp:nvSpPr>
      <dsp:spPr>
        <a:xfrm>
          <a:off x="1488" y="1144988"/>
          <a:ext cx="2499253" cy="206136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055" tIns="59055" rIns="59055" bIns="59055" numCol="1" spcCol="1270" anchor="t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Implement DIP 9999</a:t>
          </a:r>
          <a:endParaRPr lang="ro-RO" sz="3100" kern="1200" dirty="0"/>
        </a:p>
      </dsp:txBody>
      <dsp:txXfrm>
        <a:off x="48926" y="1192426"/>
        <a:ext cx="2404377" cy="1524765"/>
      </dsp:txXfrm>
    </dsp:sp>
    <dsp:sp modelId="{7C5C2548-9BF4-4ED4-A1C5-A68BC6F1CA87}">
      <dsp:nvSpPr>
        <dsp:cNvPr id="0" name=""/>
        <dsp:cNvSpPr/>
      </dsp:nvSpPr>
      <dsp:spPr>
        <a:xfrm>
          <a:off x="1413694" y="1595321"/>
          <a:ext cx="2797285" cy="2797285"/>
        </a:xfrm>
        <a:prstGeom prst="leftCircularArrow">
          <a:avLst>
            <a:gd name="adj1" fmla="val 3348"/>
            <a:gd name="adj2" fmla="val 413914"/>
            <a:gd name="adj3" fmla="val 2230809"/>
            <a:gd name="adj4" fmla="val 9065873"/>
            <a:gd name="adj5" fmla="val 3906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C17C375-D56B-40FF-BF2A-B28F20E50639}">
      <dsp:nvSpPr>
        <dsp:cNvPr id="0" name=""/>
        <dsp:cNvSpPr/>
      </dsp:nvSpPr>
      <dsp:spPr>
        <a:xfrm>
          <a:off x="565942" y="2737472"/>
          <a:ext cx="2221558" cy="88344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40640" rIns="6096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DMD</a:t>
          </a:r>
          <a:endParaRPr lang="ro-RO" sz="3200" kern="1200" dirty="0"/>
        </a:p>
      </dsp:txBody>
      <dsp:txXfrm>
        <a:off x="591817" y="2763347"/>
        <a:ext cx="2169808" cy="831690"/>
      </dsp:txXfrm>
    </dsp:sp>
    <dsp:sp modelId="{EE318E2E-86DB-41C3-95C9-F61407C4066E}">
      <dsp:nvSpPr>
        <dsp:cNvPr id="0" name=""/>
        <dsp:cNvSpPr/>
      </dsp:nvSpPr>
      <dsp:spPr>
        <a:xfrm>
          <a:off x="3224409" y="1144988"/>
          <a:ext cx="2499253" cy="206136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055" tIns="59055" rIns="59055" bIns="59055" numCol="1" spcCol="1270" anchor="t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Replicate DIP 9999</a:t>
          </a:r>
          <a:endParaRPr lang="ro-RO" sz="3100" kern="1200" dirty="0"/>
        </a:p>
      </dsp:txBody>
      <dsp:txXfrm>
        <a:off x="3271847" y="1634146"/>
        <a:ext cx="2404377" cy="1524765"/>
      </dsp:txXfrm>
    </dsp:sp>
    <dsp:sp modelId="{AA40854A-2488-4055-A14F-ACB0382470CE}">
      <dsp:nvSpPr>
        <dsp:cNvPr id="0" name=""/>
        <dsp:cNvSpPr/>
      </dsp:nvSpPr>
      <dsp:spPr>
        <a:xfrm>
          <a:off x="4598427" y="-138216"/>
          <a:ext cx="3126870" cy="3126870"/>
        </a:xfrm>
        <a:prstGeom prst="circularArrow">
          <a:avLst>
            <a:gd name="adj1" fmla="val 2995"/>
            <a:gd name="adj2" fmla="val 367211"/>
            <a:gd name="adj3" fmla="val 19457278"/>
            <a:gd name="adj4" fmla="val 12575511"/>
            <a:gd name="adj5" fmla="val 3494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7AAB700-7FC5-47AB-9ADA-38A5E744F95F}">
      <dsp:nvSpPr>
        <dsp:cNvPr id="0" name=""/>
        <dsp:cNvSpPr/>
      </dsp:nvSpPr>
      <dsp:spPr>
        <a:xfrm>
          <a:off x="3779799" y="703268"/>
          <a:ext cx="2221558" cy="88344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40640" rIns="6096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 err="1"/>
            <a:t>Libdparse</a:t>
          </a:r>
          <a:endParaRPr lang="ro-RO" sz="3200" kern="1200" dirty="0"/>
        </a:p>
      </dsp:txBody>
      <dsp:txXfrm>
        <a:off x="3805674" y="729143"/>
        <a:ext cx="2169808" cy="831690"/>
      </dsp:txXfrm>
    </dsp:sp>
    <dsp:sp modelId="{E103C4A5-9BEB-4C58-AC3C-F9FB82B4CDC1}">
      <dsp:nvSpPr>
        <dsp:cNvPr id="0" name=""/>
        <dsp:cNvSpPr/>
      </dsp:nvSpPr>
      <dsp:spPr>
        <a:xfrm>
          <a:off x="6447329" y="1144988"/>
          <a:ext cx="2499253" cy="206136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055" tIns="59055" rIns="59055" bIns="59055" numCol="1" spcCol="1270" anchor="t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Update library version</a:t>
          </a:r>
          <a:endParaRPr lang="ro-RO" sz="3100" kern="1200" dirty="0"/>
        </a:p>
      </dsp:txBody>
      <dsp:txXfrm>
        <a:off x="6494767" y="1192426"/>
        <a:ext cx="2404377" cy="1524765"/>
      </dsp:txXfrm>
    </dsp:sp>
    <dsp:sp modelId="{E056747F-0069-4B50-95F3-DB1E38D69DA8}">
      <dsp:nvSpPr>
        <dsp:cNvPr id="0" name=""/>
        <dsp:cNvSpPr/>
      </dsp:nvSpPr>
      <dsp:spPr>
        <a:xfrm>
          <a:off x="7002719" y="2764629"/>
          <a:ext cx="2221558" cy="88344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40640" rIns="6096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D-Scanner</a:t>
          </a:r>
          <a:endParaRPr lang="ro-RO" sz="3200" kern="1200" dirty="0"/>
        </a:p>
      </dsp:txBody>
      <dsp:txXfrm>
        <a:off x="7028594" y="2790504"/>
        <a:ext cx="2169808" cy="83169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D23B69-C5F2-4813-AE1E-840598FC534C}">
      <dsp:nvSpPr>
        <dsp:cNvPr id="0" name=""/>
        <dsp:cNvSpPr/>
      </dsp:nvSpPr>
      <dsp:spPr>
        <a:xfrm>
          <a:off x="0" y="0"/>
          <a:ext cx="3046988" cy="3046988"/>
        </a:xfrm>
        <a:prstGeom prst="pie">
          <a:avLst>
            <a:gd name="adj1" fmla="val 5400000"/>
            <a:gd name="adj2" fmla="val 1620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4C1454-559D-4166-A3F0-E4D5E046EBA4}">
      <dsp:nvSpPr>
        <dsp:cNvPr id="0" name=""/>
        <dsp:cNvSpPr/>
      </dsp:nvSpPr>
      <dsp:spPr>
        <a:xfrm>
          <a:off x="1523494" y="0"/>
          <a:ext cx="5483701" cy="304698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Hard to perform</a:t>
          </a:r>
          <a:br>
            <a:rPr lang="en-US" sz="2600" kern="1200" dirty="0"/>
          </a:br>
          <a:endParaRPr lang="ro-RO" sz="2600" kern="1200" dirty="0"/>
        </a:p>
      </dsp:txBody>
      <dsp:txXfrm>
        <a:off x="1523494" y="0"/>
        <a:ext cx="5483701" cy="914098"/>
      </dsp:txXfrm>
    </dsp:sp>
    <dsp:sp modelId="{363B1C6F-7970-4ED8-91D8-059DA9724BEF}">
      <dsp:nvSpPr>
        <dsp:cNvPr id="0" name=""/>
        <dsp:cNvSpPr/>
      </dsp:nvSpPr>
      <dsp:spPr>
        <a:xfrm>
          <a:off x="533223" y="914098"/>
          <a:ext cx="1980540" cy="1980540"/>
        </a:xfrm>
        <a:prstGeom prst="pie">
          <a:avLst>
            <a:gd name="adj1" fmla="val 5400000"/>
            <a:gd name="adj2" fmla="val 1620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432E45-783C-4444-BE00-79417475E42B}">
      <dsp:nvSpPr>
        <dsp:cNvPr id="0" name=""/>
        <dsp:cNvSpPr/>
      </dsp:nvSpPr>
      <dsp:spPr>
        <a:xfrm>
          <a:off x="1523494" y="914098"/>
          <a:ext cx="5483701" cy="198054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Already implemented</a:t>
          </a:r>
          <a:br>
            <a:rPr lang="en-US" sz="2600" kern="1200"/>
          </a:br>
          <a:endParaRPr lang="ro-RO" sz="2600" kern="1200"/>
        </a:p>
      </dsp:txBody>
      <dsp:txXfrm>
        <a:off x="1523494" y="914098"/>
        <a:ext cx="5483701" cy="914095"/>
      </dsp:txXfrm>
    </dsp:sp>
    <dsp:sp modelId="{AAA46478-B674-44BB-9D7D-29E0AB5C98A0}">
      <dsp:nvSpPr>
        <dsp:cNvPr id="0" name=""/>
        <dsp:cNvSpPr/>
      </dsp:nvSpPr>
      <dsp:spPr>
        <a:xfrm>
          <a:off x="1066446" y="1828193"/>
          <a:ext cx="914095" cy="914095"/>
        </a:xfrm>
        <a:prstGeom prst="pie">
          <a:avLst>
            <a:gd name="adj1" fmla="val 5400000"/>
            <a:gd name="adj2" fmla="val 1620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355785-DEEE-4E80-B14A-8283C5401E3E}">
      <dsp:nvSpPr>
        <dsp:cNvPr id="0" name=""/>
        <dsp:cNvSpPr/>
      </dsp:nvSpPr>
      <dsp:spPr>
        <a:xfrm>
          <a:off x="1523494" y="1828193"/>
          <a:ext cx="5483701" cy="91409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Allows more comprehensible checks</a:t>
          </a:r>
          <a:endParaRPr lang="ro-RO" sz="2600" kern="1200"/>
        </a:p>
      </dsp:txBody>
      <dsp:txXfrm>
        <a:off x="1523494" y="1828193"/>
        <a:ext cx="5483701" cy="91409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1D3B8A-110E-48B0-A6B6-8320B97C493C}">
      <dsp:nvSpPr>
        <dsp:cNvPr id="0" name=""/>
        <dsp:cNvSpPr/>
      </dsp:nvSpPr>
      <dsp:spPr>
        <a:xfrm>
          <a:off x="0" y="0"/>
          <a:ext cx="8379462" cy="126044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 err="1"/>
            <a:t>Dmd</a:t>
          </a:r>
          <a:r>
            <a:rPr lang="en-US" sz="3200" kern="1200" dirty="0"/>
            <a:t> as a library is still in its early stages</a:t>
          </a:r>
          <a:endParaRPr lang="ro-RO" sz="3200" kern="1200" dirty="0"/>
        </a:p>
      </dsp:txBody>
      <dsp:txXfrm>
        <a:off x="36917" y="36917"/>
        <a:ext cx="7019345" cy="1186609"/>
      </dsp:txXfrm>
    </dsp:sp>
    <dsp:sp modelId="{47EC9C58-908A-4571-9E02-A2DB3F2BE0AB}">
      <dsp:nvSpPr>
        <dsp:cNvPr id="0" name=""/>
        <dsp:cNvSpPr/>
      </dsp:nvSpPr>
      <dsp:spPr>
        <a:xfrm>
          <a:off x="739364" y="1470517"/>
          <a:ext cx="8379462" cy="126044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The compiler interface changes</a:t>
          </a:r>
          <a:endParaRPr lang="ro-RO" sz="3200" kern="1200" dirty="0"/>
        </a:p>
      </dsp:txBody>
      <dsp:txXfrm>
        <a:off x="776281" y="1507434"/>
        <a:ext cx="6746975" cy="1186609"/>
      </dsp:txXfrm>
    </dsp:sp>
    <dsp:sp modelId="{DB15E2EA-395A-4BF3-AD78-B427DFB6CC85}">
      <dsp:nvSpPr>
        <dsp:cNvPr id="0" name=""/>
        <dsp:cNvSpPr/>
      </dsp:nvSpPr>
      <dsp:spPr>
        <a:xfrm>
          <a:off x="1478728" y="2941034"/>
          <a:ext cx="8379462" cy="126044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Use in an important projects, gain useful insights</a:t>
          </a:r>
          <a:endParaRPr lang="ro-RO" sz="3200" kern="1200" dirty="0"/>
        </a:p>
      </dsp:txBody>
      <dsp:txXfrm>
        <a:off x="1515645" y="2977951"/>
        <a:ext cx="6746975" cy="1186609"/>
      </dsp:txXfrm>
    </dsp:sp>
    <dsp:sp modelId="{4C3FC2C9-AC21-4BC5-B8FF-DAF942A94710}">
      <dsp:nvSpPr>
        <dsp:cNvPr id="0" name=""/>
        <dsp:cNvSpPr/>
      </dsp:nvSpPr>
      <dsp:spPr>
        <a:xfrm>
          <a:off x="7560174" y="955836"/>
          <a:ext cx="819288" cy="819288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o-RO" sz="3600" kern="1200"/>
        </a:p>
      </dsp:txBody>
      <dsp:txXfrm>
        <a:off x="7744514" y="955836"/>
        <a:ext cx="450608" cy="616514"/>
      </dsp:txXfrm>
    </dsp:sp>
    <dsp:sp modelId="{3DDFBAFF-D3E1-4FF3-912E-CC24D7D40AF8}">
      <dsp:nvSpPr>
        <dsp:cNvPr id="0" name=""/>
        <dsp:cNvSpPr/>
      </dsp:nvSpPr>
      <dsp:spPr>
        <a:xfrm>
          <a:off x="8299538" y="2417950"/>
          <a:ext cx="819288" cy="819288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o-RO" sz="3600" kern="1200"/>
        </a:p>
      </dsp:txBody>
      <dsp:txXfrm>
        <a:off x="8483878" y="2417950"/>
        <a:ext cx="450608" cy="61651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F2EB81-8E22-478B-8F85-F49A5A107564}">
      <dsp:nvSpPr>
        <dsp:cNvPr id="0" name=""/>
        <dsp:cNvSpPr/>
      </dsp:nvSpPr>
      <dsp:spPr>
        <a:xfrm>
          <a:off x="400335" y="228678"/>
          <a:ext cx="1200937" cy="1200937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539385-936F-48A0-B0FA-4B7B851F62DC}">
      <dsp:nvSpPr>
        <dsp:cNvPr id="0" name=""/>
        <dsp:cNvSpPr/>
      </dsp:nvSpPr>
      <dsp:spPr>
        <a:xfrm>
          <a:off x="656273" y="484615"/>
          <a:ext cx="689062" cy="6890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7F6E2F-A3F6-4055-AB4E-CFDF9EA94562}">
      <dsp:nvSpPr>
        <dsp:cNvPr id="0" name=""/>
        <dsp:cNvSpPr/>
      </dsp:nvSpPr>
      <dsp:spPr>
        <a:xfrm>
          <a:off x="16429" y="1803678"/>
          <a:ext cx="1968750" cy="101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 dirty="0"/>
            <a:t>24 / 54 checks already migrated</a:t>
          </a:r>
          <a:br>
            <a:rPr lang="en-US" sz="1100" kern="1200" dirty="0"/>
          </a:br>
          <a:endParaRPr lang="ro-RO" sz="1100" kern="1200" dirty="0"/>
        </a:p>
      </dsp:txBody>
      <dsp:txXfrm>
        <a:off x="16429" y="1803678"/>
        <a:ext cx="1968750" cy="1012500"/>
      </dsp:txXfrm>
    </dsp:sp>
    <dsp:sp modelId="{EC6C5A40-BB97-46BA-8D3E-4C03674D786C}">
      <dsp:nvSpPr>
        <dsp:cNvPr id="0" name=""/>
        <dsp:cNvSpPr/>
      </dsp:nvSpPr>
      <dsp:spPr>
        <a:xfrm>
          <a:off x="2713617" y="228678"/>
          <a:ext cx="1200937" cy="1200937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1B01D5-9160-40A9-B802-590DF0ED8618}">
      <dsp:nvSpPr>
        <dsp:cNvPr id="0" name=""/>
        <dsp:cNvSpPr/>
      </dsp:nvSpPr>
      <dsp:spPr>
        <a:xfrm>
          <a:off x="2969554" y="484615"/>
          <a:ext cx="689062" cy="6890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A7043C-5DEF-4D6B-9140-41FCD2264745}">
      <dsp:nvSpPr>
        <dsp:cNvPr id="0" name=""/>
        <dsp:cNvSpPr/>
      </dsp:nvSpPr>
      <dsp:spPr>
        <a:xfrm>
          <a:off x="2329711" y="1803678"/>
          <a:ext cx="1968750" cy="101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A few other checks started with PRs open</a:t>
          </a:r>
          <a:br>
            <a:rPr lang="en-US" sz="1500" kern="1200" dirty="0"/>
          </a:br>
          <a:endParaRPr lang="ro-RO" sz="1500" kern="1200" dirty="0"/>
        </a:p>
      </dsp:txBody>
      <dsp:txXfrm>
        <a:off x="2329711" y="1803678"/>
        <a:ext cx="1968750" cy="1012500"/>
      </dsp:txXfrm>
    </dsp:sp>
    <dsp:sp modelId="{0B5A534C-E54F-4A9A-A438-8A6245E24D73}">
      <dsp:nvSpPr>
        <dsp:cNvPr id="0" name=""/>
        <dsp:cNvSpPr/>
      </dsp:nvSpPr>
      <dsp:spPr>
        <a:xfrm>
          <a:off x="5026898" y="228678"/>
          <a:ext cx="1200937" cy="1200937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FFDCBC-387C-4B07-BA54-07B338037C9C}">
      <dsp:nvSpPr>
        <dsp:cNvPr id="0" name=""/>
        <dsp:cNvSpPr/>
      </dsp:nvSpPr>
      <dsp:spPr>
        <a:xfrm>
          <a:off x="5282836" y="484615"/>
          <a:ext cx="689062" cy="6890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859C6D-5D89-4AA7-8DF2-F6C5B7AA6A56}">
      <dsp:nvSpPr>
        <dsp:cNvPr id="0" name=""/>
        <dsp:cNvSpPr/>
      </dsp:nvSpPr>
      <dsp:spPr>
        <a:xfrm>
          <a:off x="4642992" y="1803678"/>
          <a:ext cx="1968750" cy="101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Code infrastructure for dmd as a library</a:t>
          </a:r>
          <a:endParaRPr lang="ro-RO" sz="1500" kern="1200"/>
        </a:p>
      </dsp:txBody>
      <dsp:txXfrm>
        <a:off x="4642992" y="1803678"/>
        <a:ext cx="1968750" cy="10125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FAF8F7-A7E0-4B1F-9A1A-D82744201026}">
      <dsp:nvSpPr>
        <dsp:cNvPr id="0" name=""/>
        <dsp:cNvSpPr/>
      </dsp:nvSpPr>
      <dsp:spPr>
        <a:xfrm>
          <a:off x="877969" y="1220271"/>
          <a:ext cx="655661" cy="65566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8D8472-E82B-4D66-AF5C-7DD38CFFDAAF}">
      <dsp:nvSpPr>
        <dsp:cNvPr id="0" name=""/>
        <dsp:cNvSpPr/>
      </dsp:nvSpPr>
      <dsp:spPr>
        <a:xfrm>
          <a:off x="1015658" y="1357960"/>
          <a:ext cx="380283" cy="38028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417599-F8B4-449A-A619-50637243082A}">
      <dsp:nvSpPr>
        <dsp:cNvPr id="0" name=""/>
        <dsp:cNvSpPr/>
      </dsp:nvSpPr>
      <dsp:spPr>
        <a:xfrm>
          <a:off x="1674130" y="1220271"/>
          <a:ext cx="1545488" cy="6556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Finished migrating all checks</a:t>
          </a:r>
          <a:br>
            <a:rPr lang="en-US" sz="1800" kern="1200" dirty="0"/>
          </a:br>
          <a:endParaRPr lang="ro-RO" sz="1800" kern="1200" dirty="0"/>
        </a:p>
      </dsp:txBody>
      <dsp:txXfrm>
        <a:off x="1674130" y="1220271"/>
        <a:ext cx="1545488" cy="655661"/>
      </dsp:txXfrm>
    </dsp:sp>
    <dsp:sp modelId="{39ED8B98-990F-48DE-8BAC-6CF8CE2D6592}">
      <dsp:nvSpPr>
        <dsp:cNvPr id="0" name=""/>
        <dsp:cNvSpPr/>
      </dsp:nvSpPr>
      <dsp:spPr>
        <a:xfrm>
          <a:off x="887024" y="2439384"/>
          <a:ext cx="655661" cy="655661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27B507-5082-4D10-9349-941413AA45D8}">
      <dsp:nvSpPr>
        <dsp:cNvPr id="0" name=""/>
        <dsp:cNvSpPr/>
      </dsp:nvSpPr>
      <dsp:spPr>
        <a:xfrm>
          <a:off x="1024713" y="2577070"/>
          <a:ext cx="380283" cy="38028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5D2C13-C4C2-4C70-AABB-CF0EA9049AB1}">
      <dsp:nvSpPr>
        <dsp:cNvPr id="0" name=""/>
        <dsp:cNvSpPr/>
      </dsp:nvSpPr>
      <dsp:spPr>
        <a:xfrm>
          <a:off x="1683186" y="2439384"/>
          <a:ext cx="1545488" cy="6556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Some maintenance work</a:t>
          </a:r>
          <a:endParaRPr lang="ro-RO" sz="1800" kern="1200" dirty="0"/>
        </a:p>
      </dsp:txBody>
      <dsp:txXfrm>
        <a:off x="1683186" y="2439384"/>
        <a:ext cx="1545488" cy="65566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14D1D2-BDC0-4B60-B161-37CB1BCD1CAA}">
      <dsp:nvSpPr>
        <dsp:cNvPr id="0" name=""/>
        <dsp:cNvSpPr/>
      </dsp:nvSpPr>
      <dsp:spPr>
        <a:xfrm>
          <a:off x="563367" y="705738"/>
          <a:ext cx="1578375" cy="157837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FDA2CF-1493-47E1-B36C-9FFDFCDF82F6}">
      <dsp:nvSpPr>
        <dsp:cNvPr id="0" name=""/>
        <dsp:cNvSpPr/>
      </dsp:nvSpPr>
      <dsp:spPr>
        <a:xfrm>
          <a:off x="899742" y="1042113"/>
          <a:ext cx="905625" cy="9056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1C7728-A485-491B-A27D-A760E73025C7}">
      <dsp:nvSpPr>
        <dsp:cNvPr id="0" name=""/>
        <dsp:cNvSpPr/>
      </dsp:nvSpPr>
      <dsp:spPr>
        <a:xfrm>
          <a:off x="58805" y="2775739"/>
          <a:ext cx="258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dirty="0"/>
            <a:t>Workflow</a:t>
          </a:r>
          <a:br>
            <a:rPr lang="en-US" sz="1700" kern="1200" dirty="0"/>
          </a:br>
          <a:endParaRPr lang="en-US" sz="1700" kern="1200" dirty="0"/>
        </a:p>
      </dsp:txBody>
      <dsp:txXfrm>
        <a:off x="58805" y="2775739"/>
        <a:ext cx="2587500" cy="720000"/>
      </dsp:txXfrm>
    </dsp:sp>
    <dsp:sp modelId="{BFD7F5C3-CC1E-4FEA-A409-B020442D383B}">
      <dsp:nvSpPr>
        <dsp:cNvPr id="0" name=""/>
        <dsp:cNvSpPr/>
      </dsp:nvSpPr>
      <dsp:spPr>
        <a:xfrm>
          <a:off x="3603680" y="705738"/>
          <a:ext cx="1578375" cy="157837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5D8023-BB98-4BD4-829D-2BE8808B7D9C}">
      <dsp:nvSpPr>
        <dsp:cNvPr id="0" name=""/>
        <dsp:cNvSpPr/>
      </dsp:nvSpPr>
      <dsp:spPr>
        <a:xfrm>
          <a:off x="3940055" y="1042113"/>
          <a:ext cx="905625" cy="9056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8910D2-8DF4-4C96-BDA4-A2A93D63DE70}">
      <dsp:nvSpPr>
        <dsp:cNvPr id="0" name=""/>
        <dsp:cNvSpPr/>
      </dsp:nvSpPr>
      <dsp:spPr>
        <a:xfrm>
          <a:off x="3099117" y="2775739"/>
          <a:ext cx="258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dirty="0" err="1"/>
            <a:t>Dmd</a:t>
          </a:r>
          <a:r>
            <a:rPr lang="en-US" sz="1700" kern="1200" dirty="0"/>
            <a:t> as a library challenges</a:t>
          </a:r>
          <a:br>
            <a:rPr lang="en-US" sz="1700" kern="1200" dirty="0"/>
          </a:br>
          <a:endParaRPr lang="en-US" sz="1700" kern="1200" dirty="0"/>
        </a:p>
      </dsp:txBody>
      <dsp:txXfrm>
        <a:off x="3099117" y="2775739"/>
        <a:ext cx="2587500" cy="720000"/>
      </dsp:txXfrm>
    </dsp:sp>
    <dsp:sp modelId="{D2D8F7C7-A5B6-4A98-80F2-0AC6BA70799F}">
      <dsp:nvSpPr>
        <dsp:cNvPr id="0" name=""/>
        <dsp:cNvSpPr/>
      </dsp:nvSpPr>
      <dsp:spPr>
        <a:xfrm>
          <a:off x="6643992" y="705738"/>
          <a:ext cx="1578375" cy="157837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3AA475-855F-4A70-A7B1-16A87FD4EE6B}">
      <dsp:nvSpPr>
        <dsp:cNvPr id="0" name=""/>
        <dsp:cNvSpPr/>
      </dsp:nvSpPr>
      <dsp:spPr>
        <a:xfrm>
          <a:off x="6980367" y="1042113"/>
          <a:ext cx="905625" cy="9056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F512AE-2CFC-4578-998F-217B328AA8C6}">
      <dsp:nvSpPr>
        <dsp:cNvPr id="0" name=""/>
        <dsp:cNvSpPr/>
      </dsp:nvSpPr>
      <dsp:spPr>
        <a:xfrm>
          <a:off x="6139430" y="2775739"/>
          <a:ext cx="258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Keeping up with the upstream</a:t>
          </a:r>
        </a:p>
      </dsp:txBody>
      <dsp:txXfrm>
        <a:off x="6139430" y="2775739"/>
        <a:ext cx="2587500" cy="72000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C573EA-18C9-4B9A-BACD-BF56AC9BD129}">
      <dsp:nvSpPr>
        <dsp:cNvPr id="0" name=""/>
        <dsp:cNvSpPr/>
      </dsp:nvSpPr>
      <dsp:spPr>
        <a:xfrm rot="10800000">
          <a:off x="738081" y="323222"/>
          <a:ext cx="1953529" cy="984108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3965" tIns="76200" rIns="14224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Migrated checks</a:t>
          </a:r>
          <a:endParaRPr lang="ro-RO" sz="2000" kern="1200" dirty="0"/>
        </a:p>
      </dsp:txBody>
      <dsp:txXfrm rot="10800000">
        <a:off x="984108" y="323222"/>
        <a:ext cx="1707502" cy="984108"/>
      </dsp:txXfrm>
    </dsp:sp>
    <dsp:sp modelId="{7556140D-4946-46C1-9369-53A77B09490B}">
      <dsp:nvSpPr>
        <dsp:cNvPr id="0" name=""/>
        <dsp:cNvSpPr/>
      </dsp:nvSpPr>
      <dsp:spPr>
        <a:xfrm>
          <a:off x="246027" y="323222"/>
          <a:ext cx="984108" cy="984108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83F065-6168-4693-B982-CEBEE82A6A9B}">
      <dsp:nvSpPr>
        <dsp:cNvPr id="0" name=""/>
        <dsp:cNvSpPr/>
      </dsp:nvSpPr>
      <dsp:spPr>
        <a:xfrm rot="10800000">
          <a:off x="738081" y="1601094"/>
          <a:ext cx="1953529" cy="984108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3965" tIns="76200" rIns="14224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Other areas</a:t>
          </a:r>
          <a:endParaRPr lang="ro-RO" sz="2000" kern="1200" dirty="0"/>
        </a:p>
      </dsp:txBody>
      <dsp:txXfrm rot="10800000">
        <a:off x="984108" y="1601094"/>
        <a:ext cx="1707502" cy="984108"/>
      </dsp:txXfrm>
    </dsp:sp>
    <dsp:sp modelId="{75D6F389-9040-4294-ADC7-764D932A93AE}">
      <dsp:nvSpPr>
        <dsp:cNvPr id="0" name=""/>
        <dsp:cNvSpPr/>
      </dsp:nvSpPr>
      <dsp:spPr>
        <a:xfrm>
          <a:off x="246027" y="1601094"/>
          <a:ext cx="984108" cy="984108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FB5B8A-BAAC-48D0-9C51-D6B5E97BC377}">
      <dsp:nvSpPr>
        <dsp:cNvPr id="0" name=""/>
        <dsp:cNvSpPr/>
      </dsp:nvSpPr>
      <dsp:spPr>
        <a:xfrm rot="5400000">
          <a:off x="237650" y="1455038"/>
          <a:ext cx="888024" cy="101098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E240F2-B00E-4F1D-83C9-40D1D49FB43C}">
      <dsp:nvSpPr>
        <dsp:cNvPr id="0" name=""/>
        <dsp:cNvSpPr/>
      </dsp:nvSpPr>
      <dsp:spPr>
        <a:xfrm>
          <a:off x="2378" y="470645"/>
          <a:ext cx="1494909" cy="1046388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Code</a:t>
          </a:r>
          <a:endParaRPr lang="ro-RO" sz="2600" kern="1200" dirty="0"/>
        </a:p>
      </dsp:txBody>
      <dsp:txXfrm>
        <a:off x="53468" y="521735"/>
        <a:ext cx="1392729" cy="944208"/>
      </dsp:txXfrm>
    </dsp:sp>
    <dsp:sp modelId="{FBB706E7-EC3C-4A6A-9690-02EEBA270BA4}">
      <dsp:nvSpPr>
        <dsp:cNvPr id="0" name=""/>
        <dsp:cNvSpPr/>
      </dsp:nvSpPr>
      <dsp:spPr>
        <a:xfrm>
          <a:off x="1409296" y="570442"/>
          <a:ext cx="1263238" cy="8457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parse module</a:t>
          </a:r>
          <a:endParaRPr lang="ro-RO" sz="2000" kern="1200" dirty="0"/>
        </a:p>
      </dsp:txBody>
      <dsp:txXfrm>
        <a:off x="1409296" y="570442"/>
        <a:ext cx="1263238" cy="845737"/>
      </dsp:txXfrm>
    </dsp:sp>
    <dsp:sp modelId="{F2B6DB29-0B74-4916-BA9C-8EEBCC2C39D4}">
      <dsp:nvSpPr>
        <dsp:cNvPr id="0" name=""/>
        <dsp:cNvSpPr/>
      </dsp:nvSpPr>
      <dsp:spPr>
        <a:xfrm rot="5400000">
          <a:off x="1519325" y="2630477"/>
          <a:ext cx="888024" cy="101098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29B679-6FEA-42A3-BCAC-47D39E1EF0D6}">
      <dsp:nvSpPr>
        <dsp:cNvPr id="0" name=""/>
        <dsp:cNvSpPr/>
      </dsp:nvSpPr>
      <dsp:spPr>
        <a:xfrm>
          <a:off x="1284053" y="1646085"/>
          <a:ext cx="1494909" cy="1046388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Select checks</a:t>
          </a:r>
          <a:endParaRPr lang="ro-RO" sz="2600" kern="1200" dirty="0"/>
        </a:p>
      </dsp:txBody>
      <dsp:txXfrm>
        <a:off x="1335143" y="1697175"/>
        <a:ext cx="1392729" cy="944208"/>
      </dsp:txXfrm>
    </dsp:sp>
    <dsp:sp modelId="{6FF91D88-A8F5-45E3-9640-1188EC9762E7}">
      <dsp:nvSpPr>
        <dsp:cNvPr id="0" name=""/>
        <dsp:cNvSpPr/>
      </dsp:nvSpPr>
      <dsp:spPr>
        <a:xfrm>
          <a:off x="2778022" y="1746415"/>
          <a:ext cx="1524059" cy="8457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should</a:t>
          </a:r>
          <a:br>
            <a:rPr lang="en-US" sz="2000" kern="1200" dirty="0"/>
          </a:br>
          <a:r>
            <a:rPr lang="en-US" sz="2000" kern="1200" dirty="0"/>
            <a:t>Run</a:t>
          </a:r>
          <a:endParaRPr lang="ro-RO" sz="2000" kern="1200" dirty="0"/>
        </a:p>
      </dsp:txBody>
      <dsp:txXfrm>
        <a:off x="2778022" y="1746415"/>
        <a:ext cx="1524059" cy="845737"/>
      </dsp:txXfrm>
    </dsp:sp>
    <dsp:sp modelId="{60909360-3B32-49EE-ABF9-2250CF22D3C1}">
      <dsp:nvSpPr>
        <dsp:cNvPr id="0" name=""/>
        <dsp:cNvSpPr/>
      </dsp:nvSpPr>
      <dsp:spPr>
        <a:xfrm>
          <a:off x="2565728" y="2821524"/>
          <a:ext cx="1494909" cy="1046388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Run</a:t>
          </a:r>
          <a:br>
            <a:rPr lang="en-US" sz="2600" kern="1200" dirty="0"/>
          </a:br>
          <a:r>
            <a:rPr lang="en-US" sz="2600" kern="1200" dirty="0"/>
            <a:t>checks</a:t>
          </a:r>
          <a:endParaRPr lang="ro-RO" sz="2600" kern="1200" dirty="0"/>
        </a:p>
      </dsp:txBody>
      <dsp:txXfrm>
        <a:off x="2616818" y="2872614"/>
        <a:ext cx="1392729" cy="944208"/>
      </dsp:txXfrm>
    </dsp:sp>
    <dsp:sp modelId="{1DF7C35B-EF74-41F4-A40E-CC71DB56FE84}">
      <dsp:nvSpPr>
        <dsp:cNvPr id="0" name=""/>
        <dsp:cNvSpPr/>
      </dsp:nvSpPr>
      <dsp:spPr>
        <a:xfrm>
          <a:off x="3950847" y="2921321"/>
          <a:ext cx="1306837" cy="8457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analyze</a:t>
          </a:r>
          <a:endParaRPr lang="ro-RO" sz="2000" kern="1200" dirty="0"/>
        </a:p>
      </dsp:txBody>
      <dsp:txXfrm>
        <a:off x="3950847" y="2921321"/>
        <a:ext cx="1306837" cy="8457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target1">
  <dgm:title val=""/>
  <dgm:desc val=""/>
  <dgm:catLst>
    <dgm:cat type="relationship" pri="25000"/>
    <dgm:cat type="convert" pri="2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equ" val="0">
            <dgm:constrLst/>
          </dgm:if>
          <dgm:if name="Name4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r" for="ch" forName="line1" refType="l" refFor="ch" refForName="text1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5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4432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6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86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717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7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29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662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25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r" for="ch" forName="text4" refType="w"/>
              <dgm:constr type="t" for="ch" forName="text4" refType="b" refFor="ch" refForName="text3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852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8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r" for="ch" forName="text1" refType="w"/>
              <dgm:constr type="ctrY" for="ch" forName="text1" refType="h" fact="0.13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r" for="ch" forName="text2" refType="w"/>
              <dgm:constr type="ctrY" for="ch" forName="text2" refType="h" fact="0.27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498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r" for="ch" forName="text3" refType="w"/>
              <dgm:constr type="ctrY" for="ch" forName="text3" refType="h" fact="0.41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394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r" for="ch" forName="text4" refType="w"/>
              <dgm:constr type="ctrY" for="ch" forName="text4" refType="h" fact="0.547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46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r" for="ch" forName="text5" refType="w"/>
              <dgm:constr type="ctrY" for="ch" forName="text5" refType="h" fact="0.68"/>
              <dgm:constr type="l" for="ch" forName="line5" refType="w" fact="0.625"/>
              <dgm:constr type="ctrY" for="ch" forName="line5" refType="ctrY" refFor="ch" refForName="text5"/>
              <dgm:constr type="w" for="ch" forName="line5" refType="w" fact="0.075"/>
              <dgm:constr type="h" for="ch" forName="line5"/>
              <dgm:constr type="l" for="ch" forName="d5" refType="w" fact="0.49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9"/>
        </dgm:choose>
      </dgm:if>
      <dgm:else name="Name10">
        <dgm:choose name="Name11">
          <dgm:if name="Name12" axis="ch" ptType="node" func="cnt" op="equ" val="0">
            <dgm:constrLst/>
          </dgm:if>
          <dgm:if name="Name13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14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5567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15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14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282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16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0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337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74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l" for="ch" forName="text4"/>
              <dgm:constr type="t" for="ch" forName="text4" refType="b" refFor="ch" refForName="text3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147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17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l" for="ch" forName="text1"/>
              <dgm:constr type="ctrY" for="ch" forName="text1" refType="h" fact="0.13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l" for="ch" forName="text2"/>
              <dgm:constr type="ctrY" for="ch" forName="text2" refType="h" fact="0.27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502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l" for="ch" forName="text3"/>
              <dgm:constr type="ctrY" for="ch" forName="text3" refType="h" fact="0.41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606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l" for="ch" forName="text4"/>
              <dgm:constr type="ctrY" for="ch" forName="text4" refType="h" fact="0.547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54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l" for="ch" forName="text5"/>
              <dgm:constr type="ctrY" for="ch" forName="text5" refType="h" fact="0.68"/>
              <dgm:constr type="l" for="ch" forName="line5" refType="r" refFor="ch" refForName="text5"/>
              <dgm:constr type="ctrY" for="ch" forName="line5" refType="ctrY" refFor="ch" refForName="text5"/>
              <dgm:constr type="r" for="ch" forName="line5" refType="w" fact="0.375"/>
              <dgm:constr type="h" for="ch" forName="line5"/>
              <dgm:constr type="r" for="ch" forName="d5" refType="w" fact="0.50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18"/>
        </dgm:choose>
      </dgm:else>
    </dgm:choose>
    <dgm:ruleLst/>
    <dgm:forEach name="Name19" axis="ch" ptType="node" cnt="1">
      <dgm:layoutNode name="circle1" styleLbl="l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text1" styleLbl="revTx">
        <dgm:varLst>
          <dgm:bulletEnabled val="1"/>
        </dgm:varLst>
        <dgm:choose name="Name20">
          <dgm:if name="Name21" func="var" arg="dir" op="equ" val="norm">
            <dgm:choose name="Name22">
              <dgm:if name="Name2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4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25">
            <dgm:choose name="Name26">
              <dgm:if name="Name2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8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29">
          <dgm:if name="Name30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31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1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1" styleLbl="callout">
        <dgm:alg type="sp"/>
        <dgm:choose name="Name32">
          <dgm:if name="Name33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34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35" axis="ch" ptType="node" st="2" cnt="1">
      <dgm:layoutNode name="circle2" styleLbl="lnNode1">
        <dgm:alg type="sp"/>
        <dgm:shape xmlns:r="http://schemas.openxmlformats.org/officeDocument/2006/relationships" type="ellipse" r:blip="" zOrderOff="-5">
          <dgm:adjLst/>
        </dgm:shape>
        <dgm:presOf/>
        <dgm:constrLst/>
        <dgm:ruleLst/>
      </dgm:layoutNode>
      <dgm:layoutNode name="text2" styleLbl="revTx">
        <dgm:varLst>
          <dgm:bulletEnabled val="1"/>
        </dgm:varLst>
        <dgm:choose name="Name36">
          <dgm:if name="Name37" func="var" arg="dir" op="equ" val="norm">
            <dgm:choose name="Name38">
              <dgm:if name="Name3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0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41">
            <dgm:choose name="Name42">
              <dgm:if name="Name4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4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45">
          <dgm:if name="Name46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47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2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2" styleLbl="callout">
        <dgm:alg type="sp"/>
        <dgm:choose name="Name48">
          <dgm:if name="Name49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50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51" axis="ch" ptType="node" st="3" cnt="1">
      <dgm:layoutNode name="circle3" styleLbl="lnNode1">
        <dgm:alg type="sp"/>
        <dgm:shape xmlns:r="http://schemas.openxmlformats.org/officeDocument/2006/relationships" type="ellipse" r:blip="" zOrderOff="-10">
          <dgm:adjLst/>
        </dgm:shape>
        <dgm:presOf/>
        <dgm:constrLst/>
        <dgm:ruleLst/>
      </dgm:layoutNode>
      <dgm:layoutNode name="text3" styleLbl="revTx">
        <dgm:varLst>
          <dgm:bulletEnabled val="1"/>
        </dgm:varLst>
        <dgm:choose name="Name52">
          <dgm:if name="Name53" func="var" arg="dir" op="equ" val="norm">
            <dgm:choose name="Name54">
              <dgm:if name="Name5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56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57">
            <dgm:choose name="Name58">
              <dgm:if name="Name5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60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61">
          <dgm:if name="Name62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63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3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3" styleLbl="callout">
        <dgm:alg type="sp"/>
        <dgm:choose name="Name64">
          <dgm:if name="Name65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66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67" axis="ch" ptType="node" st="4" cnt="1">
      <dgm:layoutNode name="circle4" styleLbl="lnNode1">
        <dgm:alg type="sp"/>
        <dgm:shape xmlns:r="http://schemas.openxmlformats.org/officeDocument/2006/relationships" type="ellipse" r:blip="" zOrderOff="-15">
          <dgm:adjLst/>
        </dgm:shape>
        <dgm:presOf/>
        <dgm:constrLst/>
        <dgm:ruleLst/>
      </dgm:layoutNode>
      <dgm:layoutNode name="text4" styleLbl="revTx">
        <dgm:varLst>
          <dgm:bulletEnabled val="1"/>
        </dgm:varLst>
        <dgm:choose name="Name68">
          <dgm:if name="Name69" func="var" arg="dir" op="equ" val="norm">
            <dgm:choose name="Name70">
              <dgm:if name="Name7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2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73">
            <dgm:choose name="Name74">
              <dgm:if name="Name7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6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77">
          <dgm:if name="Name78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79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4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4" styleLbl="callout">
        <dgm:alg type="sp"/>
        <dgm:choose name="Name80">
          <dgm:if name="Name81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82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83" axis="ch" ptType="node" st="5" cnt="1">
      <dgm:layoutNode name="circle5" styleLbl="lnNode1">
        <dgm:alg type="sp"/>
        <dgm:shape xmlns:r="http://schemas.openxmlformats.org/officeDocument/2006/relationships" type="ellipse" r:blip="" zOrderOff="-20">
          <dgm:adjLst/>
        </dgm:shape>
        <dgm:presOf/>
        <dgm:constrLst/>
        <dgm:ruleLst/>
      </dgm:layoutNode>
      <dgm:layoutNode name="text5" styleLbl="revTx">
        <dgm:varLst>
          <dgm:bulletEnabled val="1"/>
        </dgm:varLst>
        <dgm:choose name="Name84">
          <dgm:if name="Name85" func="var" arg="dir" op="equ" val="norm">
            <dgm:choose name="Name86">
              <dgm:if name="Name8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88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89">
            <dgm:choose name="Name90">
              <dgm:if name="Name9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92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93">
          <dgm:if name="Name94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95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5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5" styleLbl="callout">
        <dgm:alg type="sp"/>
        <dgm:choose name="Name96">
          <dgm:if name="Name97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98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target1">
  <dgm:title val=""/>
  <dgm:desc val=""/>
  <dgm:catLst>
    <dgm:cat type="relationship" pri="25000"/>
    <dgm:cat type="convert" pri="2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equ" val="0">
            <dgm:constrLst/>
          </dgm:if>
          <dgm:if name="Name4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r" for="ch" forName="line1" refType="l" refFor="ch" refForName="text1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5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4432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6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86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717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7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29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662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25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r" for="ch" forName="text4" refType="w"/>
              <dgm:constr type="t" for="ch" forName="text4" refType="b" refFor="ch" refForName="text3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852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8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r" for="ch" forName="text1" refType="w"/>
              <dgm:constr type="ctrY" for="ch" forName="text1" refType="h" fact="0.13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r" for="ch" forName="text2" refType="w"/>
              <dgm:constr type="ctrY" for="ch" forName="text2" refType="h" fact="0.27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498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r" for="ch" forName="text3" refType="w"/>
              <dgm:constr type="ctrY" for="ch" forName="text3" refType="h" fact="0.41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394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r" for="ch" forName="text4" refType="w"/>
              <dgm:constr type="ctrY" for="ch" forName="text4" refType="h" fact="0.547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46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r" for="ch" forName="text5" refType="w"/>
              <dgm:constr type="ctrY" for="ch" forName="text5" refType="h" fact="0.68"/>
              <dgm:constr type="l" for="ch" forName="line5" refType="w" fact="0.625"/>
              <dgm:constr type="ctrY" for="ch" forName="line5" refType="ctrY" refFor="ch" refForName="text5"/>
              <dgm:constr type="w" for="ch" forName="line5" refType="w" fact="0.075"/>
              <dgm:constr type="h" for="ch" forName="line5"/>
              <dgm:constr type="l" for="ch" forName="d5" refType="w" fact="0.49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9"/>
        </dgm:choose>
      </dgm:if>
      <dgm:else name="Name10">
        <dgm:choose name="Name11">
          <dgm:if name="Name12" axis="ch" ptType="node" func="cnt" op="equ" val="0">
            <dgm:constrLst/>
          </dgm:if>
          <dgm:if name="Name13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14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5567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15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14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282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16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0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337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74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l" for="ch" forName="text4"/>
              <dgm:constr type="t" for="ch" forName="text4" refType="b" refFor="ch" refForName="text3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147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17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l" for="ch" forName="text1"/>
              <dgm:constr type="ctrY" for="ch" forName="text1" refType="h" fact="0.13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l" for="ch" forName="text2"/>
              <dgm:constr type="ctrY" for="ch" forName="text2" refType="h" fact="0.27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502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l" for="ch" forName="text3"/>
              <dgm:constr type="ctrY" for="ch" forName="text3" refType="h" fact="0.41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606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l" for="ch" forName="text4"/>
              <dgm:constr type="ctrY" for="ch" forName="text4" refType="h" fact="0.547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54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l" for="ch" forName="text5"/>
              <dgm:constr type="ctrY" for="ch" forName="text5" refType="h" fact="0.68"/>
              <dgm:constr type="l" for="ch" forName="line5" refType="r" refFor="ch" refForName="text5"/>
              <dgm:constr type="ctrY" for="ch" forName="line5" refType="ctrY" refFor="ch" refForName="text5"/>
              <dgm:constr type="r" for="ch" forName="line5" refType="w" fact="0.375"/>
              <dgm:constr type="h" for="ch" forName="line5"/>
              <dgm:constr type="r" for="ch" forName="d5" refType="w" fact="0.50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18"/>
        </dgm:choose>
      </dgm:else>
    </dgm:choose>
    <dgm:ruleLst/>
    <dgm:forEach name="Name19" axis="ch" ptType="node" cnt="1">
      <dgm:layoutNode name="circle1" styleLbl="l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text1" styleLbl="revTx">
        <dgm:varLst>
          <dgm:bulletEnabled val="1"/>
        </dgm:varLst>
        <dgm:choose name="Name20">
          <dgm:if name="Name21" func="var" arg="dir" op="equ" val="norm">
            <dgm:choose name="Name22">
              <dgm:if name="Name2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4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25">
            <dgm:choose name="Name26">
              <dgm:if name="Name2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8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29">
          <dgm:if name="Name30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31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1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1" styleLbl="callout">
        <dgm:alg type="sp"/>
        <dgm:choose name="Name32">
          <dgm:if name="Name33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34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35" axis="ch" ptType="node" st="2" cnt="1">
      <dgm:layoutNode name="circle2" styleLbl="lnNode1">
        <dgm:alg type="sp"/>
        <dgm:shape xmlns:r="http://schemas.openxmlformats.org/officeDocument/2006/relationships" type="ellipse" r:blip="" zOrderOff="-5">
          <dgm:adjLst/>
        </dgm:shape>
        <dgm:presOf/>
        <dgm:constrLst/>
        <dgm:ruleLst/>
      </dgm:layoutNode>
      <dgm:layoutNode name="text2" styleLbl="revTx">
        <dgm:varLst>
          <dgm:bulletEnabled val="1"/>
        </dgm:varLst>
        <dgm:choose name="Name36">
          <dgm:if name="Name37" func="var" arg="dir" op="equ" val="norm">
            <dgm:choose name="Name38">
              <dgm:if name="Name3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0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41">
            <dgm:choose name="Name42">
              <dgm:if name="Name4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4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45">
          <dgm:if name="Name46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47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2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2" styleLbl="callout">
        <dgm:alg type="sp"/>
        <dgm:choose name="Name48">
          <dgm:if name="Name49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50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51" axis="ch" ptType="node" st="3" cnt="1">
      <dgm:layoutNode name="circle3" styleLbl="lnNode1">
        <dgm:alg type="sp"/>
        <dgm:shape xmlns:r="http://schemas.openxmlformats.org/officeDocument/2006/relationships" type="ellipse" r:blip="" zOrderOff="-10">
          <dgm:adjLst/>
        </dgm:shape>
        <dgm:presOf/>
        <dgm:constrLst/>
        <dgm:ruleLst/>
      </dgm:layoutNode>
      <dgm:layoutNode name="text3" styleLbl="revTx">
        <dgm:varLst>
          <dgm:bulletEnabled val="1"/>
        </dgm:varLst>
        <dgm:choose name="Name52">
          <dgm:if name="Name53" func="var" arg="dir" op="equ" val="norm">
            <dgm:choose name="Name54">
              <dgm:if name="Name5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56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57">
            <dgm:choose name="Name58">
              <dgm:if name="Name5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60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61">
          <dgm:if name="Name62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63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3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3" styleLbl="callout">
        <dgm:alg type="sp"/>
        <dgm:choose name="Name64">
          <dgm:if name="Name65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66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67" axis="ch" ptType="node" st="4" cnt="1">
      <dgm:layoutNode name="circle4" styleLbl="lnNode1">
        <dgm:alg type="sp"/>
        <dgm:shape xmlns:r="http://schemas.openxmlformats.org/officeDocument/2006/relationships" type="ellipse" r:blip="" zOrderOff="-15">
          <dgm:adjLst/>
        </dgm:shape>
        <dgm:presOf/>
        <dgm:constrLst/>
        <dgm:ruleLst/>
      </dgm:layoutNode>
      <dgm:layoutNode name="text4" styleLbl="revTx">
        <dgm:varLst>
          <dgm:bulletEnabled val="1"/>
        </dgm:varLst>
        <dgm:choose name="Name68">
          <dgm:if name="Name69" func="var" arg="dir" op="equ" val="norm">
            <dgm:choose name="Name70">
              <dgm:if name="Name7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2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73">
            <dgm:choose name="Name74">
              <dgm:if name="Name7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6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77">
          <dgm:if name="Name78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79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4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4" styleLbl="callout">
        <dgm:alg type="sp"/>
        <dgm:choose name="Name80">
          <dgm:if name="Name81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82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83" axis="ch" ptType="node" st="5" cnt="1">
      <dgm:layoutNode name="circle5" styleLbl="lnNode1">
        <dgm:alg type="sp"/>
        <dgm:shape xmlns:r="http://schemas.openxmlformats.org/officeDocument/2006/relationships" type="ellipse" r:blip="" zOrderOff="-20">
          <dgm:adjLst/>
        </dgm:shape>
        <dgm:presOf/>
        <dgm:constrLst/>
        <dgm:ruleLst/>
      </dgm:layoutNode>
      <dgm:layoutNode name="text5" styleLbl="revTx">
        <dgm:varLst>
          <dgm:bulletEnabled val="1"/>
        </dgm:varLst>
        <dgm:choose name="Name84">
          <dgm:if name="Name85" func="var" arg="dir" op="equ" val="norm">
            <dgm:choose name="Name86">
              <dgm:if name="Name8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88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89">
            <dgm:choose name="Name90">
              <dgm:if name="Name9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92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93">
          <dgm:if name="Name94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95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5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5" styleLbl="callout">
        <dgm:alg type="sp"/>
        <dgm:choose name="Name96">
          <dgm:if name="Name97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98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8A29C7-DE9C-4F78-BB72-7D1E526FE632}" type="datetimeFigureOut">
              <a:rPr lang="ro-RO" smtClean="0"/>
              <a:t>19.09.2024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2AC277-D1A7-4E42-A296-7AAB4DF454D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1291528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Ast</a:t>
            </a:r>
            <a:r>
              <a:rPr lang="en-US" dirty="0"/>
              <a:t> outside box, arrows lib -&gt; </a:t>
            </a:r>
            <a:r>
              <a:rPr lang="en-US" dirty="0" err="1"/>
              <a:t>ast</a:t>
            </a:r>
            <a:r>
              <a:rPr lang="en-US" dirty="0"/>
              <a:t> -&gt; static</a:t>
            </a:r>
          </a:p>
          <a:p>
            <a:r>
              <a:rPr lang="en-US" dirty="0"/>
              <a:t>Static analysis -&gt; box</a:t>
            </a:r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56ADEF-9176-491A-9B9F-CC51F69F0B89}" type="slidenum">
              <a:rPr lang="ro-RO" smtClean="0"/>
              <a:t>5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4373791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Ast</a:t>
            </a:r>
            <a:r>
              <a:rPr lang="en-US" dirty="0"/>
              <a:t> outside box, arrows lib -&gt; </a:t>
            </a:r>
            <a:r>
              <a:rPr lang="en-US" dirty="0" err="1"/>
              <a:t>ast</a:t>
            </a:r>
            <a:r>
              <a:rPr lang="en-US" dirty="0"/>
              <a:t> -&gt; static</a:t>
            </a:r>
          </a:p>
          <a:p>
            <a:r>
              <a:rPr lang="en-US" dirty="0"/>
              <a:t>Static analysis -&gt; box</a:t>
            </a:r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56ADEF-9176-491A-9B9F-CC51F69F0B89}" type="slidenum">
              <a:rPr lang="ro-RO" smtClean="0"/>
              <a:t>6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751326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663116B7-6A7B-4A79-8903-F2228C73E8BE}" type="datetimeFigureOut">
              <a:rPr lang="ro-RO" smtClean="0"/>
              <a:t>19.09.2024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005937C8-0306-4D5D-9AFA-773821981CB6}" type="slidenum">
              <a:rPr lang="ro-RO" smtClean="0"/>
              <a:t>‹#›</a:t>
            </a:fld>
            <a:endParaRPr lang="ro-RO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897919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116B7-6A7B-4A79-8903-F2228C73E8BE}" type="datetimeFigureOut">
              <a:rPr lang="ro-RO" smtClean="0"/>
              <a:t>19.09.2024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937C8-0306-4D5D-9AFA-773821981CB6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358827059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116B7-6A7B-4A79-8903-F2228C73E8BE}" type="datetimeFigureOut">
              <a:rPr lang="ro-RO" smtClean="0"/>
              <a:t>19.09.2024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937C8-0306-4D5D-9AFA-773821981CB6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863736116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 Cent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1190625" y="2352170"/>
            <a:ext cx="9810750" cy="1112549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5625"/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xfrm>
            <a:off x="1190625" y="3536156"/>
            <a:ext cx="9810750" cy="2569518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812"/>
            </a:lvl1pPr>
            <a:lvl2pPr marL="0" indent="160729" algn="ctr">
              <a:spcBef>
                <a:spcPts val="0"/>
              </a:spcBef>
              <a:buSzTx/>
              <a:buNone/>
              <a:defRPr sz="2812"/>
            </a:lvl2pPr>
            <a:lvl3pPr marL="0" indent="321457" algn="ctr">
              <a:spcBef>
                <a:spcPts val="0"/>
              </a:spcBef>
              <a:buSzTx/>
              <a:buNone/>
              <a:defRPr sz="2812"/>
            </a:lvl3pPr>
            <a:lvl4pPr marL="0" indent="482186" algn="ctr">
              <a:spcBef>
                <a:spcPts val="0"/>
              </a:spcBef>
              <a:buSzTx/>
              <a:buNone/>
              <a:defRPr sz="2812"/>
            </a:lvl4pPr>
            <a:lvl5pPr marL="0" indent="642915" algn="ctr">
              <a:spcBef>
                <a:spcPts val="0"/>
              </a:spcBef>
              <a:buSzTx/>
              <a:buNone/>
              <a:defRPr sz="2812"/>
            </a:lvl5pPr>
          </a:lstStyle>
          <a:p>
            <a:pPr lvl="0">
              <a:defRPr sz="1800"/>
            </a:pPr>
            <a:r>
              <a:rPr sz="2812"/>
              <a:t>Body Level One</a:t>
            </a:r>
          </a:p>
          <a:p>
            <a:pPr lvl="1">
              <a:defRPr sz="1800"/>
            </a:pPr>
            <a:r>
              <a:rPr sz="2812"/>
              <a:t>Body Level Two</a:t>
            </a:r>
          </a:p>
          <a:p>
            <a:pPr lvl="2">
              <a:defRPr sz="1800"/>
            </a:pPr>
            <a:r>
              <a:rPr sz="2812"/>
              <a:t>Body Level Three</a:t>
            </a:r>
          </a:p>
          <a:p>
            <a:pPr lvl="3">
              <a:defRPr sz="1800"/>
            </a:pPr>
            <a:r>
              <a:rPr sz="2812"/>
              <a:t>Body Level Four</a:t>
            </a:r>
          </a:p>
          <a:p>
            <a:pPr lvl="4">
              <a:defRPr sz="1800"/>
            </a:pPr>
            <a:r>
              <a:rPr sz="2812"/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3292948753"/>
      </p:ext>
    </p:extLst>
  </p:cSld>
  <p:clrMapOvr>
    <a:masterClrMapping/>
  </p:clrMapOvr>
  <p:transition spd="med"/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116B7-6A7B-4A79-8903-F2228C73E8BE}" type="datetimeFigureOut">
              <a:rPr lang="ro-RO" smtClean="0"/>
              <a:t>19.09.2024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937C8-0306-4D5D-9AFA-773821981CB6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827767501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116B7-6A7B-4A79-8903-F2228C73E8BE}" type="datetimeFigureOut">
              <a:rPr lang="ro-RO" smtClean="0"/>
              <a:t>19.09.2024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937C8-0306-4D5D-9AFA-773821981CB6}" type="slidenum">
              <a:rPr lang="ro-RO" smtClean="0"/>
              <a:t>‹#›</a:t>
            </a:fld>
            <a:endParaRPr lang="ro-RO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26147915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116B7-6A7B-4A79-8903-F2228C73E8BE}" type="datetimeFigureOut">
              <a:rPr lang="ro-RO" smtClean="0"/>
              <a:t>19.09.2024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937C8-0306-4D5D-9AFA-773821981CB6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166936249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116B7-6A7B-4A79-8903-F2228C73E8BE}" type="datetimeFigureOut">
              <a:rPr lang="ro-RO" smtClean="0"/>
              <a:t>19.09.2024</a:t>
            </a:fld>
            <a:endParaRPr lang="ro-R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937C8-0306-4D5D-9AFA-773821981CB6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820191748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116B7-6A7B-4A79-8903-F2228C73E8BE}" type="datetimeFigureOut">
              <a:rPr lang="ro-RO" smtClean="0"/>
              <a:t>19.09.2024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937C8-0306-4D5D-9AFA-773821981CB6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753106612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116B7-6A7B-4A79-8903-F2228C73E8BE}" type="datetimeFigureOut">
              <a:rPr lang="ro-RO" smtClean="0"/>
              <a:t>19.09.2024</a:t>
            </a:fld>
            <a:endParaRPr lang="ro-R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937C8-0306-4D5D-9AFA-773821981CB6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671206827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116B7-6A7B-4A79-8903-F2228C73E8BE}" type="datetimeFigureOut">
              <a:rPr lang="ro-RO" smtClean="0"/>
              <a:t>19.09.2024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937C8-0306-4D5D-9AFA-773821981CB6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129277889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116B7-6A7B-4A79-8903-F2228C73E8BE}" type="datetimeFigureOut">
              <a:rPr lang="ro-RO" smtClean="0"/>
              <a:t>19.09.2024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937C8-0306-4D5D-9AFA-773821981CB6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871757818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663116B7-6A7B-4A79-8903-F2228C73E8BE}" type="datetimeFigureOut">
              <a:rPr lang="ro-RO" smtClean="0"/>
              <a:t>19.09.2024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005937C8-0306-4D5D-9AFA-773821981CB6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56942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  <p:sldLayoutId id="2147483804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JYkb3PjIn4c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chart" Target="../charts/chart1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chart" Target="../charts/chart2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9.xml"/><Relationship Id="rId13" Type="http://schemas.openxmlformats.org/officeDocument/2006/relationships/diagramLayout" Target="../diagrams/layout10.xml"/><Relationship Id="rId3" Type="http://schemas.openxmlformats.org/officeDocument/2006/relationships/diagramLayout" Target="../diagrams/layout8.xml"/><Relationship Id="rId7" Type="http://schemas.openxmlformats.org/officeDocument/2006/relationships/diagramData" Target="../diagrams/data9.xml"/><Relationship Id="rId12" Type="http://schemas.openxmlformats.org/officeDocument/2006/relationships/diagramData" Target="../diagrams/data10.xml"/><Relationship Id="rId2" Type="http://schemas.openxmlformats.org/officeDocument/2006/relationships/diagramData" Target="../diagrams/data8.xml"/><Relationship Id="rId16" Type="http://schemas.microsoft.com/office/2007/relationships/diagramDrawing" Target="../diagrams/drawing10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8.xml"/><Relationship Id="rId11" Type="http://schemas.microsoft.com/office/2007/relationships/diagramDrawing" Target="../diagrams/drawing9.xml"/><Relationship Id="rId5" Type="http://schemas.openxmlformats.org/officeDocument/2006/relationships/diagramColors" Target="../diagrams/colors8.xml"/><Relationship Id="rId15" Type="http://schemas.openxmlformats.org/officeDocument/2006/relationships/diagramColors" Target="../diagrams/colors10.xml"/><Relationship Id="rId10" Type="http://schemas.openxmlformats.org/officeDocument/2006/relationships/diagramColors" Target="../diagrams/colors9.xml"/><Relationship Id="rId4" Type="http://schemas.openxmlformats.org/officeDocument/2006/relationships/diagramQuickStyle" Target="../diagrams/quickStyle8.xml"/><Relationship Id="rId9" Type="http://schemas.openxmlformats.org/officeDocument/2006/relationships/diagramQuickStyle" Target="../diagrams/quickStyle9.xml"/><Relationship Id="rId14" Type="http://schemas.openxmlformats.org/officeDocument/2006/relationships/diagramQuickStyle" Target="../diagrams/quickStyle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7" Type="http://schemas.openxmlformats.org/officeDocument/2006/relationships/image" Target="../media/image49.png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2.svg"/><Relationship Id="rId4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4.svg"/><Relationship Id="rId4" Type="http://schemas.openxmlformats.org/officeDocument/2006/relationships/image" Target="../media/image3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7" Type="http://schemas.openxmlformats.org/officeDocument/2006/relationships/image" Target="../media/image73.png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3.xml"/><Relationship Id="rId5" Type="http://schemas.openxmlformats.org/officeDocument/2006/relationships/diagramQuickStyle" Target="../diagrams/quickStyle13.xml"/><Relationship Id="rId4" Type="http://schemas.openxmlformats.org/officeDocument/2006/relationships/diagramLayout" Target="../diagrams/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4.xml"/><Relationship Id="rId7" Type="http://schemas.microsoft.com/office/2007/relationships/diagramDrawing" Target="../diagrams/drawing14.xml"/><Relationship Id="rId2" Type="http://schemas.openxmlformats.org/officeDocument/2006/relationships/image" Target="../media/image75.gif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4.xml"/><Relationship Id="rId5" Type="http://schemas.openxmlformats.org/officeDocument/2006/relationships/diagramQuickStyle" Target="../diagrams/quickStyle14.xml"/><Relationship Id="rId4" Type="http://schemas.openxmlformats.org/officeDocument/2006/relationships/diagramLayout" Target="../diagrams/layout1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8.sv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16.sv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34000">
              <a:srgbClr val="353537"/>
            </a:gs>
            <a:gs pos="37000">
              <a:schemeClr val="accent1"/>
            </a:gs>
            <a:gs pos="37000">
              <a:srgbClr val="A2A2A5"/>
            </a:gs>
            <a:gs pos="100000">
              <a:schemeClr val="accent1">
                <a:lumMod val="30000"/>
                <a:lumOff val="70000"/>
              </a:schemeClr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159F4-88EB-597D-C886-1461244325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7501" y="436419"/>
            <a:ext cx="10836998" cy="3432801"/>
          </a:xfrm>
        </p:spPr>
        <p:txBody>
          <a:bodyPr>
            <a:no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D-scanner: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Migrating from </a:t>
            </a:r>
            <a:r>
              <a:rPr lang="en-GB" dirty="0" err="1">
                <a:solidFill>
                  <a:schemeClr val="bg1"/>
                </a:solidFill>
              </a:rPr>
              <a:t>libdparse</a:t>
            </a:r>
            <a:r>
              <a:rPr lang="en-GB" dirty="0">
                <a:solidFill>
                  <a:schemeClr val="bg1"/>
                </a:solidFill>
              </a:rPr>
              <a:t> to DMD-as-a-library</a:t>
            </a:r>
            <a:endParaRPr lang="ro-RO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09032C-5970-CBE3-85C7-2CF3FEEFE7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1872" y="4861138"/>
            <a:ext cx="9418320" cy="1560443"/>
          </a:xfrm>
          <a:noFill/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alpha val="80000"/>
                  </a:schemeClr>
                </a:solidFill>
              </a:rPr>
              <a:t>Vlăduţ-Ştefan Riciu</a:t>
            </a:r>
          </a:p>
          <a:p>
            <a:r>
              <a:rPr lang="en-US" sz="2400" dirty="0" err="1">
                <a:solidFill>
                  <a:schemeClr val="tx1">
                    <a:alpha val="80000"/>
                  </a:schemeClr>
                </a:solidFill>
              </a:rPr>
              <a:t>Dconf</a:t>
            </a:r>
            <a:r>
              <a:rPr lang="en-US" sz="2400" dirty="0">
                <a:solidFill>
                  <a:schemeClr val="tx1">
                    <a:alpha val="80000"/>
                  </a:schemeClr>
                </a:solidFill>
              </a:rPr>
              <a:t> 2024</a:t>
            </a:r>
            <a:endParaRPr lang="ro-RO" sz="2400" dirty="0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0235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F827B-095F-51DA-7551-0DBAAF9FB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/>
              <a:t>Benefits for </a:t>
            </a:r>
            <a:r>
              <a:rPr lang="en-US" sz="4800" dirty="0" err="1"/>
              <a:t>dmd</a:t>
            </a:r>
            <a:r>
              <a:rPr lang="en-US" sz="4800" dirty="0"/>
              <a:t> as a library</a:t>
            </a:r>
            <a:endParaRPr lang="ro-RO" sz="4800" dirty="0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3C8294B5-7A55-D866-BA49-E8C5BC1680F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59322331"/>
              </p:ext>
            </p:extLst>
          </p:nvPr>
        </p:nvGraphicFramePr>
        <p:xfrm>
          <a:off x="1096321" y="2116750"/>
          <a:ext cx="9858191" cy="42014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C6B87DE-2E2C-4339-1F4D-1C03D7B7D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937C8-0306-4D5D-9AFA-773821981CB6}" type="slidenum">
              <a:rPr lang="ro-RO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123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5E1D3B8A-110E-48B0-A6B6-8320B97C493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4C3FC2C9-AC21-4BC5-B8FF-DAF942A9471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47EC9C58-908A-4571-9E02-A2DB3F2BE0A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3DDFBAFF-D3E1-4FF3-912E-CC24D7D40A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DB15E2EA-395A-4BF3-AD78-B427DFB6CC8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Sub>
          <a:bldDgm bld="one"/>
        </p:bldSub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50380-ADF7-7EAB-170B-74DC1E7B7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6120" y="758951"/>
            <a:ext cx="10114960" cy="2319227"/>
          </a:xfrm>
        </p:spPr>
        <p:txBody>
          <a:bodyPr>
            <a:normAutofit/>
          </a:bodyPr>
          <a:lstStyle/>
          <a:p>
            <a:r>
              <a:rPr lang="en-US" dirty="0"/>
              <a:t>What has been done</a:t>
            </a:r>
            <a:endParaRPr lang="ro-RO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AC7D81F-128F-50A2-0D9B-2B5F436CF4EB}"/>
              </a:ext>
            </a:extLst>
          </p:cNvPr>
          <p:cNvCxnSpPr/>
          <p:nvPr/>
        </p:nvCxnSpPr>
        <p:spPr>
          <a:xfrm flipH="1">
            <a:off x="6907794" y="5549774"/>
            <a:ext cx="3772398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D5FDDEF-DCCD-EADB-369B-B01F39302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937C8-0306-4D5D-9AFA-773821981CB6}" type="slidenum">
              <a:rPr lang="ro-RO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1854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F827B-095F-51DA-7551-0DBAAF9FB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00040" y="365760"/>
            <a:ext cx="3554471" cy="132556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dirty="0"/>
              <a:t>Lucian </a:t>
            </a:r>
            <a:r>
              <a:rPr lang="en-US" sz="4800" dirty="0" err="1"/>
              <a:t>Dănescu</a:t>
            </a:r>
            <a:endParaRPr lang="ro-RO" sz="4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782B228-85AC-A098-481C-15857D9076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611" y="857349"/>
            <a:ext cx="6927007" cy="514330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35782EE-77C3-5FA7-5DE9-EDCEF2E4D6B9}"/>
              </a:ext>
            </a:extLst>
          </p:cNvPr>
          <p:cNvSpPr txBox="1"/>
          <p:nvPr/>
        </p:nvSpPr>
        <p:spPr>
          <a:xfrm>
            <a:off x="7639357" y="2556344"/>
            <a:ext cx="3075836" cy="30204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182880" defTabSz="9144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b="1" dirty="0" err="1">
                <a:effectLst/>
              </a:rPr>
              <a:t>DConf</a:t>
            </a:r>
            <a:r>
              <a:rPr lang="en-US" b="1" dirty="0">
                <a:effectLst/>
              </a:rPr>
              <a:t> '22: Integrating the D Compiler as a Library in D-Scanner</a:t>
            </a:r>
            <a:br>
              <a:rPr lang="en-US" sz="1600" dirty="0"/>
            </a:br>
            <a:endParaRPr lang="en-US" sz="1600" dirty="0"/>
          </a:p>
          <a:p>
            <a:pPr marL="285750" indent="-182880" defTabSz="9144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https://www.youtube.com/watch?v=JYkb3PjIn4c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00F3B0-7DDC-090C-537F-B73383346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937C8-0306-4D5D-9AFA-773821981CB6}" type="slidenum">
              <a:rPr lang="ro-RO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905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F827B-095F-51DA-7551-0DBAAF9FB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/>
              <a:t>Where I started</a:t>
            </a:r>
            <a:endParaRPr lang="ro-RO" sz="4800" dirty="0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72AFBDCF-B175-FC44-A76F-AE30F6FDC02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44778872"/>
              </p:ext>
            </p:extLst>
          </p:nvPr>
        </p:nvGraphicFramePr>
        <p:xfrm>
          <a:off x="698926" y="2531037"/>
          <a:ext cx="6628172" cy="30448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62FA848C-6364-F798-F476-CE9393DB9FE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15306014"/>
              </p:ext>
            </p:extLst>
          </p:nvPr>
        </p:nvGraphicFramePr>
        <p:xfrm>
          <a:off x="6683814" y="2006594"/>
          <a:ext cx="5144655" cy="37322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028993F8-8950-2156-FE96-75B3481F8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937C8-0306-4D5D-9AFA-773821981CB6}" type="slidenum">
              <a:rPr lang="ro-RO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128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50539385-936F-48A0-B0FA-4B7B851F62D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A1F2EB81-8E22-478B-8F85-F49A5A10756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3C7F6E2F-A3F6-4055-AB4E-CFDF9EA9456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EC6C5A40-BB97-46BA-8D3E-4C03674D786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9E1B01D5-9160-40A9-B802-590DF0ED861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BEA7043C-5DEF-4D6B-9140-41FCD226474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0B5A534C-E54F-4A9A-A438-8A6245E24D7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24FFDCBC-387C-4B07-BA54-07B338037C9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A9859C6D-5D89-4AA7-8DF2-F6C5B7AA6A5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Sub>
          <a:bldDgm bld="one"/>
        </p:bldSub>
      </p:bldGraphic>
      <p:bldGraphic spid="4" grpId="0">
        <p:bldAsOne/>
      </p:bldGraphic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F827B-095F-51DA-7551-0DBAAF9FB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/>
              <a:t>What I’ve done</a:t>
            </a:r>
            <a:endParaRPr lang="ro-RO" sz="4800" dirty="0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702F84EF-E095-18C4-38B4-52A43516323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64175262"/>
              </p:ext>
            </p:extLst>
          </p:nvPr>
        </p:nvGraphicFramePr>
        <p:xfrm>
          <a:off x="1162284" y="2049264"/>
          <a:ext cx="4097588" cy="40256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678B2E7A-CBEE-717B-4AF1-2376DD5EFAF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39045050"/>
              </p:ext>
            </p:extLst>
          </p:nvPr>
        </p:nvGraphicFramePr>
        <p:xfrm>
          <a:off x="5359460" y="2195938"/>
          <a:ext cx="5144655" cy="37322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4783BCC8-D2BD-1577-605E-1659A1615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937C8-0306-4D5D-9AFA-773821981CB6}" type="slidenum">
              <a:rPr lang="ro-RO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850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49FAF8F7-A7E0-4B1F-9A1A-D827442010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6F8D8472-E82B-4D66-AF5C-7DD38CFFDAA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1D417599-F8B4-449A-A619-50637243082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39ED8B98-990F-48DE-8BAC-6CF8CE2D659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6B27B507-5082-4D10-9349-941413AA45D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9B5D2C13-C4C2-4C70-AABB-CF0EA9049AB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Sub>
          <a:bldDgm bld="one"/>
        </p:bldSub>
      </p:bldGraphic>
      <p:bldGraphic spid="4" grpId="0">
        <p:bldAsOne/>
      </p:bldGraphic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F827B-095F-51DA-7551-0DBAAF9FB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/>
              <a:t>Execution time</a:t>
            </a:r>
            <a:endParaRPr lang="en-US" dirty="0"/>
          </a:p>
        </p:txBody>
      </p:sp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DD555B8D-3C5B-E7D6-807A-9FE58C99E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937C8-0306-4D5D-9AFA-773821981CB6}" type="slidenum">
              <a:rPr lang="ro-RO" smtClean="0"/>
              <a:t>15</a:t>
            </a:fld>
            <a:endParaRPr lang="en-US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6716FB2C-57E9-03A9-4791-0BCB3F6E79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718" y="2037034"/>
            <a:ext cx="7862956" cy="4423887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22CAA8F1-6C26-4E57-C980-DF9884BECB07}"/>
              </a:ext>
            </a:extLst>
          </p:cNvPr>
          <p:cNvSpPr txBox="1"/>
          <p:nvPr/>
        </p:nvSpPr>
        <p:spPr>
          <a:xfrm>
            <a:off x="9448321" y="3961325"/>
            <a:ext cx="1642345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dirty="0"/>
              <a:t>~15%</a:t>
            </a:r>
          </a:p>
        </p:txBody>
      </p:sp>
    </p:spTree>
    <p:extLst>
      <p:ext uri="{BB962C8B-B14F-4D97-AF65-F5344CB8AC3E}">
        <p14:creationId xmlns:p14="http://schemas.microsoft.com/office/powerpoint/2010/main" val="14691945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50380-ADF7-7EAB-170B-74DC1E7B7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6120" y="461728"/>
            <a:ext cx="10114960" cy="1421394"/>
          </a:xfrm>
        </p:spPr>
        <p:txBody>
          <a:bodyPr>
            <a:normAutofit/>
          </a:bodyPr>
          <a:lstStyle/>
          <a:p>
            <a:r>
              <a:rPr lang="en-US" dirty="0"/>
              <a:t>What I’ll show you</a:t>
            </a:r>
            <a:endParaRPr lang="ro-RO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AC7D81F-128F-50A2-0D9B-2B5F436CF4EB}"/>
              </a:ext>
            </a:extLst>
          </p:cNvPr>
          <p:cNvCxnSpPr/>
          <p:nvPr/>
        </p:nvCxnSpPr>
        <p:spPr>
          <a:xfrm flipH="1">
            <a:off x="6907794" y="5549774"/>
            <a:ext cx="3772398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extBox 1">
            <a:extLst>
              <a:ext uri="{FF2B5EF4-FFF2-40B4-BE49-F238E27FC236}">
                <a16:creationId xmlns:a16="http://schemas.microsoft.com/office/drawing/2014/main" id="{D8DFBB3A-7F9F-D237-786E-2CD0F91CB7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58198224"/>
              </p:ext>
            </p:extLst>
          </p:nvPr>
        </p:nvGraphicFramePr>
        <p:xfrm>
          <a:off x="1346350" y="1883122"/>
          <a:ext cx="8785735" cy="42014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653402DE-D8A4-4E99-1F94-F24C6B429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937C8-0306-4D5D-9AFA-773821981CB6}" type="slidenum">
              <a:rPr lang="ro-RO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091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6FDA2CF-1493-47E1-B36C-9FFDFCDF82F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D14D1D2-BDC0-4B60-B161-37CB1BCD1C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21C7728-A485-491B-A27D-A760E73025C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B5D8023-BB98-4BD4-829D-2BE8808B7D9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FD7F5C3-CC1E-4FEA-A409-B020442D38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28910D2-8DF4-4C96-BDA4-A2A93D63DE7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2D8F7C7-A5B6-4A98-80F2-0AC6BA70799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23AA475-855F-4A70-A7B1-16A87FD4EE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FF512AE-2CFC-4578-998F-217B328AA8C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50380-ADF7-7EAB-170B-74DC1E7B7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6120" y="758951"/>
            <a:ext cx="10114960" cy="2319227"/>
          </a:xfrm>
        </p:spPr>
        <p:txBody>
          <a:bodyPr>
            <a:normAutofit/>
          </a:bodyPr>
          <a:lstStyle/>
          <a:p>
            <a:r>
              <a:rPr lang="en-US" dirty="0"/>
              <a:t>Workflow</a:t>
            </a:r>
            <a:endParaRPr lang="ro-RO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AC7D81F-128F-50A2-0D9B-2B5F436CF4EB}"/>
              </a:ext>
            </a:extLst>
          </p:cNvPr>
          <p:cNvCxnSpPr/>
          <p:nvPr/>
        </p:nvCxnSpPr>
        <p:spPr>
          <a:xfrm flipH="1">
            <a:off x="6907794" y="5549774"/>
            <a:ext cx="3772398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12D9E183-C7C0-3D3F-CC0C-C55F3FC163D5}"/>
              </a:ext>
            </a:extLst>
          </p:cNvPr>
          <p:cNvSpPr/>
          <p:nvPr/>
        </p:nvSpPr>
        <p:spPr>
          <a:xfrm>
            <a:off x="2246740" y="3524788"/>
            <a:ext cx="1578375" cy="1578375"/>
          </a:xfrm>
          <a:prstGeom prst="ellipse">
            <a:avLst/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/>
          <a:lstStyle/>
          <a:p>
            <a:endParaRPr lang="ro-RO"/>
          </a:p>
        </p:txBody>
      </p:sp>
      <p:sp>
        <p:nvSpPr>
          <p:cNvPr id="4" name="Rectangle 3" descr="Workflow">
            <a:extLst>
              <a:ext uri="{FF2B5EF4-FFF2-40B4-BE49-F238E27FC236}">
                <a16:creationId xmlns:a16="http://schemas.microsoft.com/office/drawing/2014/main" id="{CF98948B-01E8-C16C-B8D5-8A27D935C7F8}"/>
              </a:ext>
            </a:extLst>
          </p:cNvPr>
          <p:cNvSpPr/>
          <p:nvPr/>
        </p:nvSpPr>
        <p:spPr>
          <a:xfrm>
            <a:off x="2583115" y="3861163"/>
            <a:ext cx="905625" cy="905625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166D36-C2BB-D3B7-537E-EE7CF3331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937C8-0306-4D5D-9AFA-773821981CB6}" type="slidenum">
              <a:rPr lang="ro-RO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9100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F827B-095F-51DA-7551-0DBAAF9FB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4705295" cy="1325562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Upstream fork</a:t>
            </a:r>
            <a:endParaRPr lang="ro-RO" sz="4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3F78CC-67DC-B8F9-C472-5F4589D9F1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491" y="2017113"/>
            <a:ext cx="6068272" cy="204816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AF94BF4-A3FA-BCD8-AD32-8CA7844E5D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966" y="4164945"/>
            <a:ext cx="4639322" cy="258163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2E9DE64-DCE3-2D96-42E2-B60AEBF2BA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6805" y="365760"/>
            <a:ext cx="3839111" cy="297221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620FEAD-AB6E-A30C-2EDF-D886B685DC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76805" y="3545733"/>
            <a:ext cx="3553321" cy="320084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8A5517B-A97D-3C15-52ED-9EF4DF31D2CB}"/>
              </a:ext>
            </a:extLst>
          </p:cNvPr>
          <p:cNvSpPr txBox="1"/>
          <p:nvPr/>
        </p:nvSpPr>
        <p:spPr>
          <a:xfrm>
            <a:off x="6662330" y="711130"/>
            <a:ext cx="553998" cy="2281473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2400" dirty="0"/>
              <a:t>MAKEFILE</a:t>
            </a:r>
            <a:endParaRPr lang="ro-RO" sz="2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F0EC467-C714-A80D-C691-22C985E8215E}"/>
              </a:ext>
            </a:extLst>
          </p:cNvPr>
          <p:cNvSpPr txBox="1"/>
          <p:nvPr/>
        </p:nvSpPr>
        <p:spPr>
          <a:xfrm>
            <a:off x="6662330" y="4005419"/>
            <a:ext cx="553998" cy="2281473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2400" dirty="0"/>
              <a:t>DUB FILE</a:t>
            </a:r>
            <a:endParaRPr lang="ro-RO" sz="2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41EA6DF-9776-B133-5772-BEF336850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937C8-0306-4D5D-9AFA-773821981CB6}" type="slidenum">
              <a:rPr lang="ro-RO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109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F827B-095F-51DA-7551-0DBAAF9FB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5371302" cy="1325562"/>
          </a:xfrm>
        </p:spPr>
        <p:txBody>
          <a:bodyPr>
            <a:noAutofit/>
          </a:bodyPr>
          <a:lstStyle/>
          <a:p>
            <a:pPr algn="ctr"/>
            <a:r>
              <a:rPr lang="en-US" sz="4800" dirty="0"/>
              <a:t>Migration process</a:t>
            </a:r>
            <a:endParaRPr lang="ro-RO" sz="4800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16A2F469-88FC-2030-87DB-927081F1A14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68610747"/>
              </p:ext>
            </p:extLst>
          </p:nvPr>
        </p:nvGraphicFramePr>
        <p:xfrm>
          <a:off x="7665269" y="106175"/>
          <a:ext cx="2937638" cy="2908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28F70CA8-9173-7081-1C2B-301E402F93B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81385156"/>
              </p:ext>
            </p:extLst>
          </p:nvPr>
        </p:nvGraphicFramePr>
        <p:xfrm>
          <a:off x="1261872" y="2413266"/>
          <a:ext cx="5260063" cy="43385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55C5C4B3-F8E9-1799-C090-02E59C7E5CF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35636692"/>
              </p:ext>
            </p:extLst>
          </p:nvPr>
        </p:nvGraphicFramePr>
        <p:xfrm>
          <a:off x="5670065" y="2413266"/>
          <a:ext cx="5260063" cy="43385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29" name="Slide Number Placeholder 28">
            <a:extLst>
              <a:ext uri="{FF2B5EF4-FFF2-40B4-BE49-F238E27FC236}">
                <a16:creationId xmlns:a16="http://schemas.microsoft.com/office/drawing/2014/main" id="{D52C9ABE-5B5C-ED8E-981D-F5D213DF9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937C8-0306-4D5D-9AFA-773821981CB6}" type="slidenum">
              <a:rPr lang="ro-RO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932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556140D-4946-46C1-9369-53A77B09490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9C573EA-18C9-4B9A-BACD-BF56AC9BD12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5D6F389-9040-4294-ADC7-764D932A93A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E83F065-6168-4693-B982-CEBEE82A6A9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BDFB5B8A-BAAC-48D0-9C51-D6B5E97BC37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8FE240F2-B00E-4F1D-83C9-40D1D49FB43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FBB706E7-EC3C-4A6A-9690-02EEBA270BA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F2B6DB29-0B74-4916-BA9C-8EEBCC2C39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5529B679-6FEA-42A3-BCAC-47D39E1EF0D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6FF91D88-A8F5-45E3-9640-1188EC9762E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60909360-3B32-49EE-ABF9-2250CF22D3C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1DF7C35B-EF74-41F4-A40E-CC71DB56FE8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one"/>
        </p:bldSub>
      </p:bldGraphic>
      <p:bldGraphic spid="8" grpId="0" uiExpand="1">
        <p:bldSub>
          <a:bldDgm bld="one"/>
        </p:bldSub>
      </p:bldGraphic>
      <p:bldGraphic spid="9" grpId="0">
        <p:bldAsOne/>
      </p:bldGraphic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17D82-6F64-134D-4639-B1D3702BB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519" y="599768"/>
            <a:ext cx="3863778" cy="2566217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dirty="0"/>
              <a:t>About me</a:t>
            </a:r>
            <a:endParaRPr lang="ro-RO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7D643-9078-1AD7-0751-DFAD806F4C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5037" y="599768"/>
            <a:ext cx="5559269" cy="2566217"/>
          </a:xfrm>
        </p:spPr>
        <p:txBody>
          <a:bodyPr anchor="ctr">
            <a:normAutofit lnSpcReduction="10000"/>
          </a:bodyPr>
          <a:lstStyle/>
          <a:p>
            <a:pPr marL="401822" indent="-182880" defTabSz="9144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ym typeface="Franklin Gothic Book"/>
              </a:rPr>
              <a:t>Just graduated @ </a:t>
            </a:r>
            <a:r>
              <a:rPr lang="en-US" sz="2400" dirty="0"/>
              <a:t>POLITEHNICA Bucharest</a:t>
            </a:r>
            <a:br>
              <a:rPr lang="en-US" sz="2400" dirty="0"/>
            </a:br>
            <a:r>
              <a:rPr lang="en-US" sz="2400" dirty="0"/>
              <a:t>Computer Science &amp; Engineering</a:t>
            </a:r>
            <a:endParaRPr lang="en-US" sz="2400" dirty="0">
              <a:sym typeface="Franklin Gothic Book"/>
            </a:endParaRPr>
          </a:p>
          <a:p>
            <a:pPr marL="401822" indent="-182880" defTabSz="9144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2+ years @ Adobe</a:t>
            </a:r>
            <a:br>
              <a:rPr lang="en-US" sz="2400" dirty="0"/>
            </a:br>
            <a:r>
              <a:rPr lang="en-US" sz="2400" dirty="0"/>
              <a:t>Mostly in the JVM world</a:t>
            </a:r>
          </a:p>
          <a:p>
            <a:pPr marL="401822" indent="-182880" defTabSz="9144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Got into D through D-Scanner</a:t>
            </a:r>
          </a:p>
        </p:txBody>
      </p:sp>
      <p:pic>
        <p:nvPicPr>
          <p:cNvPr id="4" name="Picture 3" descr="A logo of a university&#10;&#10;Description automatically generated">
            <a:extLst>
              <a:ext uri="{FF2B5EF4-FFF2-40B4-BE49-F238E27FC236}">
                <a16:creationId xmlns:a16="http://schemas.microsoft.com/office/drawing/2014/main" id="{593E28C6-EBDE-39BE-7B54-334BE8C50E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384" y="3795876"/>
            <a:ext cx="2391107" cy="2391107"/>
          </a:xfrm>
          <a:prstGeom prst="rect">
            <a:avLst/>
          </a:prstGeom>
        </p:spPr>
      </p:pic>
      <p:pic>
        <p:nvPicPr>
          <p:cNvPr id="7" name="Picture 6" descr="A letter d in a motion&#10;&#10;Description automatically generated with medium confidence">
            <a:extLst>
              <a:ext uri="{FF2B5EF4-FFF2-40B4-BE49-F238E27FC236}">
                <a16:creationId xmlns:a16="http://schemas.microsoft.com/office/drawing/2014/main" id="{5CFBDB4C-789D-9B13-F6DF-1B2D6D4F79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4899" y="3996631"/>
            <a:ext cx="2611556" cy="1993487"/>
          </a:xfrm>
          <a:prstGeom prst="rect">
            <a:avLst/>
          </a:prstGeom>
        </p:spPr>
      </p:pic>
      <p:pic>
        <p:nvPicPr>
          <p:cNvPr id="5" name="Picture 4" descr="A red and white logo&#10;&#10;Description automatically generated">
            <a:extLst>
              <a:ext uri="{FF2B5EF4-FFF2-40B4-BE49-F238E27FC236}">
                <a16:creationId xmlns:a16="http://schemas.microsoft.com/office/drawing/2014/main" id="{D4C007CD-9731-67B1-6076-54E884C1B1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8392" y="3788151"/>
            <a:ext cx="2398832" cy="2398832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337B75A-2ADB-E629-558A-A5D48A063FF7}"/>
              </a:ext>
            </a:extLst>
          </p:cNvPr>
          <p:cNvCxnSpPr/>
          <p:nvPr/>
        </p:nvCxnSpPr>
        <p:spPr>
          <a:xfrm>
            <a:off x="5060887" y="778598"/>
            <a:ext cx="0" cy="2254313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rame 11">
            <a:extLst>
              <a:ext uri="{FF2B5EF4-FFF2-40B4-BE49-F238E27FC236}">
                <a16:creationId xmlns:a16="http://schemas.microsoft.com/office/drawing/2014/main" id="{8DFD15FC-DBBE-B643-5AE5-4E514046B1D1}"/>
              </a:ext>
            </a:extLst>
          </p:cNvPr>
          <p:cNvSpPr/>
          <p:nvPr/>
        </p:nvSpPr>
        <p:spPr>
          <a:xfrm>
            <a:off x="7720677" y="3457567"/>
            <a:ext cx="3060000" cy="3060000"/>
          </a:xfrm>
          <a:prstGeom prst="frame">
            <a:avLst>
              <a:gd name="adj1" fmla="val 4118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>
              <a:solidFill>
                <a:schemeClr val="tx1"/>
              </a:solidFill>
            </a:endParaRPr>
          </a:p>
        </p:txBody>
      </p:sp>
      <p:sp>
        <p:nvSpPr>
          <p:cNvPr id="13" name="Frame 12">
            <a:extLst>
              <a:ext uri="{FF2B5EF4-FFF2-40B4-BE49-F238E27FC236}">
                <a16:creationId xmlns:a16="http://schemas.microsoft.com/office/drawing/2014/main" id="{91FBBA17-864A-8047-6E9A-C137D50A8058}"/>
              </a:ext>
            </a:extLst>
          </p:cNvPr>
          <p:cNvSpPr/>
          <p:nvPr/>
        </p:nvSpPr>
        <p:spPr>
          <a:xfrm>
            <a:off x="4197808" y="3457567"/>
            <a:ext cx="3060000" cy="3060000"/>
          </a:xfrm>
          <a:prstGeom prst="frame">
            <a:avLst>
              <a:gd name="adj1" fmla="val 4118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>
              <a:solidFill>
                <a:schemeClr val="tx1"/>
              </a:solidFill>
            </a:endParaRPr>
          </a:p>
        </p:txBody>
      </p:sp>
      <p:sp>
        <p:nvSpPr>
          <p:cNvPr id="14" name="Frame 13">
            <a:extLst>
              <a:ext uri="{FF2B5EF4-FFF2-40B4-BE49-F238E27FC236}">
                <a16:creationId xmlns:a16="http://schemas.microsoft.com/office/drawing/2014/main" id="{AEF7E131-2BC9-CC2C-4A4D-F728930AC27F}"/>
              </a:ext>
            </a:extLst>
          </p:cNvPr>
          <p:cNvSpPr/>
          <p:nvPr/>
        </p:nvSpPr>
        <p:spPr>
          <a:xfrm>
            <a:off x="674939" y="3445801"/>
            <a:ext cx="3060000" cy="3060000"/>
          </a:xfrm>
          <a:prstGeom prst="frame">
            <a:avLst>
              <a:gd name="adj1" fmla="val 4118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8A6773-F403-47FC-82D3-F4640227F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937C8-0306-4D5D-9AFA-773821981CB6}" type="slidenum">
              <a:rPr lang="ro-RO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002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F827B-095F-51DA-7551-0DBAAF9FB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/>
              <a:t>Testing pipeline</a:t>
            </a:r>
            <a:endParaRPr lang="ro-RO" sz="4800" dirty="0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E3B01007-C26E-77C7-3A8A-73811E3EEB8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86728031"/>
              </p:ext>
            </p:extLst>
          </p:nvPr>
        </p:nvGraphicFramePr>
        <p:xfrm>
          <a:off x="422982" y="2371145"/>
          <a:ext cx="6131207" cy="38659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3662F196-3667-20D9-69C1-35E6BA1AC82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08618" y="2688015"/>
            <a:ext cx="4417910" cy="3188397"/>
          </a:xfrm>
          <a:prstGeom prst="rect">
            <a:avLst/>
          </a:prstGeom>
        </p:spPr>
      </p:pic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37CE3224-4C23-F413-CE5C-BF1DFAC51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937C8-0306-4D5D-9AFA-773821981CB6}" type="slidenum">
              <a:rPr lang="ro-RO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945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3A830408-C701-4C56-8D83-211E7946FEC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11A4BF54-EFFE-44A2-B3FC-59EB962EC2E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AE42402E-6E8B-45DF-846C-D2B339C76AB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BB00DFF7-49AC-4B6C-B3FF-9273956E4D0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18DA8EAA-5A9E-42A3-B2B5-6DA914AFD8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2A670BEA-A4C3-4ACA-B862-C7D0EA7EF8D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4C72465D-AC82-48E9-B759-AAAC94EDEF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Sub>
          <a:bldDgm bld="one"/>
        </p:bldSub>
      </p:bldGraphic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50380-ADF7-7EAB-170B-74DC1E7B7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6120" y="758951"/>
            <a:ext cx="10114960" cy="2319227"/>
          </a:xfrm>
        </p:spPr>
        <p:txBody>
          <a:bodyPr>
            <a:normAutofit/>
          </a:bodyPr>
          <a:lstStyle/>
          <a:p>
            <a:r>
              <a:rPr lang="en-US" dirty="0" err="1"/>
              <a:t>Dmd</a:t>
            </a:r>
            <a:r>
              <a:rPr lang="en-US" dirty="0"/>
              <a:t> as a library challenges</a:t>
            </a:r>
            <a:endParaRPr lang="ro-RO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AC7D81F-128F-50A2-0D9B-2B5F436CF4EB}"/>
              </a:ext>
            </a:extLst>
          </p:cNvPr>
          <p:cNvCxnSpPr/>
          <p:nvPr/>
        </p:nvCxnSpPr>
        <p:spPr>
          <a:xfrm flipH="1">
            <a:off x="6907794" y="5549774"/>
            <a:ext cx="3772398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 descr="Workflow">
            <a:extLst>
              <a:ext uri="{FF2B5EF4-FFF2-40B4-BE49-F238E27FC236}">
                <a16:creationId xmlns:a16="http://schemas.microsoft.com/office/drawing/2014/main" id="{CF98948B-01E8-C16C-B8D5-8A27D935C7F8}"/>
              </a:ext>
            </a:extLst>
          </p:cNvPr>
          <p:cNvSpPr/>
          <p:nvPr/>
        </p:nvSpPr>
        <p:spPr>
          <a:xfrm>
            <a:off x="2583115" y="3861163"/>
            <a:ext cx="905625" cy="905625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ro-RO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A4B362F-82A7-34DE-66BB-6059219A6C42}"/>
              </a:ext>
            </a:extLst>
          </p:cNvPr>
          <p:cNvSpPr/>
          <p:nvPr/>
        </p:nvSpPr>
        <p:spPr>
          <a:xfrm>
            <a:off x="2210527" y="3524788"/>
            <a:ext cx="1578375" cy="1578375"/>
          </a:xfrm>
          <a:prstGeom prst="ellipse">
            <a:avLst/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/>
          <a:lstStyle/>
          <a:p>
            <a:endParaRPr lang="ro-RO"/>
          </a:p>
        </p:txBody>
      </p:sp>
      <p:sp>
        <p:nvSpPr>
          <p:cNvPr id="9" name="Rectangle 8" descr="Books">
            <a:extLst>
              <a:ext uri="{FF2B5EF4-FFF2-40B4-BE49-F238E27FC236}">
                <a16:creationId xmlns:a16="http://schemas.microsoft.com/office/drawing/2014/main" id="{FE2BE04D-CC60-4B50-C446-5DBE0469B6C4}"/>
              </a:ext>
            </a:extLst>
          </p:cNvPr>
          <p:cNvSpPr/>
          <p:nvPr/>
        </p:nvSpPr>
        <p:spPr>
          <a:xfrm>
            <a:off x="2546902" y="3861163"/>
            <a:ext cx="905625" cy="905625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ro-RO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1D6D403-46DF-111E-CB08-5CA1DF869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937C8-0306-4D5D-9AFA-773821981CB6}" type="slidenum">
              <a:rPr lang="ro-RO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240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F827B-095F-51DA-7551-0DBAAF9FB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/>
              <a:t>Not always intuitive…</a:t>
            </a:r>
            <a:endParaRPr lang="ro-RO" sz="4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0BF0E31-92FA-9B58-A631-6F796B8089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535" y="1814329"/>
            <a:ext cx="9964541" cy="261974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33430B9-383A-90B3-66E6-1F5B865970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1608" y="4479252"/>
            <a:ext cx="6573167" cy="100979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5EEDDAD-5DD3-200A-C465-A5C43AE17E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8633" y="5534225"/>
            <a:ext cx="7459116" cy="1257475"/>
          </a:xfrm>
          <a:prstGeom prst="rect">
            <a:avLst/>
          </a:prstGeom>
        </p:spPr>
      </p:pic>
      <p:sp>
        <p:nvSpPr>
          <p:cNvPr id="13" name="Frame 12">
            <a:extLst>
              <a:ext uri="{FF2B5EF4-FFF2-40B4-BE49-F238E27FC236}">
                <a16:creationId xmlns:a16="http://schemas.microsoft.com/office/drawing/2014/main" id="{7F170D66-BA82-2E2C-215A-9F5B215CDD61}"/>
              </a:ext>
            </a:extLst>
          </p:cNvPr>
          <p:cNvSpPr/>
          <p:nvPr/>
        </p:nvSpPr>
        <p:spPr>
          <a:xfrm>
            <a:off x="1188250" y="4019739"/>
            <a:ext cx="9553826" cy="344031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B2ECE9-24EF-F3E7-D75D-2BF82F9B7585}"/>
              </a:ext>
            </a:extLst>
          </p:cNvPr>
          <p:cNvSpPr txBox="1"/>
          <p:nvPr/>
        </p:nvSpPr>
        <p:spPr>
          <a:xfrm>
            <a:off x="8930579" y="3265738"/>
            <a:ext cx="11637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NULL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7506165-9373-89C4-AF3B-066AD93BF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937C8-0306-4D5D-9AFA-773821981CB6}" type="slidenum">
              <a:rPr lang="ro-RO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376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F827B-095F-51DA-7551-0DBAAF9FB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/>
              <a:t>D strings and </a:t>
            </a:r>
            <a:r>
              <a:rPr lang="en-US" sz="4800" dirty="0" err="1"/>
              <a:t>dmd</a:t>
            </a:r>
            <a:r>
              <a:rPr lang="en-US" sz="4800" dirty="0"/>
              <a:t> as a library</a:t>
            </a:r>
            <a:endParaRPr lang="ro-RO" sz="4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A664EF-51B3-4FAF-378A-3A0A8616D9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632" y="2380591"/>
            <a:ext cx="4372585" cy="50489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61295D2-B62A-E558-8EAE-617F482504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2180" y="1990548"/>
            <a:ext cx="6287377" cy="260068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0CFD977-206C-8797-95DD-37373A1E4F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079" y="3265609"/>
            <a:ext cx="3867690" cy="79068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8D1325D-46E9-F540-79AA-9CF8E0D77A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4632" y="4846588"/>
            <a:ext cx="7306695" cy="87642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DD1A04FF-A44D-7548-F792-1FE668BD7F5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04975" y="5882641"/>
            <a:ext cx="7249537" cy="819264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A8CD64-BA9A-F1CF-60BC-E6AC86CFE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937C8-0306-4D5D-9AFA-773821981CB6}" type="slidenum">
              <a:rPr lang="ro-RO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690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F827B-095F-51DA-7551-0DBAAF9FB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/>
              <a:t>Deleted checks</a:t>
            </a:r>
            <a:endParaRPr lang="ro-RO" sz="48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4FC8C7B-7B80-2A8D-C3F2-5D9292B76A12}"/>
              </a:ext>
            </a:extLst>
          </p:cNvPr>
          <p:cNvGrpSpPr/>
          <p:nvPr/>
        </p:nvGrpSpPr>
        <p:grpSpPr>
          <a:xfrm>
            <a:off x="619915" y="2097245"/>
            <a:ext cx="4399982" cy="716040"/>
            <a:chOff x="0" y="3555"/>
            <a:chExt cx="4399982" cy="716040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2BC7D23F-1BCD-9D93-7563-5CA2B504ABC1}"/>
                </a:ext>
              </a:extLst>
            </p:cNvPr>
            <p:cNvSpPr/>
            <p:nvPr/>
          </p:nvSpPr>
          <p:spPr>
            <a:xfrm>
              <a:off x="0" y="3555"/>
              <a:ext cx="4399982" cy="71604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ro-RO"/>
            </a:p>
          </p:txBody>
        </p:sp>
        <p:sp>
          <p:nvSpPr>
            <p:cNvPr id="7" name="Rectangle: Rounded Corners 4">
              <a:extLst>
                <a:ext uri="{FF2B5EF4-FFF2-40B4-BE49-F238E27FC236}">
                  <a16:creationId xmlns:a16="http://schemas.microsoft.com/office/drawing/2014/main" id="{01F27243-23C3-0799-5B82-7872E04DBC12}"/>
                </a:ext>
              </a:extLst>
            </p:cNvPr>
            <p:cNvSpPr txBox="1"/>
            <p:nvPr/>
          </p:nvSpPr>
          <p:spPr>
            <a:xfrm>
              <a:off x="34954" y="38509"/>
              <a:ext cx="4330074" cy="64613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kern="1200" dirty="0" err="1"/>
                <a:t>FloatOperatorCheck</a:t>
              </a:r>
              <a:endParaRPr lang="ro-RO" sz="1800" kern="1200" dirty="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316A3DD6-E171-416F-6B2A-977AC0CE412E}"/>
              </a:ext>
            </a:extLst>
          </p:cNvPr>
          <p:cNvGrpSpPr/>
          <p:nvPr/>
        </p:nvGrpSpPr>
        <p:grpSpPr>
          <a:xfrm>
            <a:off x="6004707" y="2098951"/>
            <a:ext cx="4399982" cy="716040"/>
            <a:chOff x="0" y="771435"/>
            <a:chExt cx="4399982" cy="716040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00592D18-A983-6BE4-173F-43D87C4AA4E6}"/>
                </a:ext>
              </a:extLst>
            </p:cNvPr>
            <p:cNvSpPr/>
            <p:nvPr/>
          </p:nvSpPr>
          <p:spPr>
            <a:xfrm>
              <a:off x="0" y="771435"/>
              <a:ext cx="4399982" cy="71604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ro-RO"/>
            </a:p>
          </p:txBody>
        </p:sp>
        <p:sp>
          <p:nvSpPr>
            <p:cNvPr id="10" name="Rectangle: Rounded Corners 4">
              <a:extLst>
                <a:ext uri="{FF2B5EF4-FFF2-40B4-BE49-F238E27FC236}">
                  <a16:creationId xmlns:a16="http://schemas.microsoft.com/office/drawing/2014/main" id="{763A31F8-9D3C-9B3E-0AF3-A5A8E8AC86EC}"/>
                </a:ext>
              </a:extLst>
            </p:cNvPr>
            <p:cNvSpPr txBox="1"/>
            <p:nvPr/>
          </p:nvSpPr>
          <p:spPr>
            <a:xfrm>
              <a:off x="34954" y="806389"/>
              <a:ext cx="4330074" cy="64613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ro-RO" sz="2400" kern="1200" dirty="0" err="1"/>
                <a:t>CommaExpressionCheck</a:t>
              </a:r>
              <a:endParaRPr lang="ro-RO" sz="1800" kern="1200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EFF6D1D-CED1-490D-4617-8BE5C290BFF4}"/>
              </a:ext>
            </a:extLst>
          </p:cNvPr>
          <p:cNvGrpSpPr/>
          <p:nvPr/>
        </p:nvGrpSpPr>
        <p:grpSpPr>
          <a:xfrm>
            <a:off x="619915" y="4008056"/>
            <a:ext cx="4399982" cy="716040"/>
            <a:chOff x="0" y="1539315"/>
            <a:chExt cx="4399982" cy="716040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A3653799-7E75-757D-041F-1D137D8CDD0C}"/>
                </a:ext>
              </a:extLst>
            </p:cNvPr>
            <p:cNvSpPr/>
            <p:nvPr/>
          </p:nvSpPr>
          <p:spPr>
            <a:xfrm>
              <a:off x="0" y="1539315"/>
              <a:ext cx="4399982" cy="71604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ro-RO"/>
            </a:p>
          </p:txBody>
        </p:sp>
        <p:sp>
          <p:nvSpPr>
            <p:cNvPr id="13" name="Rectangle: Rounded Corners 4">
              <a:extLst>
                <a:ext uri="{FF2B5EF4-FFF2-40B4-BE49-F238E27FC236}">
                  <a16:creationId xmlns:a16="http://schemas.microsoft.com/office/drawing/2014/main" id="{020CC74A-D323-994D-A93C-6945BC74DC93}"/>
                </a:ext>
              </a:extLst>
            </p:cNvPr>
            <p:cNvSpPr txBox="1"/>
            <p:nvPr/>
          </p:nvSpPr>
          <p:spPr>
            <a:xfrm>
              <a:off x="34954" y="1574269"/>
              <a:ext cx="4330074" cy="64613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ro-RO" sz="2400" kern="1200" dirty="0" err="1"/>
                <a:t>DuplicateAttributeCheck</a:t>
              </a:r>
              <a:endParaRPr lang="ro-RO" sz="1800" kern="1200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72BA26D-B49F-E6FC-956E-C29E6D7250B1}"/>
              </a:ext>
            </a:extLst>
          </p:cNvPr>
          <p:cNvGrpSpPr/>
          <p:nvPr/>
        </p:nvGrpSpPr>
        <p:grpSpPr>
          <a:xfrm>
            <a:off x="6004707" y="4000048"/>
            <a:ext cx="4399982" cy="716040"/>
            <a:chOff x="0" y="2307195"/>
            <a:chExt cx="4399982" cy="716040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EE7D3FFF-80F0-B30B-39C9-ADD9175FEF06}"/>
                </a:ext>
              </a:extLst>
            </p:cNvPr>
            <p:cNvSpPr/>
            <p:nvPr/>
          </p:nvSpPr>
          <p:spPr>
            <a:xfrm>
              <a:off x="0" y="2307195"/>
              <a:ext cx="4399982" cy="71604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ro-RO"/>
            </a:p>
          </p:txBody>
        </p:sp>
        <p:sp>
          <p:nvSpPr>
            <p:cNvPr id="16" name="Rectangle: Rounded Corners 4">
              <a:extLst>
                <a:ext uri="{FF2B5EF4-FFF2-40B4-BE49-F238E27FC236}">
                  <a16:creationId xmlns:a16="http://schemas.microsoft.com/office/drawing/2014/main" id="{70779136-029D-D62B-588C-8EE995DA7C25}"/>
                </a:ext>
              </a:extLst>
            </p:cNvPr>
            <p:cNvSpPr txBox="1"/>
            <p:nvPr/>
          </p:nvSpPr>
          <p:spPr>
            <a:xfrm>
              <a:off x="34954" y="2342149"/>
              <a:ext cx="4330074" cy="64613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ro-RO" sz="2400" kern="1200" dirty="0" err="1"/>
                <a:t>IfStatementCheck</a:t>
              </a:r>
              <a:endParaRPr lang="ro-RO" sz="1800" kern="1200" dirty="0"/>
            </a:p>
          </p:txBody>
        </p:sp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09A7F16A-012C-A806-C878-C6D6832157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2010" y="2982922"/>
            <a:ext cx="2095792" cy="61921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D2E33FE-0A87-2448-9E47-D4E6B6E6DD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0485" y="2982922"/>
            <a:ext cx="3048425" cy="61921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E1CB4E2-FECD-1D66-629A-37F006AD1F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0956" y="4895125"/>
            <a:ext cx="2857899" cy="1533739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B6704477-5ECD-9F64-D198-87D0054C84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03903" y="4895125"/>
            <a:ext cx="6001588" cy="1819529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C46A2D3-7877-A0A4-54FA-6A25BB41C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937C8-0306-4D5D-9AFA-773821981CB6}" type="slidenum">
              <a:rPr lang="ro-RO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196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50380-ADF7-7EAB-170B-74DC1E7B7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6120" y="758951"/>
            <a:ext cx="10114960" cy="2319227"/>
          </a:xfrm>
        </p:spPr>
        <p:txBody>
          <a:bodyPr>
            <a:normAutofit/>
          </a:bodyPr>
          <a:lstStyle/>
          <a:p>
            <a:r>
              <a:rPr lang="en-US" dirty="0"/>
              <a:t>Keeping up with the upstream</a:t>
            </a:r>
            <a:endParaRPr lang="ro-RO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AC7D81F-128F-50A2-0D9B-2B5F436CF4EB}"/>
              </a:ext>
            </a:extLst>
          </p:cNvPr>
          <p:cNvCxnSpPr/>
          <p:nvPr/>
        </p:nvCxnSpPr>
        <p:spPr>
          <a:xfrm flipH="1">
            <a:off x="6907794" y="5549774"/>
            <a:ext cx="3772398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 descr="Workflow">
            <a:extLst>
              <a:ext uri="{FF2B5EF4-FFF2-40B4-BE49-F238E27FC236}">
                <a16:creationId xmlns:a16="http://schemas.microsoft.com/office/drawing/2014/main" id="{CF98948B-01E8-C16C-B8D5-8A27D935C7F8}"/>
              </a:ext>
            </a:extLst>
          </p:cNvPr>
          <p:cNvSpPr/>
          <p:nvPr/>
        </p:nvSpPr>
        <p:spPr>
          <a:xfrm>
            <a:off x="2583115" y="3861163"/>
            <a:ext cx="905625" cy="905625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ro-RO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2D54543-75BD-E950-C13C-67C9D6ABD328}"/>
              </a:ext>
            </a:extLst>
          </p:cNvPr>
          <p:cNvSpPr/>
          <p:nvPr/>
        </p:nvSpPr>
        <p:spPr>
          <a:xfrm>
            <a:off x="2246740" y="3429000"/>
            <a:ext cx="1578375" cy="1578375"/>
          </a:xfrm>
          <a:prstGeom prst="ellipse">
            <a:avLst/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/>
          <a:lstStyle/>
          <a:p>
            <a:endParaRPr lang="ro-RO" dirty="0"/>
          </a:p>
        </p:txBody>
      </p:sp>
      <p:sp>
        <p:nvSpPr>
          <p:cNvPr id="7" name="Rectangle 6" descr="InternetOfThings">
            <a:extLst>
              <a:ext uri="{FF2B5EF4-FFF2-40B4-BE49-F238E27FC236}">
                <a16:creationId xmlns:a16="http://schemas.microsoft.com/office/drawing/2014/main" id="{394522E8-DE14-0775-C711-0A9E1466F661}"/>
              </a:ext>
            </a:extLst>
          </p:cNvPr>
          <p:cNvSpPr/>
          <p:nvPr/>
        </p:nvSpPr>
        <p:spPr>
          <a:xfrm>
            <a:off x="2583115" y="3765375"/>
            <a:ext cx="905625" cy="905625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ro-RO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CCDC48-803E-4DC6-577C-6F726FAB8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937C8-0306-4D5D-9AFA-773821981CB6}" type="slidenum">
              <a:rPr lang="ro-RO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5481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F827B-095F-51DA-7551-0DBAAF9FB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3872" y="365760"/>
            <a:ext cx="4210639" cy="1325562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Rebasing</a:t>
            </a:r>
            <a:endParaRPr lang="ro-RO" sz="4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8348AB4-FB4F-1E55-3D57-480DB52AC6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567" y="527616"/>
            <a:ext cx="6468378" cy="362000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AA6DB6F-BFE3-2835-9724-BA0916EDE2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2990" y="1991329"/>
            <a:ext cx="4210638" cy="312463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C8E4E02-1BCE-0BD3-AE55-3E1D3B30C4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495" y="4676483"/>
            <a:ext cx="6382641" cy="74305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2CF8397-F957-527D-4BCD-182FCE2D8E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8495" y="5415972"/>
            <a:ext cx="7459116" cy="69542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7F72E64-317C-4C37-9DED-017896CD0CF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8495" y="6079879"/>
            <a:ext cx="7106642" cy="619211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96DDA38-233B-C3E1-2D9D-1BF3120FD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937C8-0306-4D5D-9AFA-773821981CB6}" type="slidenum">
              <a:rPr lang="ro-RO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503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F827B-095F-51DA-7551-0DBAAF9FB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 err="1"/>
              <a:t>Dmd</a:t>
            </a:r>
            <a:r>
              <a:rPr lang="en-US" sz="4800" dirty="0"/>
              <a:t> as a library updates</a:t>
            </a:r>
            <a:endParaRPr lang="ro-RO" sz="4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957D8D6-3CFB-243B-6378-A62EF1110E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6265" y="1948774"/>
            <a:ext cx="7363853" cy="132416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C801220-B413-631C-3A1D-F18FD47C3A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192" y="3530386"/>
            <a:ext cx="10478962" cy="3048425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4B602E7-A7D2-56F3-A37E-C9B2B831F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937C8-0306-4D5D-9AFA-773821981CB6}" type="slidenum">
              <a:rPr lang="ro-RO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217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F827B-095F-51DA-7551-0DBAAF9FB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 err="1"/>
              <a:t>Dmd</a:t>
            </a:r>
            <a:r>
              <a:rPr lang="en-US" sz="4800" dirty="0"/>
              <a:t> as a library updates</a:t>
            </a:r>
            <a:endParaRPr lang="ro-RO" sz="4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F5D27A-EAB0-034C-0854-4191506E2C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023" y="1691322"/>
            <a:ext cx="10488489" cy="5144218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35DB657-B3E5-6A6D-3AA0-EA400F9CF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937C8-0306-4D5D-9AFA-773821981CB6}" type="slidenum">
              <a:rPr lang="ro-RO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9945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F827B-095F-51DA-7551-0DBAAF9FB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6236" y="365760"/>
            <a:ext cx="3550273" cy="1325562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GDC Issue</a:t>
            </a:r>
            <a:endParaRPr lang="ro-RO" sz="4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965F27-7BF1-C4DE-947D-02D585514F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7662" y="282633"/>
            <a:ext cx="6411220" cy="172426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2749FE0-E79C-C3EA-30FA-9E13388AD9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3903" y="2157062"/>
            <a:ext cx="7563906" cy="277216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6F7BBD1-F89E-F509-072C-DD26AA071B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1996" y="4996260"/>
            <a:ext cx="5068007" cy="1743318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DB92655-D88A-1D64-7E6A-97668AFF5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937C8-0306-4D5D-9AFA-773821981CB6}" type="slidenum">
              <a:rPr lang="ro-RO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904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50380-ADF7-7EAB-170B-74DC1E7B7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6120" y="758951"/>
            <a:ext cx="10114960" cy="2319227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  <a:endParaRPr lang="ro-RO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AC7D81F-128F-50A2-0D9B-2B5F436CF4EB}"/>
              </a:ext>
            </a:extLst>
          </p:cNvPr>
          <p:cNvCxnSpPr/>
          <p:nvPr/>
        </p:nvCxnSpPr>
        <p:spPr>
          <a:xfrm flipH="1">
            <a:off x="6907794" y="5549774"/>
            <a:ext cx="3772398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25AA65-4988-EADE-EC0E-C9B82E9BE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937C8-0306-4D5D-9AFA-773821981CB6}" type="slidenum">
              <a:rPr lang="ro-RO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6372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50380-ADF7-7EAB-170B-74DC1E7B7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6120" y="758951"/>
            <a:ext cx="10114960" cy="2319227"/>
          </a:xfrm>
        </p:spPr>
        <p:txBody>
          <a:bodyPr>
            <a:normAutofit/>
          </a:bodyPr>
          <a:lstStyle/>
          <a:p>
            <a:r>
              <a:rPr lang="en-US" dirty="0"/>
              <a:t>Conclusions</a:t>
            </a:r>
            <a:endParaRPr lang="ro-RO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AC7D81F-128F-50A2-0D9B-2B5F436CF4EB}"/>
              </a:ext>
            </a:extLst>
          </p:cNvPr>
          <p:cNvCxnSpPr/>
          <p:nvPr/>
        </p:nvCxnSpPr>
        <p:spPr>
          <a:xfrm flipH="1">
            <a:off x="6907794" y="5549774"/>
            <a:ext cx="3772398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143E9BC-C396-04CE-A0FB-3523C9A7C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937C8-0306-4D5D-9AFA-773821981CB6}" type="slidenum">
              <a:rPr lang="ro-RO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8225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F827B-095F-51DA-7551-0DBAAF9FB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/>
              <a:t>The missing 1% &amp; future work</a:t>
            </a:r>
            <a:endParaRPr lang="ro-RO" sz="4800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17A48CFB-5D65-F6CB-016D-F788590422F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01934701"/>
              </p:ext>
            </p:extLst>
          </p:nvPr>
        </p:nvGraphicFramePr>
        <p:xfrm>
          <a:off x="2848108" y="2161820"/>
          <a:ext cx="7264611" cy="43304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 descr="A red letter with eyes and a black background&#10;&#10;Description automatically generated">
            <a:extLst>
              <a:ext uri="{FF2B5EF4-FFF2-40B4-BE49-F238E27FC236}">
                <a16:creationId xmlns:a16="http://schemas.microsoft.com/office/drawing/2014/main" id="{B77E0640-7C21-46A5-EEDC-5345CEF8AA2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171" y="1691322"/>
            <a:ext cx="2311400" cy="4348321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B1A8AF2-4F53-8D0B-CB22-FB15DDE07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937C8-0306-4D5D-9AFA-773821981CB6}" type="slidenum">
              <a:rPr lang="ro-RO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138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8B91DA9-A29A-4A7D-9472-6186B7732EC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58DA7A4-4660-424F-A982-239A45D8D63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250D715-D88F-4515-8482-60CF998377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one" rev="1"/>
        </p:bldSub>
      </p:bldGraphic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artoon character with arms and legs&#10;&#10;Description automatically generated">
            <a:extLst>
              <a:ext uri="{FF2B5EF4-FFF2-40B4-BE49-F238E27FC236}">
                <a16:creationId xmlns:a16="http://schemas.microsoft.com/office/drawing/2014/main" id="{0CEBD123-D21B-6DC9-6E28-ADD9453066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557" y="2060174"/>
            <a:ext cx="3145944" cy="4348321"/>
          </a:xfrm>
          <a:prstGeom prst="rect">
            <a:avLst/>
          </a:prstGeom>
        </p:spPr>
      </p:pic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7CF05182-D033-93C1-C57C-A5CF5CEF41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87260222"/>
              </p:ext>
            </p:extLst>
          </p:nvPr>
        </p:nvGraphicFramePr>
        <p:xfrm>
          <a:off x="3846501" y="2060174"/>
          <a:ext cx="7379796" cy="45357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Title 1">
            <a:extLst>
              <a:ext uri="{FF2B5EF4-FFF2-40B4-BE49-F238E27FC236}">
                <a16:creationId xmlns:a16="http://schemas.microsoft.com/office/drawing/2014/main" id="{DDABBF29-2554-2F0A-32BB-2CA783BE4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Conclusions</a:t>
            </a:r>
            <a:endParaRPr lang="ro-RO" sz="4800" dirty="0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4F0C2306-8329-F9B7-4FA9-CF27799A3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937C8-0306-4D5D-9AFA-773821981CB6}" type="slidenum">
              <a:rPr lang="ro-RO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074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A32ED5E-6100-430A-9252-F1B39454D01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4338FE8-D165-4FCB-AF4D-AA397FCBE17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FA4F1AD-7ECA-4143-B6D9-8A28A5E89E0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88856D9-04BB-4F7B-965C-73D0B28FAAB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65C36E6-3FDC-4114-AFD1-213EC9D9DD7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07F5FD3-E67C-429B-9F75-BBAB256A24D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4CF1C3B-A432-4635-AB02-F0363E01E53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CBF6017-E1A6-4D29-A0E3-6FFF56ECD3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F465148-363F-4E9A-B2D6-B5DF4387FA7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3DC9FED-BDF9-4DC8-8BA7-61EBFD510D1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09411FF-C935-4979-BEF8-C566A3FFD45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EB0550E-0088-4BF5-9CE5-0189121FAB6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F827B-095F-51DA-7551-0DBAAF9FB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/>
              <a:t>Conclusions</a:t>
            </a:r>
            <a:endParaRPr lang="ro-RO" sz="4800" dirty="0"/>
          </a:p>
        </p:txBody>
      </p:sp>
      <p:pic>
        <p:nvPicPr>
          <p:cNvPr id="7" name="Picture 6" descr="A cartoon of a letter d&#10;&#10;Description automatically generated">
            <a:extLst>
              <a:ext uri="{FF2B5EF4-FFF2-40B4-BE49-F238E27FC236}">
                <a16:creationId xmlns:a16="http://schemas.microsoft.com/office/drawing/2014/main" id="{F495F1FB-CCB4-EDBA-CD5E-EF4D65D07C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410" y="1885272"/>
            <a:ext cx="3080227" cy="4405895"/>
          </a:xfrm>
          <a:prstGeom prst="rect">
            <a:avLst/>
          </a:prstGeom>
        </p:spPr>
      </p:pic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A825D44E-3B1E-441C-489F-A68B1DF9237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12772632"/>
              </p:ext>
            </p:extLst>
          </p:nvPr>
        </p:nvGraphicFramePr>
        <p:xfrm>
          <a:off x="3846501" y="2060174"/>
          <a:ext cx="7379796" cy="45357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D8A0333E-48AB-FB70-D09E-74E9F6467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937C8-0306-4D5D-9AFA-773821981CB6}" type="slidenum">
              <a:rPr lang="ro-RO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0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A32ED5E-6100-430A-9252-F1B39454D01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4338FE8-D165-4FCB-AF4D-AA397FCBE17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FA4F1AD-7ECA-4143-B6D9-8A28A5E89E0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88856D9-04BB-4F7B-965C-73D0B28FAAB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65C36E6-3FDC-4114-AFD1-213EC9D9DD7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07F5FD3-E67C-429B-9F75-BBAB256A24D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4CF1C3B-A432-4635-AB02-F0363E01E53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CBF6017-E1A6-4D29-A0E3-6FFF56ECD3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F465148-363F-4E9A-B2D6-B5DF4387FA7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3DC9FED-BDF9-4DC8-8BA7-61EBFD510D1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09411FF-C935-4979-BEF8-C566A3FFD45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EB0550E-0088-4BF5-9CE5-0189121FAB6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50380-ADF7-7EAB-170B-74DC1E7B7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6120" y="758951"/>
            <a:ext cx="10114960" cy="4320043"/>
          </a:xfrm>
        </p:spPr>
        <p:txBody>
          <a:bodyPr>
            <a:normAutofit/>
          </a:bodyPr>
          <a:lstStyle/>
          <a:p>
            <a:r>
              <a:rPr lang="en-US" dirty="0"/>
              <a:t>Is it a good idea to share the same codebase with the compiler?</a:t>
            </a:r>
            <a:endParaRPr lang="ro-RO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AC7D81F-128F-50A2-0D9B-2B5F436CF4EB}"/>
              </a:ext>
            </a:extLst>
          </p:cNvPr>
          <p:cNvCxnSpPr/>
          <p:nvPr/>
        </p:nvCxnSpPr>
        <p:spPr>
          <a:xfrm flipH="1">
            <a:off x="6907794" y="5549774"/>
            <a:ext cx="3772398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CCFAFC5-2930-2AB5-D195-0CE9ED8E6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937C8-0306-4D5D-9AFA-773821981CB6}" type="slidenum">
              <a:rPr lang="ro-RO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913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EEFA1-26C8-6E9D-FFB7-5343DF6A9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951" y="365760"/>
            <a:ext cx="10087561" cy="1325562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What is D-Scanner?</a:t>
            </a:r>
            <a:endParaRPr lang="ro-RO" sz="4800" dirty="0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6A72504D-A6EE-D1CA-400F-FA68A45F21E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71629703"/>
              </p:ext>
            </p:extLst>
          </p:nvPr>
        </p:nvGraphicFramePr>
        <p:xfrm>
          <a:off x="866951" y="2321891"/>
          <a:ext cx="3690425" cy="38549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D019DB79-51C4-A433-5837-481674E28C6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98776" y="2321891"/>
            <a:ext cx="6155736" cy="3370265"/>
          </a:xfrm>
          <a:prstGeom prst="rect">
            <a:avLst/>
          </a:prstGeom>
        </p:spPr>
      </p:pic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C28BC342-97A9-9C44-6049-411F4D407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937C8-0306-4D5D-9AFA-773821981CB6}" type="slidenum">
              <a:rPr lang="ro-RO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140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079FF729-8B04-474B-BD16-522DADAAFAD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8608ED91-CF57-4CBE-AFB9-F2E576BA62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24700C8F-DD14-442D-95C2-1F0C00829C1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197E6AD2-6EDB-4C95-8F62-658725B5241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CC6B6DED-955B-40A9-B7BA-F5198F8F89E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628A40EC-1BAB-4BDD-887A-14A5E841F06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Sub>
          <a:bldDgm bld="lvl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6E2D43F-7E1F-9155-8413-6FE98D835241}"/>
              </a:ext>
            </a:extLst>
          </p:cNvPr>
          <p:cNvSpPr/>
          <p:nvPr/>
        </p:nvSpPr>
        <p:spPr>
          <a:xfrm>
            <a:off x="2424289" y="2110289"/>
            <a:ext cx="7578693" cy="426418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68" name="Shape 68"/>
          <p:cNvSpPr>
            <a:spLocks noGrp="1"/>
          </p:cNvSpPr>
          <p:nvPr>
            <p:ph type="title"/>
          </p:nvPr>
        </p:nvSpPr>
        <p:spPr>
          <a:xfrm>
            <a:off x="1190625" y="729583"/>
            <a:ext cx="9810750" cy="1112549"/>
          </a:xfrm>
          <a:prstGeom prst="rect">
            <a:avLst/>
          </a:prstGeom>
        </p:spPr>
        <p:txBody>
          <a:bodyPr/>
          <a:lstStyle/>
          <a:p>
            <a:pPr lvl="0" algn="ctr">
              <a:defRPr sz="1800"/>
            </a:pPr>
            <a:r>
              <a:rPr lang="en-US" sz="5625" dirty="0"/>
              <a:t>D-Scanner architecture</a:t>
            </a:r>
            <a:endParaRPr sz="5625" dirty="0"/>
          </a:p>
        </p:txBody>
      </p:sp>
      <p:sp>
        <p:nvSpPr>
          <p:cNvPr id="70" name="Shape 70"/>
          <p:cNvSpPr>
            <a:spLocks noGrp="1"/>
          </p:cNvSpPr>
          <p:nvPr>
            <p:ph type="sldNum" sz="quarter" idx="4294967295"/>
          </p:nvPr>
        </p:nvSpPr>
        <p:spPr>
          <a:xfrm>
            <a:off x="0" y="9340850"/>
            <a:ext cx="374650" cy="355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 defTabSz="584200">
              <a:defRPr sz="1800">
                <a:latin typeface="Franklin Gothic Book"/>
                <a:ea typeface="Franklin Gothic Book"/>
                <a:cs typeface="Franklin Gothic Book"/>
                <a:sym typeface="Franklin Gothic Book"/>
              </a:defRPr>
            </a:lvl1pPr>
            <a:lvl2pPr indent="228600" algn="ctr" defTabSz="584200">
              <a:defRPr sz="3800">
                <a:latin typeface="Franklin Gothic Book"/>
                <a:ea typeface="Franklin Gothic Book"/>
                <a:cs typeface="Franklin Gothic Book"/>
                <a:sym typeface="Franklin Gothic Book"/>
              </a:defRPr>
            </a:lvl2pPr>
            <a:lvl3pPr indent="457200" algn="ctr" defTabSz="584200">
              <a:defRPr sz="3800">
                <a:latin typeface="Franklin Gothic Book"/>
                <a:ea typeface="Franklin Gothic Book"/>
                <a:cs typeface="Franklin Gothic Book"/>
                <a:sym typeface="Franklin Gothic Book"/>
              </a:defRPr>
            </a:lvl3pPr>
            <a:lvl4pPr indent="685800" algn="ctr" defTabSz="584200">
              <a:defRPr sz="3800">
                <a:latin typeface="Franklin Gothic Book"/>
                <a:ea typeface="Franklin Gothic Book"/>
                <a:cs typeface="Franklin Gothic Book"/>
                <a:sym typeface="Franklin Gothic Book"/>
              </a:defRPr>
            </a:lvl4pPr>
            <a:lvl5pPr indent="914400" algn="ctr" defTabSz="584200">
              <a:defRPr sz="3800">
                <a:latin typeface="Franklin Gothic Book"/>
                <a:ea typeface="Franklin Gothic Book"/>
                <a:cs typeface="Franklin Gothic Book"/>
                <a:sym typeface="Franklin Gothic Book"/>
              </a:defRPr>
            </a:lvl5pPr>
            <a:lvl6pPr indent="1143000" algn="ctr" defTabSz="584200">
              <a:defRPr sz="3800">
                <a:latin typeface="Franklin Gothic Book"/>
                <a:ea typeface="Franklin Gothic Book"/>
                <a:cs typeface="Franklin Gothic Book"/>
                <a:sym typeface="Franklin Gothic Book"/>
              </a:defRPr>
            </a:lvl6pPr>
            <a:lvl7pPr indent="1371600" algn="ctr" defTabSz="584200">
              <a:defRPr sz="3800">
                <a:latin typeface="Franklin Gothic Book"/>
                <a:ea typeface="Franklin Gothic Book"/>
                <a:cs typeface="Franklin Gothic Book"/>
                <a:sym typeface="Franklin Gothic Book"/>
              </a:defRPr>
            </a:lvl7pPr>
            <a:lvl8pPr indent="1600200" algn="ctr" defTabSz="584200">
              <a:defRPr sz="3800">
                <a:latin typeface="Franklin Gothic Book"/>
                <a:ea typeface="Franklin Gothic Book"/>
                <a:cs typeface="Franklin Gothic Book"/>
                <a:sym typeface="Franklin Gothic Book"/>
              </a:defRPr>
            </a:lvl8pPr>
            <a:lvl9pPr indent="1828800" algn="ctr" defTabSz="584200">
              <a:defRPr sz="3800">
                <a:latin typeface="Franklin Gothic Book"/>
                <a:ea typeface="Franklin Gothic Book"/>
                <a:cs typeface="Franklin Gothic Book"/>
                <a:sym typeface="Franklin Gothic Book"/>
              </a:defRPr>
            </a:lvl9pPr>
          </a:lstStyle>
          <a:p>
            <a:pPr lvl="0"/>
            <a:fld id="{86CB4B4D-7CA3-9044-876B-883B54F8677D}" type="slidenum">
              <a:rPr lang="ro-RO" smtClean="0"/>
              <a:pPr lvl="0"/>
              <a:t>5</a:t>
            </a:fld>
            <a:endParaRPr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96BDC32-FB31-3CF3-9117-E0D3CB98C233}"/>
              </a:ext>
            </a:extLst>
          </p:cNvPr>
          <p:cNvGrpSpPr/>
          <p:nvPr/>
        </p:nvGrpSpPr>
        <p:grpSpPr>
          <a:xfrm>
            <a:off x="2683626" y="2518907"/>
            <a:ext cx="2385739" cy="3609510"/>
            <a:chOff x="2683626" y="2518907"/>
            <a:chExt cx="2385739" cy="3609510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34D01AEC-C73C-1EBA-4E50-76B00A11BBD9}"/>
                </a:ext>
              </a:extLst>
            </p:cNvPr>
            <p:cNvGrpSpPr/>
            <p:nvPr/>
          </p:nvGrpSpPr>
          <p:grpSpPr>
            <a:xfrm>
              <a:off x="2683626" y="2985783"/>
              <a:ext cx="2385739" cy="3142634"/>
              <a:chOff x="2683626" y="2985783"/>
              <a:chExt cx="2385739" cy="3142634"/>
            </a:xfrm>
          </p:grpSpPr>
          <p:sp>
            <p:nvSpPr>
              <p:cNvPr id="9" name="Arrow: Right 8">
                <a:extLst>
                  <a:ext uri="{FF2B5EF4-FFF2-40B4-BE49-F238E27FC236}">
                    <a16:creationId xmlns:a16="http://schemas.microsoft.com/office/drawing/2014/main" id="{77081F75-AA46-EE62-8623-ED96DEA458B5}"/>
                  </a:ext>
                </a:extLst>
              </p:cNvPr>
              <p:cNvSpPr/>
              <p:nvPr/>
            </p:nvSpPr>
            <p:spPr>
              <a:xfrm>
                <a:off x="3090490" y="3363394"/>
                <a:ext cx="1724119" cy="1104769"/>
              </a:xfrm>
              <a:prstGeom prst="rightArrow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Lexical Analysis</a:t>
                </a:r>
                <a:endParaRPr lang="ro-RO" dirty="0"/>
              </a:p>
            </p:txBody>
          </p:sp>
          <p:sp>
            <p:nvSpPr>
              <p:cNvPr id="10" name="Arrow: Right 9">
                <a:extLst>
                  <a:ext uri="{FF2B5EF4-FFF2-40B4-BE49-F238E27FC236}">
                    <a16:creationId xmlns:a16="http://schemas.microsoft.com/office/drawing/2014/main" id="{83A41C75-3059-95C8-7A40-3EDB43C989B8}"/>
                  </a:ext>
                </a:extLst>
              </p:cNvPr>
              <p:cNvSpPr/>
              <p:nvPr/>
            </p:nvSpPr>
            <p:spPr>
              <a:xfrm>
                <a:off x="3071265" y="4655634"/>
                <a:ext cx="1724119" cy="1104769"/>
              </a:xfrm>
              <a:prstGeom prst="rightArrow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Syntactic Analysis</a:t>
                </a:r>
                <a:endParaRPr lang="ro-RO" dirty="0"/>
              </a:p>
            </p:txBody>
          </p:sp>
          <p:sp>
            <p:nvSpPr>
              <p:cNvPr id="23" name="Frame 22">
                <a:extLst>
                  <a:ext uri="{FF2B5EF4-FFF2-40B4-BE49-F238E27FC236}">
                    <a16:creationId xmlns:a16="http://schemas.microsoft.com/office/drawing/2014/main" id="{72595684-639B-0FF2-8B68-03A1353A6B56}"/>
                  </a:ext>
                </a:extLst>
              </p:cNvPr>
              <p:cNvSpPr/>
              <p:nvPr/>
            </p:nvSpPr>
            <p:spPr>
              <a:xfrm>
                <a:off x="2683626" y="2985783"/>
                <a:ext cx="2385739" cy="3142634"/>
              </a:xfrm>
              <a:prstGeom prst="frame">
                <a:avLst>
                  <a:gd name="adj1" fmla="val 8637"/>
                </a:avLst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o-RO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C9C639A-1B7E-4974-1BBA-482AA9E8E671}"/>
                </a:ext>
              </a:extLst>
            </p:cNvPr>
            <p:cNvSpPr txBox="1"/>
            <p:nvPr/>
          </p:nvSpPr>
          <p:spPr>
            <a:xfrm>
              <a:off x="3209356" y="2518907"/>
              <a:ext cx="13342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chemeClr val="bg1"/>
                  </a:solidFill>
                </a:rPr>
                <a:t>Libdparse</a:t>
              </a:r>
              <a:endParaRPr lang="ro-RO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F31324B-5F86-3FA2-FB55-DBC83A7D76A7}"/>
              </a:ext>
            </a:extLst>
          </p:cNvPr>
          <p:cNvGrpSpPr/>
          <p:nvPr/>
        </p:nvGrpSpPr>
        <p:grpSpPr>
          <a:xfrm>
            <a:off x="7851522" y="2518907"/>
            <a:ext cx="1790481" cy="2496102"/>
            <a:chOff x="7851522" y="2518907"/>
            <a:chExt cx="1790481" cy="2496102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72F49AC-B969-773F-5168-A3DA399DF1C7}"/>
                </a:ext>
              </a:extLst>
            </p:cNvPr>
            <p:cNvGrpSpPr/>
            <p:nvPr/>
          </p:nvGrpSpPr>
          <p:grpSpPr>
            <a:xfrm>
              <a:off x="7996286" y="3283893"/>
              <a:ext cx="1545783" cy="1731116"/>
              <a:chOff x="7655145" y="3278433"/>
              <a:chExt cx="1545783" cy="1731116"/>
            </a:xfrm>
          </p:grpSpPr>
          <p:pic>
            <p:nvPicPr>
              <p:cNvPr id="27" name="Graphic 26" descr="Gears with solid fill">
                <a:extLst>
                  <a:ext uri="{FF2B5EF4-FFF2-40B4-BE49-F238E27FC236}">
                    <a16:creationId xmlns:a16="http://schemas.microsoft.com/office/drawing/2014/main" id="{011B3E64-3F2F-A205-1583-3B382DFB3C3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7655145" y="3278433"/>
                <a:ext cx="1263773" cy="1263773"/>
              </a:xfrm>
              <a:prstGeom prst="rect">
                <a:avLst/>
              </a:prstGeom>
            </p:spPr>
          </p:pic>
          <p:pic>
            <p:nvPicPr>
              <p:cNvPr id="28" name="Graphic 27" descr="Gears with solid fill">
                <a:extLst>
                  <a:ext uri="{FF2B5EF4-FFF2-40B4-BE49-F238E27FC236}">
                    <a16:creationId xmlns:a16="http://schemas.microsoft.com/office/drawing/2014/main" id="{0914ED23-71C4-E90D-0C47-C27C60BA330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7937155" y="3745776"/>
                <a:ext cx="1263773" cy="1263773"/>
              </a:xfrm>
              <a:prstGeom prst="rect">
                <a:avLst/>
              </a:prstGeom>
            </p:spPr>
          </p:pic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5C2DD8D-135E-57DA-2C56-E05B60C6E70C}"/>
                </a:ext>
              </a:extLst>
            </p:cNvPr>
            <p:cNvSpPr txBox="1"/>
            <p:nvPr/>
          </p:nvSpPr>
          <p:spPr>
            <a:xfrm>
              <a:off x="7851522" y="2518907"/>
              <a:ext cx="179048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Static analysis</a:t>
              </a:r>
              <a:br>
                <a:rPr lang="en-US" dirty="0">
                  <a:solidFill>
                    <a:schemeClr val="bg1"/>
                  </a:solidFill>
                </a:rPr>
              </a:br>
              <a:r>
                <a:rPr lang="en-US" dirty="0">
                  <a:solidFill>
                    <a:schemeClr val="bg1"/>
                  </a:solidFill>
                </a:rPr>
                <a:t>checks</a:t>
              </a:r>
              <a:endParaRPr lang="ro-RO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66A653E-CF5A-6317-6ABD-4EC67B3AD15F}"/>
              </a:ext>
            </a:extLst>
          </p:cNvPr>
          <p:cNvGrpSpPr/>
          <p:nvPr/>
        </p:nvGrpSpPr>
        <p:grpSpPr>
          <a:xfrm>
            <a:off x="8369332" y="4597468"/>
            <a:ext cx="1417434" cy="1309911"/>
            <a:chOff x="8369332" y="4597468"/>
            <a:chExt cx="1417434" cy="1309911"/>
          </a:xfrm>
        </p:grpSpPr>
        <p:pic>
          <p:nvPicPr>
            <p:cNvPr id="31" name="Graphic 30" descr="Bug under magnifying glass outline">
              <a:extLst>
                <a:ext uri="{FF2B5EF4-FFF2-40B4-BE49-F238E27FC236}">
                  <a16:creationId xmlns:a16="http://schemas.microsoft.com/office/drawing/2014/main" id="{FCFFB4CD-0183-19AE-FDB8-42EC8457596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872366" y="4597468"/>
              <a:ext cx="914400" cy="914400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8D66620-F15C-194E-32F2-597D1C5A7E74}"/>
                </a:ext>
              </a:extLst>
            </p:cNvPr>
            <p:cNvSpPr txBox="1"/>
            <p:nvPr/>
          </p:nvSpPr>
          <p:spPr>
            <a:xfrm>
              <a:off x="8369332" y="5538047"/>
              <a:ext cx="1081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Visitors</a:t>
              </a:r>
              <a:endParaRPr lang="ro-RO" dirty="0">
                <a:solidFill>
                  <a:schemeClr val="bg1"/>
                </a:solidFill>
              </a:endParaRPr>
            </a:p>
          </p:txBody>
        </p:sp>
      </p:grpSp>
      <p:sp>
        <p:nvSpPr>
          <p:cNvPr id="34" name="Arrow: Chevron 33">
            <a:extLst>
              <a:ext uri="{FF2B5EF4-FFF2-40B4-BE49-F238E27FC236}">
                <a16:creationId xmlns:a16="http://schemas.microsoft.com/office/drawing/2014/main" id="{B8071426-32F2-038D-E29D-AA5B24A94508}"/>
              </a:ext>
            </a:extLst>
          </p:cNvPr>
          <p:cNvSpPr/>
          <p:nvPr/>
        </p:nvSpPr>
        <p:spPr>
          <a:xfrm>
            <a:off x="1895227" y="3695309"/>
            <a:ext cx="407920" cy="628556"/>
          </a:xfrm>
          <a:prstGeom prst="chevr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>
              <a:solidFill>
                <a:schemeClr val="tx1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C8FCAFB-6C1B-2ED3-AD8E-50D37A8DF019}"/>
              </a:ext>
            </a:extLst>
          </p:cNvPr>
          <p:cNvGrpSpPr/>
          <p:nvPr/>
        </p:nvGrpSpPr>
        <p:grpSpPr>
          <a:xfrm>
            <a:off x="293633" y="3215891"/>
            <a:ext cx="1601594" cy="2060730"/>
            <a:chOff x="293633" y="3215891"/>
            <a:chExt cx="1601594" cy="206073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6AC949E0-4E3A-8D27-AD30-4F18214D6806}"/>
                </a:ext>
              </a:extLst>
            </p:cNvPr>
            <p:cNvGrpSpPr/>
            <p:nvPr/>
          </p:nvGrpSpPr>
          <p:grpSpPr>
            <a:xfrm>
              <a:off x="293633" y="3215891"/>
              <a:ext cx="1547953" cy="1693001"/>
              <a:chOff x="293633" y="3215891"/>
              <a:chExt cx="1547953" cy="1693001"/>
            </a:xfrm>
          </p:grpSpPr>
          <p:pic>
            <p:nvPicPr>
              <p:cNvPr id="4" name="Graphic 3" descr="Scroll outline">
                <a:extLst>
                  <a:ext uri="{FF2B5EF4-FFF2-40B4-BE49-F238E27FC236}">
                    <a16:creationId xmlns:a16="http://schemas.microsoft.com/office/drawing/2014/main" id="{81BCEA33-43A3-EB97-F619-2FCD353900C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293633" y="3641405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5" name="Graphic 4" descr="Scroll outline">
                <a:extLst>
                  <a:ext uri="{FF2B5EF4-FFF2-40B4-BE49-F238E27FC236}">
                    <a16:creationId xmlns:a16="http://schemas.microsoft.com/office/drawing/2014/main" id="{C9D2AE63-C135-79AC-3761-689CBE164B0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822695" y="3215891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6" name="Graphic 5" descr="Scroll outline">
                <a:extLst>
                  <a:ext uri="{FF2B5EF4-FFF2-40B4-BE49-F238E27FC236}">
                    <a16:creationId xmlns:a16="http://schemas.microsoft.com/office/drawing/2014/main" id="{C3EAFEEC-DCBB-19D8-E994-0EBEA753D6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927186" y="3994492"/>
                <a:ext cx="914400" cy="914400"/>
              </a:xfrm>
              <a:prstGeom prst="rect">
                <a:avLst/>
              </a:prstGeom>
            </p:spPr>
          </p:pic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393245F-3650-9ABE-00E1-07E973ECF943}"/>
                </a:ext>
              </a:extLst>
            </p:cNvPr>
            <p:cNvSpPr txBox="1"/>
            <p:nvPr/>
          </p:nvSpPr>
          <p:spPr>
            <a:xfrm>
              <a:off x="393029" y="4907289"/>
              <a:ext cx="1502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Source code</a:t>
              </a:r>
              <a:endParaRPr lang="ro-RO" dirty="0"/>
            </a:p>
          </p:txBody>
        </p:sp>
      </p:grpSp>
      <p:sp>
        <p:nvSpPr>
          <p:cNvPr id="36" name="Arrow: Chevron 35">
            <a:extLst>
              <a:ext uri="{FF2B5EF4-FFF2-40B4-BE49-F238E27FC236}">
                <a16:creationId xmlns:a16="http://schemas.microsoft.com/office/drawing/2014/main" id="{CFDB9327-3840-F2F4-BEB4-27A90BBA67A1}"/>
              </a:ext>
            </a:extLst>
          </p:cNvPr>
          <p:cNvSpPr/>
          <p:nvPr/>
        </p:nvSpPr>
        <p:spPr>
          <a:xfrm>
            <a:off x="7551274" y="3919110"/>
            <a:ext cx="407920" cy="628556"/>
          </a:xfrm>
          <a:prstGeom prst="chevr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>
              <a:solidFill>
                <a:schemeClr val="tx1"/>
              </a:solidFill>
            </a:endParaRPr>
          </a:p>
        </p:txBody>
      </p:sp>
      <p:sp>
        <p:nvSpPr>
          <p:cNvPr id="37" name="Arrow: Chevron 36">
            <a:extLst>
              <a:ext uri="{FF2B5EF4-FFF2-40B4-BE49-F238E27FC236}">
                <a16:creationId xmlns:a16="http://schemas.microsoft.com/office/drawing/2014/main" id="{AF8CB79D-E9A9-D5B9-77F5-070EA952C149}"/>
              </a:ext>
            </a:extLst>
          </p:cNvPr>
          <p:cNvSpPr/>
          <p:nvPr/>
        </p:nvSpPr>
        <p:spPr>
          <a:xfrm>
            <a:off x="10149300" y="3755388"/>
            <a:ext cx="407920" cy="628556"/>
          </a:xfrm>
          <a:prstGeom prst="chevr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>
              <a:solidFill>
                <a:schemeClr val="tx1"/>
              </a:solidFill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DFF5B8F-6250-F6C1-E55D-4222A0AE5F1A}"/>
              </a:ext>
            </a:extLst>
          </p:cNvPr>
          <p:cNvGrpSpPr/>
          <p:nvPr/>
        </p:nvGrpSpPr>
        <p:grpSpPr>
          <a:xfrm>
            <a:off x="10613628" y="3610365"/>
            <a:ext cx="1285256" cy="1264082"/>
            <a:chOff x="10613628" y="3610365"/>
            <a:chExt cx="1285256" cy="1264082"/>
          </a:xfrm>
        </p:grpSpPr>
        <p:pic>
          <p:nvPicPr>
            <p:cNvPr id="39" name="Graphic 38" descr="Warning with solid fill">
              <a:extLst>
                <a:ext uri="{FF2B5EF4-FFF2-40B4-BE49-F238E27FC236}">
                  <a16:creationId xmlns:a16="http://schemas.microsoft.com/office/drawing/2014/main" id="{BD96205A-841D-7BFE-294F-0B081C840CC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0771605" y="3610365"/>
              <a:ext cx="914400" cy="914400"/>
            </a:xfrm>
            <a:prstGeom prst="rect">
              <a:avLst/>
            </a:prstGeom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942AEE8-3DE0-3DBD-7445-54B10BD34A6D}"/>
                </a:ext>
              </a:extLst>
            </p:cNvPr>
            <p:cNvSpPr txBox="1"/>
            <p:nvPr/>
          </p:nvSpPr>
          <p:spPr>
            <a:xfrm>
              <a:off x="10613628" y="4505115"/>
              <a:ext cx="12852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Warnings</a:t>
              </a:r>
              <a:endParaRPr lang="ro-RO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72BCFF1-EDFB-B23D-3B12-0D16F9234CCC}"/>
              </a:ext>
            </a:extLst>
          </p:cNvPr>
          <p:cNvGrpSpPr/>
          <p:nvPr/>
        </p:nvGrpSpPr>
        <p:grpSpPr>
          <a:xfrm>
            <a:off x="5564254" y="3301335"/>
            <a:ext cx="1859282" cy="2609530"/>
            <a:chOff x="5564254" y="3301335"/>
            <a:chExt cx="1859282" cy="2609530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875EB41-35FC-4D82-78A0-801D7355B96F}"/>
                </a:ext>
              </a:extLst>
            </p:cNvPr>
            <p:cNvSpPr txBox="1"/>
            <p:nvPr/>
          </p:nvSpPr>
          <p:spPr>
            <a:xfrm>
              <a:off x="6137887" y="5541533"/>
              <a:ext cx="7120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AST</a:t>
              </a:r>
              <a:endParaRPr lang="ro-RO" dirty="0">
                <a:solidFill>
                  <a:schemeClr val="bg1"/>
                </a:solidFill>
              </a:endParaRPr>
            </a:p>
          </p:txBody>
        </p:sp>
        <p:pic>
          <p:nvPicPr>
            <p:cNvPr id="7" name="Picture 6" descr="A group of circles on a black background&#10;&#10;Description automatically generated">
              <a:extLst>
                <a:ext uri="{FF2B5EF4-FFF2-40B4-BE49-F238E27FC236}">
                  <a16:creationId xmlns:a16="http://schemas.microsoft.com/office/drawing/2014/main" id="{0D2506EC-7B15-E623-70E8-9F03E7448A4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64254" y="3301335"/>
              <a:ext cx="1859282" cy="1859282"/>
            </a:xfrm>
            <a:prstGeom prst="rect">
              <a:avLst/>
            </a:prstGeom>
          </p:spPr>
        </p:pic>
      </p:grpSp>
      <p:sp>
        <p:nvSpPr>
          <p:cNvPr id="11" name="Arrow: Chevron 10">
            <a:extLst>
              <a:ext uri="{FF2B5EF4-FFF2-40B4-BE49-F238E27FC236}">
                <a16:creationId xmlns:a16="http://schemas.microsoft.com/office/drawing/2014/main" id="{0F9873A4-4C43-B8C3-5662-D20B49095920}"/>
              </a:ext>
            </a:extLst>
          </p:cNvPr>
          <p:cNvSpPr/>
          <p:nvPr/>
        </p:nvSpPr>
        <p:spPr>
          <a:xfrm>
            <a:off x="5210369" y="3915779"/>
            <a:ext cx="407920" cy="628556"/>
          </a:xfrm>
          <a:prstGeom prst="chevr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DA6242F-3C62-F8AC-1DFF-863474857F75}"/>
              </a:ext>
            </a:extLst>
          </p:cNvPr>
          <p:cNvSpPr txBox="1"/>
          <p:nvPr/>
        </p:nvSpPr>
        <p:spPr>
          <a:xfrm>
            <a:off x="5560397" y="2288074"/>
            <a:ext cx="1989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D-Scanner</a:t>
            </a:r>
            <a:endParaRPr lang="ro-RO" sz="2400" b="1" dirty="0">
              <a:solidFill>
                <a:schemeClr val="bg1"/>
              </a:solidFill>
            </a:endParaRPr>
          </a:p>
        </p:txBody>
      </p:sp>
      <p:sp>
        <p:nvSpPr>
          <p:cNvPr id="21" name="Slide Number Placeholder 11">
            <a:extLst>
              <a:ext uri="{FF2B5EF4-FFF2-40B4-BE49-F238E27FC236}">
                <a16:creationId xmlns:a16="http://schemas.microsoft.com/office/drawing/2014/main" id="{F54D68AC-EB2E-1FEF-1BCD-74B1C1D7F88A}"/>
              </a:ext>
            </a:extLst>
          </p:cNvPr>
          <p:cNvSpPr txBox="1">
            <a:spLocks/>
          </p:cNvSpPr>
          <p:nvPr/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lIns="91440" tIns="45720" rIns="91440" bIns="45720" anchor="t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005937C8-0306-4D5D-9AFA-773821981CB6}" type="slidenum">
              <a:rPr lang="ro-RO" sz="3600" dirty="0" smtClean="0"/>
              <a:pPr algn="ctr"/>
              <a:t>5</a:t>
            </a:fld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8528066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6" grpId="0" animBg="1"/>
      <p:bldP spid="37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6E2D43F-7E1F-9155-8413-6FE98D835241}"/>
              </a:ext>
            </a:extLst>
          </p:cNvPr>
          <p:cNvSpPr/>
          <p:nvPr/>
        </p:nvSpPr>
        <p:spPr>
          <a:xfrm>
            <a:off x="2424289" y="2110289"/>
            <a:ext cx="7578693" cy="426418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68" name="Shape 68"/>
          <p:cNvSpPr>
            <a:spLocks noGrp="1"/>
          </p:cNvSpPr>
          <p:nvPr>
            <p:ph type="title"/>
          </p:nvPr>
        </p:nvSpPr>
        <p:spPr>
          <a:xfrm>
            <a:off x="1190625" y="729583"/>
            <a:ext cx="9810750" cy="1112549"/>
          </a:xfrm>
          <a:prstGeom prst="rect">
            <a:avLst/>
          </a:prstGeom>
        </p:spPr>
        <p:txBody>
          <a:bodyPr/>
          <a:lstStyle/>
          <a:p>
            <a:pPr lvl="0" algn="ctr">
              <a:defRPr sz="1800"/>
            </a:pPr>
            <a:r>
              <a:rPr lang="en-US" sz="5625" dirty="0"/>
              <a:t>Objective</a:t>
            </a:r>
            <a:endParaRPr sz="5625" dirty="0"/>
          </a:p>
        </p:txBody>
      </p:sp>
      <p:sp>
        <p:nvSpPr>
          <p:cNvPr id="70" name="Shape 70"/>
          <p:cNvSpPr>
            <a:spLocks noGrp="1"/>
          </p:cNvSpPr>
          <p:nvPr>
            <p:ph type="sldNum" sz="quarter" idx="4294967295"/>
          </p:nvPr>
        </p:nvSpPr>
        <p:spPr>
          <a:xfrm>
            <a:off x="0" y="9340850"/>
            <a:ext cx="374650" cy="355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 defTabSz="584200">
              <a:defRPr sz="1800">
                <a:latin typeface="Franklin Gothic Book"/>
                <a:ea typeface="Franklin Gothic Book"/>
                <a:cs typeface="Franklin Gothic Book"/>
                <a:sym typeface="Franklin Gothic Book"/>
              </a:defRPr>
            </a:lvl1pPr>
            <a:lvl2pPr indent="228600" algn="ctr" defTabSz="584200">
              <a:defRPr sz="3800">
                <a:latin typeface="Franklin Gothic Book"/>
                <a:ea typeface="Franklin Gothic Book"/>
                <a:cs typeface="Franklin Gothic Book"/>
                <a:sym typeface="Franklin Gothic Book"/>
              </a:defRPr>
            </a:lvl2pPr>
            <a:lvl3pPr indent="457200" algn="ctr" defTabSz="584200">
              <a:defRPr sz="3800">
                <a:latin typeface="Franklin Gothic Book"/>
                <a:ea typeface="Franklin Gothic Book"/>
                <a:cs typeface="Franklin Gothic Book"/>
                <a:sym typeface="Franklin Gothic Book"/>
              </a:defRPr>
            </a:lvl3pPr>
            <a:lvl4pPr indent="685800" algn="ctr" defTabSz="584200">
              <a:defRPr sz="3800">
                <a:latin typeface="Franklin Gothic Book"/>
                <a:ea typeface="Franklin Gothic Book"/>
                <a:cs typeface="Franklin Gothic Book"/>
                <a:sym typeface="Franklin Gothic Book"/>
              </a:defRPr>
            </a:lvl4pPr>
            <a:lvl5pPr indent="914400" algn="ctr" defTabSz="584200">
              <a:defRPr sz="3800">
                <a:latin typeface="Franklin Gothic Book"/>
                <a:ea typeface="Franklin Gothic Book"/>
                <a:cs typeface="Franklin Gothic Book"/>
                <a:sym typeface="Franklin Gothic Book"/>
              </a:defRPr>
            </a:lvl5pPr>
            <a:lvl6pPr indent="1143000" algn="ctr" defTabSz="584200">
              <a:defRPr sz="3800">
                <a:latin typeface="Franklin Gothic Book"/>
                <a:ea typeface="Franklin Gothic Book"/>
                <a:cs typeface="Franklin Gothic Book"/>
                <a:sym typeface="Franklin Gothic Book"/>
              </a:defRPr>
            </a:lvl6pPr>
            <a:lvl7pPr indent="1371600" algn="ctr" defTabSz="584200">
              <a:defRPr sz="3800">
                <a:latin typeface="Franklin Gothic Book"/>
                <a:ea typeface="Franklin Gothic Book"/>
                <a:cs typeface="Franklin Gothic Book"/>
                <a:sym typeface="Franklin Gothic Book"/>
              </a:defRPr>
            </a:lvl7pPr>
            <a:lvl8pPr indent="1600200" algn="ctr" defTabSz="584200">
              <a:defRPr sz="3800">
                <a:latin typeface="Franklin Gothic Book"/>
                <a:ea typeface="Franklin Gothic Book"/>
                <a:cs typeface="Franklin Gothic Book"/>
                <a:sym typeface="Franklin Gothic Book"/>
              </a:defRPr>
            </a:lvl8pPr>
            <a:lvl9pPr indent="1828800" algn="ctr" defTabSz="584200">
              <a:defRPr sz="3800">
                <a:latin typeface="Franklin Gothic Book"/>
                <a:ea typeface="Franklin Gothic Book"/>
                <a:cs typeface="Franklin Gothic Book"/>
                <a:sym typeface="Franklin Gothic Book"/>
              </a:defRPr>
            </a:lvl9pPr>
          </a:lstStyle>
          <a:p>
            <a:pPr lvl="0"/>
            <a:fld id="{86CB4B4D-7CA3-9044-876B-883B54F8677D}" type="slidenum">
              <a:rPr lang="ro-RO" smtClean="0"/>
              <a:pPr lvl="0"/>
              <a:t>6</a:t>
            </a:fld>
            <a:endParaRPr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96BDC32-FB31-3CF3-9117-E0D3CB98C233}"/>
              </a:ext>
            </a:extLst>
          </p:cNvPr>
          <p:cNvGrpSpPr/>
          <p:nvPr/>
        </p:nvGrpSpPr>
        <p:grpSpPr>
          <a:xfrm>
            <a:off x="2683626" y="2518907"/>
            <a:ext cx="2385739" cy="3609510"/>
            <a:chOff x="2683626" y="2518907"/>
            <a:chExt cx="2385739" cy="3609510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34D01AEC-C73C-1EBA-4E50-76B00A11BBD9}"/>
                </a:ext>
              </a:extLst>
            </p:cNvPr>
            <p:cNvGrpSpPr/>
            <p:nvPr/>
          </p:nvGrpSpPr>
          <p:grpSpPr>
            <a:xfrm>
              <a:off x="2683626" y="2985783"/>
              <a:ext cx="2385739" cy="3142634"/>
              <a:chOff x="2683626" y="2985783"/>
              <a:chExt cx="2385739" cy="3142634"/>
            </a:xfrm>
          </p:grpSpPr>
          <p:sp>
            <p:nvSpPr>
              <p:cNvPr id="9" name="Arrow: Right 8">
                <a:extLst>
                  <a:ext uri="{FF2B5EF4-FFF2-40B4-BE49-F238E27FC236}">
                    <a16:creationId xmlns:a16="http://schemas.microsoft.com/office/drawing/2014/main" id="{77081F75-AA46-EE62-8623-ED96DEA458B5}"/>
                  </a:ext>
                </a:extLst>
              </p:cNvPr>
              <p:cNvSpPr/>
              <p:nvPr/>
            </p:nvSpPr>
            <p:spPr>
              <a:xfrm>
                <a:off x="3090490" y="3363394"/>
                <a:ext cx="1724119" cy="1104769"/>
              </a:xfrm>
              <a:prstGeom prst="rightArrow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Lexical Analysis</a:t>
                </a:r>
                <a:endParaRPr lang="ro-RO" dirty="0"/>
              </a:p>
            </p:txBody>
          </p:sp>
          <p:sp>
            <p:nvSpPr>
              <p:cNvPr id="10" name="Arrow: Right 9">
                <a:extLst>
                  <a:ext uri="{FF2B5EF4-FFF2-40B4-BE49-F238E27FC236}">
                    <a16:creationId xmlns:a16="http://schemas.microsoft.com/office/drawing/2014/main" id="{83A41C75-3059-95C8-7A40-3EDB43C989B8}"/>
                  </a:ext>
                </a:extLst>
              </p:cNvPr>
              <p:cNvSpPr/>
              <p:nvPr/>
            </p:nvSpPr>
            <p:spPr>
              <a:xfrm>
                <a:off x="3071265" y="4655634"/>
                <a:ext cx="1724119" cy="1104769"/>
              </a:xfrm>
              <a:prstGeom prst="rightArrow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Syntactic Analysis</a:t>
                </a:r>
                <a:endParaRPr lang="ro-RO" dirty="0"/>
              </a:p>
            </p:txBody>
          </p:sp>
          <p:sp>
            <p:nvSpPr>
              <p:cNvPr id="23" name="Frame 22">
                <a:extLst>
                  <a:ext uri="{FF2B5EF4-FFF2-40B4-BE49-F238E27FC236}">
                    <a16:creationId xmlns:a16="http://schemas.microsoft.com/office/drawing/2014/main" id="{72595684-639B-0FF2-8B68-03A1353A6B56}"/>
                  </a:ext>
                </a:extLst>
              </p:cNvPr>
              <p:cNvSpPr/>
              <p:nvPr/>
            </p:nvSpPr>
            <p:spPr>
              <a:xfrm>
                <a:off x="2683626" y="2985783"/>
                <a:ext cx="2385739" cy="3142634"/>
              </a:xfrm>
              <a:prstGeom prst="frame">
                <a:avLst>
                  <a:gd name="adj1" fmla="val 8637"/>
                </a:avLst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o-RO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C9C639A-1B7E-4974-1BBA-482AA9E8E671}"/>
                </a:ext>
              </a:extLst>
            </p:cNvPr>
            <p:cNvSpPr txBox="1"/>
            <p:nvPr/>
          </p:nvSpPr>
          <p:spPr>
            <a:xfrm>
              <a:off x="3209356" y="2518907"/>
              <a:ext cx="13342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chemeClr val="bg1"/>
                  </a:solidFill>
                </a:rPr>
                <a:t>Libdparse</a:t>
              </a:r>
              <a:endParaRPr lang="ro-RO" dirty="0">
                <a:solidFill>
                  <a:schemeClr val="bg1"/>
                </a:solidFill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35C2DD8D-135E-57DA-2C56-E05B60C6E70C}"/>
              </a:ext>
            </a:extLst>
          </p:cNvPr>
          <p:cNvSpPr txBox="1"/>
          <p:nvPr/>
        </p:nvSpPr>
        <p:spPr>
          <a:xfrm>
            <a:off x="7851522" y="2518907"/>
            <a:ext cx="17904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Static analysis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checks</a:t>
            </a:r>
            <a:endParaRPr lang="ro-RO" dirty="0">
              <a:solidFill>
                <a:schemeClr val="bg1"/>
              </a:solidFill>
            </a:endParaRP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6CCB0239-3640-EB6F-8FAF-12ED3B93FE77}"/>
              </a:ext>
            </a:extLst>
          </p:cNvPr>
          <p:cNvGrpSpPr/>
          <p:nvPr/>
        </p:nvGrpSpPr>
        <p:grpSpPr>
          <a:xfrm>
            <a:off x="7996286" y="3283893"/>
            <a:ext cx="1790480" cy="2227975"/>
            <a:chOff x="7996286" y="3283893"/>
            <a:chExt cx="1790480" cy="2227975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72F49AC-B969-773F-5168-A3DA399DF1C7}"/>
                </a:ext>
              </a:extLst>
            </p:cNvPr>
            <p:cNvGrpSpPr/>
            <p:nvPr/>
          </p:nvGrpSpPr>
          <p:grpSpPr>
            <a:xfrm>
              <a:off x="7996286" y="3283893"/>
              <a:ext cx="1545783" cy="1731116"/>
              <a:chOff x="7655145" y="3278433"/>
              <a:chExt cx="1545783" cy="1731116"/>
            </a:xfrm>
          </p:grpSpPr>
          <p:pic>
            <p:nvPicPr>
              <p:cNvPr id="27" name="Graphic 26" descr="Gears with solid fill">
                <a:extLst>
                  <a:ext uri="{FF2B5EF4-FFF2-40B4-BE49-F238E27FC236}">
                    <a16:creationId xmlns:a16="http://schemas.microsoft.com/office/drawing/2014/main" id="{011B3E64-3F2F-A205-1583-3B382DFB3C3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7655145" y="3278433"/>
                <a:ext cx="1263773" cy="1263773"/>
              </a:xfrm>
              <a:prstGeom prst="rect">
                <a:avLst/>
              </a:prstGeom>
            </p:spPr>
          </p:pic>
          <p:pic>
            <p:nvPicPr>
              <p:cNvPr id="28" name="Graphic 27" descr="Gears with solid fill">
                <a:extLst>
                  <a:ext uri="{FF2B5EF4-FFF2-40B4-BE49-F238E27FC236}">
                    <a16:creationId xmlns:a16="http://schemas.microsoft.com/office/drawing/2014/main" id="{0914ED23-71C4-E90D-0C47-C27C60BA330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7937155" y="3745776"/>
                <a:ext cx="1263773" cy="1263773"/>
              </a:xfrm>
              <a:prstGeom prst="rect">
                <a:avLst/>
              </a:prstGeom>
            </p:spPr>
          </p:pic>
        </p:grpSp>
        <p:pic>
          <p:nvPicPr>
            <p:cNvPr id="31" name="Graphic 30" descr="Bug under magnifying glass outline">
              <a:extLst>
                <a:ext uri="{FF2B5EF4-FFF2-40B4-BE49-F238E27FC236}">
                  <a16:creationId xmlns:a16="http://schemas.microsoft.com/office/drawing/2014/main" id="{FCFFB4CD-0183-19AE-FDB8-42EC8457596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872366" y="4597468"/>
              <a:ext cx="914400" cy="914400"/>
            </a:xfrm>
            <a:prstGeom prst="rect">
              <a:avLst/>
            </a:prstGeom>
          </p:spPr>
        </p:pic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68D66620-F15C-194E-32F2-597D1C5A7E74}"/>
              </a:ext>
            </a:extLst>
          </p:cNvPr>
          <p:cNvSpPr txBox="1"/>
          <p:nvPr/>
        </p:nvSpPr>
        <p:spPr>
          <a:xfrm>
            <a:off x="8369332" y="5538047"/>
            <a:ext cx="108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Visitors</a:t>
            </a:r>
            <a:endParaRPr lang="ro-RO" dirty="0">
              <a:solidFill>
                <a:schemeClr val="bg1"/>
              </a:solidFill>
            </a:endParaRPr>
          </a:p>
        </p:txBody>
      </p:sp>
      <p:sp>
        <p:nvSpPr>
          <p:cNvPr id="34" name="Arrow: Chevron 33">
            <a:extLst>
              <a:ext uri="{FF2B5EF4-FFF2-40B4-BE49-F238E27FC236}">
                <a16:creationId xmlns:a16="http://schemas.microsoft.com/office/drawing/2014/main" id="{B8071426-32F2-038D-E29D-AA5B24A94508}"/>
              </a:ext>
            </a:extLst>
          </p:cNvPr>
          <p:cNvSpPr/>
          <p:nvPr/>
        </p:nvSpPr>
        <p:spPr>
          <a:xfrm>
            <a:off x="1895227" y="3695309"/>
            <a:ext cx="407920" cy="628556"/>
          </a:xfrm>
          <a:prstGeom prst="chevr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>
              <a:solidFill>
                <a:schemeClr val="tx1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C8FCAFB-6C1B-2ED3-AD8E-50D37A8DF019}"/>
              </a:ext>
            </a:extLst>
          </p:cNvPr>
          <p:cNvGrpSpPr/>
          <p:nvPr/>
        </p:nvGrpSpPr>
        <p:grpSpPr>
          <a:xfrm>
            <a:off x="293633" y="3215891"/>
            <a:ext cx="1601594" cy="2060730"/>
            <a:chOff x="293633" y="3215891"/>
            <a:chExt cx="1601594" cy="206073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6AC949E0-4E3A-8D27-AD30-4F18214D6806}"/>
                </a:ext>
              </a:extLst>
            </p:cNvPr>
            <p:cNvGrpSpPr/>
            <p:nvPr/>
          </p:nvGrpSpPr>
          <p:grpSpPr>
            <a:xfrm>
              <a:off x="293633" y="3215891"/>
              <a:ext cx="1547953" cy="1693001"/>
              <a:chOff x="293633" y="3215891"/>
              <a:chExt cx="1547953" cy="1693001"/>
            </a:xfrm>
          </p:grpSpPr>
          <p:pic>
            <p:nvPicPr>
              <p:cNvPr id="4" name="Graphic 3" descr="Scroll outline">
                <a:extLst>
                  <a:ext uri="{FF2B5EF4-FFF2-40B4-BE49-F238E27FC236}">
                    <a16:creationId xmlns:a16="http://schemas.microsoft.com/office/drawing/2014/main" id="{81BCEA33-43A3-EB97-F619-2FCD353900C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293633" y="3641405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5" name="Graphic 4" descr="Scroll outline">
                <a:extLst>
                  <a:ext uri="{FF2B5EF4-FFF2-40B4-BE49-F238E27FC236}">
                    <a16:creationId xmlns:a16="http://schemas.microsoft.com/office/drawing/2014/main" id="{C9D2AE63-C135-79AC-3761-689CBE164B0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822695" y="3215891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6" name="Graphic 5" descr="Scroll outline">
                <a:extLst>
                  <a:ext uri="{FF2B5EF4-FFF2-40B4-BE49-F238E27FC236}">
                    <a16:creationId xmlns:a16="http://schemas.microsoft.com/office/drawing/2014/main" id="{C3EAFEEC-DCBB-19D8-E994-0EBEA753D6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927186" y="3994492"/>
                <a:ext cx="914400" cy="914400"/>
              </a:xfrm>
              <a:prstGeom prst="rect">
                <a:avLst/>
              </a:prstGeom>
            </p:spPr>
          </p:pic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393245F-3650-9ABE-00E1-07E973ECF943}"/>
                </a:ext>
              </a:extLst>
            </p:cNvPr>
            <p:cNvSpPr txBox="1"/>
            <p:nvPr/>
          </p:nvSpPr>
          <p:spPr>
            <a:xfrm>
              <a:off x="393029" y="4907289"/>
              <a:ext cx="1502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Source code</a:t>
              </a:r>
              <a:endParaRPr lang="ro-RO" dirty="0"/>
            </a:p>
          </p:txBody>
        </p:sp>
      </p:grpSp>
      <p:sp>
        <p:nvSpPr>
          <p:cNvPr id="36" name="Arrow: Chevron 35">
            <a:extLst>
              <a:ext uri="{FF2B5EF4-FFF2-40B4-BE49-F238E27FC236}">
                <a16:creationId xmlns:a16="http://schemas.microsoft.com/office/drawing/2014/main" id="{CFDB9327-3840-F2F4-BEB4-27A90BBA67A1}"/>
              </a:ext>
            </a:extLst>
          </p:cNvPr>
          <p:cNvSpPr/>
          <p:nvPr/>
        </p:nvSpPr>
        <p:spPr>
          <a:xfrm>
            <a:off x="7551274" y="3919110"/>
            <a:ext cx="407920" cy="628556"/>
          </a:xfrm>
          <a:prstGeom prst="chevr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>
              <a:solidFill>
                <a:schemeClr val="tx1"/>
              </a:solidFill>
            </a:endParaRPr>
          </a:p>
        </p:txBody>
      </p:sp>
      <p:sp>
        <p:nvSpPr>
          <p:cNvPr id="37" name="Arrow: Chevron 36">
            <a:extLst>
              <a:ext uri="{FF2B5EF4-FFF2-40B4-BE49-F238E27FC236}">
                <a16:creationId xmlns:a16="http://schemas.microsoft.com/office/drawing/2014/main" id="{AF8CB79D-E9A9-D5B9-77F5-070EA952C149}"/>
              </a:ext>
            </a:extLst>
          </p:cNvPr>
          <p:cNvSpPr/>
          <p:nvPr/>
        </p:nvSpPr>
        <p:spPr>
          <a:xfrm>
            <a:off x="10149300" y="3755388"/>
            <a:ext cx="407920" cy="628556"/>
          </a:xfrm>
          <a:prstGeom prst="chevr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>
              <a:solidFill>
                <a:schemeClr val="tx1"/>
              </a:solidFill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DFF5B8F-6250-F6C1-E55D-4222A0AE5F1A}"/>
              </a:ext>
            </a:extLst>
          </p:cNvPr>
          <p:cNvGrpSpPr/>
          <p:nvPr/>
        </p:nvGrpSpPr>
        <p:grpSpPr>
          <a:xfrm>
            <a:off x="10613628" y="3610365"/>
            <a:ext cx="1285256" cy="1264082"/>
            <a:chOff x="10613628" y="3610365"/>
            <a:chExt cx="1285256" cy="1264082"/>
          </a:xfrm>
        </p:grpSpPr>
        <p:pic>
          <p:nvPicPr>
            <p:cNvPr id="39" name="Graphic 38" descr="Warning with solid fill">
              <a:extLst>
                <a:ext uri="{FF2B5EF4-FFF2-40B4-BE49-F238E27FC236}">
                  <a16:creationId xmlns:a16="http://schemas.microsoft.com/office/drawing/2014/main" id="{BD96205A-841D-7BFE-294F-0B081C840CC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0771605" y="3610365"/>
              <a:ext cx="914400" cy="914400"/>
            </a:xfrm>
            <a:prstGeom prst="rect">
              <a:avLst/>
            </a:prstGeom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942AEE8-3DE0-3DBD-7445-54B10BD34A6D}"/>
                </a:ext>
              </a:extLst>
            </p:cNvPr>
            <p:cNvSpPr txBox="1"/>
            <p:nvPr/>
          </p:nvSpPr>
          <p:spPr>
            <a:xfrm>
              <a:off x="10613628" y="4505115"/>
              <a:ext cx="12852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Warnings</a:t>
              </a:r>
              <a:endParaRPr lang="ro-RO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3875EB41-35FC-4D82-78A0-801D7355B96F}"/>
              </a:ext>
            </a:extLst>
          </p:cNvPr>
          <p:cNvSpPr txBox="1"/>
          <p:nvPr/>
        </p:nvSpPr>
        <p:spPr>
          <a:xfrm>
            <a:off x="6137887" y="5541533"/>
            <a:ext cx="712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AST</a:t>
            </a:r>
            <a:endParaRPr lang="ro-RO" dirty="0">
              <a:solidFill>
                <a:schemeClr val="bg1"/>
              </a:solidFill>
            </a:endParaRPr>
          </a:p>
        </p:txBody>
      </p:sp>
      <p:pic>
        <p:nvPicPr>
          <p:cNvPr id="7" name="Picture 6" descr="A group of circles on a black background&#10;&#10;Description automatically generated">
            <a:extLst>
              <a:ext uri="{FF2B5EF4-FFF2-40B4-BE49-F238E27FC236}">
                <a16:creationId xmlns:a16="http://schemas.microsoft.com/office/drawing/2014/main" id="{0D2506EC-7B15-E623-70E8-9F03E7448A4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4254" y="3301335"/>
            <a:ext cx="1859282" cy="1859282"/>
          </a:xfrm>
          <a:prstGeom prst="rect">
            <a:avLst/>
          </a:prstGeom>
        </p:spPr>
      </p:pic>
      <p:sp>
        <p:nvSpPr>
          <p:cNvPr id="11" name="Arrow: Chevron 10">
            <a:extLst>
              <a:ext uri="{FF2B5EF4-FFF2-40B4-BE49-F238E27FC236}">
                <a16:creationId xmlns:a16="http://schemas.microsoft.com/office/drawing/2014/main" id="{0F9873A4-4C43-B8C3-5662-D20B49095920}"/>
              </a:ext>
            </a:extLst>
          </p:cNvPr>
          <p:cNvSpPr/>
          <p:nvPr/>
        </p:nvSpPr>
        <p:spPr>
          <a:xfrm>
            <a:off x="5236866" y="3915778"/>
            <a:ext cx="407920" cy="628556"/>
          </a:xfrm>
          <a:prstGeom prst="chevr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DA6242F-3C62-F8AC-1DFF-863474857F75}"/>
              </a:ext>
            </a:extLst>
          </p:cNvPr>
          <p:cNvSpPr txBox="1"/>
          <p:nvPr/>
        </p:nvSpPr>
        <p:spPr>
          <a:xfrm>
            <a:off x="5560397" y="2288074"/>
            <a:ext cx="1989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D-Scanner</a:t>
            </a:r>
            <a:endParaRPr lang="ro-RO" sz="2400" b="1" dirty="0">
              <a:solidFill>
                <a:schemeClr val="bg1"/>
              </a:solidFill>
            </a:endParaRPr>
          </a:p>
        </p:txBody>
      </p:sp>
      <p:pic>
        <p:nvPicPr>
          <p:cNvPr id="19" name="Picture 18" descr="A group of blue circles on a black background&#10;&#10;Description automatically generated">
            <a:extLst>
              <a:ext uri="{FF2B5EF4-FFF2-40B4-BE49-F238E27FC236}">
                <a16:creationId xmlns:a16="http://schemas.microsoft.com/office/drawing/2014/main" id="{F49AB003-03DB-851E-6E50-137637D47EF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6757" y="3301335"/>
            <a:ext cx="1850599" cy="1850599"/>
          </a:xfrm>
          <a:prstGeom prst="rect">
            <a:avLst/>
          </a:prstGeom>
        </p:spPr>
      </p:pic>
      <p:sp>
        <p:nvSpPr>
          <p:cNvPr id="21" name="Multiplication Sign 20">
            <a:extLst>
              <a:ext uri="{FF2B5EF4-FFF2-40B4-BE49-F238E27FC236}">
                <a16:creationId xmlns:a16="http://schemas.microsoft.com/office/drawing/2014/main" id="{FCEF3191-2D42-E2C0-CA5C-93DEE4BAB0D9}"/>
              </a:ext>
            </a:extLst>
          </p:cNvPr>
          <p:cNvSpPr/>
          <p:nvPr/>
        </p:nvSpPr>
        <p:spPr>
          <a:xfrm>
            <a:off x="2140588" y="2621256"/>
            <a:ext cx="3506709" cy="3693813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 dirty="0">
              <a:solidFill>
                <a:schemeClr val="tx1"/>
              </a:solidFill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1E072ED-EE2C-7241-6A12-7EFA6615576B}"/>
              </a:ext>
            </a:extLst>
          </p:cNvPr>
          <p:cNvGrpSpPr/>
          <p:nvPr/>
        </p:nvGrpSpPr>
        <p:grpSpPr>
          <a:xfrm>
            <a:off x="2727463" y="2132013"/>
            <a:ext cx="2433784" cy="4078328"/>
            <a:chOff x="3066028" y="2414058"/>
            <a:chExt cx="2433784" cy="4078328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FB001B8-CE27-1E74-22B3-1C22E8156296}"/>
                </a:ext>
              </a:extLst>
            </p:cNvPr>
            <p:cNvSpPr txBox="1"/>
            <p:nvPr/>
          </p:nvSpPr>
          <p:spPr>
            <a:xfrm>
              <a:off x="3285947" y="2414058"/>
              <a:ext cx="19718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chemeClr val="bg1"/>
                  </a:solidFill>
                </a:rPr>
                <a:t>Dmd</a:t>
              </a:r>
              <a:r>
                <a:rPr lang="en-US" dirty="0">
                  <a:solidFill>
                    <a:schemeClr val="bg1"/>
                  </a:solidFill>
                </a:rPr>
                <a:t> as a library</a:t>
              </a:r>
              <a:endParaRPr lang="ro-RO" dirty="0">
                <a:solidFill>
                  <a:schemeClr val="bg1"/>
                </a:solidFill>
              </a:endParaRPr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D2F9E1DF-BCC5-959F-78FA-71B4936012E5}"/>
                </a:ext>
              </a:extLst>
            </p:cNvPr>
            <p:cNvGrpSpPr/>
            <p:nvPr/>
          </p:nvGrpSpPr>
          <p:grpSpPr>
            <a:xfrm>
              <a:off x="3066028" y="2783390"/>
              <a:ext cx="2433784" cy="3708996"/>
              <a:chOff x="3066028" y="2783390"/>
              <a:chExt cx="2433784" cy="3708996"/>
            </a:xfrm>
          </p:grpSpPr>
          <p:sp>
            <p:nvSpPr>
              <p:cNvPr id="38" name="Arrow: Right 37">
                <a:extLst>
                  <a:ext uri="{FF2B5EF4-FFF2-40B4-BE49-F238E27FC236}">
                    <a16:creationId xmlns:a16="http://schemas.microsoft.com/office/drawing/2014/main" id="{8BE7ED43-CD9B-BE6D-0273-A36D49E933F6}"/>
                  </a:ext>
                </a:extLst>
              </p:cNvPr>
              <p:cNvSpPr/>
              <p:nvPr/>
            </p:nvSpPr>
            <p:spPr>
              <a:xfrm>
                <a:off x="3426865" y="3004692"/>
                <a:ext cx="1724119" cy="1104769"/>
              </a:xfrm>
              <a:prstGeom prst="rightArrow">
                <a:avLst/>
              </a:prstGeom>
              <a:solidFill>
                <a:schemeClr val="accent2"/>
              </a:solidFill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Lexical Analysis</a:t>
                </a:r>
                <a:endParaRPr lang="ro-RO" dirty="0"/>
              </a:p>
            </p:txBody>
          </p:sp>
          <p:sp>
            <p:nvSpPr>
              <p:cNvPr id="41" name="Arrow: Right 40">
                <a:extLst>
                  <a:ext uri="{FF2B5EF4-FFF2-40B4-BE49-F238E27FC236}">
                    <a16:creationId xmlns:a16="http://schemas.microsoft.com/office/drawing/2014/main" id="{13FEEE11-763F-485F-414B-D510A69ABD20}"/>
                  </a:ext>
                </a:extLst>
              </p:cNvPr>
              <p:cNvSpPr/>
              <p:nvPr/>
            </p:nvSpPr>
            <p:spPr>
              <a:xfrm>
                <a:off x="3430186" y="4099251"/>
                <a:ext cx="1724119" cy="1104769"/>
              </a:xfrm>
              <a:prstGeom prst="rightArrow">
                <a:avLst/>
              </a:prstGeom>
              <a:solidFill>
                <a:schemeClr val="accent2"/>
              </a:solidFill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Syntactic Analysis</a:t>
                </a:r>
                <a:endParaRPr lang="ro-RO" dirty="0"/>
              </a:p>
            </p:txBody>
          </p:sp>
          <p:sp>
            <p:nvSpPr>
              <p:cNvPr id="42" name="Frame 41">
                <a:extLst>
                  <a:ext uri="{FF2B5EF4-FFF2-40B4-BE49-F238E27FC236}">
                    <a16:creationId xmlns:a16="http://schemas.microsoft.com/office/drawing/2014/main" id="{9F7429D1-8EBE-62B5-3E65-10D36A7ADEDF}"/>
                  </a:ext>
                </a:extLst>
              </p:cNvPr>
              <p:cNvSpPr/>
              <p:nvPr/>
            </p:nvSpPr>
            <p:spPr>
              <a:xfrm>
                <a:off x="3066028" y="2783390"/>
                <a:ext cx="2433784" cy="3708996"/>
              </a:xfrm>
              <a:prstGeom prst="frame">
                <a:avLst>
                  <a:gd name="adj1" fmla="val 8637"/>
                </a:avLst>
              </a:prstGeom>
              <a:solidFill>
                <a:schemeClr val="accent2"/>
              </a:solidFill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o-RO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Arrow: Right 42">
                <a:extLst>
                  <a:ext uri="{FF2B5EF4-FFF2-40B4-BE49-F238E27FC236}">
                    <a16:creationId xmlns:a16="http://schemas.microsoft.com/office/drawing/2014/main" id="{51D259A5-A683-4CBC-864A-0BC5DC679A34}"/>
                  </a:ext>
                </a:extLst>
              </p:cNvPr>
              <p:cNvSpPr/>
              <p:nvPr/>
            </p:nvSpPr>
            <p:spPr>
              <a:xfrm>
                <a:off x="3426865" y="5172523"/>
                <a:ext cx="1724119" cy="1104769"/>
              </a:xfrm>
              <a:prstGeom prst="rightArrow">
                <a:avLst/>
              </a:prstGeom>
              <a:solidFill>
                <a:schemeClr val="accent2"/>
              </a:solidFill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Semantic Analysis</a:t>
                </a:r>
                <a:endParaRPr lang="ro-RO" dirty="0"/>
              </a:p>
            </p:txBody>
          </p:sp>
        </p:grp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79F648E7-8D40-F25B-F45F-985E70FF058E}"/>
              </a:ext>
            </a:extLst>
          </p:cNvPr>
          <p:cNvGrpSpPr/>
          <p:nvPr/>
        </p:nvGrpSpPr>
        <p:grpSpPr>
          <a:xfrm>
            <a:off x="7996286" y="3293961"/>
            <a:ext cx="1790480" cy="2227975"/>
            <a:chOff x="7996286" y="3283893"/>
            <a:chExt cx="1790480" cy="2227975"/>
          </a:xfrm>
        </p:grpSpPr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E636E454-013F-6B8F-EA3C-A5806502B5C9}"/>
                </a:ext>
              </a:extLst>
            </p:cNvPr>
            <p:cNvGrpSpPr/>
            <p:nvPr/>
          </p:nvGrpSpPr>
          <p:grpSpPr>
            <a:xfrm>
              <a:off x="7996286" y="3283893"/>
              <a:ext cx="1545783" cy="1731116"/>
              <a:chOff x="7655145" y="3278433"/>
              <a:chExt cx="1545783" cy="1731116"/>
            </a:xfrm>
          </p:grpSpPr>
          <p:pic>
            <p:nvPicPr>
              <p:cNvPr id="60" name="Graphic 59" descr="Gears with solid fill">
                <a:extLst>
                  <a:ext uri="{FF2B5EF4-FFF2-40B4-BE49-F238E27FC236}">
                    <a16:creationId xmlns:a16="http://schemas.microsoft.com/office/drawing/2014/main" id="{E4E7693B-8D41-EBAE-B64B-C7064F110A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7655145" y="3278433"/>
                <a:ext cx="1263773" cy="1263773"/>
              </a:xfrm>
              <a:prstGeom prst="rect">
                <a:avLst/>
              </a:prstGeom>
            </p:spPr>
          </p:pic>
          <p:pic>
            <p:nvPicPr>
              <p:cNvPr id="61" name="Graphic 60" descr="Gears with solid fill">
                <a:extLst>
                  <a:ext uri="{FF2B5EF4-FFF2-40B4-BE49-F238E27FC236}">
                    <a16:creationId xmlns:a16="http://schemas.microsoft.com/office/drawing/2014/main" id="{C7490727-9236-C505-11C9-F10B21E645C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7937155" y="3745776"/>
                <a:ext cx="1263773" cy="1263773"/>
              </a:xfrm>
              <a:prstGeom prst="rect">
                <a:avLst/>
              </a:prstGeom>
            </p:spPr>
          </p:pic>
        </p:grpSp>
        <p:pic>
          <p:nvPicPr>
            <p:cNvPr id="59" name="Graphic 58" descr="Bug under magnifying glass outline">
              <a:extLst>
                <a:ext uri="{FF2B5EF4-FFF2-40B4-BE49-F238E27FC236}">
                  <a16:creationId xmlns:a16="http://schemas.microsoft.com/office/drawing/2014/main" id="{37A05D11-2ADF-7A2E-2ED4-44F6860970DF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8872366" y="4597468"/>
              <a:ext cx="914400" cy="914400"/>
            </a:xfrm>
            <a:prstGeom prst="rect">
              <a:avLst/>
            </a:prstGeom>
          </p:spPr>
        </p:pic>
      </p:grpSp>
      <p:sp>
        <p:nvSpPr>
          <p:cNvPr id="16" name="Slide Number Placeholder 11">
            <a:extLst>
              <a:ext uri="{FF2B5EF4-FFF2-40B4-BE49-F238E27FC236}">
                <a16:creationId xmlns:a16="http://schemas.microsoft.com/office/drawing/2014/main" id="{AF44BE66-25AE-2061-6D8B-CA71C4AEE0CF}"/>
              </a:ext>
            </a:extLst>
          </p:cNvPr>
          <p:cNvSpPr txBox="1">
            <a:spLocks/>
          </p:cNvSpPr>
          <p:nvPr/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lIns="91440" tIns="45720" rIns="91440" bIns="45720" anchor="t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005937C8-0306-4D5D-9AFA-773821981CB6}" type="slidenum">
              <a:rPr lang="ro-RO" sz="3600" dirty="0" smtClean="0"/>
              <a:pPr algn="ctr"/>
              <a:t>6</a:t>
            </a:fld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34238817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1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50380-ADF7-7EAB-170B-74DC1E7B7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6120" y="758951"/>
            <a:ext cx="10114960" cy="2319227"/>
          </a:xfrm>
        </p:spPr>
        <p:txBody>
          <a:bodyPr>
            <a:normAutofit/>
          </a:bodyPr>
          <a:lstStyle/>
          <a:p>
            <a:r>
              <a:rPr lang="en-US" dirty="0"/>
              <a:t>Why DMD as a library?</a:t>
            </a:r>
            <a:endParaRPr lang="ro-RO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AC7D81F-128F-50A2-0D9B-2B5F436CF4EB}"/>
              </a:ext>
            </a:extLst>
          </p:cNvPr>
          <p:cNvCxnSpPr/>
          <p:nvPr/>
        </p:nvCxnSpPr>
        <p:spPr>
          <a:xfrm flipH="1">
            <a:off x="6907794" y="5549774"/>
            <a:ext cx="3772398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CE7F6DC-0C04-0473-4C16-7E4515D62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937C8-0306-4D5D-9AFA-773821981CB6}" type="slidenum">
              <a:rPr lang="ro-RO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8448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F827B-095F-51DA-7551-0DBAAF9FB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/>
              <a:t>Easier to tackle compiler updates</a:t>
            </a:r>
            <a:endParaRPr lang="ro-RO" sz="4800" dirty="0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99DE70D1-B017-9649-254A-8F43FD862B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21957607"/>
              </p:ext>
            </p:extLst>
          </p:nvPr>
        </p:nvGraphicFramePr>
        <p:xfrm>
          <a:off x="1495308" y="1977999"/>
          <a:ext cx="9225767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9C3E5D78-0807-87B4-F680-898900F8E53C}"/>
              </a:ext>
            </a:extLst>
          </p:cNvPr>
          <p:cNvSpPr txBox="1"/>
          <p:nvPr/>
        </p:nvSpPr>
        <p:spPr>
          <a:xfrm>
            <a:off x="2648932" y="5217410"/>
            <a:ext cx="17435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n w="127">
                  <a:noFill/>
                </a:ln>
                <a:solidFill>
                  <a:srgbClr val="FF0000"/>
                </a:solidFill>
              </a:rPr>
              <a:t>as </a:t>
            </a:r>
            <a:r>
              <a:rPr lang="en-US" sz="2000" b="1" dirty="0">
                <a:ln w="0">
                  <a:noFill/>
                </a:ln>
                <a:solidFill>
                  <a:srgbClr val="FF0000"/>
                </a:solidFill>
              </a:rPr>
              <a:t>a</a:t>
            </a:r>
            <a:r>
              <a:rPr lang="en-US" sz="2000" b="1" dirty="0">
                <a:ln w="127">
                  <a:noFill/>
                </a:ln>
                <a:solidFill>
                  <a:srgbClr val="FF0000"/>
                </a:solidFill>
              </a:rPr>
              <a:t> </a:t>
            </a:r>
            <a:r>
              <a:rPr lang="en-US" sz="2000" b="1" dirty="0">
                <a:ln w="0">
                  <a:noFill/>
                </a:ln>
                <a:solidFill>
                  <a:srgbClr val="FF0000"/>
                </a:solidFill>
              </a:rPr>
              <a:t>library</a:t>
            </a:r>
            <a:endParaRPr lang="ro-RO" sz="2000" b="1" dirty="0">
              <a:ln w="0">
                <a:noFill/>
              </a:ln>
              <a:solidFill>
                <a:srgbClr val="FF0000"/>
              </a:solidFill>
            </a:endParaRPr>
          </a:p>
        </p:txBody>
      </p:sp>
      <p:sp>
        <p:nvSpPr>
          <p:cNvPr id="5" name="Multiplication Sign 4">
            <a:extLst>
              <a:ext uri="{FF2B5EF4-FFF2-40B4-BE49-F238E27FC236}">
                <a16:creationId xmlns:a16="http://schemas.microsoft.com/office/drawing/2014/main" id="{A6DF363B-99F8-2EF0-BEA1-C40BDA99174A}"/>
              </a:ext>
            </a:extLst>
          </p:cNvPr>
          <p:cNvSpPr/>
          <p:nvPr/>
        </p:nvSpPr>
        <p:spPr>
          <a:xfrm>
            <a:off x="4292849" y="2412843"/>
            <a:ext cx="3506709" cy="3693813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 dirty="0">
              <a:solidFill>
                <a:schemeClr val="tx1"/>
              </a:solidFill>
            </a:endParaRP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E2B6410C-94F5-BD8D-FB45-1801AC6BB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937C8-0306-4D5D-9AFA-773821981CB6}" type="slidenum">
              <a:rPr lang="ro-RO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11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EC17C375-D56B-40FF-BF2A-B28F20E5063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5E62A0D6-51EC-49BD-AAB4-B393DCED46F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7C5C2548-9BF4-4ED4-A1C5-A68BC6F1CA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77AAB700-7FC5-47AB-9ADA-38A5E744F95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EE318E2E-86DB-41C3-95C9-F61407C4066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AA40854A-2488-4055-A14F-ACB0382470C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E056747F-0069-4B50-95F3-DB1E38D69DA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E103C4A5-9BEB-4C58-AC3C-F9FB82B4CDC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 uiExpand="1">
        <p:bldSub>
          <a:bldDgm bld="one"/>
        </p:bldSub>
      </p:bldGraphic>
      <p:bldP spid="4" grpId="0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F827B-095F-51DA-7551-0DBAAF9FB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/>
              <a:t>Semantic analysis</a:t>
            </a:r>
            <a:endParaRPr lang="ro-RO" sz="4800" dirty="0"/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DBFEA84E-F989-F757-0A8E-9FE98F05C39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217978"/>
              </p:ext>
            </p:extLst>
          </p:nvPr>
        </p:nvGraphicFramePr>
        <p:xfrm>
          <a:off x="1910561" y="2574731"/>
          <a:ext cx="7007196" cy="30469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87D9981-6C88-5BB6-70F0-B3ABBFC1C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937C8-0306-4D5D-9AFA-773821981CB6}" type="slidenum">
              <a:rPr lang="ro-RO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477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56D23B69-C5F2-4813-AE1E-840598FC534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BD4C1454-559D-4166-A3F0-E4D5E046EBA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363B1C6F-7970-4ED8-91D8-059DA9724BE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39432E45-783C-4444-BE00-79417475E4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AAA46478-B674-44BB-9D7D-29E0AB5C98A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7B355785-DEEE-4E80-B14A-8283C5401E3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Sub>
          <a:bldDgm bld="one"/>
        </p:bldSub>
      </p:bldGraphic>
    </p:bld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aa1bddbf-3c86-47ff-8157-daffd86928c6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2E9A1D859A14543A47F49DF2DA44BFA" ma:contentTypeVersion="15" ma:contentTypeDescription="Create a new document." ma:contentTypeScope="" ma:versionID="8b7d6a63c8f660d1e9b69c6d4e1cfb21">
  <xsd:schema xmlns:xsd="http://www.w3.org/2001/XMLSchema" xmlns:xs="http://www.w3.org/2001/XMLSchema" xmlns:p="http://schemas.microsoft.com/office/2006/metadata/properties" xmlns:ns3="7a3f878f-47e4-43c1-aaa8-cd4e19d423fa" xmlns:ns4="aa1bddbf-3c86-47ff-8157-daffd86928c6" targetNamespace="http://schemas.microsoft.com/office/2006/metadata/properties" ma:root="true" ma:fieldsID="c510b9774d32e65a0c3d4b3b200c204b" ns3:_="" ns4:_="">
    <xsd:import namespace="7a3f878f-47e4-43c1-aaa8-cd4e19d423fa"/>
    <xsd:import namespace="aa1bddbf-3c86-47ff-8157-daffd86928c6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OCR" minOccurs="0"/>
                <xsd:element ref="ns4:_activity" minOccurs="0"/>
                <xsd:element ref="ns4:MediaServiceSearchProperties" minOccurs="0"/>
                <xsd:element ref="ns4:MediaServiceDateTaken" minOccurs="0"/>
                <xsd:element ref="ns4:MediaServiceObjectDetectorVersions" minOccurs="0"/>
                <xsd:element ref="ns4:MediaLengthInSeconds" minOccurs="0"/>
                <xsd:element ref="ns4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a3f878f-47e4-43c1-aaa8-cd4e19d423fa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a1bddbf-3c86-47ff-8157-daffd86928c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_activity" ma:index="17" nillable="true" ma:displayName="_activity" ma:hidden="true" ma:internalName="_activity">
      <xsd:simpleType>
        <xsd:restriction base="dms:Note"/>
      </xsd:simpleType>
    </xsd:element>
    <xsd:element name="MediaServiceSearchProperties" ma:index="18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9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ystemTags" ma:index="2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29D5273-36D5-401E-9CA3-2C2392161E4F}">
  <ds:schemaRefs>
    <ds:schemaRef ds:uri="http://schemas.openxmlformats.org/package/2006/metadata/core-properties"/>
    <ds:schemaRef ds:uri="http://purl.org/dc/elements/1.1/"/>
    <ds:schemaRef ds:uri="http://schemas.microsoft.com/office/2006/documentManagement/types"/>
    <ds:schemaRef ds:uri="7a3f878f-47e4-43c1-aaa8-cd4e19d423fa"/>
    <ds:schemaRef ds:uri="http://purl.org/dc/dcmitype/"/>
    <ds:schemaRef ds:uri="http://schemas.microsoft.com/office/2006/metadata/properties"/>
    <ds:schemaRef ds:uri="http://www.w3.org/XML/1998/namespace"/>
    <ds:schemaRef ds:uri="http://purl.org/dc/terms/"/>
    <ds:schemaRef ds:uri="http://schemas.microsoft.com/office/infopath/2007/PartnerControls"/>
    <ds:schemaRef ds:uri="aa1bddbf-3c86-47ff-8157-daffd86928c6"/>
  </ds:schemaRefs>
</ds:datastoreItem>
</file>

<file path=customXml/itemProps2.xml><?xml version="1.0" encoding="utf-8"?>
<ds:datastoreItem xmlns:ds="http://schemas.openxmlformats.org/officeDocument/2006/customXml" ds:itemID="{07B59275-AFF5-42FF-A421-A84939987A7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859BDF4-2FD5-4A7D-A80B-6F651E6BA86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a3f878f-47e4-43c1-aaa8-cd4e19d423fa"/>
    <ds:schemaRef ds:uri="aa1bddbf-3c86-47ff-8157-daffd86928c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254</TotalTime>
  <Words>437</Words>
  <Application>Microsoft Office PowerPoint</Application>
  <PresentationFormat>Widescreen</PresentationFormat>
  <Paragraphs>129</Paragraphs>
  <Slides>34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View</vt:lpstr>
      <vt:lpstr>D-scanner: Migrating from libdparse to DMD-as-a-library</vt:lpstr>
      <vt:lpstr>About me</vt:lpstr>
      <vt:lpstr>Introduction</vt:lpstr>
      <vt:lpstr>What is D-Scanner?</vt:lpstr>
      <vt:lpstr>D-Scanner architecture</vt:lpstr>
      <vt:lpstr>Objective</vt:lpstr>
      <vt:lpstr>Why DMD as a library?</vt:lpstr>
      <vt:lpstr>Easier to tackle compiler updates</vt:lpstr>
      <vt:lpstr>Semantic analysis</vt:lpstr>
      <vt:lpstr>Benefits for dmd as a library</vt:lpstr>
      <vt:lpstr>What has been done</vt:lpstr>
      <vt:lpstr>Lucian Dănescu</vt:lpstr>
      <vt:lpstr>Where I started</vt:lpstr>
      <vt:lpstr>What I’ve done</vt:lpstr>
      <vt:lpstr>Execution time</vt:lpstr>
      <vt:lpstr>What I’ll show you</vt:lpstr>
      <vt:lpstr>Workflow</vt:lpstr>
      <vt:lpstr>Upstream fork</vt:lpstr>
      <vt:lpstr>Migration process</vt:lpstr>
      <vt:lpstr>Testing pipeline</vt:lpstr>
      <vt:lpstr>Dmd as a library challenges</vt:lpstr>
      <vt:lpstr>Not always intuitive…</vt:lpstr>
      <vt:lpstr>D strings and dmd as a library</vt:lpstr>
      <vt:lpstr>Deleted checks</vt:lpstr>
      <vt:lpstr>Keeping up with the upstream</vt:lpstr>
      <vt:lpstr>Rebasing</vt:lpstr>
      <vt:lpstr>Dmd as a library updates</vt:lpstr>
      <vt:lpstr>Dmd as a library updates</vt:lpstr>
      <vt:lpstr>GDC Issue</vt:lpstr>
      <vt:lpstr>Conclusions</vt:lpstr>
      <vt:lpstr>The missing 1% &amp; future work</vt:lpstr>
      <vt:lpstr>Conclusions</vt:lpstr>
      <vt:lpstr>Conclusions</vt:lpstr>
      <vt:lpstr>Is it a good idea to share the same codebase with the compiler?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Vlăduţ-Ştefan RICIU (118611)</dc:creator>
  <cp:lastModifiedBy>Vlăduţ-Ştefan RICIU (118611)</cp:lastModifiedBy>
  <cp:revision>138</cp:revision>
  <dcterms:created xsi:type="dcterms:W3CDTF">2024-09-14T16:16:37Z</dcterms:created>
  <dcterms:modified xsi:type="dcterms:W3CDTF">2024-09-19T12:26:04Z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0x010100C2E9A1D859A14543A47F49DF2DA44BFA</vt:lpwstr>
  </property>
</Properties>
</file>