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80" r:id="rId5"/>
    <p:sldId id="276" r:id="rId6"/>
    <p:sldId id="279" r:id="rId7"/>
    <p:sldId id="268" r:id="rId8"/>
    <p:sldId id="281" r:id="rId9"/>
    <p:sldId id="270" r:id="rId10"/>
    <p:sldId id="282" r:id="rId11"/>
    <p:sldId id="283" r:id="rId12"/>
    <p:sldId id="284" r:id="rId13"/>
    <p:sldId id="271" r:id="rId14"/>
    <p:sldId id="272" r:id="rId15"/>
    <p:sldId id="274" r:id="rId16"/>
    <p:sldId id="278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rbel" panose="020B0503020204020204" pitchFamily="34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aleway ExtraBold" pitchFamily="2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GRjcg0Yqg7aDT2RBWlna5YBA7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CEF3D-C323-4BE9-85E6-63BB21207A5E}" v="20" dt="2023-11-20T01:16:28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01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microsoft.com/office/2015/10/relationships/revisionInfo" Target="revisionInfo.xml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hon Langdon Langdon" userId="647d826b-5e03-405e-b29a-3333eaa510f0" providerId="ADAL" clId="{65CCEF3D-C323-4BE9-85E6-63BB21207A5E}"/>
    <pc:docChg chg="undo custSel addSld delSld modSld">
      <pc:chgData name="Deshon Langdon Langdon" userId="647d826b-5e03-405e-b29a-3333eaa510f0" providerId="ADAL" clId="{65CCEF3D-C323-4BE9-85E6-63BB21207A5E}" dt="2023-11-20T01:30:11.514" v="1928" actId="1440"/>
      <pc:docMkLst>
        <pc:docMk/>
      </pc:docMkLst>
      <pc:sldChg chg="addSp modSp mod">
        <pc:chgData name="Deshon Langdon Langdon" userId="647d826b-5e03-405e-b29a-3333eaa510f0" providerId="ADAL" clId="{65CCEF3D-C323-4BE9-85E6-63BB21207A5E}" dt="2023-11-20T01:19:46.748" v="1842" actId="1076"/>
        <pc:sldMkLst>
          <pc:docMk/>
          <pc:sldMk cId="0" sldId="256"/>
        </pc:sldMkLst>
        <pc:spChg chg="mod">
          <ac:chgData name="Deshon Langdon Langdon" userId="647d826b-5e03-405e-b29a-3333eaa510f0" providerId="ADAL" clId="{65CCEF3D-C323-4BE9-85E6-63BB21207A5E}" dt="2023-11-20T01:19:42.073" v="1840" actId="20577"/>
          <ac:spMkLst>
            <pc:docMk/>
            <pc:sldMk cId="0" sldId="256"/>
            <ac:spMk id="153" creationId="{00000000-0000-0000-0000-000000000000}"/>
          </ac:spMkLst>
        </pc:spChg>
        <pc:spChg chg="mod">
          <ac:chgData name="Deshon Langdon Langdon" userId="647d826b-5e03-405e-b29a-3333eaa510f0" providerId="ADAL" clId="{65CCEF3D-C323-4BE9-85E6-63BB21207A5E}" dt="2023-11-19T23:08:27.782" v="5" actId="20577"/>
          <ac:spMkLst>
            <pc:docMk/>
            <pc:sldMk cId="0" sldId="256"/>
            <ac:spMk id="154" creationId="{00000000-0000-0000-0000-000000000000}"/>
          </ac:spMkLst>
        </pc:spChg>
        <pc:picChg chg="add mod">
          <ac:chgData name="Deshon Langdon Langdon" userId="647d826b-5e03-405e-b29a-3333eaa510f0" providerId="ADAL" clId="{65CCEF3D-C323-4BE9-85E6-63BB21207A5E}" dt="2023-11-20T01:19:46.748" v="1842" actId="1076"/>
          <ac:picMkLst>
            <pc:docMk/>
            <pc:sldMk cId="0" sldId="256"/>
            <ac:picMk id="5" creationId="{91A1A979-0FF9-BAC6-9450-14FFA3BBA8A4}"/>
          </ac:picMkLst>
        </pc:picChg>
      </pc:sldChg>
      <pc:sldChg chg="addSp delSp modSp mod">
        <pc:chgData name="Deshon Langdon Langdon" userId="647d826b-5e03-405e-b29a-3333eaa510f0" providerId="ADAL" clId="{65CCEF3D-C323-4BE9-85E6-63BB21207A5E}" dt="2023-11-20T01:30:11.514" v="1928" actId="1440"/>
        <pc:sldMkLst>
          <pc:docMk/>
          <pc:sldMk cId="0" sldId="257"/>
        </pc:sldMkLst>
        <pc:spChg chg="mod">
          <ac:chgData name="Deshon Langdon Langdon" userId="647d826b-5e03-405e-b29a-3333eaa510f0" providerId="ADAL" clId="{65CCEF3D-C323-4BE9-85E6-63BB21207A5E}" dt="2023-11-20T01:24:22.887" v="1911" actId="20577"/>
          <ac:spMkLst>
            <pc:docMk/>
            <pc:sldMk cId="0" sldId="257"/>
            <ac:spMk id="4" creationId="{9D65A79C-4354-4DED-C092-5823A0568A9C}"/>
          </ac:spMkLst>
        </pc:spChg>
        <pc:picChg chg="add del mod">
          <ac:chgData name="Deshon Langdon Langdon" userId="647d826b-5e03-405e-b29a-3333eaa510f0" providerId="ADAL" clId="{65CCEF3D-C323-4BE9-85E6-63BB21207A5E}" dt="2023-11-20T01:15:58.641" v="1820" actId="478"/>
          <ac:picMkLst>
            <pc:docMk/>
            <pc:sldMk cId="0" sldId="257"/>
            <ac:picMk id="5" creationId="{F018A0A4-B65D-0CFD-6FCA-1E108D6A34CB}"/>
          </ac:picMkLst>
        </pc:picChg>
        <pc:picChg chg="add del mod">
          <ac:chgData name="Deshon Langdon Langdon" userId="647d826b-5e03-405e-b29a-3333eaa510f0" providerId="ADAL" clId="{65CCEF3D-C323-4BE9-85E6-63BB21207A5E}" dt="2023-11-20T01:19:04.064" v="1831" actId="478"/>
          <ac:picMkLst>
            <pc:docMk/>
            <pc:sldMk cId="0" sldId="257"/>
            <ac:picMk id="7" creationId="{A363DC21-AFED-AE3A-0774-643A019D2875}"/>
          </ac:picMkLst>
        </pc:picChg>
        <pc:picChg chg="add del mod">
          <ac:chgData name="Deshon Langdon Langdon" userId="647d826b-5e03-405e-b29a-3333eaa510f0" providerId="ADAL" clId="{65CCEF3D-C323-4BE9-85E6-63BB21207A5E}" dt="2023-11-20T01:20:02.915" v="1843" actId="478"/>
          <ac:picMkLst>
            <pc:docMk/>
            <pc:sldMk cId="0" sldId="257"/>
            <ac:picMk id="9" creationId="{7DFD9822-5505-1226-A781-1B1145CA1933}"/>
          </ac:picMkLst>
        </pc:picChg>
        <pc:picChg chg="add del mod">
          <ac:chgData name="Deshon Langdon Langdon" userId="647d826b-5e03-405e-b29a-3333eaa510f0" providerId="ADAL" clId="{65CCEF3D-C323-4BE9-85E6-63BB21207A5E}" dt="2023-11-20T01:29:39.721" v="1924" actId="478"/>
          <ac:picMkLst>
            <pc:docMk/>
            <pc:sldMk cId="0" sldId="257"/>
            <ac:picMk id="11" creationId="{F6DCDDD7-589C-48E4-ADB6-959A91377C23}"/>
          </ac:picMkLst>
        </pc:picChg>
        <pc:picChg chg="add mod">
          <ac:chgData name="Deshon Langdon Langdon" userId="647d826b-5e03-405e-b29a-3333eaa510f0" providerId="ADAL" clId="{65CCEF3D-C323-4BE9-85E6-63BB21207A5E}" dt="2023-11-20T01:30:11.514" v="1928" actId="1440"/>
          <ac:picMkLst>
            <pc:docMk/>
            <pc:sldMk cId="0" sldId="257"/>
            <ac:picMk id="13" creationId="{33616F00-918B-E7E5-6C94-A4A324C585EA}"/>
          </ac:picMkLst>
        </pc:picChg>
        <pc:picChg chg="del">
          <ac:chgData name="Deshon Langdon Langdon" userId="647d826b-5e03-405e-b29a-3333eaa510f0" providerId="ADAL" clId="{65CCEF3D-C323-4BE9-85E6-63BB21207A5E}" dt="2023-11-20T01:10:06.381" v="1742" actId="478"/>
          <ac:picMkLst>
            <pc:docMk/>
            <pc:sldMk cId="0" sldId="257"/>
            <ac:picMk id="1026" creationId="{38ECC534-2653-BD18-848F-7E698B78BE1A}"/>
          </ac:picMkLst>
        </pc:picChg>
      </pc:sldChg>
      <pc:sldChg chg="delSp modSp mod">
        <pc:chgData name="Deshon Langdon Langdon" userId="647d826b-5e03-405e-b29a-3333eaa510f0" providerId="ADAL" clId="{65CCEF3D-C323-4BE9-85E6-63BB21207A5E}" dt="2023-11-20T00:40:16.360" v="1180" actId="20577"/>
        <pc:sldMkLst>
          <pc:docMk/>
          <pc:sldMk cId="446167219" sldId="267"/>
        </pc:sldMkLst>
        <pc:spChg chg="mod">
          <ac:chgData name="Deshon Langdon Langdon" userId="647d826b-5e03-405e-b29a-3333eaa510f0" providerId="ADAL" clId="{65CCEF3D-C323-4BE9-85E6-63BB21207A5E}" dt="2023-11-20T00:40:16.360" v="1180" actId="20577"/>
          <ac:spMkLst>
            <pc:docMk/>
            <pc:sldMk cId="446167219" sldId="267"/>
            <ac:spMk id="4" creationId="{9D65A79C-4354-4DED-C092-5823A0568A9C}"/>
          </ac:spMkLst>
        </pc:spChg>
        <pc:spChg chg="del mod">
          <ac:chgData name="Deshon Langdon Langdon" userId="647d826b-5e03-405e-b29a-3333eaa510f0" providerId="ADAL" clId="{65CCEF3D-C323-4BE9-85E6-63BB21207A5E}" dt="2023-11-20T00:11:51.271" v="736" actId="478"/>
          <ac:spMkLst>
            <pc:docMk/>
            <pc:sldMk cId="446167219" sldId="267"/>
            <ac:spMk id="5" creationId="{31B2DA5E-2D2D-55EA-0F2A-339F7E7AF832}"/>
          </ac:spMkLst>
        </pc:spChg>
        <pc:spChg chg="del mod">
          <ac:chgData name="Deshon Langdon Langdon" userId="647d826b-5e03-405e-b29a-3333eaa510f0" providerId="ADAL" clId="{65CCEF3D-C323-4BE9-85E6-63BB21207A5E}" dt="2023-11-19T23:54:13.575" v="455" actId="478"/>
          <ac:spMkLst>
            <pc:docMk/>
            <pc:sldMk cId="446167219" sldId="267"/>
            <ac:spMk id="6" creationId="{E1806D4D-8555-D11C-3862-1EABAF1E9009}"/>
          </ac:spMkLst>
        </pc:spChg>
      </pc:sldChg>
      <pc:sldChg chg="addSp delSp modSp mod">
        <pc:chgData name="Deshon Langdon Langdon" userId="647d826b-5e03-405e-b29a-3333eaa510f0" providerId="ADAL" clId="{65CCEF3D-C323-4BE9-85E6-63BB21207A5E}" dt="2023-11-20T00:21:34.177" v="865" actId="1076"/>
        <pc:sldMkLst>
          <pc:docMk/>
          <pc:sldMk cId="4263819914" sldId="268"/>
        </pc:sldMkLst>
        <pc:spChg chg="mod">
          <ac:chgData name="Deshon Langdon Langdon" userId="647d826b-5e03-405e-b29a-3333eaa510f0" providerId="ADAL" clId="{65CCEF3D-C323-4BE9-85E6-63BB21207A5E}" dt="2023-11-20T00:18:47.178" v="856" actId="20577"/>
          <ac:spMkLst>
            <pc:docMk/>
            <pc:sldMk cId="4263819914" sldId="268"/>
            <ac:spMk id="4" creationId="{9D65A79C-4354-4DED-C092-5823A0568A9C}"/>
          </ac:spMkLst>
        </pc:spChg>
        <pc:picChg chg="add mod">
          <ac:chgData name="Deshon Langdon Langdon" userId="647d826b-5e03-405e-b29a-3333eaa510f0" providerId="ADAL" clId="{65CCEF3D-C323-4BE9-85E6-63BB21207A5E}" dt="2023-11-20T00:21:20.676" v="861" actId="1076"/>
          <ac:picMkLst>
            <pc:docMk/>
            <pc:sldMk cId="4263819914" sldId="268"/>
            <ac:picMk id="5" creationId="{5DE9BC4F-CF06-4DD2-E765-DB1E986B90B0}"/>
          </ac:picMkLst>
        </pc:picChg>
        <pc:picChg chg="add mod">
          <ac:chgData name="Deshon Langdon Langdon" userId="647d826b-5e03-405e-b29a-3333eaa510f0" providerId="ADAL" clId="{65CCEF3D-C323-4BE9-85E6-63BB21207A5E}" dt="2023-11-20T00:21:34.177" v="865" actId="1076"/>
          <ac:picMkLst>
            <pc:docMk/>
            <pc:sldMk cId="4263819914" sldId="268"/>
            <ac:picMk id="7" creationId="{EB36F15F-9A6F-5330-1DBA-625A81B2A5DD}"/>
          </ac:picMkLst>
        </pc:picChg>
        <pc:picChg chg="del">
          <ac:chgData name="Deshon Langdon Langdon" userId="647d826b-5e03-405e-b29a-3333eaa510f0" providerId="ADAL" clId="{65CCEF3D-C323-4BE9-85E6-63BB21207A5E}" dt="2023-11-20T00:16:22.078" v="755" actId="478"/>
          <ac:picMkLst>
            <pc:docMk/>
            <pc:sldMk cId="4263819914" sldId="268"/>
            <ac:picMk id="8" creationId="{5B134AB2-8DD9-8BD0-7BB6-C1B837EAFBD8}"/>
          </ac:picMkLst>
        </pc:picChg>
        <pc:picChg chg="del">
          <ac:chgData name="Deshon Langdon Langdon" userId="647d826b-5e03-405e-b29a-3333eaa510f0" providerId="ADAL" clId="{65CCEF3D-C323-4BE9-85E6-63BB21207A5E}" dt="2023-11-20T00:16:23.170" v="756" actId="478"/>
          <ac:picMkLst>
            <pc:docMk/>
            <pc:sldMk cId="4263819914" sldId="268"/>
            <ac:picMk id="2050" creationId="{1378D9AA-57E7-DC66-C5A2-70B44C6ED8B5}"/>
          </ac:picMkLst>
        </pc:picChg>
      </pc:sldChg>
      <pc:sldChg chg="addSp delSp modSp del mod">
        <pc:chgData name="Deshon Langdon Langdon" userId="647d826b-5e03-405e-b29a-3333eaa510f0" providerId="ADAL" clId="{65CCEF3D-C323-4BE9-85E6-63BB21207A5E}" dt="2023-11-20T00:55:48.930" v="1578" actId="2696"/>
        <pc:sldMkLst>
          <pc:docMk/>
          <pc:sldMk cId="2168841364" sldId="269"/>
        </pc:sldMkLst>
        <pc:spChg chg="mod">
          <ac:chgData name="Deshon Langdon Langdon" userId="647d826b-5e03-405e-b29a-3333eaa510f0" providerId="ADAL" clId="{65CCEF3D-C323-4BE9-85E6-63BB21207A5E}" dt="2023-11-20T00:41:33.715" v="1200" actId="20577"/>
          <ac:spMkLst>
            <pc:docMk/>
            <pc:sldMk cId="2168841364" sldId="269"/>
            <ac:spMk id="3" creationId="{55A06791-28FA-228B-F912-94966CBEEE65}"/>
          </ac:spMkLst>
        </pc:spChg>
        <pc:spChg chg="mod">
          <ac:chgData name="Deshon Langdon Langdon" userId="647d826b-5e03-405e-b29a-3333eaa510f0" providerId="ADAL" clId="{65CCEF3D-C323-4BE9-85E6-63BB21207A5E}" dt="2023-11-20T00:46:35.493" v="1230" actId="20577"/>
          <ac:spMkLst>
            <pc:docMk/>
            <pc:sldMk cId="2168841364" sldId="269"/>
            <ac:spMk id="4" creationId="{9D65A79C-4354-4DED-C092-5823A0568A9C}"/>
          </ac:spMkLst>
        </pc:spChg>
        <pc:graphicFrameChg chg="del">
          <ac:chgData name="Deshon Langdon Langdon" userId="647d826b-5e03-405e-b29a-3333eaa510f0" providerId="ADAL" clId="{65CCEF3D-C323-4BE9-85E6-63BB21207A5E}" dt="2023-11-20T00:23:25.425" v="957" actId="478"/>
          <ac:graphicFrameMkLst>
            <pc:docMk/>
            <pc:sldMk cId="2168841364" sldId="269"/>
            <ac:graphicFrameMk id="9" creationId="{CD0AB731-88FC-3E36-B982-7BA92B9CBDF4}"/>
          </ac:graphicFrameMkLst>
        </pc:graphicFrameChg>
        <pc:picChg chg="add del mod">
          <ac:chgData name="Deshon Langdon Langdon" userId="647d826b-5e03-405e-b29a-3333eaa510f0" providerId="ADAL" clId="{65CCEF3D-C323-4BE9-85E6-63BB21207A5E}" dt="2023-11-20T00:46:51.707" v="1235" actId="478"/>
          <ac:picMkLst>
            <pc:docMk/>
            <pc:sldMk cId="2168841364" sldId="269"/>
            <ac:picMk id="5" creationId="{9DE5B33F-E073-2E55-4332-8FC2905B6BDE}"/>
          </ac:picMkLst>
        </pc:picChg>
        <pc:picChg chg="add del mod">
          <ac:chgData name="Deshon Langdon Langdon" userId="647d826b-5e03-405e-b29a-3333eaa510f0" providerId="ADAL" clId="{65CCEF3D-C323-4BE9-85E6-63BB21207A5E}" dt="2023-11-20T00:46:38.261" v="1231" actId="478"/>
          <ac:picMkLst>
            <pc:docMk/>
            <pc:sldMk cId="2168841364" sldId="269"/>
            <ac:picMk id="7" creationId="{03B2D05C-58F1-675A-515E-B4B1C0303C02}"/>
          </ac:picMkLst>
        </pc:picChg>
        <pc:picChg chg="add del mod">
          <ac:chgData name="Deshon Langdon Langdon" userId="647d826b-5e03-405e-b29a-3333eaa510f0" providerId="ADAL" clId="{65CCEF3D-C323-4BE9-85E6-63BB21207A5E}" dt="2023-11-20T00:47:14.180" v="1240" actId="478"/>
          <ac:picMkLst>
            <pc:docMk/>
            <pc:sldMk cId="2168841364" sldId="269"/>
            <ac:picMk id="10" creationId="{4A982D70-7FDC-82BD-509E-0E3E709DDB20}"/>
          </ac:picMkLst>
        </pc:picChg>
        <pc:picChg chg="add mod">
          <ac:chgData name="Deshon Langdon Langdon" userId="647d826b-5e03-405e-b29a-3333eaa510f0" providerId="ADAL" clId="{65CCEF3D-C323-4BE9-85E6-63BB21207A5E}" dt="2023-11-20T00:47:24.435" v="1242" actId="14100"/>
          <ac:picMkLst>
            <pc:docMk/>
            <pc:sldMk cId="2168841364" sldId="269"/>
            <ac:picMk id="12" creationId="{4BA53FFB-A614-9EC7-FC00-A4F242B003B7}"/>
          </ac:picMkLst>
        </pc:picChg>
      </pc:sldChg>
      <pc:sldChg chg="addSp delSp modSp mod">
        <pc:chgData name="Deshon Langdon Langdon" userId="647d826b-5e03-405e-b29a-3333eaa510f0" providerId="ADAL" clId="{65CCEF3D-C323-4BE9-85E6-63BB21207A5E}" dt="2023-11-20T01:08:37.409" v="1735" actId="20577"/>
        <pc:sldMkLst>
          <pc:docMk/>
          <pc:sldMk cId="3859570631" sldId="270"/>
        </pc:sldMkLst>
        <pc:spChg chg="add mod">
          <ac:chgData name="Deshon Langdon Langdon" userId="647d826b-5e03-405e-b29a-3333eaa510f0" providerId="ADAL" clId="{65CCEF3D-C323-4BE9-85E6-63BB21207A5E}" dt="2023-11-20T01:08:37.409" v="1735" actId="20577"/>
          <ac:spMkLst>
            <pc:docMk/>
            <pc:sldMk cId="3859570631" sldId="270"/>
            <ac:spMk id="2" creationId="{BB34252B-9CD2-4136-A702-5A53DB4633F7}"/>
          </ac:spMkLst>
        </pc:spChg>
        <pc:spChg chg="mod">
          <ac:chgData name="Deshon Langdon Langdon" userId="647d826b-5e03-405e-b29a-3333eaa510f0" providerId="ADAL" clId="{65CCEF3D-C323-4BE9-85E6-63BB21207A5E}" dt="2023-11-20T00:48:34.892" v="1251" actId="20577"/>
          <ac:spMkLst>
            <pc:docMk/>
            <pc:sldMk cId="3859570631" sldId="270"/>
            <ac:spMk id="3" creationId="{55A06791-28FA-228B-F912-94966CBEEE65}"/>
          </ac:spMkLst>
        </pc:spChg>
        <pc:graphicFrameChg chg="del">
          <ac:chgData name="Deshon Langdon Langdon" userId="647d826b-5e03-405e-b29a-3333eaa510f0" providerId="ADAL" clId="{65CCEF3D-C323-4BE9-85E6-63BB21207A5E}" dt="2023-11-20T00:48:36.566" v="1252" actId="478"/>
          <ac:graphicFrameMkLst>
            <pc:docMk/>
            <pc:sldMk cId="3859570631" sldId="270"/>
            <ac:graphicFrameMk id="7" creationId="{40646989-635C-C501-6E42-25E08F218755}"/>
          </ac:graphicFrameMkLst>
        </pc:graphicFrameChg>
        <pc:picChg chg="add mod">
          <ac:chgData name="Deshon Langdon Langdon" userId="647d826b-5e03-405e-b29a-3333eaa510f0" providerId="ADAL" clId="{65CCEF3D-C323-4BE9-85E6-63BB21207A5E}" dt="2023-11-20T00:56:32.688" v="1582" actId="14100"/>
          <ac:picMkLst>
            <pc:docMk/>
            <pc:sldMk cId="3859570631" sldId="270"/>
            <ac:picMk id="5" creationId="{95D908D2-892A-9F5C-F76F-E6ED0505DD44}"/>
          </ac:picMkLst>
        </pc:picChg>
        <pc:picChg chg="add mod">
          <ac:chgData name="Deshon Langdon Langdon" userId="647d826b-5e03-405e-b29a-3333eaa510f0" providerId="ADAL" clId="{65CCEF3D-C323-4BE9-85E6-63BB21207A5E}" dt="2023-11-20T00:56:49.658" v="1587" actId="14100"/>
          <ac:picMkLst>
            <pc:docMk/>
            <pc:sldMk cId="3859570631" sldId="270"/>
            <ac:picMk id="8" creationId="{94A7DAD9-1B5E-8DD8-3BDC-E50C29C30E9B}"/>
          </ac:picMkLst>
        </pc:picChg>
      </pc:sldChg>
      <pc:sldChg chg="addSp delSp modSp mod">
        <pc:chgData name="Deshon Langdon Langdon" userId="647d826b-5e03-405e-b29a-3333eaa510f0" providerId="ADAL" clId="{65CCEF3D-C323-4BE9-85E6-63BB21207A5E}" dt="2023-11-20T01:07:16.391" v="1726" actId="478"/>
        <pc:sldMkLst>
          <pc:docMk/>
          <pc:sldMk cId="2187991415" sldId="271"/>
        </pc:sldMkLst>
        <pc:spChg chg="del mod">
          <ac:chgData name="Deshon Langdon Langdon" userId="647d826b-5e03-405e-b29a-3333eaa510f0" providerId="ADAL" clId="{65CCEF3D-C323-4BE9-85E6-63BB21207A5E}" dt="2023-11-20T01:07:16.391" v="1726" actId="478"/>
          <ac:spMkLst>
            <pc:docMk/>
            <pc:sldMk cId="2187991415" sldId="271"/>
            <ac:spMk id="3" creationId="{55A06791-28FA-228B-F912-94966CBEEE65}"/>
          </ac:spMkLst>
        </pc:spChg>
        <pc:spChg chg="add mod">
          <ac:chgData name="Deshon Langdon Langdon" userId="647d826b-5e03-405e-b29a-3333eaa510f0" providerId="ADAL" clId="{65CCEF3D-C323-4BE9-85E6-63BB21207A5E}" dt="2023-11-20T01:07:16.391" v="1726" actId="478"/>
          <ac:spMkLst>
            <pc:docMk/>
            <pc:sldMk cId="2187991415" sldId="271"/>
            <ac:spMk id="4" creationId="{DDF7D109-BCC8-C389-5167-AB73C9AD534A}"/>
          </ac:spMkLst>
        </pc:spChg>
        <pc:picChg chg="del">
          <ac:chgData name="Deshon Langdon Langdon" userId="647d826b-5e03-405e-b29a-3333eaa510f0" providerId="ADAL" clId="{65CCEF3D-C323-4BE9-85E6-63BB21207A5E}" dt="2023-11-20T01:06:55.015" v="1719" actId="478"/>
          <ac:picMkLst>
            <pc:docMk/>
            <pc:sldMk cId="2187991415" sldId="271"/>
            <ac:picMk id="7" creationId="{2D255062-DF82-8ADB-090C-05BEDF625E12}"/>
          </ac:picMkLst>
        </pc:picChg>
        <pc:picChg chg="del">
          <ac:chgData name="Deshon Langdon Langdon" userId="647d826b-5e03-405e-b29a-3333eaa510f0" providerId="ADAL" clId="{65CCEF3D-C323-4BE9-85E6-63BB21207A5E}" dt="2023-11-20T01:06:55.856" v="1720" actId="478"/>
          <ac:picMkLst>
            <pc:docMk/>
            <pc:sldMk cId="2187991415" sldId="271"/>
            <ac:picMk id="10" creationId="{CF057B4B-B61A-EE82-C380-46CE743CD8C1}"/>
          </ac:picMkLst>
        </pc:picChg>
      </pc:sldChg>
      <pc:sldChg chg="addSp delSp modSp mod">
        <pc:chgData name="Deshon Langdon Langdon" userId="647d826b-5e03-405e-b29a-3333eaa510f0" providerId="ADAL" clId="{65CCEF3D-C323-4BE9-85E6-63BB21207A5E}" dt="2023-11-20T01:07:21.433" v="1727" actId="478"/>
        <pc:sldMkLst>
          <pc:docMk/>
          <pc:sldMk cId="238913171" sldId="272"/>
        </pc:sldMkLst>
        <pc:spChg chg="del">
          <ac:chgData name="Deshon Langdon Langdon" userId="647d826b-5e03-405e-b29a-3333eaa510f0" providerId="ADAL" clId="{65CCEF3D-C323-4BE9-85E6-63BB21207A5E}" dt="2023-11-20T01:07:21.433" v="1727" actId="478"/>
          <ac:spMkLst>
            <pc:docMk/>
            <pc:sldMk cId="238913171" sldId="272"/>
            <ac:spMk id="3" creationId="{55A06791-28FA-228B-F912-94966CBEEE65}"/>
          </ac:spMkLst>
        </pc:spChg>
        <pc:spChg chg="add mod">
          <ac:chgData name="Deshon Langdon Langdon" userId="647d826b-5e03-405e-b29a-3333eaa510f0" providerId="ADAL" clId="{65CCEF3D-C323-4BE9-85E6-63BB21207A5E}" dt="2023-11-20T01:07:21.433" v="1727" actId="478"/>
          <ac:spMkLst>
            <pc:docMk/>
            <pc:sldMk cId="238913171" sldId="272"/>
            <ac:spMk id="5" creationId="{8BA7CBA2-2C33-8BD5-4A85-B6C04C1A2876}"/>
          </ac:spMkLst>
        </pc:spChg>
        <pc:spChg chg="del mod">
          <ac:chgData name="Deshon Langdon Langdon" userId="647d826b-5e03-405e-b29a-3333eaa510f0" providerId="ADAL" clId="{65CCEF3D-C323-4BE9-85E6-63BB21207A5E}" dt="2023-11-20T01:07:02.749" v="1724" actId="478"/>
          <ac:spMkLst>
            <pc:docMk/>
            <pc:sldMk cId="238913171" sldId="272"/>
            <ac:spMk id="11" creationId="{6BEF58B2-6554-C121-290C-D5CCAEDCE293}"/>
          </ac:spMkLst>
        </pc:spChg>
        <pc:picChg chg="del">
          <ac:chgData name="Deshon Langdon Langdon" userId="647d826b-5e03-405e-b29a-3333eaa510f0" providerId="ADAL" clId="{65CCEF3D-C323-4BE9-85E6-63BB21207A5E}" dt="2023-11-20T01:06:58.297" v="1721" actId="478"/>
          <ac:picMkLst>
            <pc:docMk/>
            <pc:sldMk cId="238913171" sldId="272"/>
            <ac:picMk id="4" creationId="{D64D27A0-9197-21C2-9378-8F87F93D2A55}"/>
          </ac:picMkLst>
        </pc:picChg>
        <pc:picChg chg="del">
          <ac:chgData name="Deshon Langdon Langdon" userId="647d826b-5e03-405e-b29a-3333eaa510f0" providerId="ADAL" clId="{65CCEF3D-C323-4BE9-85E6-63BB21207A5E}" dt="2023-11-20T01:06:59.358" v="1722" actId="478"/>
          <ac:picMkLst>
            <pc:docMk/>
            <pc:sldMk cId="238913171" sldId="272"/>
            <ac:picMk id="6" creationId="{1763D576-09EC-95DF-9DB5-E901BA5A0716}"/>
          </ac:picMkLst>
        </pc:picChg>
      </pc:sldChg>
      <pc:sldChg chg="del">
        <pc:chgData name="Deshon Langdon Langdon" userId="647d826b-5e03-405e-b29a-3333eaa510f0" providerId="ADAL" clId="{65CCEF3D-C323-4BE9-85E6-63BB21207A5E}" dt="2023-11-20T01:07:33.614" v="1728" actId="2696"/>
        <pc:sldMkLst>
          <pc:docMk/>
          <pc:sldMk cId="1860712933" sldId="273"/>
        </pc:sldMkLst>
      </pc:sldChg>
      <pc:sldChg chg="addSp delSp modSp mod">
        <pc:chgData name="Deshon Langdon Langdon" userId="647d826b-5e03-405e-b29a-3333eaa510f0" providerId="ADAL" clId="{65CCEF3D-C323-4BE9-85E6-63BB21207A5E}" dt="2023-11-20T01:08:09.167" v="1734" actId="20577"/>
        <pc:sldMkLst>
          <pc:docMk/>
          <pc:sldMk cId="2412890731" sldId="274"/>
        </pc:sldMkLst>
        <pc:spChg chg="add del mod">
          <ac:chgData name="Deshon Langdon Langdon" userId="647d826b-5e03-405e-b29a-3333eaa510f0" providerId="ADAL" clId="{65CCEF3D-C323-4BE9-85E6-63BB21207A5E}" dt="2023-11-20T01:08:09.167" v="1734" actId="20577"/>
          <ac:spMkLst>
            <pc:docMk/>
            <pc:sldMk cId="2412890731" sldId="274"/>
            <ac:spMk id="2" creationId="{79B1E69C-6737-DEF2-D995-BD872ECBE477}"/>
          </ac:spMkLst>
        </pc:spChg>
      </pc:sldChg>
      <pc:sldChg chg="del">
        <pc:chgData name="Deshon Langdon Langdon" userId="647d826b-5e03-405e-b29a-3333eaa510f0" providerId="ADAL" clId="{65CCEF3D-C323-4BE9-85E6-63BB21207A5E}" dt="2023-11-20T01:07:45.439" v="1730" actId="2696"/>
        <pc:sldMkLst>
          <pc:docMk/>
          <pc:sldMk cId="2456988779" sldId="275"/>
        </pc:sldMkLst>
      </pc:sldChg>
      <pc:sldChg chg="addSp delSp modSp mod">
        <pc:chgData name="Deshon Langdon Langdon" userId="647d826b-5e03-405e-b29a-3333eaa510f0" providerId="ADAL" clId="{65CCEF3D-C323-4BE9-85E6-63BB21207A5E}" dt="2023-11-20T01:28:11.835" v="1923" actId="1440"/>
        <pc:sldMkLst>
          <pc:docMk/>
          <pc:sldMk cId="3331961523" sldId="276"/>
        </pc:sldMkLst>
        <pc:spChg chg="add mod">
          <ac:chgData name="Deshon Langdon Langdon" userId="647d826b-5e03-405e-b29a-3333eaa510f0" providerId="ADAL" clId="{65CCEF3D-C323-4BE9-85E6-63BB21207A5E}" dt="2023-11-19T23:44:47.674" v="359" actId="1076"/>
          <ac:spMkLst>
            <pc:docMk/>
            <pc:sldMk cId="3331961523" sldId="276"/>
            <ac:spMk id="5" creationId="{3AA83516-C4C8-3ACE-9AB3-FC654348FD13}"/>
          </ac:spMkLst>
        </pc:spChg>
        <pc:spChg chg="mod">
          <ac:chgData name="Deshon Langdon Langdon" userId="647d826b-5e03-405e-b29a-3333eaa510f0" providerId="ADAL" clId="{65CCEF3D-C323-4BE9-85E6-63BB21207A5E}" dt="2023-11-19T23:43:55.903" v="349" actId="6549"/>
          <ac:spMkLst>
            <pc:docMk/>
            <pc:sldMk cId="3331961523" sldId="276"/>
            <ac:spMk id="19" creationId="{3AE169ED-B3FF-40A5-6D9C-BAF19D8E7BDC}"/>
          </ac:spMkLst>
        </pc:spChg>
        <pc:spChg chg="mod">
          <ac:chgData name="Deshon Langdon Langdon" userId="647d826b-5e03-405e-b29a-3333eaa510f0" providerId="ADAL" clId="{65CCEF3D-C323-4BE9-85E6-63BB21207A5E}" dt="2023-11-19T23:44:01.294" v="352" actId="6549"/>
          <ac:spMkLst>
            <pc:docMk/>
            <pc:sldMk cId="3331961523" sldId="276"/>
            <ac:spMk id="32" creationId="{16F79C9C-48C0-372B-FE5C-7B363FF57BDA}"/>
          </ac:spMkLst>
        </pc:spChg>
        <pc:spChg chg="mod">
          <ac:chgData name="Deshon Langdon Langdon" userId="647d826b-5e03-405e-b29a-3333eaa510f0" providerId="ADAL" clId="{65CCEF3D-C323-4BE9-85E6-63BB21207A5E}" dt="2023-11-19T23:13:51.979" v="102" actId="1076"/>
          <ac:spMkLst>
            <pc:docMk/>
            <pc:sldMk cId="3331961523" sldId="276"/>
            <ac:spMk id="39" creationId="{BCE89018-5482-9815-F88C-4FC98B869C28}"/>
          </ac:spMkLst>
        </pc:spChg>
        <pc:spChg chg="mod">
          <ac:chgData name="Deshon Langdon Langdon" userId="647d826b-5e03-405e-b29a-3333eaa510f0" providerId="ADAL" clId="{65CCEF3D-C323-4BE9-85E6-63BB21207A5E}" dt="2023-11-19T23:15:49.086" v="148" actId="20577"/>
          <ac:spMkLst>
            <pc:docMk/>
            <pc:sldMk cId="3331961523" sldId="276"/>
            <ac:spMk id="41" creationId="{E1443160-9C7C-04E9-07F0-B9D3CAC93EAB}"/>
          </ac:spMkLst>
        </pc:spChg>
        <pc:spChg chg="mod">
          <ac:chgData name="Deshon Langdon Langdon" userId="647d826b-5e03-405e-b29a-3333eaa510f0" providerId="ADAL" clId="{65CCEF3D-C323-4BE9-85E6-63BB21207A5E}" dt="2023-11-19T23:17:36.171" v="184" actId="5793"/>
          <ac:spMkLst>
            <pc:docMk/>
            <pc:sldMk cId="3331961523" sldId="276"/>
            <ac:spMk id="44" creationId="{8DE30F42-F172-4629-C7B6-41B681391F8C}"/>
          </ac:spMkLst>
        </pc:spChg>
        <pc:spChg chg="del">
          <ac:chgData name="Deshon Langdon Langdon" userId="647d826b-5e03-405e-b29a-3333eaa510f0" providerId="ADAL" clId="{65CCEF3D-C323-4BE9-85E6-63BB21207A5E}" dt="2023-11-19T23:44:00.213" v="351" actId="478"/>
          <ac:spMkLst>
            <pc:docMk/>
            <pc:sldMk cId="3331961523" sldId="276"/>
            <ac:spMk id="49" creationId="{F948CBF3-9531-00D3-B9C5-E8FEAD959DDB}"/>
          </ac:spMkLst>
        </pc:spChg>
        <pc:spChg chg="del">
          <ac:chgData name="Deshon Langdon Langdon" userId="647d826b-5e03-405e-b29a-3333eaa510f0" providerId="ADAL" clId="{65CCEF3D-C323-4BE9-85E6-63BB21207A5E}" dt="2023-11-19T23:44:04.520" v="355" actId="478"/>
          <ac:spMkLst>
            <pc:docMk/>
            <pc:sldMk cId="3331961523" sldId="276"/>
            <ac:spMk id="54" creationId="{33A6D066-EBF3-06DF-BA66-FC7737D7AC50}"/>
          </ac:spMkLst>
        </pc:spChg>
        <pc:grpChg chg="mod">
          <ac:chgData name="Deshon Langdon Langdon" userId="647d826b-5e03-405e-b29a-3333eaa510f0" providerId="ADAL" clId="{65CCEF3D-C323-4BE9-85E6-63BB21207A5E}" dt="2023-11-19T23:13:39.676" v="99" actId="14100"/>
          <ac:grpSpMkLst>
            <pc:docMk/>
            <pc:sldMk cId="3331961523" sldId="276"/>
            <ac:grpSpMk id="7" creationId="{4C03EAC6-BFE7-7484-1B10-023BBB18895F}"/>
          </ac:grpSpMkLst>
        </pc:grpChg>
        <pc:grpChg chg="mod">
          <ac:chgData name="Deshon Langdon Langdon" userId="647d826b-5e03-405e-b29a-3333eaa510f0" providerId="ADAL" clId="{65CCEF3D-C323-4BE9-85E6-63BB21207A5E}" dt="2023-11-19T23:45:05.578" v="362" actId="1076"/>
          <ac:grpSpMkLst>
            <pc:docMk/>
            <pc:sldMk cId="3331961523" sldId="276"/>
            <ac:grpSpMk id="14" creationId="{AF17B765-15B5-891E-5ED4-0F517DC08485}"/>
          </ac:grpSpMkLst>
        </pc:grpChg>
        <pc:grpChg chg="del">
          <ac:chgData name="Deshon Langdon Langdon" userId="647d826b-5e03-405e-b29a-3333eaa510f0" providerId="ADAL" clId="{65CCEF3D-C323-4BE9-85E6-63BB21207A5E}" dt="2023-11-19T23:43:57.905" v="350" actId="478"/>
          <ac:grpSpMkLst>
            <pc:docMk/>
            <pc:sldMk cId="3331961523" sldId="276"/>
            <ac:grpSpMk id="17" creationId="{8612E532-F3FC-8C56-612F-B4AEA47E8FB3}"/>
          </ac:grpSpMkLst>
        </pc:grpChg>
        <pc:grpChg chg="del">
          <ac:chgData name="Deshon Langdon Langdon" userId="647d826b-5e03-405e-b29a-3333eaa510f0" providerId="ADAL" clId="{65CCEF3D-C323-4BE9-85E6-63BB21207A5E}" dt="2023-11-19T23:44:03.598" v="354" actId="478"/>
          <ac:grpSpMkLst>
            <pc:docMk/>
            <pc:sldMk cId="3331961523" sldId="276"/>
            <ac:grpSpMk id="30" creationId="{7B485232-D6C9-615F-9810-071D812F2442}"/>
          </ac:grpSpMkLst>
        </pc:grpChg>
        <pc:picChg chg="add mod">
          <ac:chgData name="Deshon Langdon Langdon" userId="647d826b-5e03-405e-b29a-3333eaa510f0" providerId="ADAL" clId="{65CCEF3D-C323-4BE9-85E6-63BB21207A5E}" dt="2023-11-20T01:28:11.835" v="1923" actId="1440"/>
          <ac:picMkLst>
            <pc:docMk/>
            <pc:sldMk cId="3331961523" sldId="276"/>
            <ac:picMk id="24" creationId="{4C485DF9-6DEE-625C-CFFE-1CFAB80DF5F8}"/>
          </ac:picMkLst>
        </pc:picChg>
        <pc:cxnChg chg="mod">
          <ac:chgData name="Deshon Langdon Langdon" userId="647d826b-5e03-405e-b29a-3333eaa510f0" providerId="ADAL" clId="{65CCEF3D-C323-4BE9-85E6-63BB21207A5E}" dt="2023-11-19T23:13:39.676" v="99" actId="14100"/>
          <ac:cxnSpMkLst>
            <pc:docMk/>
            <pc:sldMk cId="3331961523" sldId="276"/>
            <ac:cxnSpMk id="22" creationId="{FCA7235F-FD4D-163F-FD74-558BBB95929D}"/>
          </ac:cxnSpMkLst>
        </pc:cxnChg>
        <pc:cxnChg chg="mod">
          <ac:chgData name="Deshon Langdon Langdon" userId="647d826b-5e03-405e-b29a-3333eaa510f0" providerId="ADAL" clId="{65CCEF3D-C323-4BE9-85E6-63BB21207A5E}" dt="2023-11-19T23:45:20.442" v="366" actId="14100"/>
          <ac:cxnSpMkLst>
            <pc:docMk/>
            <pc:sldMk cId="3331961523" sldId="276"/>
            <ac:cxnSpMk id="27" creationId="{5560C8F4-8AEA-0731-E9C4-6379097675AA}"/>
          </ac:cxnSpMkLst>
        </pc:cxnChg>
        <pc:cxnChg chg="del mod">
          <ac:chgData name="Deshon Langdon Langdon" userId="647d826b-5e03-405e-b29a-3333eaa510f0" providerId="ADAL" clId="{65CCEF3D-C323-4BE9-85E6-63BB21207A5E}" dt="2023-11-20T00:05:24.120" v="730" actId="478"/>
          <ac:cxnSpMkLst>
            <pc:docMk/>
            <pc:sldMk cId="3331961523" sldId="276"/>
            <ac:cxnSpMk id="28" creationId="{E564356A-0674-652C-2C70-82440B01F736}"/>
          </ac:cxnSpMkLst>
        </pc:cxnChg>
        <pc:cxnChg chg="del">
          <ac:chgData name="Deshon Langdon Langdon" userId="647d826b-5e03-405e-b29a-3333eaa510f0" providerId="ADAL" clId="{65CCEF3D-C323-4BE9-85E6-63BB21207A5E}" dt="2023-11-19T23:44:02.483" v="353" actId="478"/>
          <ac:cxnSpMkLst>
            <pc:docMk/>
            <pc:sldMk cId="3331961523" sldId="276"/>
            <ac:cxnSpMk id="33" creationId="{0399D089-A493-7E96-10B7-AC45F5CF19DC}"/>
          </ac:cxnSpMkLst>
        </pc:cxnChg>
        <pc:cxnChg chg="mod">
          <ac:chgData name="Deshon Langdon Langdon" userId="647d826b-5e03-405e-b29a-3333eaa510f0" providerId="ADAL" clId="{65CCEF3D-C323-4BE9-85E6-63BB21207A5E}" dt="2023-11-19T23:13:47.400" v="101" actId="1076"/>
          <ac:cxnSpMkLst>
            <pc:docMk/>
            <pc:sldMk cId="3331961523" sldId="276"/>
            <ac:cxnSpMk id="36" creationId="{B8A7EA28-435E-B659-55DF-2F9EFB830F71}"/>
          </ac:cxnSpMkLst>
        </pc:cxnChg>
        <pc:cxnChg chg="del">
          <ac:chgData name="Deshon Langdon Langdon" userId="647d826b-5e03-405e-b29a-3333eaa510f0" providerId="ADAL" clId="{65CCEF3D-C323-4BE9-85E6-63BB21207A5E}" dt="2023-11-19T23:44:06.939" v="357" actId="478"/>
          <ac:cxnSpMkLst>
            <pc:docMk/>
            <pc:sldMk cId="3331961523" sldId="276"/>
            <ac:cxnSpMk id="48" creationId="{02DE2161-3EA7-9A53-4140-C572EDE20A2D}"/>
          </ac:cxnSpMkLst>
        </pc:cxnChg>
        <pc:cxnChg chg="del">
          <ac:chgData name="Deshon Langdon Langdon" userId="647d826b-5e03-405e-b29a-3333eaa510f0" providerId="ADAL" clId="{65CCEF3D-C323-4BE9-85E6-63BB21207A5E}" dt="2023-11-19T23:44:05.523" v="356" actId="478"/>
          <ac:cxnSpMkLst>
            <pc:docMk/>
            <pc:sldMk cId="3331961523" sldId="276"/>
            <ac:cxnSpMk id="55" creationId="{FC34157F-FB10-5F58-7CD8-1A68E1BF01CF}"/>
          </ac:cxnSpMkLst>
        </pc:cxnChg>
      </pc:sldChg>
      <pc:sldChg chg="del">
        <pc:chgData name="Deshon Langdon Langdon" userId="647d826b-5e03-405e-b29a-3333eaa510f0" providerId="ADAL" clId="{65CCEF3D-C323-4BE9-85E6-63BB21207A5E}" dt="2023-11-20T01:07:38.301" v="1729" actId="2696"/>
        <pc:sldMkLst>
          <pc:docMk/>
          <pc:sldMk cId="739944324" sldId="277"/>
        </pc:sldMkLst>
      </pc:sldChg>
      <pc:sldChg chg="addSp delSp modSp add mod">
        <pc:chgData name="Deshon Langdon Langdon" userId="647d826b-5e03-405e-b29a-3333eaa510f0" providerId="ADAL" clId="{65CCEF3D-C323-4BE9-85E6-63BB21207A5E}" dt="2023-11-19T23:47:15.892" v="425" actId="20577"/>
        <pc:sldMkLst>
          <pc:docMk/>
          <pc:sldMk cId="1893328604" sldId="279"/>
        </pc:sldMkLst>
        <pc:spChg chg="mod">
          <ac:chgData name="Deshon Langdon Langdon" userId="647d826b-5e03-405e-b29a-3333eaa510f0" providerId="ADAL" clId="{65CCEF3D-C323-4BE9-85E6-63BB21207A5E}" dt="2023-11-19T23:47:15.892" v="425" actId="20577"/>
          <ac:spMkLst>
            <pc:docMk/>
            <pc:sldMk cId="1893328604" sldId="279"/>
            <ac:spMk id="2" creationId="{640A0879-736A-2963-1BEE-21341FAE71D2}"/>
          </ac:spMkLst>
        </pc:spChg>
        <pc:spChg chg="add del mod">
          <ac:chgData name="Deshon Langdon Langdon" userId="647d826b-5e03-405e-b29a-3333eaa510f0" providerId="ADAL" clId="{65CCEF3D-C323-4BE9-85E6-63BB21207A5E}" dt="2023-11-19T23:45:28.226" v="368" actId="478"/>
          <ac:spMkLst>
            <pc:docMk/>
            <pc:sldMk cId="1893328604" sldId="279"/>
            <ac:spMk id="5" creationId="{50808A08-9A48-E87C-3812-6C4F884753E5}"/>
          </ac:spMkLst>
        </pc:spChg>
        <pc:spChg chg="add mod">
          <ac:chgData name="Deshon Langdon Langdon" userId="647d826b-5e03-405e-b29a-3333eaa510f0" providerId="ADAL" clId="{65CCEF3D-C323-4BE9-85E6-63BB21207A5E}" dt="2023-11-19T23:47:06.415" v="417" actId="14100"/>
          <ac:spMkLst>
            <pc:docMk/>
            <pc:sldMk cId="1893328604" sldId="279"/>
            <ac:spMk id="6" creationId="{FE114056-AE45-D2BD-84EF-6E03E0107DEE}"/>
          </ac:spMkLst>
        </pc:spChg>
        <pc:spChg chg="del topLvl">
          <ac:chgData name="Deshon Langdon Langdon" userId="647d826b-5e03-405e-b29a-3333eaa510f0" providerId="ADAL" clId="{65CCEF3D-C323-4BE9-85E6-63BB21207A5E}" dt="2023-11-19T23:18:00.465" v="192" actId="478"/>
          <ac:spMkLst>
            <pc:docMk/>
            <pc:sldMk cId="1893328604" sldId="279"/>
            <ac:spMk id="9" creationId="{A3850F90-5289-87D7-EF0B-8B6FB5728388}"/>
          </ac:spMkLst>
        </pc:spChg>
        <pc:spChg chg="del mod topLvl">
          <ac:chgData name="Deshon Langdon Langdon" userId="647d826b-5e03-405e-b29a-3333eaa510f0" providerId="ADAL" clId="{65CCEF3D-C323-4BE9-85E6-63BB21207A5E}" dt="2023-11-19T23:17:58.250" v="190" actId="478"/>
          <ac:spMkLst>
            <pc:docMk/>
            <pc:sldMk cId="1893328604" sldId="279"/>
            <ac:spMk id="10" creationId="{622EE169-CB96-608B-18FD-985BB7C0AB0D}"/>
          </ac:spMkLst>
        </pc:spChg>
        <pc:spChg chg="mod">
          <ac:chgData name="Deshon Langdon Langdon" userId="647d826b-5e03-405e-b29a-3333eaa510f0" providerId="ADAL" clId="{65CCEF3D-C323-4BE9-85E6-63BB21207A5E}" dt="2023-11-19T23:45:46.343" v="373"/>
          <ac:spMkLst>
            <pc:docMk/>
            <pc:sldMk cId="1893328604" sldId="279"/>
            <ac:spMk id="15" creationId="{9648938D-A6AC-259E-856B-0D0053A48002}"/>
          </ac:spMkLst>
        </pc:spChg>
        <pc:spChg chg="mod">
          <ac:chgData name="Deshon Langdon Langdon" userId="647d826b-5e03-405e-b29a-3333eaa510f0" providerId="ADAL" clId="{65CCEF3D-C323-4BE9-85E6-63BB21207A5E}" dt="2023-11-19T23:41:08.173" v="316" actId="1076"/>
          <ac:spMkLst>
            <pc:docMk/>
            <pc:sldMk cId="1893328604" sldId="279"/>
            <ac:spMk id="19" creationId="{3AE169ED-B3FF-40A5-6D9C-BAF19D8E7BDC}"/>
          </ac:spMkLst>
        </pc:spChg>
        <pc:spChg chg="mod">
          <ac:chgData name="Deshon Langdon Langdon" userId="647d826b-5e03-405e-b29a-3333eaa510f0" providerId="ADAL" clId="{65CCEF3D-C323-4BE9-85E6-63BB21207A5E}" dt="2023-11-19T23:22:39.083" v="270" actId="1076"/>
          <ac:spMkLst>
            <pc:docMk/>
            <pc:sldMk cId="1893328604" sldId="279"/>
            <ac:spMk id="31" creationId="{EF089C1A-3A9C-6491-6742-BCDED4A61DB0}"/>
          </ac:spMkLst>
        </pc:spChg>
        <pc:spChg chg="mod">
          <ac:chgData name="Deshon Langdon Langdon" userId="647d826b-5e03-405e-b29a-3333eaa510f0" providerId="ADAL" clId="{65CCEF3D-C323-4BE9-85E6-63BB21207A5E}" dt="2023-11-19T23:46:17.630" v="381" actId="1076"/>
          <ac:spMkLst>
            <pc:docMk/>
            <pc:sldMk cId="1893328604" sldId="279"/>
            <ac:spMk id="32" creationId="{16F79C9C-48C0-372B-FE5C-7B363FF57BDA}"/>
          </ac:spMkLst>
        </pc:spChg>
        <pc:spChg chg="del mod">
          <ac:chgData name="Deshon Langdon Langdon" userId="647d826b-5e03-405e-b29a-3333eaa510f0" providerId="ADAL" clId="{65CCEF3D-C323-4BE9-85E6-63BB21207A5E}" dt="2023-11-19T23:17:55.593" v="188" actId="478"/>
          <ac:spMkLst>
            <pc:docMk/>
            <pc:sldMk cId="1893328604" sldId="279"/>
            <ac:spMk id="39" creationId="{BCE89018-5482-9815-F88C-4FC98B869C28}"/>
          </ac:spMkLst>
        </pc:spChg>
        <pc:spChg chg="del mod">
          <ac:chgData name="Deshon Langdon Langdon" userId="647d826b-5e03-405e-b29a-3333eaa510f0" providerId="ADAL" clId="{65CCEF3D-C323-4BE9-85E6-63BB21207A5E}" dt="2023-11-19T23:18:02.524" v="193" actId="478"/>
          <ac:spMkLst>
            <pc:docMk/>
            <pc:sldMk cId="1893328604" sldId="279"/>
            <ac:spMk id="41" creationId="{E1443160-9C7C-04E9-07F0-B9D3CAC93EAB}"/>
          </ac:spMkLst>
        </pc:spChg>
        <pc:spChg chg="del mod">
          <ac:chgData name="Deshon Langdon Langdon" userId="647d826b-5e03-405e-b29a-3333eaa510f0" providerId="ADAL" clId="{65CCEF3D-C323-4BE9-85E6-63BB21207A5E}" dt="2023-11-19T23:45:26.672" v="367" actId="478"/>
          <ac:spMkLst>
            <pc:docMk/>
            <pc:sldMk cId="1893328604" sldId="279"/>
            <ac:spMk id="44" creationId="{8DE30F42-F172-4629-C7B6-41B681391F8C}"/>
          </ac:spMkLst>
        </pc:spChg>
        <pc:spChg chg="mod">
          <ac:chgData name="Deshon Langdon Langdon" userId="647d826b-5e03-405e-b29a-3333eaa510f0" providerId="ADAL" clId="{65CCEF3D-C323-4BE9-85E6-63BB21207A5E}" dt="2023-11-19T23:46:07.018" v="378" actId="1076"/>
          <ac:spMkLst>
            <pc:docMk/>
            <pc:sldMk cId="1893328604" sldId="279"/>
            <ac:spMk id="49" creationId="{F948CBF3-9531-00D3-B9C5-E8FEAD959DDB}"/>
          </ac:spMkLst>
        </pc:spChg>
        <pc:spChg chg="mod">
          <ac:chgData name="Deshon Langdon Langdon" userId="647d826b-5e03-405e-b29a-3333eaa510f0" providerId="ADAL" clId="{65CCEF3D-C323-4BE9-85E6-63BB21207A5E}" dt="2023-11-19T23:47:01.886" v="416" actId="20577"/>
          <ac:spMkLst>
            <pc:docMk/>
            <pc:sldMk cId="1893328604" sldId="279"/>
            <ac:spMk id="54" creationId="{33A6D066-EBF3-06DF-BA66-FC7737D7AC50}"/>
          </ac:spMkLst>
        </pc:spChg>
        <pc:grpChg chg="del">
          <ac:chgData name="Deshon Langdon Langdon" userId="647d826b-5e03-405e-b29a-3333eaa510f0" providerId="ADAL" clId="{65CCEF3D-C323-4BE9-85E6-63BB21207A5E}" dt="2023-11-19T23:17:53.667" v="186" actId="478"/>
          <ac:grpSpMkLst>
            <pc:docMk/>
            <pc:sldMk cId="1893328604" sldId="279"/>
            <ac:grpSpMk id="7" creationId="{4C03EAC6-BFE7-7484-1B10-023BBB18895F}"/>
          </ac:grpSpMkLst>
        </pc:grpChg>
        <pc:grpChg chg="del">
          <ac:chgData name="Deshon Langdon Langdon" userId="647d826b-5e03-405e-b29a-3333eaa510f0" providerId="ADAL" clId="{65CCEF3D-C323-4BE9-85E6-63BB21207A5E}" dt="2023-11-19T23:17:58.250" v="190" actId="478"/>
          <ac:grpSpMkLst>
            <pc:docMk/>
            <pc:sldMk cId="1893328604" sldId="279"/>
            <ac:grpSpMk id="8" creationId="{1424C112-2836-54D8-429F-97A757655A39}"/>
          </ac:grpSpMkLst>
        </pc:grpChg>
        <pc:grpChg chg="mod">
          <ac:chgData name="Deshon Langdon Langdon" userId="647d826b-5e03-405e-b29a-3333eaa510f0" providerId="ADAL" clId="{65CCEF3D-C323-4BE9-85E6-63BB21207A5E}" dt="2023-11-19T23:45:59.639" v="376" actId="1076"/>
          <ac:grpSpMkLst>
            <pc:docMk/>
            <pc:sldMk cId="1893328604" sldId="279"/>
            <ac:grpSpMk id="14" creationId="{AF17B765-15B5-891E-5ED4-0F517DC08485}"/>
          </ac:grpSpMkLst>
        </pc:grpChg>
        <pc:grpChg chg="mod">
          <ac:chgData name="Deshon Langdon Langdon" userId="647d826b-5e03-405e-b29a-3333eaa510f0" providerId="ADAL" clId="{65CCEF3D-C323-4BE9-85E6-63BB21207A5E}" dt="2023-11-19T23:46:04.014" v="377" actId="1076"/>
          <ac:grpSpMkLst>
            <pc:docMk/>
            <pc:sldMk cId="1893328604" sldId="279"/>
            <ac:grpSpMk id="17" creationId="{8612E532-F3FC-8C56-612F-B4AEA47E8FB3}"/>
          </ac:grpSpMkLst>
        </pc:grpChg>
        <pc:grpChg chg="mod">
          <ac:chgData name="Deshon Langdon Langdon" userId="647d826b-5e03-405e-b29a-3333eaa510f0" providerId="ADAL" clId="{65CCEF3D-C323-4BE9-85E6-63BB21207A5E}" dt="2023-11-19T23:46:22.348" v="382" actId="1076"/>
          <ac:grpSpMkLst>
            <pc:docMk/>
            <pc:sldMk cId="1893328604" sldId="279"/>
            <ac:grpSpMk id="30" creationId="{7B485232-D6C9-615F-9810-071D812F2442}"/>
          </ac:grpSpMkLst>
        </pc:grpChg>
        <pc:cxnChg chg="del mod">
          <ac:chgData name="Deshon Langdon Langdon" userId="647d826b-5e03-405e-b29a-3333eaa510f0" providerId="ADAL" clId="{65CCEF3D-C323-4BE9-85E6-63BB21207A5E}" dt="2023-11-19T23:18:03.783" v="194" actId="478"/>
          <ac:cxnSpMkLst>
            <pc:docMk/>
            <pc:sldMk cId="1893328604" sldId="279"/>
            <ac:cxnSpMk id="22" creationId="{FCA7235F-FD4D-163F-FD74-558BBB95929D}"/>
          </ac:cxnSpMkLst>
        </pc:cxnChg>
        <pc:cxnChg chg="mod">
          <ac:chgData name="Deshon Langdon Langdon" userId="647d826b-5e03-405e-b29a-3333eaa510f0" providerId="ADAL" clId="{65CCEF3D-C323-4BE9-85E6-63BB21207A5E}" dt="2023-11-19T23:45:59.639" v="376" actId="1076"/>
          <ac:cxnSpMkLst>
            <pc:docMk/>
            <pc:sldMk cId="1893328604" sldId="279"/>
            <ac:cxnSpMk id="27" creationId="{5560C8F4-8AEA-0731-E9C4-6379097675AA}"/>
          </ac:cxnSpMkLst>
        </pc:cxnChg>
        <pc:cxnChg chg="del">
          <ac:chgData name="Deshon Langdon Langdon" userId="647d826b-5e03-405e-b29a-3333eaa510f0" providerId="ADAL" clId="{65CCEF3D-C323-4BE9-85E6-63BB21207A5E}" dt="2023-11-19T23:22:14.893" v="266" actId="478"/>
          <ac:cxnSpMkLst>
            <pc:docMk/>
            <pc:sldMk cId="1893328604" sldId="279"/>
            <ac:cxnSpMk id="28" creationId="{E564356A-0674-652C-2C70-82440B01F736}"/>
          </ac:cxnSpMkLst>
        </pc:cxnChg>
        <pc:cxnChg chg="mod">
          <ac:chgData name="Deshon Langdon Langdon" userId="647d826b-5e03-405e-b29a-3333eaa510f0" providerId="ADAL" clId="{65CCEF3D-C323-4BE9-85E6-63BB21207A5E}" dt="2023-11-19T23:46:26.762" v="383" actId="14100"/>
          <ac:cxnSpMkLst>
            <pc:docMk/>
            <pc:sldMk cId="1893328604" sldId="279"/>
            <ac:cxnSpMk id="33" creationId="{0399D089-A493-7E96-10B7-AC45F5CF19DC}"/>
          </ac:cxnSpMkLst>
        </pc:cxnChg>
        <pc:cxnChg chg="del">
          <ac:chgData name="Deshon Langdon Langdon" userId="647d826b-5e03-405e-b29a-3333eaa510f0" providerId="ADAL" clId="{65CCEF3D-C323-4BE9-85E6-63BB21207A5E}" dt="2023-11-19T23:18:06.751" v="196" actId="478"/>
          <ac:cxnSpMkLst>
            <pc:docMk/>
            <pc:sldMk cId="1893328604" sldId="279"/>
            <ac:cxnSpMk id="36" creationId="{B8A7EA28-435E-B659-55DF-2F9EFB830F71}"/>
          </ac:cxnSpMkLst>
        </pc:cxnChg>
        <pc:cxnChg chg="add mod">
          <ac:chgData name="Deshon Langdon Langdon" userId="647d826b-5e03-405e-b29a-3333eaa510f0" providerId="ADAL" clId="{65CCEF3D-C323-4BE9-85E6-63BB21207A5E}" dt="2023-11-19T23:46:13.445" v="380" actId="1076"/>
          <ac:cxnSpMkLst>
            <pc:docMk/>
            <pc:sldMk cId="1893328604" sldId="279"/>
            <ac:cxnSpMk id="37" creationId="{11354C78-09BD-0200-F8C3-99E78DD7710A}"/>
          </ac:cxnSpMkLst>
        </pc:cxnChg>
        <pc:cxnChg chg="del">
          <ac:chgData name="Deshon Langdon Langdon" userId="647d826b-5e03-405e-b29a-3333eaa510f0" providerId="ADAL" clId="{65CCEF3D-C323-4BE9-85E6-63BB21207A5E}" dt="2023-11-19T23:18:05.169" v="195" actId="478"/>
          <ac:cxnSpMkLst>
            <pc:docMk/>
            <pc:sldMk cId="1893328604" sldId="279"/>
            <ac:cxnSpMk id="40" creationId="{2B839A1C-07A3-C6CB-12C8-D57198352CBA}"/>
          </ac:cxnSpMkLst>
        </pc:cxnChg>
        <pc:cxnChg chg="del">
          <ac:chgData name="Deshon Langdon Langdon" userId="647d826b-5e03-405e-b29a-3333eaa510f0" providerId="ADAL" clId="{65CCEF3D-C323-4BE9-85E6-63BB21207A5E}" dt="2023-11-19T23:20:28.621" v="243" actId="478"/>
          <ac:cxnSpMkLst>
            <pc:docMk/>
            <pc:sldMk cId="1893328604" sldId="279"/>
            <ac:cxnSpMk id="45" creationId="{F6F5B9EF-F354-F74C-FAA4-37DAA3B14786}"/>
          </ac:cxnSpMkLst>
        </pc:cxnChg>
        <pc:cxnChg chg="del mod">
          <ac:chgData name="Deshon Langdon Langdon" userId="647d826b-5e03-405e-b29a-3333eaa510f0" providerId="ADAL" clId="{65CCEF3D-C323-4BE9-85E6-63BB21207A5E}" dt="2023-11-19T23:42:56.285" v="338" actId="478"/>
          <ac:cxnSpMkLst>
            <pc:docMk/>
            <pc:sldMk cId="1893328604" sldId="279"/>
            <ac:cxnSpMk id="48" creationId="{02DE2161-3EA7-9A53-4140-C572EDE20A2D}"/>
          </ac:cxnSpMkLst>
        </pc:cxnChg>
        <pc:cxnChg chg="mod">
          <ac:chgData name="Deshon Langdon Langdon" userId="647d826b-5e03-405e-b29a-3333eaa510f0" providerId="ADAL" clId="{65CCEF3D-C323-4BE9-85E6-63BB21207A5E}" dt="2023-11-19T23:46:31.725" v="384" actId="1076"/>
          <ac:cxnSpMkLst>
            <pc:docMk/>
            <pc:sldMk cId="1893328604" sldId="279"/>
            <ac:cxnSpMk id="55" creationId="{FC34157F-FB10-5F58-7CD8-1A68E1BF01CF}"/>
          </ac:cxnSpMkLst>
        </pc:cxnChg>
      </pc:sldChg>
      <pc:sldChg chg="addSp modSp add mod">
        <pc:chgData name="Deshon Langdon Langdon" userId="647d826b-5e03-405e-b29a-3333eaa510f0" providerId="ADAL" clId="{65CCEF3D-C323-4BE9-85E6-63BB21207A5E}" dt="2023-11-20T01:26:46.237" v="1916" actId="1440"/>
        <pc:sldMkLst>
          <pc:docMk/>
          <pc:sldMk cId="4115932194" sldId="280"/>
        </pc:sldMkLst>
        <pc:spChg chg="mod">
          <ac:chgData name="Deshon Langdon Langdon" userId="647d826b-5e03-405e-b29a-3333eaa510f0" providerId="ADAL" clId="{65CCEF3D-C323-4BE9-85E6-63BB21207A5E}" dt="2023-11-20T00:13:03.845" v="754" actId="20577"/>
          <ac:spMkLst>
            <pc:docMk/>
            <pc:sldMk cId="4115932194" sldId="280"/>
            <ac:spMk id="3" creationId="{55A06791-28FA-228B-F912-94966CBEEE65}"/>
          </ac:spMkLst>
        </pc:spChg>
        <pc:spChg chg="mod">
          <ac:chgData name="Deshon Langdon Langdon" userId="647d826b-5e03-405e-b29a-3333eaa510f0" providerId="ADAL" clId="{65CCEF3D-C323-4BE9-85E6-63BB21207A5E}" dt="2023-11-20T00:12:55.814" v="746" actId="20577"/>
          <ac:spMkLst>
            <pc:docMk/>
            <pc:sldMk cId="4115932194" sldId="280"/>
            <ac:spMk id="4" creationId="{9D65A79C-4354-4DED-C092-5823A0568A9C}"/>
          </ac:spMkLst>
        </pc:spChg>
        <pc:picChg chg="add mod">
          <ac:chgData name="Deshon Langdon Langdon" userId="647d826b-5e03-405e-b29a-3333eaa510f0" providerId="ADAL" clId="{65CCEF3D-C323-4BE9-85E6-63BB21207A5E}" dt="2023-11-20T01:26:46.237" v="1916" actId="1440"/>
          <ac:picMkLst>
            <pc:docMk/>
            <pc:sldMk cId="4115932194" sldId="280"/>
            <ac:picMk id="5" creationId="{EAC87D6A-CEC1-02BF-50CF-5B17A017A3DF}"/>
          </ac:picMkLst>
        </pc:picChg>
      </pc:sldChg>
      <pc:sldChg chg="addSp delSp modSp add mod modNotesTx">
        <pc:chgData name="Deshon Langdon Langdon" userId="647d826b-5e03-405e-b29a-3333eaa510f0" providerId="ADAL" clId="{65CCEF3D-C323-4BE9-85E6-63BB21207A5E}" dt="2023-11-20T00:55:53.241" v="1579" actId="33524"/>
        <pc:sldMkLst>
          <pc:docMk/>
          <pc:sldMk cId="3062973671" sldId="281"/>
        </pc:sldMkLst>
        <pc:spChg chg="mod">
          <ac:chgData name="Deshon Langdon Langdon" userId="647d826b-5e03-405e-b29a-3333eaa510f0" providerId="ADAL" clId="{65CCEF3D-C323-4BE9-85E6-63BB21207A5E}" dt="2023-11-20T00:48:06.255" v="1247" actId="20577"/>
          <ac:spMkLst>
            <pc:docMk/>
            <pc:sldMk cId="3062973671" sldId="281"/>
            <ac:spMk id="3" creationId="{55A06791-28FA-228B-F912-94966CBEEE65}"/>
          </ac:spMkLst>
        </pc:spChg>
        <pc:spChg chg="mod">
          <ac:chgData name="Deshon Langdon Langdon" userId="647d826b-5e03-405e-b29a-3333eaa510f0" providerId="ADAL" clId="{65CCEF3D-C323-4BE9-85E6-63BB21207A5E}" dt="2023-11-20T00:55:53.241" v="1579" actId="33524"/>
          <ac:spMkLst>
            <pc:docMk/>
            <pc:sldMk cId="3062973671" sldId="281"/>
            <ac:spMk id="4" creationId="{9D65A79C-4354-4DED-C092-5823A0568A9C}"/>
          </ac:spMkLst>
        </pc:spChg>
        <pc:picChg chg="del">
          <ac:chgData name="Deshon Langdon Langdon" userId="647d826b-5e03-405e-b29a-3333eaa510f0" providerId="ADAL" clId="{65CCEF3D-C323-4BE9-85E6-63BB21207A5E}" dt="2023-11-20T00:41:49.333" v="1207" actId="478"/>
          <ac:picMkLst>
            <pc:docMk/>
            <pc:sldMk cId="3062973671" sldId="281"/>
            <ac:picMk id="5" creationId="{9DE5B33F-E073-2E55-4332-8FC2905B6BDE}"/>
          </ac:picMkLst>
        </pc:picChg>
        <pc:picChg chg="add mod">
          <ac:chgData name="Deshon Langdon Langdon" userId="647d826b-5e03-405e-b29a-3333eaa510f0" providerId="ADAL" clId="{65CCEF3D-C323-4BE9-85E6-63BB21207A5E}" dt="2023-11-20T00:45:56.472" v="1217" actId="14100"/>
          <ac:picMkLst>
            <pc:docMk/>
            <pc:sldMk cId="3062973671" sldId="281"/>
            <ac:picMk id="6" creationId="{AA6E942D-33A6-55E3-5447-B66A8B37C417}"/>
          </ac:picMkLst>
        </pc:picChg>
        <pc:picChg chg="del mod">
          <ac:chgData name="Deshon Langdon Langdon" userId="647d826b-5e03-405e-b29a-3333eaa510f0" providerId="ADAL" clId="{65CCEF3D-C323-4BE9-85E6-63BB21207A5E}" dt="2023-11-20T00:41:52.017" v="1209" actId="478"/>
          <ac:picMkLst>
            <pc:docMk/>
            <pc:sldMk cId="3062973671" sldId="281"/>
            <ac:picMk id="7" creationId="{03B2D05C-58F1-675A-515E-B4B1C0303C02}"/>
          </ac:picMkLst>
        </pc:picChg>
      </pc:sldChg>
      <pc:sldChg chg="addSp delSp modSp add mod modNotesTx">
        <pc:chgData name="Deshon Langdon Langdon" userId="647d826b-5e03-405e-b29a-3333eaa510f0" providerId="ADAL" clId="{65CCEF3D-C323-4BE9-85E6-63BB21207A5E}" dt="2023-11-20T01:01:48.086" v="1639"/>
        <pc:sldMkLst>
          <pc:docMk/>
          <pc:sldMk cId="2068360587" sldId="282"/>
        </pc:sldMkLst>
        <pc:spChg chg="mod">
          <ac:chgData name="Deshon Langdon Langdon" userId="647d826b-5e03-405e-b29a-3333eaa510f0" providerId="ADAL" clId="{65CCEF3D-C323-4BE9-85E6-63BB21207A5E}" dt="2023-11-20T01:00:26.664" v="1633"/>
          <ac:spMkLst>
            <pc:docMk/>
            <pc:sldMk cId="2068360587" sldId="282"/>
            <ac:spMk id="2" creationId="{BB34252B-9CD2-4136-A702-5A53DB4633F7}"/>
          </ac:spMkLst>
        </pc:spChg>
        <pc:spChg chg="mod">
          <ac:chgData name="Deshon Langdon Langdon" userId="647d826b-5e03-405e-b29a-3333eaa510f0" providerId="ADAL" clId="{65CCEF3D-C323-4BE9-85E6-63BB21207A5E}" dt="2023-11-20T01:01:48.086" v="1639"/>
          <ac:spMkLst>
            <pc:docMk/>
            <pc:sldMk cId="2068360587" sldId="282"/>
            <ac:spMk id="3" creationId="{55A06791-28FA-228B-F912-94966CBEEE65}"/>
          </ac:spMkLst>
        </pc:spChg>
        <pc:picChg chg="del">
          <ac:chgData name="Deshon Langdon Langdon" userId="647d826b-5e03-405e-b29a-3333eaa510f0" providerId="ADAL" clId="{65CCEF3D-C323-4BE9-85E6-63BB21207A5E}" dt="2023-11-20T00:58:04.434" v="1612" actId="478"/>
          <ac:picMkLst>
            <pc:docMk/>
            <pc:sldMk cId="2068360587" sldId="282"/>
            <ac:picMk id="5" creationId="{95D908D2-892A-9F5C-F76F-E6ED0505DD44}"/>
          </ac:picMkLst>
        </pc:picChg>
        <pc:picChg chg="add mod">
          <ac:chgData name="Deshon Langdon Langdon" userId="647d826b-5e03-405e-b29a-3333eaa510f0" providerId="ADAL" clId="{65CCEF3D-C323-4BE9-85E6-63BB21207A5E}" dt="2023-11-20T01:00:37.927" v="1635" actId="1076"/>
          <ac:picMkLst>
            <pc:docMk/>
            <pc:sldMk cId="2068360587" sldId="282"/>
            <ac:picMk id="6" creationId="{6BACC49A-7A25-E355-BCF0-1637BAFDB741}"/>
          </ac:picMkLst>
        </pc:picChg>
        <pc:picChg chg="del">
          <ac:chgData name="Deshon Langdon Langdon" userId="647d826b-5e03-405e-b29a-3333eaa510f0" providerId="ADAL" clId="{65CCEF3D-C323-4BE9-85E6-63BB21207A5E}" dt="2023-11-20T00:58:06.107" v="1613" actId="478"/>
          <ac:picMkLst>
            <pc:docMk/>
            <pc:sldMk cId="2068360587" sldId="282"/>
            <ac:picMk id="8" creationId="{94A7DAD9-1B5E-8DD8-3BDC-E50C29C30E9B}"/>
          </ac:picMkLst>
        </pc:picChg>
        <pc:picChg chg="add mod">
          <ac:chgData name="Deshon Langdon Langdon" userId="647d826b-5e03-405e-b29a-3333eaa510f0" providerId="ADAL" clId="{65CCEF3D-C323-4BE9-85E6-63BB21207A5E}" dt="2023-11-20T01:00:39.355" v="1636" actId="1076"/>
          <ac:picMkLst>
            <pc:docMk/>
            <pc:sldMk cId="2068360587" sldId="282"/>
            <ac:picMk id="9" creationId="{00B82515-920B-2818-9CC8-2899328CDC50}"/>
          </ac:picMkLst>
        </pc:picChg>
      </pc:sldChg>
      <pc:sldChg chg="addSp delSp modSp add mod modNotesTx">
        <pc:chgData name="Deshon Langdon Langdon" userId="647d826b-5e03-405e-b29a-3333eaa510f0" providerId="ADAL" clId="{65CCEF3D-C323-4BE9-85E6-63BB21207A5E}" dt="2023-11-20T01:08:46.933" v="1736" actId="1076"/>
        <pc:sldMkLst>
          <pc:docMk/>
          <pc:sldMk cId="2827290790" sldId="283"/>
        </pc:sldMkLst>
        <pc:spChg chg="mod">
          <ac:chgData name="Deshon Langdon Langdon" userId="647d826b-5e03-405e-b29a-3333eaa510f0" providerId="ADAL" clId="{65CCEF3D-C323-4BE9-85E6-63BB21207A5E}" dt="2023-11-20T01:02:42.298" v="1651" actId="20577"/>
          <ac:spMkLst>
            <pc:docMk/>
            <pc:sldMk cId="2827290790" sldId="283"/>
            <ac:spMk id="2" creationId="{BB34252B-9CD2-4136-A702-5A53DB4633F7}"/>
          </ac:spMkLst>
        </pc:spChg>
        <pc:spChg chg="mod">
          <ac:chgData name="Deshon Langdon Langdon" userId="647d826b-5e03-405e-b29a-3333eaa510f0" providerId="ADAL" clId="{65CCEF3D-C323-4BE9-85E6-63BB21207A5E}" dt="2023-11-20T01:06:18.457" v="1712" actId="20577"/>
          <ac:spMkLst>
            <pc:docMk/>
            <pc:sldMk cId="2827290790" sldId="283"/>
            <ac:spMk id="3" creationId="{55A06791-28FA-228B-F912-94966CBEEE65}"/>
          </ac:spMkLst>
        </pc:spChg>
        <pc:picChg chg="add mod">
          <ac:chgData name="Deshon Langdon Langdon" userId="647d826b-5e03-405e-b29a-3333eaa510f0" providerId="ADAL" clId="{65CCEF3D-C323-4BE9-85E6-63BB21207A5E}" dt="2023-11-20T01:08:46.933" v="1736" actId="1076"/>
          <ac:picMkLst>
            <pc:docMk/>
            <pc:sldMk cId="2827290790" sldId="283"/>
            <ac:picMk id="5" creationId="{FC5E4138-F0BA-A70E-02F5-DB9B2A8696A5}"/>
          </ac:picMkLst>
        </pc:picChg>
        <pc:picChg chg="del">
          <ac:chgData name="Deshon Langdon Langdon" userId="647d826b-5e03-405e-b29a-3333eaa510f0" providerId="ADAL" clId="{65CCEF3D-C323-4BE9-85E6-63BB21207A5E}" dt="2023-11-20T01:02:33.920" v="1645" actId="478"/>
          <ac:picMkLst>
            <pc:docMk/>
            <pc:sldMk cId="2827290790" sldId="283"/>
            <ac:picMk id="6" creationId="{6BACC49A-7A25-E355-BCF0-1637BAFDB741}"/>
          </ac:picMkLst>
        </pc:picChg>
        <pc:picChg chg="add del mod">
          <ac:chgData name="Deshon Langdon Langdon" userId="647d826b-5e03-405e-b29a-3333eaa510f0" providerId="ADAL" clId="{65CCEF3D-C323-4BE9-85E6-63BB21207A5E}" dt="2023-11-20T01:05:36.351" v="1690" actId="478"/>
          <ac:picMkLst>
            <pc:docMk/>
            <pc:sldMk cId="2827290790" sldId="283"/>
            <ac:picMk id="8" creationId="{7846EF08-7945-4C39-139D-B86AF747CDD3}"/>
          </ac:picMkLst>
        </pc:picChg>
        <pc:picChg chg="del">
          <ac:chgData name="Deshon Langdon Langdon" userId="647d826b-5e03-405e-b29a-3333eaa510f0" providerId="ADAL" clId="{65CCEF3D-C323-4BE9-85E6-63BB21207A5E}" dt="2023-11-20T01:02:34.674" v="1646" actId="478"/>
          <ac:picMkLst>
            <pc:docMk/>
            <pc:sldMk cId="2827290790" sldId="283"/>
            <ac:picMk id="9" creationId="{00B82515-920B-2818-9CC8-2899328CDC50}"/>
          </ac:picMkLst>
        </pc:picChg>
      </pc:sldChg>
      <pc:sldChg chg="delSp modSp add mod">
        <pc:chgData name="Deshon Langdon Langdon" userId="647d826b-5e03-405e-b29a-3333eaa510f0" providerId="ADAL" clId="{65CCEF3D-C323-4BE9-85E6-63BB21207A5E}" dt="2023-11-20T01:08:52.994" v="1737" actId="1076"/>
        <pc:sldMkLst>
          <pc:docMk/>
          <pc:sldMk cId="253616578" sldId="284"/>
        </pc:sldMkLst>
        <pc:spChg chg="mod">
          <ac:chgData name="Deshon Langdon Langdon" userId="647d826b-5e03-405e-b29a-3333eaa510f0" providerId="ADAL" clId="{65CCEF3D-C323-4BE9-85E6-63BB21207A5E}" dt="2023-11-20T01:06:37.689" v="1715" actId="1076"/>
          <ac:spMkLst>
            <pc:docMk/>
            <pc:sldMk cId="253616578" sldId="284"/>
            <ac:spMk id="2" creationId="{BB34252B-9CD2-4136-A702-5A53DB4633F7}"/>
          </ac:spMkLst>
        </pc:spChg>
        <pc:spChg chg="mod">
          <ac:chgData name="Deshon Langdon Langdon" userId="647d826b-5e03-405e-b29a-3333eaa510f0" providerId="ADAL" clId="{65CCEF3D-C323-4BE9-85E6-63BB21207A5E}" dt="2023-11-20T01:06:46.942" v="1718" actId="20577"/>
          <ac:spMkLst>
            <pc:docMk/>
            <pc:sldMk cId="253616578" sldId="284"/>
            <ac:spMk id="3" creationId="{55A06791-28FA-228B-F912-94966CBEEE65}"/>
          </ac:spMkLst>
        </pc:spChg>
        <pc:picChg chg="del">
          <ac:chgData name="Deshon Langdon Langdon" userId="647d826b-5e03-405e-b29a-3333eaa510f0" providerId="ADAL" clId="{65CCEF3D-C323-4BE9-85E6-63BB21207A5E}" dt="2023-11-20T01:04:48.686" v="1667" actId="478"/>
          <ac:picMkLst>
            <pc:docMk/>
            <pc:sldMk cId="253616578" sldId="284"/>
            <ac:picMk id="5" creationId="{FC5E4138-F0BA-A70E-02F5-DB9B2A8696A5}"/>
          </ac:picMkLst>
        </pc:picChg>
        <pc:picChg chg="mod">
          <ac:chgData name="Deshon Langdon Langdon" userId="647d826b-5e03-405e-b29a-3333eaa510f0" providerId="ADAL" clId="{65CCEF3D-C323-4BE9-85E6-63BB21207A5E}" dt="2023-11-20T01:08:52.994" v="1737" actId="1076"/>
          <ac:picMkLst>
            <pc:docMk/>
            <pc:sldMk cId="253616578" sldId="284"/>
            <ac:picMk id="8" creationId="{7846EF08-7945-4C39-139D-B86AF747CD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step involves identifying and handling outliers in the data. Outliers are extreme values that can skew the model’s performance. The data is also standardized to have a mean of 0 and a standard deviation of 1. This ensures that all features are on the same scale and helps the model to converge faster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6137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37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965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44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89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338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965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Perform visualization of distribution of defective and non-defective programs in the training dataset. This helped understand the balance between the two classes in the dataset.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998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87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step involves identifying and removing features that might not be useful for the model. This is done by calculating the Variance Inflation Factor (VIF) for each feature. Features with a high VIF are highly correlated with other features and can cause problems in the model, so they are dropped.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324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step involves identifying and handling outliers in the data. Outliers are extreme values that can skew the model’s performance. The data is also standardized to have a mean of 0 and a standard deviation of 1. This ensures that all features are on the same scale and helps the model to converge faster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762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0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0" name="Google Shape;20;p10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0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10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10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10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10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bel"/>
              <a:buNone/>
              <a:defRPr sz="4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95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999309" y="4412457"/>
            <a:ext cx="32430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>
            <a:spLocks noGrp="1"/>
          </p:cNvSpPr>
          <p:nvPr>
            <p:ph type="pic" idx="2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1112043" y="2343149"/>
            <a:ext cx="406961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>
            <a:spLocks noGrp="1"/>
          </p:cNvSpPr>
          <p:nvPr>
            <p:ph type="pic" idx="2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1113234" y="3974702"/>
            <a:ext cx="7514033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8" name="Google Shape;108;p2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1827609" y="2571749"/>
            <a:ext cx="6399611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Font typeface="Corbel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Font typeface="Corbel"/>
              <a:buNone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2"/>
          </p:nvPr>
        </p:nvSpPr>
        <p:spPr>
          <a:xfrm>
            <a:off x="1113234" y="3257550"/>
            <a:ext cx="7514033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23" name="Google Shape;123;p26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>
            <a:off x="1113235" y="2914650"/>
            <a:ext cx="7514033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2"/>
          </p:nvPr>
        </p:nvSpPr>
        <p:spPr>
          <a:xfrm>
            <a:off x="1113234" y="3581400"/>
            <a:ext cx="751403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1113234" y="2628900"/>
            <a:ext cx="751403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2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 rot="5400000">
            <a:off x="3698675" y="-585192"/>
            <a:ext cx="2343151" cy="751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 rot="5400000">
            <a:off x="6048856" y="1764986"/>
            <a:ext cx="382905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 rot="5400000">
            <a:off x="2206112" y="-578528"/>
            <a:ext cx="3829050" cy="601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213893" y="4400349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1113235" y="2000250"/>
            <a:ext cx="3671291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955975" y="2000250"/>
            <a:ext cx="3671292" cy="23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1113233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3"/>
          </p:nvPr>
        </p:nvSpPr>
        <p:spPr>
          <a:xfrm>
            <a:off x="5160366" y="2000250"/>
            <a:ext cx="3466903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4"/>
          </p:nvPr>
        </p:nvSpPr>
        <p:spPr>
          <a:xfrm>
            <a:off x="4955975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946525" y="514350"/>
            <a:ext cx="4680743" cy="382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6712" algn="l"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marL="914400" lvl="1" indent="-352901" algn="l"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marL="1371600" lvl="2" indent="-339089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marL="1828800" lvl="3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marL="2286000" lvl="4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marL="2743200" lvl="5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marL="3200400" lvl="6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marL="3657600" lvl="7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marL="4114800" lvl="8" indent="-325278" algn="l"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2"/>
          </p:nvPr>
        </p:nvSpPr>
        <p:spPr>
          <a:xfrm>
            <a:off x="1113234" y="2228850"/>
            <a:ext cx="266184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7" name="Google Shape;7;p9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9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9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9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66712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2901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25278" algn="l" rtl="0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Minnet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playground-series-s3e23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>
            <a:spLocks noGrp="1"/>
          </p:cNvSpPr>
          <p:nvPr>
            <p:ph type="ctrTitle"/>
          </p:nvPr>
        </p:nvSpPr>
        <p:spPr>
          <a:xfrm>
            <a:off x="262042" y="1141876"/>
            <a:ext cx="8809075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Raleway ExtraBold"/>
              <a:buNone/>
            </a:pPr>
            <a:r>
              <a:rPr lang="en-US" sz="3600" b="0" dirty="0">
                <a:solidFill>
                  <a:schemeClr val="bg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Software Defects binary Classification using Machine Learning</a:t>
            </a:r>
            <a:r>
              <a:rPr lang="en-US" sz="3600" b="0" dirty="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	</a:t>
            </a:r>
            <a:br>
              <a:rPr lang="en-US" sz="3600" b="0" dirty="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</a:br>
            <a:r>
              <a:rPr lang="en-U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 584 – Machine Learning</a:t>
            </a:r>
            <a:endParaRPr lang="en-US" sz="3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334925" y="2937052"/>
            <a:ext cx="3765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Anthony Rodriguez (    )</a:t>
            </a:r>
          </a:p>
          <a:p>
            <a:pPr>
              <a:buClr>
                <a:schemeClr val="dk1"/>
              </a:buClr>
              <a:buSzPts val="1800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Deshon Langdon (A20503832 )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1A979-0FF9-BAC6-9450-14FFA3BBA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825" y="1844957"/>
            <a:ext cx="5114813" cy="3292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232" y="94390"/>
            <a:ext cx="7688400" cy="1518600"/>
          </a:xfrm>
        </p:spPr>
        <p:txBody>
          <a:bodyPr/>
          <a:lstStyle/>
          <a:p>
            <a:r>
              <a:rPr lang="en-US" dirty="0"/>
              <a:t>Feature Selection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4252B-9CD2-4136-A702-5A53DB4633F7}"/>
              </a:ext>
            </a:extLst>
          </p:cNvPr>
          <p:cNvSpPr txBox="1"/>
          <p:nvPr/>
        </p:nvSpPr>
        <p:spPr>
          <a:xfrm>
            <a:off x="1053248" y="853690"/>
            <a:ext cx="70375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 variance Inflation Factor (VIF) for each feature.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Features with a high VIF are highly correlated with other features and can cause problems in the model, so they are dropped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ACC49A-7A25-E355-BCF0-1637BAFDB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3116"/>
            <a:ext cx="3276884" cy="3354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82515-920B-2818-9CC8-2899328CD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884" y="1781568"/>
            <a:ext cx="5924141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6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94390"/>
            <a:ext cx="8782760" cy="1518600"/>
          </a:xfrm>
        </p:spPr>
        <p:txBody>
          <a:bodyPr/>
          <a:lstStyle/>
          <a:p>
            <a:r>
              <a:rPr lang="en-US" dirty="0"/>
              <a:t> Outlier Detection and Standardization (Before)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4252B-9CD2-4136-A702-5A53DB4633F7}"/>
              </a:ext>
            </a:extLst>
          </p:cNvPr>
          <p:cNvSpPr txBox="1"/>
          <p:nvPr/>
        </p:nvSpPr>
        <p:spPr>
          <a:xfrm>
            <a:off x="1053248" y="853690"/>
            <a:ext cx="7037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E4138-F0BA-A70E-02F5-DB9B2A869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00482"/>
            <a:ext cx="7327264" cy="345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9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94390"/>
            <a:ext cx="8709608" cy="1518600"/>
          </a:xfrm>
        </p:spPr>
        <p:txBody>
          <a:bodyPr/>
          <a:lstStyle/>
          <a:p>
            <a:r>
              <a:rPr lang="en-US" dirty="0"/>
              <a:t>Outlier Detection and Standardization</a:t>
            </a:r>
            <a:br>
              <a:rPr lang="en-US" dirty="0"/>
            </a:br>
            <a:r>
              <a:rPr lang="en-US" dirty="0"/>
              <a:t> (After)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4252B-9CD2-4136-A702-5A53DB4633F7}"/>
              </a:ext>
            </a:extLst>
          </p:cNvPr>
          <p:cNvSpPr txBox="1"/>
          <p:nvPr/>
        </p:nvSpPr>
        <p:spPr>
          <a:xfrm>
            <a:off x="861224" y="1612990"/>
            <a:ext cx="7037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46EF08-7945-4C39-139D-B86AF747C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60" y="1432658"/>
            <a:ext cx="8174736" cy="361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6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F7D109-BCC8-C389-5167-AB73C9AD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9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A7CBA2-2C33-8BD5-4A85-B6C04C1A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Planned 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1E69C-6737-DEF2-D995-BD872ECBE477}"/>
              </a:ext>
            </a:extLst>
          </p:cNvPr>
          <p:cNvSpPr txBox="1"/>
          <p:nvPr/>
        </p:nvSpPr>
        <p:spPr>
          <a:xfrm>
            <a:off x="2030819" y="812432"/>
            <a:ext cx="6028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89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A079B30-386B-51BA-5ED8-6836D29D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69204" y="1112743"/>
            <a:ext cx="5405591" cy="29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8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3115340" y="1107933"/>
            <a:ext cx="60286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Software defects, also known as bugs, are a common occurrence in the software development process.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Early detection of these defects is crucial to prevent such failures and ensure the smooth operation of systems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Lack of detection might be detected until the software is in use.</a:t>
            </a:r>
          </a:p>
          <a:p>
            <a:pPr lvl="2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Very time-consuming and labor-intensive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Difficult to effectively allocate resources for defect management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Scalability and Feasibility issues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Expensive it is to fix after deployment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616F00-918B-E7E5-6C94-A4A324C5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8" y="711580"/>
            <a:ext cx="2793488" cy="374936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Proposed Solution &amp;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995680" y="1032867"/>
            <a:ext cx="803655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 various machine learning models for binary classification of software defects. Models include : </a:t>
            </a:r>
          </a:p>
          <a:p>
            <a:pPr lvl="1">
              <a:buClr>
                <a:schemeClr val="bg1"/>
              </a:buClr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Gaussian Naive Bayes,                          Random Forest Classifier</a:t>
            </a: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Bernoulli Naive Bayes,                          Gradient Boosting Classifier</a:t>
            </a: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Decision Tree Classifier,                        Histogram-based Gradient Boosting Classification Tree  </a:t>
            </a: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K-Nearest Neighbors Classifier,             Light Gradient Boosting Machine</a:t>
            </a: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Logistic Regression,                                Extreme Gradient Boosting</a:t>
            </a: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CatBoost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Classifier.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Dataset: 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/>
              </a:rPr>
              <a:t>Binary Classification with a Software Defects Dataset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initially containing 101,763 samples.  Dataset contained 21 predictors and 1 label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column. </a:t>
            </a: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Contains 3,662 training (later split into 2,462 training samples, and 1,200 validation samples)</a:t>
            </a: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Each row represents a software instance and is labeled under the ‘defects’ column as either ‘False’ (0) or ‘True’ (1), indicating the absence or presence of a software defect.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6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Proposed Solution &amp; Dataset cont’d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995680" y="1032867"/>
            <a:ext cx="8036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Objective:</a:t>
            </a:r>
          </a:p>
          <a:p>
            <a:pPr lvl="8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Compare the performance of various models to find the most effective model for predicting software defects.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the validation set as the test set to evaluate the models’ performances.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87D6A-CEC1-02BF-50CF-5B17A017A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04" y="2493879"/>
            <a:ext cx="5295355" cy="24926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593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0879-736A-2963-1BEE-21341FAE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38" y="-49150"/>
            <a:ext cx="7042950" cy="675451"/>
          </a:xfrm>
        </p:spPr>
        <p:txBody>
          <a:bodyPr>
            <a:normAutofit fontScale="90000"/>
          </a:bodyPr>
          <a:lstStyle/>
          <a:p>
            <a:r>
              <a:rPr lang="en-IN" dirty="0"/>
              <a:t>Workflow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03EAC6-BFE7-7484-1B10-023BBB18895F}"/>
              </a:ext>
            </a:extLst>
          </p:cNvPr>
          <p:cNvGrpSpPr/>
          <p:nvPr/>
        </p:nvGrpSpPr>
        <p:grpSpPr>
          <a:xfrm>
            <a:off x="742614" y="1218290"/>
            <a:ext cx="1797069" cy="582460"/>
            <a:chOff x="1283918" y="1227552"/>
            <a:chExt cx="1503124" cy="58246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A603A82-3839-40A0-C47C-4C64B77CDB67}"/>
                </a:ext>
              </a:extLst>
            </p:cNvPr>
            <p:cNvSpPr/>
            <p:nvPr/>
          </p:nvSpPr>
          <p:spPr>
            <a:xfrm>
              <a:off x="1283918" y="1227552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0D3C9D-6470-9FF5-86AB-E8A2742A1B9A}"/>
                </a:ext>
              </a:extLst>
            </p:cNvPr>
            <p:cNvSpPr txBox="1"/>
            <p:nvPr/>
          </p:nvSpPr>
          <p:spPr>
            <a:xfrm>
              <a:off x="1315233" y="1257172"/>
              <a:ext cx="1440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Data Exploration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424C112-2836-54D8-429F-97A757655A39}"/>
              </a:ext>
            </a:extLst>
          </p:cNvPr>
          <p:cNvGrpSpPr/>
          <p:nvPr/>
        </p:nvGrpSpPr>
        <p:grpSpPr>
          <a:xfrm>
            <a:off x="2774972" y="1218290"/>
            <a:ext cx="1523167" cy="582460"/>
            <a:chOff x="1346549" y="1236098"/>
            <a:chExt cx="1523167" cy="58246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3850F90-5289-87D7-EF0B-8B6FB5728388}"/>
                </a:ext>
              </a:extLst>
            </p:cNvPr>
            <p:cNvSpPr/>
            <p:nvPr/>
          </p:nvSpPr>
          <p:spPr>
            <a:xfrm>
              <a:off x="1366592" y="1236098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2EE169-CB96-608B-18FD-985BB7C0AB0D}"/>
                </a:ext>
              </a:extLst>
            </p:cNvPr>
            <p:cNvSpPr txBox="1"/>
            <p:nvPr/>
          </p:nvSpPr>
          <p:spPr>
            <a:xfrm>
              <a:off x="1346549" y="1265718"/>
              <a:ext cx="1440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Data </a:t>
              </a:r>
            </a:p>
            <a:p>
              <a:pPr algn="ctr"/>
              <a:r>
                <a:rPr lang="en-IN" dirty="0"/>
                <a:t>Pre-processing 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17B765-15B5-891E-5ED4-0F517DC08485}"/>
              </a:ext>
            </a:extLst>
          </p:cNvPr>
          <p:cNvGrpSpPr/>
          <p:nvPr/>
        </p:nvGrpSpPr>
        <p:grpSpPr>
          <a:xfrm>
            <a:off x="4803382" y="1193157"/>
            <a:ext cx="1167826" cy="577891"/>
            <a:chOff x="1283918" y="1227552"/>
            <a:chExt cx="1503124" cy="58246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648938D-A6AC-259E-856B-0D0053A48002}"/>
                </a:ext>
              </a:extLst>
            </p:cNvPr>
            <p:cNvSpPr/>
            <p:nvPr/>
          </p:nvSpPr>
          <p:spPr>
            <a:xfrm>
              <a:off x="1283918" y="1227552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7B57AB-CF4D-91F5-7819-8FF42AD5CCA9}"/>
                </a:ext>
              </a:extLst>
            </p:cNvPr>
            <p:cNvSpPr txBox="1"/>
            <p:nvPr/>
          </p:nvSpPr>
          <p:spPr>
            <a:xfrm>
              <a:off x="1292915" y="1280417"/>
              <a:ext cx="1440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Data </a:t>
              </a:r>
            </a:p>
            <a:p>
              <a:pPr algn="ctr"/>
              <a:r>
                <a:rPr lang="en-IN" dirty="0"/>
                <a:t>Modelling  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A7235F-FD4D-163F-FD74-558BBB95929D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2539683" y="1509520"/>
            <a:ext cx="25533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60C8F4-8AEA-0731-E9C4-6379097675AA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305129" y="1505165"/>
            <a:ext cx="505243" cy="1590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7EA28-435E-B659-55DF-2F9EFB830F71}"/>
              </a:ext>
            </a:extLst>
          </p:cNvPr>
          <p:cNvCxnSpPr>
            <a:cxnSpLocks/>
          </p:cNvCxnSpPr>
          <p:nvPr/>
        </p:nvCxnSpPr>
        <p:spPr>
          <a:xfrm>
            <a:off x="873250" y="1734591"/>
            <a:ext cx="0" cy="1780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CE89018-5482-9815-F88C-4FC98B869C28}"/>
              </a:ext>
            </a:extLst>
          </p:cNvPr>
          <p:cNvSpPr txBox="1"/>
          <p:nvPr/>
        </p:nvSpPr>
        <p:spPr>
          <a:xfrm>
            <a:off x="802021" y="1896201"/>
            <a:ext cx="195478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Checking Missing Values in entries 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Checking Duplicates entries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Data Distribution of features and label (defects)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Correlation Analysis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839A1C-07A3-C6CB-12C8-D57198352CBA}"/>
              </a:ext>
            </a:extLst>
          </p:cNvPr>
          <p:cNvCxnSpPr>
            <a:cxnSpLocks/>
          </p:cNvCxnSpPr>
          <p:nvPr/>
        </p:nvCxnSpPr>
        <p:spPr>
          <a:xfrm>
            <a:off x="2908126" y="1818558"/>
            <a:ext cx="0" cy="19079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1443160-9C7C-04E9-07F0-B9D3CAC93EAB}"/>
              </a:ext>
            </a:extLst>
          </p:cNvPr>
          <p:cNvSpPr txBox="1"/>
          <p:nvPr/>
        </p:nvSpPr>
        <p:spPr>
          <a:xfrm>
            <a:off x="2722984" y="1818558"/>
            <a:ext cx="1929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Feature selection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Outlier Detection and Standardization</a:t>
            </a:r>
            <a:endParaRPr lang="en-IN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Split dataset into training &amp; validation  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E30F42-F172-4629-C7B6-41B681391F8C}"/>
              </a:ext>
            </a:extLst>
          </p:cNvPr>
          <p:cNvSpPr txBox="1"/>
          <p:nvPr/>
        </p:nvSpPr>
        <p:spPr>
          <a:xfrm>
            <a:off x="4635736" y="1858483"/>
            <a:ext cx="15031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Gaussian Naive Bayes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Bernoulli Naive Bayes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Decision Tree Classifier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K-Nearest Neighbours Classifier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InceptionV3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F5B9EF-F354-F74C-FAA4-37DAA3B14786}"/>
              </a:ext>
            </a:extLst>
          </p:cNvPr>
          <p:cNvCxnSpPr>
            <a:cxnSpLocks/>
          </p:cNvCxnSpPr>
          <p:nvPr/>
        </p:nvCxnSpPr>
        <p:spPr>
          <a:xfrm>
            <a:off x="4651589" y="1800750"/>
            <a:ext cx="0" cy="19257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A83516-C4C8-3ACE-9AB3-FC654348FD13}"/>
              </a:ext>
            </a:extLst>
          </p:cNvPr>
          <p:cNvSpPr txBox="1"/>
          <p:nvPr/>
        </p:nvSpPr>
        <p:spPr>
          <a:xfrm>
            <a:off x="6177068" y="1771048"/>
            <a:ext cx="190012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Logistic Regression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 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Random Forest Classifier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Gradient Boosting Classifier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Histogram-based Gradient Boosting Classification Tree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C485DF9-6DEE-625C-CFFE-1CFAB80DF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280" y="77368"/>
            <a:ext cx="1900127" cy="15066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196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0879-736A-2963-1BEE-21341FAE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958" y="61921"/>
            <a:ext cx="7042950" cy="675451"/>
          </a:xfrm>
        </p:spPr>
        <p:txBody>
          <a:bodyPr>
            <a:normAutofit fontScale="90000"/>
          </a:bodyPr>
          <a:lstStyle/>
          <a:p>
            <a:r>
              <a:rPr lang="en-IN" dirty="0"/>
              <a:t>Workflow cont’d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17B765-15B5-891E-5ED4-0F517DC08485}"/>
              </a:ext>
            </a:extLst>
          </p:cNvPr>
          <p:cNvGrpSpPr/>
          <p:nvPr/>
        </p:nvGrpSpPr>
        <p:grpSpPr>
          <a:xfrm>
            <a:off x="934208" y="1112139"/>
            <a:ext cx="4570396" cy="603533"/>
            <a:chOff x="-3149208" y="1195332"/>
            <a:chExt cx="5882616" cy="60830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648938D-A6AC-259E-856B-0D0053A48002}"/>
                </a:ext>
              </a:extLst>
            </p:cNvPr>
            <p:cNvSpPr/>
            <p:nvPr/>
          </p:nvSpPr>
          <p:spPr>
            <a:xfrm>
              <a:off x="-3149208" y="1195332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Data </a:t>
              </a:r>
            </a:p>
            <a:p>
              <a:pPr algn="ctr"/>
              <a:r>
                <a:rPr lang="en-IN" dirty="0"/>
                <a:t>Modelling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7B57AB-CF4D-91F5-7819-8FF42AD5CCA9}"/>
                </a:ext>
              </a:extLst>
            </p:cNvPr>
            <p:cNvSpPr txBox="1"/>
            <p:nvPr/>
          </p:nvSpPr>
          <p:spPr>
            <a:xfrm>
              <a:off x="1292915" y="1280417"/>
              <a:ext cx="1440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Data </a:t>
              </a:r>
            </a:p>
            <a:p>
              <a:pPr algn="ctr"/>
              <a:r>
                <a:rPr lang="en-IN" dirty="0"/>
                <a:t>Modelling 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12E532-F3FC-8C56-612F-B4AEA47E8FB3}"/>
              </a:ext>
            </a:extLst>
          </p:cNvPr>
          <p:cNvGrpSpPr/>
          <p:nvPr/>
        </p:nvGrpSpPr>
        <p:grpSpPr>
          <a:xfrm>
            <a:off x="3170495" y="1137781"/>
            <a:ext cx="1167826" cy="577891"/>
            <a:chOff x="1283918" y="1227552"/>
            <a:chExt cx="1503124" cy="58246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8D882E0-2D9F-AC52-9B6A-0D39AC6BF235}"/>
                </a:ext>
              </a:extLst>
            </p:cNvPr>
            <p:cNvSpPr/>
            <p:nvPr/>
          </p:nvSpPr>
          <p:spPr>
            <a:xfrm>
              <a:off x="1283918" y="1227552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E169ED-B3FF-40A5-6D9C-BAF19D8E7BDC}"/>
                </a:ext>
              </a:extLst>
            </p:cNvPr>
            <p:cNvSpPr txBox="1"/>
            <p:nvPr/>
          </p:nvSpPr>
          <p:spPr>
            <a:xfrm>
              <a:off x="1293570" y="1267298"/>
              <a:ext cx="14404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Evaluate Results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60C8F4-8AEA-0731-E9C4-6379097675A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102034" y="1394494"/>
            <a:ext cx="1021345" cy="65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485232-D6C9-615F-9810-071D812F2442}"/>
              </a:ext>
            </a:extLst>
          </p:cNvPr>
          <p:cNvGrpSpPr/>
          <p:nvPr/>
        </p:nvGrpSpPr>
        <p:grpSpPr>
          <a:xfrm>
            <a:off x="5316352" y="1107434"/>
            <a:ext cx="1179173" cy="864114"/>
            <a:chOff x="1347705" y="1114718"/>
            <a:chExt cx="1517729" cy="74450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F089C1A-3A9C-6491-6742-BCDED4A61DB0}"/>
                </a:ext>
              </a:extLst>
            </p:cNvPr>
            <p:cNvSpPr/>
            <p:nvPr/>
          </p:nvSpPr>
          <p:spPr>
            <a:xfrm>
              <a:off x="1347705" y="1115877"/>
              <a:ext cx="1503124" cy="58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F79C9C-48C0-372B-FE5C-7B363FF57BDA}"/>
                </a:ext>
              </a:extLst>
            </p:cNvPr>
            <p:cNvSpPr txBox="1"/>
            <p:nvPr/>
          </p:nvSpPr>
          <p:spPr>
            <a:xfrm>
              <a:off x="1424941" y="1114718"/>
              <a:ext cx="1440493" cy="744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Label validation  Data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9D089-A493-7E96-10B7-AC45F5CF19DC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>
            <a:off x="4297160" y="1436773"/>
            <a:ext cx="1019192" cy="1002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948CBF3-9531-00D3-B9C5-E8FEAD959DDB}"/>
              </a:ext>
            </a:extLst>
          </p:cNvPr>
          <p:cNvSpPr txBox="1"/>
          <p:nvPr/>
        </p:nvSpPr>
        <p:spPr>
          <a:xfrm>
            <a:off x="2951994" y="1971548"/>
            <a:ext cx="18347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Repeated K-Fold Cross Validation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Evaluation on baseline model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Hyperparameter tuning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Plotting loss and accuracy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A6D066-EBF3-06DF-BA66-FC7737D7AC50}"/>
              </a:ext>
            </a:extLst>
          </p:cNvPr>
          <p:cNvSpPr txBox="1"/>
          <p:nvPr/>
        </p:nvSpPr>
        <p:spPr>
          <a:xfrm>
            <a:off x="5051393" y="2014664"/>
            <a:ext cx="3056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Predicting labels for validation data using each optimized  model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Model Evaluation on the optimized models 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34157F-FB10-5F58-7CD8-1A68E1BF01CF}"/>
              </a:ext>
            </a:extLst>
          </p:cNvPr>
          <p:cNvCxnSpPr>
            <a:cxnSpLocks/>
          </p:cNvCxnSpPr>
          <p:nvPr/>
        </p:nvCxnSpPr>
        <p:spPr>
          <a:xfrm>
            <a:off x="4820612" y="1985695"/>
            <a:ext cx="0" cy="19257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114056-AE45-D2BD-84EF-6E03E0107DEE}"/>
              </a:ext>
            </a:extLst>
          </p:cNvPr>
          <p:cNvSpPr txBox="1"/>
          <p:nvPr/>
        </p:nvSpPr>
        <p:spPr>
          <a:xfrm>
            <a:off x="831237" y="1985695"/>
            <a:ext cx="198677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•Light Gradient Boosting Machine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Extreme Gradient Boosting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CatBoost</a:t>
            </a:r>
            <a:r>
              <a:rPr lang="en-IN" dirty="0">
                <a:solidFill>
                  <a:schemeClr val="bg1"/>
                </a:solidFill>
              </a:rPr>
              <a:t> Classifier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1354C78-09BD-0200-F8C3-99E78DD7710A}"/>
              </a:ext>
            </a:extLst>
          </p:cNvPr>
          <p:cNvCxnSpPr>
            <a:cxnSpLocks/>
          </p:cNvCxnSpPr>
          <p:nvPr/>
        </p:nvCxnSpPr>
        <p:spPr>
          <a:xfrm>
            <a:off x="2818016" y="1971548"/>
            <a:ext cx="0" cy="19257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32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2030819" y="812432"/>
            <a:ext cx="6028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Both checking missing values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uplicates in entries  of the dataset   give 0 as the results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9BC4F-CF06-4DD2-E765-DB1E986B9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82" y="1374466"/>
            <a:ext cx="3779258" cy="3525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6F15F-9A6F-5330-1DBA-625A81B2A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888" y="1618306"/>
            <a:ext cx="4541258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1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Defects  Distribution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1021976" y="812432"/>
            <a:ext cx="70375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 visualization of distribution of defective and non-defective programs in the training dataset.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73.33% of data labeled not having defects were remaining 22.7% have defects  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A blue bar graph with numbers&#10;&#10;Description automatically generated">
            <a:extLst>
              <a:ext uri="{FF2B5EF4-FFF2-40B4-BE49-F238E27FC236}">
                <a16:creationId xmlns:a16="http://schemas.microsoft.com/office/drawing/2014/main" id="{AA6E942D-33A6-55E3-5447-B66A8B37C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64" y="1981982"/>
            <a:ext cx="8072536" cy="286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7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232" y="94390"/>
            <a:ext cx="7688400" cy="1518600"/>
          </a:xfrm>
        </p:spPr>
        <p:txBody>
          <a:bodyPr/>
          <a:lstStyle/>
          <a:p>
            <a:r>
              <a:rPr lang="en-US" dirty="0"/>
              <a:t>Correlation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4252B-9CD2-4136-A702-5A53DB4633F7}"/>
              </a:ext>
            </a:extLst>
          </p:cNvPr>
          <p:cNvSpPr txBox="1"/>
          <p:nvPr/>
        </p:nvSpPr>
        <p:spPr>
          <a:xfrm>
            <a:off x="1021976" y="812432"/>
            <a:ext cx="70375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908D2-892A-9F5C-F76F-E6ED0505D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9740"/>
            <a:ext cx="4858871" cy="2781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A7DAD9-1B5E-8DD8-3BDC-E50C29C30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872" y="2139740"/>
            <a:ext cx="4222584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70631"/>
      </p:ext>
    </p:extLst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701</Words>
  <Application>Microsoft Office PowerPoint</Application>
  <PresentationFormat>On-screen Show (16:9)</PresentationFormat>
  <Paragraphs>130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Raleway ExtraBold</vt:lpstr>
      <vt:lpstr>Wingdings</vt:lpstr>
      <vt:lpstr>Lato</vt:lpstr>
      <vt:lpstr>Arial</vt:lpstr>
      <vt:lpstr>Calibri</vt:lpstr>
      <vt:lpstr>Corbel</vt:lpstr>
      <vt:lpstr>Parallax</vt:lpstr>
      <vt:lpstr>Software Defects binary Classification using Machine Learning  CS 584 – Machine Learning</vt:lpstr>
      <vt:lpstr>Problem Statement</vt:lpstr>
      <vt:lpstr>Proposed Solution &amp; Dataset</vt:lpstr>
      <vt:lpstr>Proposed Solution &amp; Dataset cont’d</vt:lpstr>
      <vt:lpstr>Workflow</vt:lpstr>
      <vt:lpstr>Workflow cont’d</vt:lpstr>
      <vt:lpstr>Data Exploration</vt:lpstr>
      <vt:lpstr>Defects  Distribution </vt:lpstr>
      <vt:lpstr>Correlation Analysis</vt:lpstr>
      <vt:lpstr>Feature Selection </vt:lpstr>
      <vt:lpstr> Outlier Detection and Standardization (Before) </vt:lpstr>
      <vt:lpstr>Outlier Detection and Standardization  (After)</vt:lpstr>
      <vt:lpstr>PowerPoint Presentation</vt:lpstr>
      <vt:lpstr>PowerPoint Presentation</vt:lpstr>
      <vt:lpstr>Planned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Blindness Detection CS 584 – Machine Learning</dc:title>
  <dc:creator>Girish Rajani</dc:creator>
  <cp:lastModifiedBy>Deshon Langdon Langdon</cp:lastModifiedBy>
  <cp:revision>52</cp:revision>
  <dcterms:modified xsi:type="dcterms:W3CDTF">2023-11-20T01:30:21Z</dcterms:modified>
</cp:coreProperties>
</file>