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0" Type="http://schemas.openxmlformats.org/officeDocument/2006/relationships/theme" Target="theme/theme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764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345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7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9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2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3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marL="0" indent="0">
              <a:buNone/>
            </a:pPr>
            <a:r>
              <a:rPr/>
              <a:t>Breast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Diagnosis</a:t>
            </a:r>
            <a:r>
              <a:rPr/>
              <a:t> </a:t>
            </a:r>
            <a:r>
              <a:rPr/>
              <a:t>Classification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Austin</a:t>
            </a:r>
            <a:r>
              <a:rPr/>
              <a:t> </a:t>
            </a:r>
            <a:r>
              <a:rPr/>
              <a:t>Lackey,</a:t>
            </a:r>
            <a:r>
              <a:rPr/>
              <a:t> </a:t>
            </a:r>
            <a:r>
              <a:rPr/>
              <a:t>Ethan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Danny</a:t>
            </a:r>
            <a:r>
              <a:rPr/>
              <a:t> </a:t>
            </a:r>
            <a:r>
              <a:rPr/>
              <a:t>Laposata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December</a:t>
            </a:r>
            <a:r>
              <a:rPr/>
              <a:t> </a:t>
            </a:r>
            <a:r>
              <a:rPr/>
              <a:t>9th,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Support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Classifier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2159000"/>
            <a:ext cx="5816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1"/>
            <a:r>
              <a:rPr/>
              <a:t>Tuned cost value to 1</a:t>
            </a:r>
          </a:p>
          <a:p>
            <a:pPr lvl="1"/>
            <a:r>
              <a:rPr/>
              <a:t>2 False-Negatives</a:t>
            </a:r>
          </a:p>
          <a:p>
            <a:pPr lvl="1"/>
            <a:r>
              <a:rPr sz="1800">
                <a:latin typeface="Courier"/>
              </a:rPr>
              <a:t>svm.err</a:t>
            </a:r>
            <a:r>
              <a:rPr/>
              <a:t> % prediction accuracy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</a:t>
            </a:r>
            <a:r>
              <a:rPr/>
              <a:t> </a:t>
            </a:r>
            <a:r>
              <a:rPr/>
              <a:t>Forest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False-Negative</a:t>
            </a:r>
          </a:p>
          <a:p>
            <a:pPr lvl="1"/>
            <a:r>
              <a:rPr/>
              <a:t>95.15% prediction accuracy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2159000"/>
            <a:ext cx="5816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Analysis:</a:t>
            </a:r>
            <a:r>
              <a:rPr/>
              <a:t> </a:t>
            </a:r>
            <a:r>
              <a:rPr/>
              <a:t>Ethan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Assesments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Works</a:t>
            </a:r>
            <a:r>
              <a:rPr/>
              <a:t> </a:t>
            </a:r>
            <a:r>
              <a:rPr/>
              <a:t>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Insert link to kaggle dataset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Breast Cancer Diagnosis Data</a:t>
            </a:r>
          </a:p>
          <a:p>
            <a:pPr lvl="1"/>
            <a:r>
              <a:rPr/>
              <a:t>Predict Diagnosis of Tumor based on features</a:t>
            </a:r>
          </a:p>
          <a:p>
            <a:pPr lvl="1"/>
            <a:r>
              <a:rPr/>
              <a:t>Reduce Type II Error (False-Negatives)</a:t>
            </a:r>
          </a:p>
          <a:p>
            <a:pPr lvl="1"/>
            <a:r>
              <a:rPr/>
              <a:t>Feature Selection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collected from Kaggle</a:t>
            </a:r>
          </a:p>
          <a:p>
            <a:pPr lvl="1"/>
            <a:r>
              <a:rPr/>
              <a:t>Response: Diagnosis (Benign/Malignant)</a:t>
            </a:r>
          </a:p>
          <a:p>
            <a:pPr lvl="1"/>
            <a:r>
              <a:rPr/>
              <a:t>Mean, SE, and “Worst” measurements of 10 variables</a:t>
            </a:r>
          </a:p>
          <a:p>
            <a:pPr lvl="1"/>
            <a:r>
              <a:rPr/>
              <a:t>Training/Test Split (60/40)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Features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 measurements of each variable are correlated</a:t>
            </a:r>
          </a:p>
          <a:p>
            <a:pPr lvl="0" marL="0" indent="0">
              <a:buNone/>
            </a:pPr>
            <a:r>
              <a:rPr/>
              <a:t>Relationship with Diagnosis visible for each measurement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Classification</a:t>
            </a:r>
            <a:r>
              <a:rPr/>
              <a:t> </a:t>
            </a:r>
            <a:r>
              <a:rPr/>
              <a:t>Analysis:</a:t>
            </a:r>
            <a:r>
              <a:rPr/>
              <a:t> </a:t>
            </a:r>
            <a:r>
              <a:rPr/>
              <a:t>Austin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Classification</a:t>
            </a:r>
            <a:r>
              <a:rPr/>
              <a:t> </a:t>
            </a:r>
            <a:r>
              <a:rPr/>
              <a:t>Analysis:</a:t>
            </a:r>
            <a:r>
              <a:rPr/>
              <a:t> </a:t>
            </a:r>
            <a:r>
              <a:rPr/>
              <a:t>Danny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Logistic Regression</a:t>
            </a:r>
          </a:p>
          <a:p>
            <a:pPr lvl="1"/>
            <a:r>
              <a:rPr/>
              <a:t>K-Nearest Neighbors</a:t>
            </a:r>
          </a:p>
          <a:p>
            <a:pPr lvl="1"/>
            <a:r>
              <a:rPr/>
              <a:t>QDA</a:t>
            </a:r>
          </a:p>
          <a:p>
            <a:pPr lvl="1"/>
            <a:r>
              <a:rPr/>
              <a:t>Random Forest</a:t>
            </a:r>
          </a:p>
          <a:p>
            <a:pPr lvl="1"/>
            <a:r>
              <a:rPr/>
              <a:t>xGBoost</a:t>
            </a:r>
          </a:p>
          <a:p>
            <a:pPr lvl="1"/>
            <a:r>
              <a:rPr/>
              <a:t>Support Vector Classifier</a:t>
            </a:r>
          </a:p>
          <a:p>
            <a:pPr lvl="1"/>
            <a:r>
              <a:rPr/>
              <a:t>Lower prediction cutoff to account for Type II Error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K-Nearest</a:t>
            </a:r>
            <a:r>
              <a:rPr/>
              <a:t> </a:t>
            </a:r>
            <a:r>
              <a:rPr/>
              <a:t>Neigbors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2159000"/>
            <a:ext cx="5816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1"/>
            <a:r>
              <a:rPr/>
              <a:t>Tuned neighbors value to 7</a:t>
            </a:r>
          </a:p>
          <a:p>
            <a:pPr lvl="1"/>
            <a:r>
              <a:rPr/>
              <a:t>2 False-Negatives</a:t>
            </a:r>
          </a:p>
          <a:p>
            <a:pPr lvl="1"/>
            <a:r>
              <a:rPr sz="1800">
                <a:latin typeface="Courier"/>
              </a:rPr>
              <a:t>knn.err</a:t>
            </a:r>
            <a:r>
              <a:rPr/>
              <a:t> % prediction accuracy</a:t>
            </a:r>
          </a:p>
        </p:txBody>
      </p:sp>
    </p:spTree>
  </p:cSld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Diagnosis Classification Analysis</dc:title>
  <dc:creator>Austin Lackey, Ethan Powers and Danny Laposata</dc:creator>
  <cp:keywords/>
  <dcterms:created xsi:type="dcterms:W3CDTF">2022-12-09T03:53:18Z</dcterms:created>
  <dcterms:modified xsi:type="dcterms:W3CDTF">2022-12-09T03:53:18Z</dcterms:modified>
</cp:coreProperties>
</file>