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Characterizing breast cancer cells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Austin Lackey, Ethan Powers and Danny Laposata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Friday, November 9th, 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a dataset of 569 breast cancer cells, some of which are cancerous and some of which are benign.</a:t>
            </a:r>
          </a:p>
          <a:p>
            <a:pPr lvl="0"/>
            <a:r>
              <a:rPr/>
              <a:t>We have 30 features for each cell, which are the measurements of the cell.</a:t>
            </a:r>
          </a:p>
          <a:p>
            <a:pPr lvl="0"/>
            <a:r>
              <a:rPr/>
              <a:t>We have a binary variable, </a:t>
            </a:r>
            <a:r>
              <a:rPr>
                <a:latin typeface="Courier"/>
              </a:rPr>
              <a:t>diagnosis</a:t>
            </a:r>
            <a:r>
              <a:rPr/>
              <a:t>, which is </a:t>
            </a:r>
            <a:r>
              <a:rPr>
                <a:latin typeface="Courier"/>
              </a:rPr>
              <a:t>M</a:t>
            </a:r>
            <a:r>
              <a:rPr/>
              <a:t> for malignant and </a:t>
            </a:r>
            <a:r>
              <a:rPr>
                <a:latin typeface="Courier"/>
              </a:rPr>
              <a:t>B</a:t>
            </a:r>
            <a:r>
              <a:rPr/>
              <a:t> for benign.</a:t>
            </a:r>
          </a:p>
          <a:p>
            <a:pPr lvl="0"/>
            <a:r>
              <a:rPr/>
              <a:t>Add more stuff here…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 Output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Exploratory Data Analysis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 Building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Testing Accuracy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Insert link to kaggle dataset here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Characterizing breast cancer cells</dc:title>
  <dc:creator>Austin Lackey, Ethan Powers and Danny Laposata</dc:creator>
  <cp:keywords/>
  <dcterms:created xsi:type="dcterms:W3CDTF">2022-12-05T00:04:48Z</dcterms:created>
  <dcterms:modified xsi:type="dcterms:W3CDTF">2022-12-05T00:04:48Z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Friday, November 9th, 2022</vt:lpwstr>
  </property>
  <property fmtid="{D5CDD505-2E9C-101B-9397-08002B2CF9AE}" pid="3" name="output">
    <vt:lpwstr>powerpoint_presentation</vt:lpwstr>
  </property>
</Properties>
</file>