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4"/>
  </p:normalViewPr>
  <p:slideViewPr>
    <p:cSldViewPr snapToGrid="0" snapToObjects="1">
      <p:cViewPr varScale="1">
        <p:scale>
          <a:sx d="100" n="90"/>
          <a:sy d="100" n="90"/>
        </p:scale>
        <p:origin x="232" y="4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b="b" l="l" r="r" t="t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b="b" l="l" r="r" t="t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Breast Cancer Diagnosis Classification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9th,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Breast Cancer Diagnosis Data</a:t>
            </a:r>
          </a:p>
          <a:p>
            <a:pPr lvl="0"/>
            <a:r>
              <a:rPr/>
              <a:t>Predict Diagnosis of Tumor based on features (Malignant or Benign)</a:t>
            </a:r>
          </a:p>
          <a:p>
            <a:pPr lvl="0"/>
            <a:r>
              <a:rPr/>
              <a:t>Reduce Type II Error (False-Negatives)</a:t>
            </a:r>
          </a:p>
          <a:p>
            <a:pPr lvl="1"/>
            <a:r>
              <a:rPr/>
              <a:t>Feature and Model Selection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KNN</a:t>
            </a:r>
          </a:p>
        </p:txBody>
      </p:sp>
      <p:pic>
        <p:nvPicPr>
          <p:cNvPr descr="austins_temp_powerpoint_files/figure-pptx/austin_knn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Forrest</a:t>
            </a:r>
          </a:p>
        </p:txBody>
      </p:sp>
      <p:pic>
        <p:nvPicPr>
          <p:cNvPr descr="austins_temp_powerpoint_files/figure-pptx/austin_random_forrest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austins_temp_powerpoint_files/figure-pptx/austin_random_forrest_pl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81200"/>
            <a:ext cx="45085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</a:t>
            </a:r>
          </a:p>
        </p:txBody>
      </p:sp>
      <p:pic>
        <p:nvPicPr>
          <p:cNvPr descr="austins_temp_powerpoint_files/figure-pptx/austin_svm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austins_temp_powerpoint_files/figure-pptx/austin_svm_pl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81200"/>
            <a:ext cx="45085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2022-12-08T04:45:11Z</dcterms:created>
  <dcterms:modified xsi:type="dcterms:W3CDTF">2022-12-08T04:45:11Z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9th, 2022</vt:lpwstr>
  </property>
  <property fmtid="{D5CDD505-2E9C-101B-9397-08002B2CF9AE}" pid="3" name="output">
    <vt:lpwstr/>
  </property>
</Properties>
</file>