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9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1"/>
    <p:restoredTop sz="94654"/>
  </p:normalViewPr>
  <p:slideViewPr>
    <p:cSldViewPr snapToGrid="0" snapToObjects="1">
      <p:cViewPr varScale="1">
        <p:scale>
          <a:sx d="100" n="90"/>
          <a:sy d="100" n="90"/>
        </p:scale>
        <p:origin x="232" y="48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b="b" l="l" r="r" t="t"/>
              <a:pathLst>
                <a:path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b="b" l="l" r="r" t="t"/>
              <a:pathLst>
                <a:path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b="b" l="l" r="r" t="t"/>
              <a:pathLst>
                <a:path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Austin Lackey, Ethan Powers and Danny 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9th,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Breast Cancer Diagnosis Classification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2022-12-07T21:37:44Z</dcterms:created>
  <dcterms:modified xsi:type="dcterms:W3CDTF">2022-12-07T21:37:44Z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9th, 2022</vt:lpwstr>
  </property>
  <property fmtid="{D5CDD505-2E9C-101B-9397-08002B2CF9AE}" pid="3" name="output">
    <vt:lpwstr/>
  </property>
</Properties>
</file>