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9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1"/>
    <p:restoredTop sz="94654"/>
  </p:normalViewPr>
  <p:slideViewPr>
    <p:cSldViewPr snapToGrid="0" snapToObjects="1">
      <p:cViewPr varScale="1">
        <p:scale>
          <a:sx d="100" n="90"/>
          <a:sy d="100" n="90"/>
        </p:scale>
        <p:origin x="232" y="48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3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0" Type="http://schemas.openxmlformats.org/officeDocument/2006/relationships/theme" Target="theme/theme1.xml" /><Relationship Id="rId29" Type="http://schemas.openxmlformats.org/officeDocument/2006/relationships/viewProps" Target="viewProps.xml" /><Relationship Id="rId2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9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5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2764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345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07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9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2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4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8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3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7302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b="b" l="l" r="r" t="t"/>
              <a:pathLst>
                <a:path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b="b" l="l" r="r" t="t"/>
              <a:pathLst>
                <a:path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b="b" l="l" r="r" t="t"/>
              <a:pathLst>
                <a:path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b="b" l="l" r="r" t="t"/>
              <a:pathLst>
                <a:path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b="b" l="l" r="r" t="t"/>
              <a:pathLst>
                <a:path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01492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eaLnBrk="1" hangingPunct="1" latinLnBrk="0" rtl="0">
        <a:spcBef>
          <a:spcPct val="0"/>
        </a:spcBef>
        <a:buNone/>
        <a:defRPr kern="1200" sz="36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lvl="0" indent="0" marL="0">
              <a:buNone/>
            </a:pPr>
            <a:r>
              <a:rPr/>
              <a:t>Breast Cancer Diagnosis Classification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Austin Lackey, Ethan Powers and Danny Laposata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9th,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Tuned KNN</a:t>
            </a:r>
          </a:p>
        </p:txBody>
      </p:sp>
      <p:pic>
        <p:nvPicPr>
          <p:cNvPr descr="powerpoint_files/figure-pptx/tuned_knn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Tuned KNN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Using all features</a:t>
                </a:r>
              </a:p>
              <a:p>
                <a:pPr lvl="0"/>
                <a:r>
                  <a:rPr/>
                  <a:t>10-fold cross validation repeated 10 times</a:t>
                </a:r>
              </a:p>
              <a:p>
                <a:pPr lvl="0"/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10 neighbors</a:t>
                </a:r>
              </a:p>
              <a:p>
                <a:pPr lvl="0"/>
                <a:r>
                  <a:rPr/>
                  <a:t>Type II Error: 0.0440529</a:t>
                </a:r>
              </a:p>
              <a:p>
                <a:pPr lvl="0"/>
                <a:r>
                  <a:rPr/>
                  <a:t>Accuracy: 0.9339207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Random Forrest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Tuning Random Forrest</a:t>
            </a:r>
          </a:p>
        </p:txBody>
      </p:sp>
      <p:pic>
        <p:nvPicPr>
          <p:cNvPr descr="powerpoint_files/figure-pptx/rf_tuning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Tuned Random Forrest</a:t>
            </a:r>
          </a:p>
        </p:txBody>
      </p:sp>
      <p:pic>
        <p:nvPicPr>
          <p:cNvPr descr="powerpoint_files/figure-pptx/tuned_rf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Tuned Random Forrest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Using all features</a:t>
                </a:r>
              </a:p>
              <a:p>
                <a:pPr lvl="0"/>
                <a:r>
                  <a:rPr/>
                  <a:t>10-fold cross validation repeated 10 times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21 trees</a:t>
                </a:r>
              </a:p>
              <a:p>
                <a:pPr lvl="0"/>
                <a:r>
                  <a:rPr/>
                  <a:t>Type II Error: 0.0220264</a:t>
                </a:r>
              </a:p>
              <a:p>
                <a:pPr lvl="0"/>
                <a:r>
                  <a:rPr/>
                  <a:t>Accuracy: 0.9603524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Radial Support Vector Machine</a:t>
            </a:r>
          </a:p>
        </p:txBody>
      </p:sp>
      <p:pic>
        <p:nvPicPr>
          <p:cNvPr descr="powerpoint_files/figure-pptx/austin_svm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Radial Support Vector Machine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all features</a:t>
            </a:r>
          </a:p>
          <a:p>
            <a:pPr lvl="0"/>
            <a:r>
              <a:rPr/>
              <a:t>10-fold cross validation repeated 10 times</a:t>
            </a:r>
          </a:p>
          <a:p>
            <a:pPr lvl="0"/>
            <a:r>
              <a:rPr/>
              <a:t>Type II Error: 0.0044053</a:t>
            </a:r>
          </a:p>
          <a:p>
            <a:pPr lvl="0"/>
            <a:r>
              <a:rPr/>
              <a:t>Accuracy: 0.969163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Tuned Radial Support Vector Machine</a:t>
            </a:r>
          </a:p>
        </p:txBody>
      </p:sp>
      <p:pic>
        <p:nvPicPr>
          <p:cNvPr descr="powerpoint_files/figure-pptx/austin_svm_plot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Tuned Radial Support Vector Machine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all features</a:t>
            </a:r>
          </a:p>
          <a:p>
            <a:pPr lvl="0"/>
            <a:r>
              <a:rPr/>
              <a:t>10-fold cross validation repeated 10 times</a:t>
            </a:r>
          </a:p>
          <a:p>
            <a:pPr lvl="0"/>
            <a:r>
              <a:rPr/>
              <a:t>Type II Error: 0.0088106</a:t>
            </a:r>
          </a:p>
          <a:p>
            <a:pPr lvl="0"/>
            <a:r>
              <a:rPr/>
              <a:t>Accuracy: 0.9735683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Many people are diagnosed with breast cancer each year</a:t>
            </a:r>
          </a:p>
          <a:p>
            <a:pPr lvl="0"/>
            <a:r>
              <a:rPr/>
              <a:t>Breast Cancer Diagnosis Data</a:t>
            </a:r>
          </a:p>
          <a:p>
            <a:pPr lvl="0"/>
            <a:r>
              <a:rPr/>
              <a:t>Predict Diagnosis of Tumor based on features (Malignant or Benign)</a:t>
            </a:r>
          </a:p>
          <a:p>
            <a:pPr lvl="0"/>
            <a:r>
              <a:rPr i="1"/>
              <a:t>Modivation:</a:t>
            </a:r>
            <a:r>
              <a:rPr/>
              <a:t> Reduce Type II Error (False-Negatives)</a:t>
            </a:r>
          </a:p>
          <a:p>
            <a:pPr lvl="1"/>
            <a:r>
              <a:rPr/>
              <a:t>Feature and Model Selection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Classification Analysis: Danny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Logistic Regression</a:t>
            </a:r>
          </a:p>
          <a:p>
            <a:pPr lvl="0"/>
            <a:r>
              <a:rPr/>
              <a:t>K-Nearest Neighbors</a:t>
            </a:r>
          </a:p>
          <a:p>
            <a:pPr lvl="0"/>
            <a:r>
              <a:rPr/>
              <a:t>QDA</a:t>
            </a:r>
          </a:p>
          <a:p>
            <a:pPr lvl="0"/>
            <a:r>
              <a:rPr/>
              <a:t>Random Forest</a:t>
            </a:r>
          </a:p>
          <a:p>
            <a:pPr lvl="0"/>
            <a:r>
              <a:rPr/>
              <a:t>xGBoost</a:t>
            </a:r>
          </a:p>
          <a:p>
            <a:pPr lvl="0"/>
            <a:r>
              <a:rPr/>
              <a:t>Support Vector Classifier</a:t>
            </a:r>
          </a:p>
          <a:p>
            <a:pPr lvl="0"/>
            <a:r>
              <a:rPr/>
              <a:t>Lower prediction cutoff to account for Type II Error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/>
          <a:lstStyle/>
          <a:p>
            <a:pPr lvl="0" indent="0" marL="0">
              <a:buNone/>
            </a:pPr>
            <a:r>
              <a:rPr/>
              <a:t>K-Nearest Neigbors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Tuned neighbors value to 7</a:t>
            </a:r>
          </a:p>
          <a:p>
            <a:pPr lvl="0"/>
            <a:r>
              <a:rPr/>
              <a:t>2 False-Negatives</a:t>
            </a:r>
          </a:p>
          <a:p>
            <a:pPr lvl="0"/>
            <a:r>
              <a:rPr>
                <a:latin typeface="Courier"/>
              </a:rPr>
              <a:t>knn.err</a:t>
            </a:r>
            <a:r>
              <a:rPr/>
              <a:t> % prediction accuracy</a:t>
            </a:r>
          </a:p>
        </p:txBody>
      </p:sp>
      <p:pic>
        <p:nvPicPr>
          <p:cNvPr descr="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81200"/>
            <a:ext cx="45085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Support Vector Classifier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Tuned cost value to 1</a:t>
            </a:r>
          </a:p>
          <a:p>
            <a:pPr lvl="0"/>
            <a:r>
              <a:rPr/>
              <a:t>2 False-Negatives</a:t>
            </a:r>
          </a:p>
          <a:p>
            <a:pPr lvl="0"/>
            <a:r>
              <a:rPr>
                <a:latin typeface="Courier"/>
              </a:rPr>
              <a:t>svm.err</a:t>
            </a:r>
            <a:r>
              <a:rPr/>
              <a:t> % prediction accuracy</a:t>
            </a:r>
          </a:p>
        </p:txBody>
      </p:sp>
      <p:pic>
        <p:nvPicPr>
          <p:cNvPr descr="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81200"/>
            <a:ext cx="45085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Random Forest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1 False-Negative</a:t>
            </a:r>
          </a:p>
          <a:p>
            <a:pPr lvl="0"/>
            <a:r>
              <a:rPr>
                <a:latin typeface="Courier"/>
              </a:rPr>
              <a:t>rf.err</a:t>
            </a:r>
            <a:r>
              <a:rPr/>
              <a:t> % prediction accuracy</a:t>
            </a:r>
          </a:p>
        </p:txBody>
      </p:sp>
      <p:pic>
        <p:nvPicPr>
          <p:cNvPr descr="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81200"/>
            <a:ext cx="45085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Analysis: Ethan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Assesments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Insert link to kaggle dataset here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collected from Kaggle</a:t>
            </a:r>
          </a:p>
          <a:p>
            <a:pPr lvl="0"/>
            <a:r>
              <a:rPr/>
              <a:t>Response: Diagnosis (Benign/Malignant)</a:t>
            </a:r>
          </a:p>
          <a:p>
            <a:pPr lvl="0"/>
            <a:r>
              <a:rPr/>
              <a:t>Mean, SE, and “Worst” measurements of 10 variables</a:t>
            </a:r>
          </a:p>
          <a:p>
            <a:pPr lvl="0"/>
            <a:r>
              <a:rPr/>
              <a:t>Training/Test Split (60/40)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Different measurements of each variable are correlated</a:t>
            </a:r>
          </a:p>
          <a:p>
            <a:pPr lvl="0" indent="0" marL="0">
              <a:buNone/>
            </a:pPr>
            <a:r>
              <a:rPr/>
              <a:t>Relationship with Diagnosis visible for each measurement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Classification Analysis: Austin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/>
          <a:lstStyle/>
          <a:p>
            <a:pPr lvl="0" indent="0" marL="0">
              <a:buNone/>
            </a:pPr>
            <a:r>
              <a:rPr/>
              <a:t>KNN Model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Tuning KNN</a:t>
            </a:r>
          </a:p>
        </p:txBody>
      </p:sp>
      <p:pic>
        <p:nvPicPr>
          <p:cNvPr descr="powerpoint_files/figure-pptx/knn_tuning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2159000"/>
            <a:ext cx="6781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Diagnosis Classification Analysis</dc:title>
  <dc:creator>Austin Lackey, Ethan Powers and Danny Laposata</dc:creator>
  <cp:keywords/>
  <dcterms:created xsi:type="dcterms:W3CDTF">2022-12-09T04:17:49Z</dcterms:created>
  <dcterms:modified xsi:type="dcterms:W3CDTF">2022-12-09T04:17:49Z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December 9th, 2022</vt:lpwstr>
  </property>
  <property fmtid="{D5CDD505-2E9C-101B-9397-08002B2CF9AE}" pid="3" name="output">
    <vt:lpwstr/>
  </property>
</Properties>
</file>