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340632-FBC6-7D42-AFCD-A635E8B2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DD02-2BF6-1E46-B629-0ADC5131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8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D239-2A76-694A-A4A1-A7431E2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66F9-F83C-0343-A34A-D3AC500F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Laposata,Danny (EID)</dc:creator>
  <cp:lastModifiedBy>Laposata,Danny (EID)</cp:lastModifiedBy>
  <cp:revision>1</cp:revision>
  <dcterms:created xsi:type="dcterms:W3CDTF">2022-12-05T04:01:36Z</dcterms:created>
  <dcterms:modified xsi:type="dcterms:W3CDTF">2022-12-05T04:02:33Z</dcterms:modified>
</cp:coreProperties>
</file>