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76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45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0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2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4FB1-0CD8-0746-80A3-696B1A6FDE32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F7D2259-B806-324B-B539-490406F9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Breast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Diagnosis</a:t>
            </a:r>
            <a:r>
              <a:rPr/>
              <a:t> </a:t>
            </a:r>
            <a:r>
              <a:rPr/>
              <a:t>Classification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Austin</a:t>
            </a:r>
            <a:r>
              <a:rPr/>
              <a:t> </a:t>
            </a:r>
            <a:r>
              <a:rPr/>
              <a:t>Lackey,</a:t>
            </a:r>
            <a:r>
              <a:rPr/>
              <a:t> </a:t>
            </a:r>
            <a:r>
              <a:rPr/>
              <a:t>Ethan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Danny</a:t>
            </a:r>
            <a:r>
              <a:rPr/>
              <a:t> </a:t>
            </a:r>
            <a:r>
              <a:rPr/>
              <a:t>Laposata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9th,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Assesments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Works</a:t>
            </a:r>
            <a:r>
              <a:rPr/>
              <a:t> </a:t>
            </a:r>
            <a:r>
              <a:rPr/>
              <a:t>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Insert link to kaggle dataset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Breast Cancer Diagnosis Data</a:t>
            </a:r>
          </a:p>
          <a:p>
            <a:pPr lvl="1"/>
            <a:r>
              <a:rPr/>
              <a:t>Predict Diagnosis of Tumor based on features</a:t>
            </a:r>
          </a:p>
          <a:p>
            <a:pPr lvl="1"/>
            <a:r>
              <a:rPr/>
              <a:t>Reduce Type II Error (False-Negatives)</a:t>
            </a:r>
          </a:p>
          <a:p>
            <a:pPr lvl="1"/>
            <a:r>
              <a:rPr/>
              <a:t>Feature Selection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collected from Kaggle</a:t>
            </a:r>
          </a:p>
          <a:p>
            <a:pPr lvl="1"/>
            <a:r>
              <a:rPr/>
              <a:t>Response: Diagnosis (Benign/Malignant)</a:t>
            </a:r>
          </a:p>
          <a:p>
            <a:pPr lvl="1"/>
            <a:r>
              <a:rPr/>
              <a:t>Mean, SE, and “Worst” measurements of 10 variables</a:t>
            </a:r>
          </a:p>
          <a:p>
            <a:pPr lvl="1"/>
            <a:r>
              <a:rPr/>
              <a:t>Training/Test Split (60/40)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 measurements of each variable are correlated</a:t>
            </a:r>
          </a:p>
          <a:p>
            <a:pPr lvl="0" marL="0" indent="0">
              <a:buNone/>
            </a:pPr>
            <a:r>
              <a:rPr/>
              <a:t>Relationship with Diagnosis visible for each measurement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2159000"/>
            <a:ext cx="5816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Classification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Austin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Classification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Danny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Ethan</a:t>
            </a:r>
          </a:p>
        </p:txBody>
      </p:sp>
    </p:spTree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Diagnosis Classification Analysis</dc:title>
  <dc:creator>Austin Lackey, Ethan Powers and Danny Laposata</dc:creator>
  <cp:keywords/>
  <dcterms:created xsi:type="dcterms:W3CDTF">2022-12-08T01:38:07Z</dcterms:created>
  <dcterms:modified xsi:type="dcterms:W3CDTF">2022-12-08T01:38:07Z</dcterms:modified>
</cp:coreProperties>
</file>