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Breast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Diagnosis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Austin</a:t>
            </a:r>
            <a:r>
              <a:rPr/>
              <a:t> </a:t>
            </a:r>
            <a:r>
              <a:rPr/>
              <a:t>Lackey,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Danny</a:t>
            </a:r>
            <a:r>
              <a:rPr/>
              <a:t> </a:t>
            </a:r>
            <a:r>
              <a:rPr/>
              <a:t>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9th,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</a:t>
            </a:r>
            <a:r>
              <a:rPr/>
              <a:t> </a:t>
            </a:r>
            <a:r>
              <a:rPr/>
              <a:t>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Insert link to kaggle dataset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Breast Cancer Diagnosis Data</a:t>
            </a:r>
          </a:p>
          <a:p>
            <a:pPr lvl="1"/>
            <a:r>
              <a:rPr/>
              <a:t>Predict Diagnosis of Tumor based on features</a:t>
            </a:r>
          </a:p>
          <a:p>
            <a:pPr lvl="1"/>
            <a:r>
              <a:rPr/>
              <a:t>Reduce Type II Error (False-Negatives)</a:t>
            </a:r>
          </a:p>
          <a:p>
            <a:pPr lvl="1"/>
            <a:r>
              <a:rPr/>
              <a:t>Feature Selection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collected from Kaggle</a:t>
            </a:r>
          </a:p>
          <a:p>
            <a:pPr lvl="1"/>
            <a:r>
              <a:rPr/>
              <a:t>Response: Diagnosis (Benign/Malignant)</a:t>
            </a:r>
          </a:p>
          <a:p>
            <a:pPr lvl="1"/>
            <a:r>
              <a:rPr/>
              <a:t>Mean, SE, and “Worst” measurements of 10 variables</a:t>
            </a:r>
          </a:p>
          <a:p>
            <a:pPr lvl="1"/>
            <a:r>
              <a:rPr/>
              <a:t>Training/Test Split (60/40)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measurements of each variable are correlated</a:t>
            </a:r>
          </a:p>
          <a:p>
            <a:pPr lvl="1"/>
            <a:r>
              <a:rPr/>
              <a:t>Relationship with Diagnosis visible for each measurement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2159000"/>
            <a:ext cx="5168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Austin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Danny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Ethan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Assesments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2022-12-05T04:23:26Z</dcterms:created>
  <dcterms:modified xsi:type="dcterms:W3CDTF">2022-12-05T04:23:26Z</dcterms:modified>
</cp:coreProperties>
</file>