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6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3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5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1014-7515-47F5-A2FC-F6D445C3A84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EF87-BEFB-49EB-B1DE-5A351725B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94270"/>
            <a:ext cx="9144000" cy="1532238"/>
          </a:xfrm>
        </p:spPr>
        <p:txBody>
          <a:bodyPr/>
          <a:lstStyle/>
          <a:p>
            <a:r>
              <a:rPr lang="ko-KR" altLang="en-US" smtClean="0"/>
              <a:t>격투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94233"/>
            <a:ext cx="9144000" cy="1655762"/>
          </a:xfrm>
        </p:spPr>
        <p:txBody>
          <a:bodyPr/>
          <a:lstStyle/>
          <a:p>
            <a:pPr algn="r"/>
            <a:r>
              <a:rPr lang="en-US" altLang="ko-KR" smtClean="0"/>
              <a:t>2D</a:t>
            </a:r>
            <a:r>
              <a:rPr lang="ko-KR" altLang="en-US" smtClean="0"/>
              <a:t>게임프로그래밍</a:t>
            </a:r>
            <a:endParaRPr lang="en-US" altLang="ko-KR" smtClean="0"/>
          </a:p>
          <a:p>
            <a:pPr algn="r"/>
            <a:r>
              <a:rPr lang="en-US" altLang="ko-KR" smtClean="0"/>
              <a:t>2019180035 </a:t>
            </a:r>
            <a:r>
              <a:rPr lang="ko-KR" altLang="en-US" smtClean="0"/>
              <a:t>임기준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67449"/>
            <a:ext cx="4468383" cy="33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6651"/>
            <a:ext cx="3620172" cy="2706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46" y="-295614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870" y="3110728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smtClean="0"/>
              <a:t>2D </a:t>
            </a:r>
            <a:r>
              <a:rPr lang="ko-KR" altLang="en-US" sz="1800" smtClean="0"/>
              <a:t>격투게임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두 캐릭터가 싸우는 게임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 smtClean="0"/>
              <a:t>1</a:t>
            </a:r>
            <a:r>
              <a:rPr lang="ko-KR" altLang="en-US" sz="1800" smtClean="0"/>
              <a:t>인 플레이 경우 </a:t>
            </a:r>
            <a:r>
              <a:rPr lang="en-US" altLang="ko-KR" sz="1800" smtClean="0"/>
              <a:t>Ai</a:t>
            </a:r>
            <a:r>
              <a:rPr lang="ko-KR" altLang="en-US" sz="1800" smtClean="0"/>
              <a:t>와 싸우고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하나의 키보드로 </a:t>
            </a:r>
            <a:r>
              <a:rPr lang="en-US" altLang="ko-KR" sz="1800" smtClean="0"/>
              <a:t>2</a:t>
            </a:r>
            <a:r>
              <a:rPr lang="ko-KR" altLang="en-US" sz="1800" smtClean="0"/>
              <a:t>인 플레이 가능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 smtClean="0"/>
              <a:t>일반 공격을 연속으로 누르면 콤보 공격이 발동 됨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ko-KR" altLang="en-US" sz="1800" smtClean="0"/>
              <a:t>공격에 성공하면 적이 날라가고 적은 당분간 무적상태가 됨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10" y="316651"/>
            <a:ext cx="3699683" cy="27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535" y="42279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535" y="422790"/>
            <a:ext cx="10515600" cy="5978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smtClean="0"/>
              <a:t>공격은 도망가거나 텔레포트를 이용해서 회피 가능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</a:t>
            </a:r>
            <a:r>
              <a:rPr lang="ko-KR" altLang="en-US" sz="1800" smtClean="0"/>
              <a:t>일반 공격 외에도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수리검 날리기같은 기술이 있음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 smtClean="0"/>
              <a:t>특수 기술도 사용가능</a:t>
            </a:r>
            <a:r>
              <a:rPr lang="en-US" altLang="ko-KR" sz="1800" smtClean="0"/>
              <a:t>. </a:t>
            </a:r>
            <a:r>
              <a:rPr lang="ko-KR" altLang="en-US" sz="1800" smtClean="0"/>
              <a:t>시전 시 무적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79" y="492082"/>
            <a:ext cx="2394036" cy="1347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5" y="2175433"/>
            <a:ext cx="3186951" cy="1844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98" y="3657600"/>
            <a:ext cx="3752978" cy="21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18825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24"/>
                <a:gridCol w="92366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개발 일정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리소스 수집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전체적인 게임 기획 재점검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캐릭터 움직임 구현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배경 그리기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일반 공격</a:t>
                      </a:r>
                      <a:r>
                        <a:rPr lang="ko-KR" altLang="en-US" baseline="0" smtClean="0"/>
                        <a:t> 및 콤보 공격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충돌처리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특수 기술들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체력 바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수치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사운드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피격 이미지 구현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테스트 및 버그 수정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기획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NDS</a:t>
            </a:r>
            <a:r>
              <a:rPr lang="ko-KR" altLang="en-US" sz="2000" smtClean="0"/>
              <a:t>게임 </a:t>
            </a:r>
            <a:r>
              <a:rPr lang="en-US" altLang="ko-KR" sz="2000" smtClean="0"/>
              <a:t>Naruto Shippūden: Naruto vs. Sasuke</a:t>
            </a:r>
            <a:r>
              <a:rPr lang="ko-KR" altLang="en-US" sz="2000" smtClean="0"/>
              <a:t>의 리소스 차용</a:t>
            </a:r>
            <a:r>
              <a:rPr lang="en-US" altLang="ko-KR" sz="2000" smtClean="0"/>
              <a:t>. </a:t>
            </a:r>
            <a:r>
              <a:rPr lang="ko-KR" altLang="en-US" sz="2000" smtClean="0"/>
              <a:t>몇몇 캐릭터의 리소스만 뽑아서 </a:t>
            </a:r>
            <a:r>
              <a:rPr lang="en-US" altLang="ko-KR" sz="2000" smtClean="0"/>
              <a:t>2D </a:t>
            </a:r>
            <a:r>
              <a:rPr lang="ko-KR" altLang="en-US" sz="2000" smtClean="0"/>
              <a:t>격투게임으로 재탄생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기본적으로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가지 캐릭터는 구현 완성해야함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 후 여유가 된다면 맨 처음 화면에 캐릭터를 고를 수 있는 시스템 구현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격투게임은 충돌처리가 어려울거 같아</a:t>
            </a:r>
            <a:r>
              <a:rPr lang="en-US" altLang="ko-KR" sz="2000" smtClean="0"/>
              <a:t> </a:t>
            </a:r>
            <a:r>
              <a:rPr lang="ko-KR" altLang="en-US" sz="2000" smtClean="0"/>
              <a:t>고민하였지만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위의 </a:t>
            </a:r>
            <a:r>
              <a:rPr lang="en-US" altLang="ko-KR" sz="2000" smtClean="0"/>
              <a:t>NDS</a:t>
            </a:r>
            <a:r>
              <a:rPr lang="ko-KR" altLang="en-US" sz="2000" smtClean="0"/>
              <a:t>게임의 리소스로 구현할 수 있는 게임은 충돌처리가 단순하다고 판단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한 키보드에서 </a:t>
            </a:r>
            <a:r>
              <a:rPr lang="en-US" altLang="ko-KR" sz="2000" smtClean="0"/>
              <a:t>2</a:t>
            </a:r>
            <a:r>
              <a:rPr lang="ko-KR" altLang="en-US" sz="2000" smtClean="0"/>
              <a:t>명의 플레이어가 서로 싸우는 플레이 방식은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딱 우리세대의 초등학교 시절 했었던</a:t>
            </a:r>
            <a:r>
              <a:rPr lang="en-US" altLang="ko-KR" sz="2000" smtClean="0"/>
              <a:t>, </a:t>
            </a:r>
            <a:r>
              <a:rPr lang="ko-KR" altLang="en-US" sz="2000" smtClean="0"/>
              <a:t>플래시게임 감성을 제데로 저격한다고 판단</a:t>
            </a:r>
            <a:r>
              <a:rPr lang="en-US" altLang="ko-KR" sz="2000" smtClean="0"/>
              <a:t>. </a:t>
            </a:r>
            <a:r>
              <a:rPr lang="ko-KR" altLang="en-US" sz="2000" smtClean="0"/>
              <a:t>열심히 완성해보이겠음</a:t>
            </a:r>
            <a:r>
              <a:rPr lang="en-US" altLang="ko-KR" sz="200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212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격투 게임</vt:lpstr>
      <vt:lpstr>PowerPoint 프레젠테이션</vt:lpstr>
      <vt:lpstr>PowerPoint 프레젠테이션</vt:lpstr>
      <vt:lpstr>PowerPoint 프레젠테이션</vt:lpstr>
      <vt:lpstr>게임 기획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격투 게임</dc:title>
  <dc:creator>Microsoft 계정</dc:creator>
  <cp:lastModifiedBy>Microsoft 계정</cp:lastModifiedBy>
  <cp:revision>5</cp:revision>
  <dcterms:created xsi:type="dcterms:W3CDTF">2023-10-15T10:15:16Z</dcterms:created>
  <dcterms:modified xsi:type="dcterms:W3CDTF">2023-10-15T11:35:01Z</dcterms:modified>
</cp:coreProperties>
</file>