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9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0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6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1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E683-8222-4E67-9AA9-50C0BDA0C5E2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51C3-D19E-4E69-8862-5D349B738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6093" y="2533894"/>
            <a:ext cx="9712570" cy="1325563"/>
          </a:xfrm>
        </p:spPr>
        <p:txBody>
          <a:bodyPr>
            <a:noAutofit/>
          </a:bodyPr>
          <a:lstStyle/>
          <a:p>
            <a:r>
              <a:rPr lang="en-US" altLang="ko-KR" sz="5400" b="1" smtClean="0"/>
              <a:t>2D </a:t>
            </a:r>
            <a:r>
              <a:rPr lang="ko-KR" altLang="en-US" sz="5400" b="1" smtClean="0"/>
              <a:t>게임 프로그래밍 최종 발표</a:t>
            </a:r>
            <a:endParaRPr lang="ko-KR" altLang="en-US" sz="5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771" y="4152533"/>
            <a:ext cx="3094892" cy="1204912"/>
          </a:xfrm>
        </p:spPr>
        <p:txBody>
          <a:bodyPr/>
          <a:lstStyle/>
          <a:p>
            <a:endParaRPr lang="en-US" altLang="ko-KR" smtClean="0"/>
          </a:p>
          <a:p>
            <a:pPr marL="0" indent="0">
              <a:buNone/>
            </a:pPr>
            <a:r>
              <a:rPr lang="ko-KR" altLang="en-US" sz="1600" smtClean="0"/>
              <a:t>게임공학과 </a:t>
            </a:r>
            <a:r>
              <a:rPr lang="en-US" altLang="ko-KR" sz="1600" smtClean="0"/>
              <a:t>2019180035 </a:t>
            </a:r>
            <a:r>
              <a:rPr lang="ko-KR" altLang="en-US" sz="1600" smtClean="0"/>
              <a:t>임기준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834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27416"/>
              </p:ext>
            </p:extLst>
          </p:nvPr>
        </p:nvGraphicFramePr>
        <p:xfrm>
          <a:off x="822516" y="257167"/>
          <a:ext cx="10577384" cy="6300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346"/>
                <a:gridCol w="2644346"/>
                <a:gridCol w="2644346"/>
                <a:gridCol w="2644346"/>
              </a:tblGrid>
              <a:tr h="486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내용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목표 범위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실제 개발 완료 범위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진척도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맵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여러 종류의 지형을 가진 맵 구현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smtClean="0"/>
                        <a:t>평지의</a:t>
                      </a:r>
                      <a:r>
                        <a:rPr lang="en-US" altLang="ko-KR" sz="1200" baseline="0" smtClean="0"/>
                        <a:t> 3</a:t>
                      </a:r>
                      <a:r>
                        <a:rPr lang="ko-KR" altLang="en-US" sz="1200" baseline="0" smtClean="0"/>
                        <a:t>종류 맵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 50%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캐릭터 컨트롤러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좌우이동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텔레포트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점프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좌우이동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딜레이가 있는 </a:t>
                      </a:r>
                      <a:r>
                        <a:rPr lang="en-US" altLang="ko-KR" sz="1200" smtClean="0"/>
                        <a:t>8</a:t>
                      </a:r>
                      <a:r>
                        <a:rPr lang="ko-KR" altLang="en-US" sz="1200" smtClean="0"/>
                        <a:t>방향 텔레포트와 점프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캐릭터 공격 기술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일반 공격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스킬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투척 공격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일정 시간 안에 연속으로 시전</a:t>
                      </a:r>
                      <a:r>
                        <a:rPr lang="ko-KR" altLang="en-US" sz="1200" baseline="0" smtClean="0"/>
                        <a:t> 시 더 강해지는 일반 공격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수리검 투척</a:t>
                      </a:r>
                      <a:r>
                        <a:rPr lang="en-US" altLang="ko-KR" sz="1200" baseline="0" smtClean="0"/>
                        <a:t>, 2</a:t>
                      </a:r>
                      <a:r>
                        <a:rPr lang="ko-KR" altLang="en-US" sz="1200" baseline="0" smtClean="0"/>
                        <a:t>가지의 특수 스킬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캐릭터 피격 모션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일반 피격 모션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강한 피격 모션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일반 피격 모션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강한 피격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모델링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r>
                        <a:rPr lang="ko-KR" altLang="en-US" sz="1600" smtClean="0"/>
                        <a:t>종류의 캐릭터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플레이 가능한 </a:t>
                      </a:r>
                      <a:r>
                        <a:rPr lang="en-US" altLang="ko-KR" sz="1200" smtClean="0"/>
                        <a:t>3</a:t>
                      </a:r>
                      <a:r>
                        <a:rPr lang="ko-KR" altLang="en-US" sz="1200" smtClean="0"/>
                        <a:t>종류의 캐릭터</a:t>
                      </a:r>
                      <a:r>
                        <a:rPr lang="en-US" altLang="ko-KR" sz="1200" smtClean="0"/>
                        <a:t>, 3</a:t>
                      </a:r>
                      <a:r>
                        <a:rPr lang="ko-KR" altLang="en-US" sz="1200" smtClean="0"/>
                        <a:t>종류의 </a:t>
                      </a:r>
                      <a:r>
                        <a:rPr lang="en-US" altLang="ko-KR" sz="1200" smtClean="0"/>
                        <a:t>AI </a:t>
                      </a:r>
                      <a:r>
                        <a:rPr lang="ko-KR" altLang="en-US" sz="1200" smtClean="0"/>
                        <a:t>캐릭터</a:t>
                      </a:r>
                      <a:r>
                        <a:rPr lang="en-US" altLang="ko-KR" sz="1200" baseline="0" smtClean="0"/>
                        <a:t> 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애니메이션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모든 컨트롤러에 대한 애니메이션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Idle,</a:t>
                      </a:r>
                      <a:r>
                        <a:rPr lang="en-US" altLang="ko-KR" sz="1200" baseline="0" smtClean="0"/>
                        <a:t> Run, Jump, Teleport, 2</a:t>
                      </a:r>
                      <a:r>
                        <a:rPr lang="ko-KR" altLang="en-US" sz="1200" baseline="0" smtClean="0"/>
                        <a:t>가지 </a:t>
                      </a:r>
                      <a:r>
                        <a:rPr lang="en-US" altLang="ko-KR" sz="1200" baseline="0" smtClean="0"/>
                        <a:t>Hit motion, 2</a:t>
                      </a:r>
                      <a:r>
                        <a:rPr lang="ko-KR" altLang="en-US" sz="1200" baseline="0" smtClean="0"/>
                        <a:t>가지 </a:t>
                      </a:r>
                      <a:r>
                        <a:rPr lang="en-US" altLang="ko-KR" sz="1200" baseline="0" smtClean="0"/>
                        <a:t>Skill motion, 2</a:t>
                      </a:r>
                      <a:r>
                        <a:rPr lang="ko-KR" altLang="en-US" sz="1200" baseline="0" smtClean="0"/>
                        <a:t>가지 투척 모션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승리모션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패배모션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타이틀 화면</a:t>
                      </a:r>
                      <a:r>
                        <a:rPr lang="en-US" altLang="ko-KR" sz="1200" baseline="0" smtClean="0"/>
                        <a:t>, 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게임 모드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인용</a:t>
                      </a:r>
                      <a:r>
                        <a:rPr lang="en-US" altLang="ko-KR" sz="1600" smtClean="0"/>
                        <a:t>, 2</a:t>
                      </a:r>
                      <a:r>
                        <a:rPr lang="ko-KR" altLang="en-US" sz="1600" smtClean="0"/>
                        <a:t>인용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3</a:t>
                      </a:r>
                      <a:r>
                        <a:rPr lang="ko-KR" altLang="en-US" sz="1200" smtClean="0"/>
                        <a:t> 라운드의 </a:t>
                      </a:r>
                      <a:r>
                        <a:rPr lang="en-US" altLang="ko-KR" sz="1200" smtClean="0"/>
                        <a:t>AI</a:t>
                      </a:r>
                      <a:r>
                        <a:rPr lang="ko-KR" altLang="en-US" sz="1200" smtClean="0"/>
                        <a:t>를 상대하는 </a:t>
                      </a:r>
                      <a:r>
                        <a:rPr lang="en-US" altLang="ko-KR" sz="1200" smtClean="0"/>
                        <a:t>1</a:t>
                      </a:r>
                      <a:r>
                        <a:rPr lang="ko-KR" altLang="en-US" sz="1200" smtClean="0"/>
                        <a:t>인용 모드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하나의 컴퓨터에서 </a:t>
                      </a:r>
                      <a:r>
                        <a:rPr lang="en-US" altLang="ko-KR" sz="1200" smtClean="0"/>
                        <a:t>pvp </a:t>
                      </a:r>
                      <a:r>
                        <a:rPr lang="ko-KR" altLang="en-US" sz="1200" smtClean="0"/>
                        <a:t>형식의 </a:t>
                      </a:r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인용 모드 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AI </a:t>
                      </a:r>
                      <a:r>
                        <a:rPr lang="ko-KR" altLang="en-US" sz="1600" smtClean="0"/>
                        <a:t>난이도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Round 1, 2, 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Round</a:t>
                      </a:r>
                      <a:r>
                        <a:rPr lang="en-US" altLang="ko-KR" sz="1200" baseline="0" smtClean="0"/>
                        <a:t> 1, 2, 3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  <a:tr h="576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사운드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배경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공격 및 스킬 시전</a:t>
                      </a:r>
                      <a:r>
                        <a:rPr lang="en-US" altLang="ko-KR" sz="1600" baseline="0" smtClean="0"/>
                        <a:t>, </a:t>
                      </a:r>
                      <a:r>
                        <a:rPr lang="ko-KR" altLang="en-US" sz="1600" baseline="0" smtClean="0"/>
                        <a:t>피격</a:t>
                      </a:r>
                      <a:r>
                        <a:rPr lang="en-US" altLang="ko-KR" sz="1600" baseline="0" smtClean="0"/>
                        <a:t>, </a:t>
                      </a:r>
                      <a:r>
                        <a:rPr lang="ko-KR" altLang="en-US" sz="1600" baseline="0" smtClean="0"/>
                        <a:t>스킬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타이틀 및 선택 창 </a:t>
                      </a:r>
                      <a:r>
                        <a:rPr lang="en-US" altLang="ko-KR" sz="1200" smtClean="0"/>
                        <a:t>bgm, 3</a:t>
                      </a:r>
                      <a:r>
                        <a:rPr lang="ko-KR" altLang="en-US" sz="1200" smtClean="0"/>
                        <a:t>종류의 맵 </a:t>
                      </a:r>
                      <a:r>
                        <a:rPr lang="en-US" altLang="ko-KR" sz="1200" smtClean="0"/>
                        <a:t>bgm,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승리 및 패배시의 </a:t>
                      </a:r>
                      <a:r>
                        <a:rPr lang="en-US" altLang="ko-KR" sz="1200" baseline="0" smtClean="0"/>
                        <a:t>bgm, </a:t>
                      </a:r>
                      <a:r>
                        <a:rPr lang="ko-KR" altLang="en-US" sz="1200" baseline="0" smtClean="0"/>
                        <a:t>각 캐릭터 별 </a:t>
                      </a:r>
                      <a:r>
                        <a:rPr lang="en-US" altLang="ko-KR" sz="1200" baseline="0" smtClean="0"/>
                        <a:t>2</a:t>
                      </a:r>
                      <a:r>
                        <a:rPr lang="ko-KR" altLang="en-US" sz="1200" baseline="0" smtClean="0"/>
                        <a:t>가지의 피격사운드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공격 사운드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스킬 사운드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100%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3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6468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0" y="328656"/>
            <a:ext cx="11041539" cy="2724064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68082"/>
              </p:ext>
            </p:extLst>
          </p:nvPr>
        </p:nvGraphicFramePr>
        <p:xfrm>
          <a:off x="2089665" y="315806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커밋 횟수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Oct 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Oct 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Oct 29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</a:t>
                      </a:r>
                      <a:r>
                        <a:rPr lang="en-US" altLang="ko-KR" baseline="0" smtClean="0"/>
                        <a:t> of Nov 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Nov 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Nov 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Nov 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Week of Dec 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274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 최종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2023-12-04T11:52:49Z</dcterms:created>
  <dcterms:modified xsi:type="dcterms:W3CDTF">2023-12-04T15:45:54Z</dcterms:modified>
</cp:coreProperties>
</file>