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376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9DB1-8A4F-E748-ABA8-F6B840199497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7CC0-8EBB-A744-B1AC-ABA14E55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7CC0-8EBB-A744-B1AC-ABA14E5575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00486" y="5382500"/>
            <a:ext cx="4894574" cy="587023"/>
          </a:xfrm>
        </p:spPr>
        <p:txBody>
          <a:bodyPr>
            <a:no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Drew Sears and Dane Larson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21432410">
            <a:off x="2783626" y="3934300"/>
            <a:ext cx="6512531" cy="1061330"/>
          </a:xfrm>
        </p:spPr>
        <p:txBody>
          <a:bodyPr>
            <a:scene3d>
              <a:camera prst="perspectiveHeroicExtremeLeftFacing"/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0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BROUGHT TO YOU BY</a:t>
            </a:r>
            <a:endParaRPr lang="en-US" sz="40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 rot="20795953">
            <a:off x="254169" y="414482"/>
            <a:ext cx="517024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ibl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ALIEN</a:t>
            </a:r>
            <a:r>
              <a:rPr lang="en-US" sz="8800" b="1" cap="all" dirty="0" smtClean="0">
                <a:ln w="0"/>
                <a:solidFill>
                  <a:srgbClr val="3366FF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88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VS.</a:t>
            </a:r>
          </a:p>
          <a:p>
            <a:pPr algn="ctr"/>
            <a:r>
              <a:rPr lang="en-US" sz="8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endParaRPr lang="en-US" sz="88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4496" b="10087"/>
          <a:stretch/>
        </p:blipFill>
        <p:spPr>
          <a:xfrm>
            <a:off x="0" y="3776250"/>
            <a:ext cx="3747363" cy="2479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930" y="556752"/>
            <a:ext cx="3001130" cy="19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50" accel="5000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50" accel="5000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1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4726"/>
            <a:ext cx="7924800" cy="1143000"/>
          </a:xfrm>
        </p:spPr>
        <p:txBody>
          <a:bodyPr/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558ED5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The  Requirements</a:t>
            </a:r>
            <a:r>
              <a:rPr lang="en-US" sz="3600" dirty="0" smtClean="0">
                <a:solidFill>
                  <a:srgbClr val="558ED5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 </a:t>
            </a:r>
            <a:endParaRPr lang="en-US" sz="3600" dirty="0">
              <a:solidFill>
                <a:srgbClr val="558ED5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72871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Alien </a:t>
            </a:r>
            <a:r>
              <a:rPr lang="en-US" sz="2800" dirty="0" err="1" smtClean="0">
                <a:solidFill>
                  <a:srgbClr val="FFFFFF"/>
                </a:solidFill>
              </a:rPr>
              <a:t>vs</a:t>
            </a:r>
            <a:r>
              <a:rPr lang="en-US" sz="2800" dirty="0" smtClean="0">
                <a:solidFill>
                  <a:srgbClr val="FFFFFF"/>
                </a:solidFill>
              </a:rPr>
              <a:t> You Requirements: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Having the story line flow from the different options in game.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Giving the gamer logical options to proceed through the game.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Having the game be challenging so the gamer is engaged.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Alien </a:t>
            </a:r>
            <a:r>
              <a:rPr lang="en-US" sz="2800" dirty="0" err="1" smtClean="0">
                <a:solidFill>
                  <a:srgbClr val="FFFFFF"/>
                </a:solidFill>
              </a:rPr>
              <a:t>vs</a:t>
            </a:r>
            <a:r>
              <a:rPr lang="en-US" sz="2800" dirty="0" smtClean="0">
                <a:solidFill>
                  <a:srgbClr val="FFFFFF"/>
                </a:solidFill>
              </a:rPr>
              <a:t> You Code Requirements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Headers.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Switch statements to give the user the options to chose from.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Functions, many many functions.</a:t>
            </a:r>
          </a:p>
          <a:p>
            <a:pPr lvl="1"/>
            <a:endParaRPr lang="en-US" sz="2400" dirty="0" smtClean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63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66417"/>
            <a:ext cx="8149754" cy="49101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Knowing where to start the project.</a:t>
            </a:r>
          </a:p>
          <a:p>
            <a:pPr lvl="1"/>
            <a:r>
              <a:rPr lang="en-US" sz="2400" dirty="0" smtClean="0"/>
              <a:t>When looking at this project as a whole, it can be quite daunting. There are so many moving parts.</a:t>
            </a:r>
          </a:p>
          <a:p>
            <a:r>
              <a:rPr lang="en-US" sz="2400" dirty="0" smtClean="0"/>
              <a:t>Keeping the main </a:t>
            </a:r>
            <a:r>
              <a:rPr lang="en-US" sz="2400" dirty="0" err="1" smtClean="0"/>
              <a:t>cpp</a:t>
            </a:r>
            <a:r>
              <a:rPr lang="en-US" sz="2400" dirty="0"/>
              <a:t> </a:t>
            </a:r>
            <a:r>
              <a:rPr lang="en-US" sz="2400" dirty="0" smtClean="0"/>
              <a:t>clean.</a:t>
            </a:r>
          </a:p>
          <a:p>
            <a:pPr lvl="1"/>
            <a:r>
              <a:rPr lang="en-US" sz="2400" dirty="0" smtClean="0"/>
              <a:t>We wanted to have our main source code be clean and easily read.</a:t>
            </a:r>
          </a:p>
          <a:p>
            <a:r>
              <a:rPr lang="en-US" sz="2400" dirty="0" smtClean="0"/>
              <a:t>Keeping the headers and main organized.</a:t>
            </a:r>
          </a:p>
          <a:p>
            <a:pPr lvl="1"/>
            <a:r>
              <a:rPr lang="en-US" sz="2400" dirty="0" smtClean="0"/>
              <a:t>For coding purposes, it easier to know where we were at in the story, jumping back and forth between the headers and main.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24726"/>
            <a:ext cx="7924800" cy="1143000"/>
          </a:xfrm>
        </p:spPr>
        <p:txBody>
          <a:bodyPr/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558ED5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The Challenges</a:t>
            </a:r>
            <a:r>
              <a:rPr lang="en-US" sz="3600" dirty="0" smtClean="0">
                <a:solidFill>
                  <a:srgbClr val="558ED5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 </a:t>
            </a:r>
            <a:endParaRPr lang="en-US" sz="3600" dirty="0">
              <a:solidFill>
                <a:srgbClr val="558ED5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87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cap="none" spc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558ED5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Solutions</a:t>
            </a:r>
            <a:endParaRPr lang="en-US" sz="7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558ED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Drawing it out.</a:t>
            </a:r>
          </a:p>
          <a:p>
            <a:pPr lvl="1"/>
            <a:r>
              <a:rPr lang="en-US" sz="2400" dirty="0" smtClean="0"/>
              <a:t>We took it to the white board. Literally drawing out every option that could happen.</a:t>
            </a:r>
          </a:p>
          <a:p>
            <a:r>
              <a:rPr lang="en-US" sz="2400" dirty="0" smtClean="0"/>
              <a:t>Chopping up the project into manageable segments</a:t>
            </a:r>
          </a:p>
          <a:p>
            <a:pPr lvl="1"/>
            <a:r>
              <a:rPr lang="en-US" sz="2400" dirty="0" smtClean="0"/>
              <a:t>Dividing the work between the two of us really helped and splitting it from there into further pieces.</a:t>
            </a:r>
          </a:p>
          <a:p>
            <a:r>
              <a:rPr lang="en-US" sz="2400" dirty="0" smtClean="0"/>
              <a:t>Categorizing the Headers</a:t>
            </a:r>
          </a:p>
          <a:p>
            <a:pPr lvl="1"/>
            <a:r>
              <a:rPr lang="en-US" sz="2400" dirty="0" smtClean="0"/>
              <a:t>We made Dialogue, Death and Menus headers.</a:t>
            </a:r>
          </a:p>
          <a:p>
            <a:r>
              <a:rPr lang="en-US" sz="2400" dirty="0" smtClean="0"/>
              <a:t>Well-commented code when working separately.</a:t>
            </a:r>
          </a:p>
        </p:txBody>
      </p:sp>
    </p:spTree>
    <p:extLst>
      <p:ext uri="{BB962C8B-B14F-4D97-AF65-F5344CB8AC3E}">
        <p14:creationId xmlns:p14="http://schemas.microsoft.com/office/powerpoint/2010/main" val="51254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558ED5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Cool Factor</a:t>
            </a:r>
            <a:endParaRPr lang="en-US" sz="8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558ED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Aliens are pretty darn cool…</a:t>
            </a:r>
          </a:p>
          <a:p>
            <a:r>
              <a:rPr lang="en-US" sz="2400" dirty="0" smtClean="0"/>
              <a:t>This game is one of the hardest games you will ever play in your life…</a:t>
            </a:r>
          </a:p>
          <a:p>
            <a:r>
              <a:rPr lang="en-US" sz="2400" dirty="0" smtClean="0"/>
              <a:t>Seriously it is actually really hard to win.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5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32945">
            <a:off x="-14795" y="2720626"/>
            <a:ext cx="7924800" cy="1143000"/>
          </a:xfrm>
        </p:spPr>
        <p:txBody>
          <a:bodyPr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558ED5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Time for the Demo!</a:t>
            </a:r>
            <a:endParaRPr lang="en-US" sz="7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558ED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25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872</TotalTime>
  <Words>272</Words>
  <Application>Microsoft Macintosh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BROUGHT TO YOU BY</vt:lpstr>
      <vt:lpstr>The  Requirements </vt:lpstr>
      <vt:lpstr>The Challenges </vt:lpstr>
      <vt:lpstr>The Solutions</vt:lpstr>
      <vt:lpstr>Cool Factor</vt:lpstr>
      <vt:lpstr>Time for the Demo!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of the doom Presents</dc:title>
  <dc:creator>Dane G. Larson</dc:creator>
  <cp:lastModifiedBy>Dane G. Larson</cp:lastModifiedBy>
  <cp:revision>24</cp:revision>
  <dcterms:created xsi:type="dcterms:W3CDTF">2014-05-12T05:34:14Z</dcterms:created>
  <dcterms:modified xsi:type="dcterms:W3CDTF">2014-12-09T20:59:24Z</dcterms:modified>
</cp:coreProperties>
</file>