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819A-DC03-4865-B748-D74BC32D6DB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FC36-138A-421C-A319-DD55B2EF1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39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819A-DC03-4865-B748-D74BC32D6DB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FC36-138A-421C-A319-DD55B2EF1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0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819A-DC03-4865-B748-D74BC32D6DB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FC36-138A-421C-A319-DD55B2EF1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8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819A-DC03-4865-B748-D74BC32D6DB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FC36-138A-421C-A319-DD55B2EF1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2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819A-DC03-4865-B748-D74BC32D6DB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FC36-138A-421C-A319-DD55B2EF1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819A-DC03-4865-B748-D74BC32D6DB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FC36-138A-421C-A319-DD55B2EF1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2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819A-DC03-4865-B748-D74BC32D6DB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FC36-138A-421C-A319-DD55B2EF1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2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819A-DC03-4865-B748-D74BC32D6DB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FC36-138A-421C-A319-DD55B2EF1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9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819A-DC03-4865-B748-D74BC32D6DB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FC36-138A-421C-A319-DD55B2EF1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3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819A-DC03-4865-B748-D74BC32D6DB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FC36-138A-421C-A319-DD55B2EF1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1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819A-DC03-4865-B748-D74BC32D6DB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FC36-138A-421C-A319-DD55B2EF1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3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5819A-DC03-4865-B748-D74BC32D6DB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EFC36-138A-421C-A319-DD55B2EF1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5/56/Northwestern_University_seal.svg/1200px-Northwestern_University_seal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breakinoutfestival.com/wp-content/uploads/2017/07/Excellent-Loyola-University-Chicago-Logo-32-In-Designer-Logos-with-Loyola-University-Chicago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981200"/>
            <a:ext cx="334676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59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McMaster-Carr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Lascar</dc:creator>
  <cp:lastModifiedBy>Daniel Lascar</cp:lastModifiedBy>
  <cp:revision>1</cp:revision>
  <dcterms:created xsi:type="dcterms:W3CDTF">2018-01-13T22:41:17Z</dcterms:created>
  <dcterms:modified xsi:type="dcterms:W3CDTF">2018-01-13T22:46:55Z</dcterms:modified>
</cp:coreProperties>
</file>