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0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1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0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2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3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7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8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8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7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8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6D98-EB9E-4344-96E3-EFC2FC62418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5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B6D98-EB9E-4344-96E3-EFC2FC624183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F5DD-D46E-4E81-B543-EC90D6C6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57352" y="1226355"/>
            <a:ext cx="7956024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isOnList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){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State must be IL ... does not work for any other state residence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   if not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illinois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then throw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if person is 65 or older they are automatically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eleigible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 testing (return true)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if person has a job of "Grocery", "Health Care" or "First Responder" and level=1 return true;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if person has job of "Retail",  or "Cook" and level=2 then return true;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However if age is &lt; 16 they are not </a:t>
            </a:r>
            <a:r>
              <a:rPr kumimoji="0" lang="en-US" altLang="en-US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elegible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 level 1 or level 2 testing regardless of what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     job they indicated (return false)</a:t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"IL"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(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"Grocery"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||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"Health Care"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||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"First Responder"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) 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return 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}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(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"Retail"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||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"Cook"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) 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return 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"Error:"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is not valid"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0317" y="210207"/>
            <a:ext cx="8387232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Suppose you have been given the following code in the  class </a:t>
            </a:r>
            <a:r>
              <a:rPr lang="en-US" sz="2000" dirty="0" err="1" smtClean="0"/>
              <a:t>PersonVacinate</a:t>
            </a:r>
            <a:r>
              <a:rPr lang="en-US" sz="2000" dirty="0" smtClean="0"/>
              <a:t>() </a:t>
            </a:r>
          </a:p>
          <a:p>
            <a:r>
              <a:rPr lang="en-US" sz="2000" dirty="0"/>
              <a:t> (</a:t>
            </a:r>
            <a:r>
              <a:rPr lang="en-US" sz="2000" dirty="0" smtClean="0"/>
              <a:t>The complete </a:t>
            </a:r>
            <a:r>
              <a:rPr lang="en-US" sz="2000" dirty="0" smtClean="0"/>
              <a:t>class code </a:t>
            </a:r>
            <a:r>
              <a:rPr lang="en-US" sz="2000" dirty="0" smtClean="0"/>
              <a:t>for this class is attached to the question)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6464" y="1104619"/>
            <a:ext cx="3947336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Part 1 - Testing a Java with JUnit5</a:t>
            </a:r>
          </a:p>
          <a:p>
            <a:pPr marL="342900" indent="-342900">
              <a:buAutoNum type="arabicPeriod"/>
            </a:pPr>
            <a:endParaRPr lang="en-US" sz="1600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297650"/>
              </p:ext>
            </p:extLst>
          </p:nvPr>
        </p:nvGraphicFramePr>
        <p:xfrm>
          <a:off x="3566511" y="5621721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2112819718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2001020989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4054270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DefectId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Remediation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54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69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188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755248" y="2700532"/>
            <a:ext cx="3579036" cy="375487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Write a complete set of tests to completely test </a:t>
            </a:r>
            <a:r>
              <a:rPr lang="en-US" sz="1400" dirty="0" smtClean="0"/>
              <a:t>the </a:t>
            </a:r>
            <a:r>
              <a:rPr lang="en-US" sz="1400" dirty="0" err="1" smtClean="0"/>
              <a:t>isOnList</a:t>
            </a:r>
            <a:r>
              <a:rPr lang="en-US" sz="1400" dirty="0" smtClean="0"/>
              <a:t> method of the </a:t>
            </a:r>
            <a:r>
              <a:rPr lang="en-US" sz="1400" dirty="0" err="1" smtClean="0"/>
              <a:t>PersonVacinate</a:t>
            </a:r>
            <a:r>
              <a:rPr lang="en-US" sz="1400" dirty="0" smtClean="0"/>
              <a:t>() class</a:t>
            </a:r>
            <a:endParaRPr lang="en-US" sz="1400" dirty="0" smtClean="0"/>
          </a:p>
          <a:p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CLEARLY comment and explain each test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Upload the MTAnswerSheet</a:t>
            </a:r>
            <a:r>
              <a:rPr lang="en-US" sz="1400" dirty="0" smtClean="0"/>
              <a:t>.docx with</a:t>
            </a:r>
            <a:endParaRPr lang="en-US" sz="1400" dirty="0" smtClean="0"/>
          </a:p>
          <a:p>
            <a:pPr marL="800100" lvl="1" indent="-342900">
              <a:buAutoNum type="arabicPeriod"/>
            </a:pPr>
            <a:r>
              <a:rPr lang="en-US" sz="1400" dirty="0" smtClean="0"/>
              <a:t>Attach </a:t>
            </a:r>
            <a:r>
              <a:rPr lang="en-US" sz="1400" dirty="0" smtClean="0"/>
              <a:t>a screen shot showing all the tests run successfully. </a:t>
            </a:r>
            <a:endParaRPr lang="en-US" sz="1400" dirty="0" smtClean="0"/>
          </a:p>
          <a:p>
            <a:pPr marL="800100" lvl="1" indent="-342900">
              <a:buAutoNum type="arabicPeriod"/>
            </a:pPr>
            <a:r>
              <a:rPr lang="en-US" sz="1400" dirty="0" smtClean="0"/>
              <a:t>Past the test code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Past the </a:t>
            </a:r>
            <a:r>
              <a:rPr lang="en-US" sz="1400" dirty="0" err="1" smtClean="0"/>
              <a:t>cisOnList</a:t>
            </a:r>
            <a:r>
              <a:rPr lang="en-US" sz="1400" dirty="0" smtClean="0"/>
              <a:t> final code</a:t>
            </a:r>
            <a:endParaRPr lang="en-US" sz="1400" dirty="0" smtClean="0"/>
          </a:p>
          <a:p>
            <a:pPr marL="800100" lvl="1" indent="-342900">
              <a:buAutoNum type="arabicPeriod"/>
            </a:pPr>
            <a:r>
              <a:rPr lang="en-US" sz="1400" dirty="0" smtClean="0"/>
              <a:t>Include a bug report and Indicate either:</a:t>
            </a:r>
          </a:p>
          <a:p>
            <a:pPr marL="1257300" lvl="2" indent="-342900">
              <a:buAutoNum type="alphaLcPeriod"/>
            </a:pPr>
            <a:r>
              <a:rPr lang="en-US" sz="1400" dirty="0" smtClean="0"/>
              <a:t>No bugs found</a:t>
            </a:r>
          </a:p>
          <a:p>
            <a:pPr marL="1257300" lvl="2" indent="-342900">
              <a:buAutoNum type="alphaLcPeriod"/>
            </a:pPr>
            <a:r>
              <a:rPr lang="en-US" sz="1400" dirty="0" smtClean="0"/>
              <a:t>A defect report that </a:t>
            </a:r>
            <a:r>
              <a:rPr lang="en-US" sz="1400" dirty="0" smtClean="0"/>
              <a:t>describes the issue and how you fixed it (remediation)</a:t>
            </a:r>
            <a:r>
              <a:rPr lang="en-US" sz="1400" dirty="0"/>
              <a:t> </a:t>
            </a:r>
            <a:r>
              <a:rPr lang="en-US" sz="1400" dirty="0" smtClean="0"/>
              <a:t>+ your corrected code</a:t>
            </a:r>
            <a:r>
              <a:rPr lang="en-US" sz="1400" dirty="0" smtClean="0"/>
              <a:t>  </a:t>
            </a:r>
            <a:endParaRPr lang="en-US" sz="14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525408" y="4610583"/>
            <a:ext cx="1854724" cy="101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0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9400" y="193050"/>
            <a:ext cx="8636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canAddAStudent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maxClassSize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reservedSlots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an array of student names in the class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  E.g.,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['Susan', 'Sam', 'Sally' ];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maxClassSize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-&gt; The largest a class can hold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   e.g.,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maxClassSize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reservedSlots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 The number of slots reserved for 'special' cases;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   So the effective class size is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maxClassSize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reservedSlots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   For example if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maxClassSize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reserverSlots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         then you cannot put more than 8 students in the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   The length of the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will tell you how many students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   are already in the class.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Return true - if can add another student to the class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Return false - if the class is full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Return -1 if input error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already 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Example 1 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has 9 student on it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maxClassSize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15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reservedSlots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      Then can add up to 13 students - return true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Example 2,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has 9 student on it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maxClassSize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10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reservedSlots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then cannot add any more students - return false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if (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reservedSlots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maxClassSize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-1;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let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effectiveClassSize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maxClassSize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reservedSlots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if ((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classList.length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+ 1 ) 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effectiveClassSize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 false;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true;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54900" y="193050"/>
            <a:ext cx="4356100" cy="16312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Part 2 - Testing a JavaScript function </a:t>
            </a:r>
            <a:r>
              <a:rPr lang="en-US" sz="2000" dirty="0" smtClean="0"/>
              <a:t>with </a:t>
            </a:r>
            <a:r>
              <a:rPr lang="en-US" sz="2000" dirty="0" err="1" smtClean="0"/>
              <a:t>Moca</a:t>
            </a:r>
            <a:r>
              <a:rPr lang="en-US" sz="2000" dirty="0" smtClean="0"/>
              <a:t> and </a:t>
            </a:r>
            <a:r>
              <a:rPr lang="en-US" sz="2000" dirty="0" smtClean="0"/>
              <a:t>Chai  (See MTclassScheduler.js attached to assignment).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507860" y="2980711"/>
            <a:ext cx="3579036" cy="35394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Write a complete set of tests to completely test this program</a:t>
            </a:r>
          </a:p>
          <a:p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CLEARLY comment and explain each test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Upload the MTAnswerSheet</a:t>
            </a:r>
            <a:r>
              <a:rPr lang="en-US" sz="1400" dirty="0" smtClean="0"/>
              <a:t>.docx with</a:t>
            </a:r>
            <a:endParaRPr lang="en-US" sz="1400" dirty="0" smtClean="0"/>
          </a:p>
          <a:p>
            <a:pPr marL="800100" lvl="1" indent="-342900">
              <a:buAutoNum type="arabicPeriod"/>
            </a:pPr>
            <a:r>
              <a:rPr lang="en-US" sz="1400" dirty="0" smtClean="0"/>
              <a:t>Attach </a:t>
            </a:r>
            <a:r>
              <a:rPr lang="en-US" sz="1400" dirty="0" smtClean="0"/>
              <a:t>a screen shot showing all the tests run successfully. </a:t>
            </a:r>
            <a:endParaRPr lang="en-US" sz="1400" dirty="0" smtClean="0"/>
          </a:p>
          <a:p>
            <a:pPr marL="800100" lvl="1" indent="-342900">
              <a:buAutoNum type="arabicPeriod"/>
            </a:pPr>
            <a:r>
              <a:rPr lang="en-US" sz="1400" dirty="0" smtClean="0"/>
              <a:t>Paste the test code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Paste the </a:t>
            </a:r>
            <a:r>
              <a:rPr lang="en-US" sz="1400" dirty="0" err="1" smtClean="0"/>
              <a:t>canAddStudent</a:t>
            </a:r>
            <a:r>
              <a:rPr lang="en-US" sz="1400" dirty="0" smtClean="0"/>
              <a:t> final code</a:t>
            </a:r>
            <a:endParaRPr lang="en-US" sz="1400" dirty="0" smtClean="0"/>
          </a:p>
          <a:p>
            <a:pPr marL="800100" lvl="1" indent="-342900">
              <a:buAutoNum type="arabicPeriod"/>
            </a:pPr>
            <a:r>
              <a:rPr lang="en-US" sz="1400" dirty="0" smtClean="0"/>
              <a:t>Include a bug report and Indicate either:</a:t>
            </a:r>
          </a:p>
          <a:p>
            <a:pPr marL="1257300" lvl="2" indent="-342900">
              <a:buAutoNum type="alphaLcPeriod"/>
            </a:pPr>
            <a:r>
              <a:rPr lang="en-US" sz="1400" dirty="0" smtClean="0"/>
              <a:t>No bugs found</a:t>
            </a:r>
          </a:p>
          <a:p>
            <a:pPr marL="1257300" lvl="2" indent="-342900">
              <a:buAutoNum type="alphaLcPeriod"/>
            </a:pPr>
            <a:r>
              <a:rPr lang="en-US" sz="1400" dirty="0" smtClean="0"/>
              <a:t>A defect report that </a:t>
            </a:r>
            <a:r>
              <a:rPr lang="en-US" sz="1400" dirty="0" smtClean="0"/>
              <a:t>describes the issue and how you fixed it (remediation)</a:t>
            </a:r>
            <a:r>
              <a:rPr lang="en-US" sz="1400" dirty="0"/>
              <a:t> </a:t>
            </a:r>
            <a:r>
              <a:rPr lang="en-US" sz="1400" dirty="0" smtClean="0"/>
              <a:t>+ your corrected code</a:t>
            </a:r>
            <a:r>
              <a:rPr lang="en-US" sz="1400" dirty="0" smtClean="0"/>
              <a:t>  </a:t>
            </a:r>
            <a:endParaRPr lang="en-US" sz="1400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617756"/>
              </p:ext>
            </p:extLst>
          </p:nvPr>
        </p:nvGraphicFramePr>
        <p:xfrm>
          <a:off x="2902927" y="5831934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2112819718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2001020989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4054270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DefectId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Remediation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54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69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18806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7714593" y="5468661"/>
            <a:ext cx="1665540" cy="363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14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492</Words>
  <Application>Microsoft Office PowerPoint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18</cp:revision>
  <dcterms:created xsi:type="dcterms:W3CDTF">2021-02-28T16:31:15Z</dcterms:created>
  <dcterms:modified xsi:type="dcterms:W3CDTF">2021-03-02T20:21:02Z</dcterms:modified>
</cp:coreProperties>
</file>