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8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6D98-EB9E-4344-96E3-EFC2FC62418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7352" y="1226355"/>
            <a:ext cx="795602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isOnList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State must be IL ... does not work for any other state residence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   if not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illinois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then throw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if person is 65 or older they are automatically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eleigible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testing (return true)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if person has a job of "Grocery", "Health Care" or "First Responder" and level=1 return true;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if person has job of "Retail",  or "Cook" and level=2 then return true;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However if age is &lt; 16 they are not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elegible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level 1 or level 2 testing regardless of what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    job they indicated (return false)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"IL"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"Grocery"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||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"Health Care"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||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Responder"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) 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return 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"Retail"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||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) 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return 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"Error:"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not valid"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317" y="210207"/>
            <a:ext cx="838723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Suppose you have been given the following code in the  class </a:t>
            </a:r>
            <a:r>
              <a:rPr lang="en-US" sz="2000" dirty="0" err="1" smtClean="0"/>
              <a:t>PersonVacinate</a:t>
            </a:r>
            <a:r>
              <a:rPr lang="en-US" sz="2000" dirty="0" smtClean="0"/>
              <a:t>() </a:t>
            </a:r>
          </a:p>
          <a:p>
            <a:r>
              <a:rPr lang="en-US" sz="2000" dirty="0"/>
              <a:t> (</a:t>
            </a:r>
            <a:r>
              <a:rPr lang="en-US" sz="2000" dirty="0" smtClean="0"/>
              <a:t>The complete class code for this class is attached to the question)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6464" y="1104619"/>
            <a:ext cx="394733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Part 1 - Testing a Java with JUnit5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97650"/>
              </p:ext>
            </p:extLst>
          </p:nvPr>
        </p:nvGraphicFramePr>
        <p:xfrm>
          <a:off x="3566511" y="5621721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211281971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00102098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05427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Remediation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188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5248" y="2700532"/>
            <a:ext cx="3579036" cy="37548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a complete set of tests to completely test the </a:t>
            </a:r>
            <a:r>
              <a:rPr lang="en-US" sz="1400" dirty="0" err="1" smtClean="0"/>
              <a:t>isOnList</a:t>
            </a:r>
            <a:r>
              <a:rPr lang="en-US" sz="1400" dirty="0" smtClean="0"/>
              <a:t> method of the </a:t>
            </a:r>
            <a:r>
              <a:rPr lang="en-US" sz="1400" dirty="0" err="1" smtClean="0"/>
              <a:t>PersonVacinate</a:t>
            </a:r>
            <a:r>
              <a:rPr lang="en-US" sz="1400" dirty="0" smtClean="0"/>
              <a:t>() class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CLEARLY comment and explain each test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Upload the MTAnswerSheet.docx with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Attach a screen shot showing all the tests run successfully. 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Past the test code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Past the </a:t>
            </a:r>
            <a:r>
              <a:rPr lang="en-US" sz="1400" dirty="0" err="1" smtClean="0"/>
              <a:t>cisOnList</a:t>
            </a:r>
            <a:r>
              <a:rPr lang="en-US" sz="1400" dirty="0" smtClean="0"/>
              <a:t> final code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Include a bug report and Indicate either:</a:t>
            </a:r>
          </a:p>
          <a:p>
            <a:pPr marL="1257300" lvl="2" indent="-342900">
              <a:buAutoNum type="alphaLcPeriod"/>
            </a:pPr>
            <a:r>
              <a:rPr lang="en-US" sz="1400" dirty="0" smtClean="0"/>
              <a:t>No bugs found</a:t>
            </a:r>
          </a:p>
          <a:p>
            <a:pPr marL="1257300" lvl="2" indent="-342900">
              <a:buAutoNum type="alphaLcPeriod"/>
            </a:pPr>
            <a:r>
              <a:rPr lang="en-US" sz="1400" dirty="0" smtClean="0"/>
              <a:t>A defect report that describes the issue and how you fixed it (remediation)</a:t>
            </a:r>
            <a:r>
              <a:rPr lang="en-US" sz="1400" dirty="0"/>
              <a:t> </a:t>
            </a:r>
            <a:r>
              <a:rPr lang="en-US" sz="1400" dirty="0" smtClean="0"/>
              <a:t>+ your corrected code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25408" y="4610583"/>
            <a:ext cx="1854724" cy="101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122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</cp:revision>
  <dcterms:created xsi:type="dcterms:W3CDTF">2021-02-28T16:31:15Z</dcterms:created>
  <dcterms:modified xsi:type="dcterms:W3CDTF">2021-03-03T21:59:08Z</dcterms:modified>
</cp:coreProperties>
</file>