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1"/>
  </p:notesMasterIdLst>
  <p:sldIdLst>
    <p:sldId id="555" r:id="rId2"/>
    <p:sldId id="556" r:id="rId3"/>
    <p:sldId id="557" r:id="rId4"/>
    <p:sldId id="558" r:id="rId5"/>
    <p:sldId id="560" r:id="rId6"/>
    <p:sldId id="561" r:id="rId7"/>
    <p:sldId id="562" r:id="rId8"/>
    <p:sldId id="563" r:id="rId9"/>
    <p:sldId id="5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5149" autoAdjust="0"/>
  </p:normalViewPr>
  <p:slideViewPr>
    <p:cSldViewPr snapToGrid="0">
      <p:cViewPr>
        <p:scale>
          <a:sx n="100" d="100"/>
          <a:sy n="100" d="100"/>
        </p:scale>
        <p:origin x="151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2019300"/>
            <a:ext cx="7724775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081462"/>
            <a:ext cx="10677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156807"/>
              </p:ext>
            </p:extLst>
          </p:nvPr>
        </p:nvGraphicFramePr>
        <p:xfrm>
          <a:off x="1335882" y="714404"/>
          <a:ext cx="8491535" cy="5250016"/>
        </p:xfrm>
        <a:graphic>
          <a:graphicData uri="http://schemas.openxmlformats.org/drawingml/2006/table">
            <a:tbl>
              <a:tblPr/>
              <a:tblGrid>
                <a:gridCol w="8491535">
                  <a:extLst>
                    <a:ext uri="{9D8B030D-6E8A-4147-A177-3AD203B41FA5}">
                      <a16:colId xmlns:a16="http://schemas.microsoft.com/office/drawing/2014/main" val="3401308496"/>
                    </a:ext>
                  </a:extLst>
                </a:gridCol>
              </a:tblGrid>
              <a:tr h="2223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What concerns do you have about working on a student group project?</a:t>
                      </a:r>
                    </a:p>
                  </a:txBody>
                  <a:tcPr marL="48960" marR="48960" marT="51000" marB="244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25605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doing enough work so that i will fully get the subject down, so i sometimes work alone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53161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Everyone doing an equal amount of work.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2304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being able to meet outside of class and people not doing their work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897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One person not working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0789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concerns.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2533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communication and availability to work on it as a group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9895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7060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 management and organizing times with others.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70438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doing there part, or just doing there part and not helping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04363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Achieving a good workflow as a team can be difficult.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53352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Everyone in the group contributing and completing their respective parts.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4101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how would we do it with remote learning?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5988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That everyone does their part in the project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95684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8439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On time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2772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concerns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447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Scheduling, other classes with big projects also in groups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98495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Just having everyone's schedules line up for meetings. Balancing the work with other group projects from other classes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5413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Making sure that people stick to their "scheduled" meeting times to talk about the project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8183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Just being online may make it hard.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34798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52746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2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5419"/>
            <a:ext cx="97726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51932"/>
            <a:ext cx="6000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61950"/>
            <a:ext cx="11277600" cy="70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2125" y="1292543"/>
            <a:ext cx="88582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C++</a:t>
            </a:r>
          </a:p>
          <a:p>
            <a:r>
              <a:rPr lang="en-US" sz="1600" dirty="0"/>
              <a:t>java 1 2 and 3</a:t>
            </a:r>
          </a:p>
          <a:p>
            <a:r>
              <a:rPr lang="en-US" sz="1600" dirty="0" err="1"/>
              <a:t>ai</a:t>
            </a:r>
            <a:endParaRPr lang="en-US" sz="1600" dirty="0"/>
          </a:p>
          <a:p>
            <a:r>
              <a:rPr lang="en-US" sz="1600" dirty="0"/>
              <a:t>Intro to robotics</a:t>
            </a:r>
          </a:p>
          <a:p>
            <a:r>
              <a:rPr lang="en-US" sz="1600" dirty="0"/>
              <a:t>System Analysis and design, </a:t>
            </a:r>
          </a:p>
          <a:p>
            <a:r>
              <a:rPr lang="en-US" sz="1600" dirty="0"/>
              <a:t>Unix/Linux</a:t>
            </a:r>
          </a:p>
          <a:p>
            <a:r>
              <a:rPr lang="en-US" sz="1600" dirty="0"/>
              <a:t>Intro to Robotics, Intro to Mobile App Dev</a:t>
            </a:r>
          </a:p>
          <a:p>
            <a:r>
              <a:rPr lang="en-US" sz="1600" dirty="0"/>
              <a:t>"</a:t>
            </a:r>
            <a:r>
              <a:rPr lang="en-US" sz="1600" dirty="0" smtClean="0"/>
              <a:t>CSC3800, CSC2400, etc."</a:t>
            </a:r>
          </a:p>
          <a:p>
            <a:r>
              <a:rPr lang="en-US" sz="1600" dirty="0" smtClean="0"/>
              <a:t>Intro to Unix/Linux at </a:t>
            </a:r>
            <a:r>
              <a:rPr lang="en-US" sz="1600" dirty="0" err="1" smtClean="0"/>
              <a:t>Waubonsee</a:t>
            </a:r>
            <a:r>
              <a:rPr lang="en-US" sz="1600" dirty="0" smtClean="0"/>
              <a:t> Community college</a:t>
            </a:r>
          </a:p>
          <a:p>
            <a:endParaRPr lang="en-US" sz="1600" dirty="0"/>
          </a:p>
          <a:p>
            <a:r>
              <a:rPr lang="en-US" sz="1600" dirty="0"/>
              <a:t>"Artificial </a:t>
            </a:r>
            <a:r>
              <a:rPr lang="en-US" sz="1600" dirty="0" smtClean="0"/>
              <a:t>Intelligence, Web </a:t>
            </a:r>
            <a:r>
              <a:rPr lang="en-US" sz="1600" dirty="0"/>
              <a:t>App </a:t>
            </a:r>
            <a:r>
              <a:rPr lang="en-US" sz="1600" dirty="0" smtClean="0"/>
              <a:t>I, UNIX </a:t>
            </a:r>
            <a:r>
              <a:rPr lang="en-US" sz="1600" dirty="0"/>
              <a:t>and Linux Admin"</a:t>
            </a:r>
          </a:p>
          <a:p>
            <a:r>
              <a:rPr lang="en-US" sz="1600" dirty="0"/>
              <a:t>Operating Systems, Web App 1 and 2, Artificial Intelligence, Systems Analysis and Design</a:t>
            </a:r>
          </a:p>
          <a:p>
            <a:r>
              <a:rPr lang="en-US" sz="1600" dirty="0"/>
              <a:t>4100</a:t>
            </a:r>
          </a:p>
          <a:p>
            <a:r>
              <a:rPr lang="en-US" sz="1600" dirty="0"/>
              <a:t>Web App 2</a:t>
            </a:r>
          </a:p>
          <a:p>
            <a:r>
              <a:rPr lang="en-US" sz="1600" dirty="0"/>
              <a:t>None at AU, though, I have previously taken C++ and PHP.</a:t>
            </a:r>
          </a:p>
          <a:p>
            <a:r>
              <a:rPr lang="en-US" sz="1600" dirty="0"/>
              <a:t>"Artificial </a:t>
            </a:r>
            <a:r>
              <a:rPr lang="en-US" sz="1600" dirty="0" smtClean="0"/>
              <a:t>Intelligence, C++, Operating Systems, Systems </a:t>
            </a:r>
            <a:r>
              <a:rPr lang="en-US" sz="1600" dirty="0"/>
              <a:t>Analysis and Design"</a:t>
            </a:r>
          </a:p>
          <a:p>
            <a:endParaRPr lang="en-US" sz="1600" dirty="0"/>
          </a:p>
          <a:p>
            <a:r>
              <a:rPr lang="en-US" sz="1600" dirty="0"/>
              <a:t>I have taken Unix/Linux, C++ for Java Developers, Artificial Intelligence.</a:t>
            </a:r>
          </a:p>
          <a:p>
            <a:r>
              <a:rPr lang="en-US" sz="1600" dirty="0"/>
              <a:t>none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7204" y="1292543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CSC electives have you completed?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18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96131"/>
            <a:ext cx="9130333" cy="813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805112"/>
            <a:ext cx="10769904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3888"/>
            <a:ext cx="9900208" cy="1395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938462"/>
            <a:ext cx="10336774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6" y="100012"/>
            <a:ext cx="4973417" cy="1001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76" y="1176100"/>
            <a:ext cx="11772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none</a:t>
            </a:r>
          </a:p>
          <a:p>
            <a:r>
              <a:rPr lang="en-US" sz="1400" dirty="0"/>
              <a:t>no idea</a:t>
            </a:r>
          </a:p>
          <a:p>
            <a:r>
              <a:rPr lang="en-US" sz="1400" dirty="0"/>
              <a:t>Not sure</a:t>
            </a:r>
          </a:p>
          <a:p>
            <a:endParaRPr lang="en-US" sz="1400" dirty="0"/>
          </a:p>
          <a:p>
            <a:r>
              <a:rPr lang="en-US" sz="1400" dirty="0"/>
              <a:t>Have a way to prove who did what</a:t>
            </a:r>
          </a:p>
          <a:p>
            <a:r>
              <a:rPr lang="en-US" sz="1400" dirty="0"/>
              <a:t>Not really</a:t>
            </a:r>
          </a:p>
          <a:p>
            <a:r>
              <a:rPr lang="en-US" sz="1400" dirty="0"/>
              <a:t>Do a quick survey about who did what and to rank how involved they were in the project. I am used to being in person when we work on code instead of zoom.</a:t>
            </a:r>
          </a:p>
          <a:p>
            <a:r>
              <a:rPr lang="en-US" sz="1400" dirty="0"/>
              <a:t>Nothing really, had a great time with project buddies!!</a:t>
            </a:r>
          </a:p>
          <a:p>
            <a:r>
              <a:rPr lang="en-US" sz="1400" dirty="0"/>
              <a:t>The earlier the project starts the better</a:t>
            </a:r>
          </a:p>
          <a:p>
            <a:r>
              <a:rPr lang="en-US" sz="1400" dirty="0"/>
              <a:t>we pick the groups</a:t>
            </a:r>
          </a:p>
          <a:p>
            <a:r>
              <a:rPr lang="en-US" sz="1400" dirty="0"/>
              <a:t>No suggestions that I can think of.</a:t>
            </a:r>
          </a:p>
          <a:p>
            <a:endParaRPr lang="en-US" sz="1400" dirty="0"/>
          </a:p>
          <a:p>
            <a:r>
              <a:rPr lang="en-US" sz="1400" dirty="0"/>
              <a:t>Having portion of the grade that is about the quality and quantity of the work you specifically did.</a:t>
            </a:r>
          </a:p>
          <a:p>
            <a:r>
              <a:rPr lang="en-US" sz="1400" dirty="0"/>
              <a:t>Peer Reviews work</a:t>
            </a:r>
          </a:p>
          <a:p>
            <a:r>
              <a:rPr lang="en-US" sz="1400" dirty="0"/>
              <a:t>fair groups and specific projects</a:t>
            </a:r>
          </a:p>
          <a:p>
            <a:endParaRPr lang="en-US" sz="1400" dirty="0"/>
          </a:p>
          <a:p>
            <a:r>
              <a:rPr lang="en-US" sz="1400" dirty="0"/>
              <a:t>N/A</a:t>
            </a:r>
          </a:p>
          <a:p>
            <a:endParaRPr lang="en-US" sz="1400" dirty="0"/>
          </a:p>
          <a:p>
            <a:r>
              <a:rPr lang="en-US" sz="1400" dirty="0"/>
              <a:t>For the groups to be even. </a:t>
            </a:r>
          </a:p>
          <a:p>
            <a:r>
              <a:rPr lang="en-US" sz="1400" dirty="0"/>
              <a:t>-</a:t>
            </a:r>
          </a:p>
          <a:p>
            <a:r>
              <a:rPr lang="en-US" sz="1400" dirty="0"/>
              <a:t>Give </a:t>
            </a:r>
            <a:r>
              <a:rPr lang="en-US" sz="1400" dirty="0" err="1"/>
              <a:t>adequite</a:t>
            </a:r>
            <a:r>
              <a:rPr lang="en-US" sz="1400" dirty="0"/>
              <a:t> time to be able to work around peoples schedules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N/A</a:t>
            </a:r>
          </a:p>
          <a:p>
            <a:r>
              <a:rPr lang="en-US" sz="1400" dirty="0"/>
              <a:t>Individual grades based on contribution. </a:t>
            </a:r>
          </a:p>
        </p:txBody>
      </p:sp>
    </p:spTree>
    <p:extLst>
      <p:ext uri="{BB962C8B-B14F-4D97-AF65-F5344CB8AC3E}">
        <p14:creationId xmlns:p14="http://schemas.microsoft.com/office/powerpoint/2010/main" val="152755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0406"/>
            <a:ext cx="9453426" cy="11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9849"/>
            <a:ext cx="5094968" cy="758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35011"/>
            <a:ext cx="10229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questions.</a:t>
            </a:r>
          </a:p>
          <a:p>
            <a:r>
              <a:rPr lang="en-US" dirty="0"/>
              <a:t>will there be a group project in this class?</a:t>
            </a:r>
          </a:p>
          <a:p>
            <a:r>
              <a:rPr lang="en-US" dirty="0"/>
              <a:t>Will we have a project 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N/A</a:t>
            </a:r>
          </a:p>
          <a:p>
            <a:endParaRPr lang="en-US" dirty="0"/>
          </a:p>
          <a:p>
            <a:r>
              <a:rPr lang="en-US" dirty="0"/>
              <a:t>None</a:t>
            </a:r>
          </a:p>
          <a:p>
            <a:r>
              <a:rPr lang="en-US" dirty="0"/>
              <a:t>Just balancing the coursework with other classes</a:t>
            </a:r>
          </a:p>
          <a:p>
            <a:endParaRPr lang="en-US" dirty="0"/>
          </a:p>
          <a:p>
            <a:r>
              <a:rPr lang="en-US" dirty="0"/>
              <a:t>I am super excited for this course. I am a computer science major but my interest lies in cyber security specifically. With the way my credits transferred from </a:t>
            </a:r>
            <a:r>
              <a:rPr lang="en-US" dirty="0" err="1"/>
              <a:t>Waubonsee</a:t>
            </a:r>
            <a:r>
              <a:rPr lang="en-US" dirty="0"/>
              <a:t> Community College computer science made it easier to graduate on time.</a:t>
            </a:r>
          </a:p>
          <a:p>
            <a:endParaRPr lang="en-US" dirty="0"/>
          </a:p>
          <a:p>
            <a:r>
              <a:rPr lang="en-US" dirty="0"/>
              <a:t>None</a:t>
            </a:r>
          </a:p>
          <a:p>
            <a:endParaRPr lang="en-US" dirty="0"/>
          </a:p>
          <a:p>
            <a:r>
              <a:rPr lang="en-US" dirty="0"/>
              <a:t>what would we be doing in class.</a:t>
            </a:r>
          </a:p>
          <a:p>
            <a:r>
              <a:rPr lang="en-US" dirty="0"/>
              <a:t>What technologies will we use</a:t>
            </a:r>
          </a:p>
          <a:p>
            <a:r>
              <a:rPr lang="en-US" dirty="0"/>
              <a:t>A concern would be falling behind in the class. </a:t>
            </a:r>
          </a:p>
          <a:p>
            <a:r>
              <a:rPr lang="en-US" dirty="0"/>
              <a:t>N/A</a:t>
            </a:r>
          </a:p>
          <a:p>
            <a:r>
              <a:rPr lang="en-US" dirty="0"/>
              <a:t>What kind of class is this?</a:t>
            </a:r>
          </a:p>
        </p:txBody>
      </p:sp>
    </p:spTree>
    <p:extLst>
      <p:ext uri="{BB962C8B-B14F-4D97-AF65-F5344CB8AC3E}">
        <p14:creationId xmlns:p14="http://schemas.microsoft.com/office/powerpoint/2010/main" val="1526845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43432</TotalTime>
  <Words>561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811</cp:revision>
  <dcterms:created xsi:type="dcterms:W3CDTF">2017-04-01T15:11:01Z</dcterms:created>
  <dcterms:modified xsi:type="dcterms:W3CDTF">2021-01-12T18:51:19Z</dcterms:modified>
</cp:coreProperties>
</file>