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2"/>
  </p:notesMasterIdLst>
  <p:sldIdLst>
    <p:sldId id="555" r:id="rId2"/>
    <p:sldId id="713" r:id="rId3"/>
    <p:sldId id="714" r:id="rId4"/>
    <p:sldId id="715" r:id="rId5"/>
    <p:sldId id="717" r:id="rId6"/>
    <p:sldId id="718" r:id="rId7"/>
    <p:sldId id="719" r:id="rId8"/>
    <p:sldId id="720" r:id="rId9"/>
    <p:sldId id="721" r:id="rId10"/>
    <p:sldId id="7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86" d="100"/>
          <a:sy n="86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 –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2" y="3602038"/>
            <a:ext cx="685602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Development testing</a:t>
            </a:r>
            <a:endParaRPr lang="en-GB" dirty="0"/>
          </a:p>
          <a:p>
            <a:pPr algn="l"/>
            <a:r>
              <a:rPr lang="en-US" dirty="0"/>
              <a:t>Test-driven development</a:t>
            </a:r>
            <a:endParaRPr lang="en-GB" dirty="0"/>
          </a:p>
          <a:p>
            <a:pPr algn="l"/>
            <a:r>
              <a:rPr lang="en-US" dirty="0"/>
              <a:t>Release testing</a:t>
            </a:r>
            <a:endParaRPr lang="en-GB" dirty="0"/>
          </a:p>
          <a:p>
            <a:pPr algn="l"/>
            <a:r>
              <a:rPr lang="en-US" dirty="0"/>
              <a:t>User testing </a:t>
            </a:r>
            <a:endParaRPr lang="en-GB" dirty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902C-8174-4B18-8B58-0447512D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3AA7-B22D-43FE-93A9-338E50DC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3F80-8BE0-470A-B9A5-DE6E7898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8" y="487947"/>
            <a:ext cx="12192000" cy="58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2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7623-19F9-44CA-8705-7A8BA733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C552-793F-48AC-AA1E-B567326E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6CBFC-6E60-4940-9AC7-9EF37CF6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762000"/>
            <a:ext cx="10753725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D6F3B-90E6-4A2F-8EE4-C25B7589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79" y="365125"/>
            <a:ext cx="4438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7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1BCDC-E5ED-4B34-9E7E-D0ABADB4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35" y="1039003"/>
            <a:ext cx="74866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19A13-FD7E-4274-8D32-C88B37FA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6" y="2610128"/>
            <a:ext cx="4772025" cy="21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FA6D5-3674-435B-AEEF-0585D986C9CB}"/>
              </a:ext>
            </a:extLst>
          </p:cNvPr>
          <p:cNvSpPr txBox="1"/>
          <p:nvPr/>
        </p:nvSpPr>
        <p:spPr>
          <a:xfrm>
            <a:off x="1917577" y="1896328"/>
            <a:ext cx="42612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Everyone get changes in my 5, over night build new product from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B7F089-7EA4-4FE8-A11C-B95E7897A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79" y="2455149"/>
            <a:ext cx="5271717" cy="3259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24025F-82A1-4129-83D3-D7FB73B2A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605" y="5818997"/>
            <a:ext cx="3533775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AFC995-ECC3-427F-9542-78C9BF6C1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16" y="5279485"/>
            <a:ext cx="3000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1D8C-C824-4D46-A80E-477A43A0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3EF8-8030-4A26-8477-B8183710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E7F15-483C-426B-BB62-97161C91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0" y="1313342"/>
            <a:ext cx="8326432" cy="537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9EAD-71B3-48B4-9BA0-B9057ABA9FDC}"/>
              </a:ext>
            </a:extLst>
          </p:cNvPr>
          <p:cNvSpPr txBox="1"/>
          <p:nvPr/>
        </p:nvSpPr>
        <p:spPr>
          <a:xfrm>
            <a:off x="5521911" y="1992574"/>
            <a:ext cx="306596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Submit to a CI server</a:t>
            </a:r>
          </a:p>
          <a:p>
            <a:r>
              <a:rPr lang="en-US" dirty="0"/>
              <a:t>Tests are run dev know if p or 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7FD9E-D1F9-4010-8232-945A947E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76" y="681037"/>
            <a:ext cx="3076575" cy="5029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7D6AB1-FCF2-41D3-9DE5-46437EC8F976}"/>
              </a:ext>
            </a:extLst>
          </p:cNvPr>
          <p:cNvCxnSpPr/>
          <p:nvPr/>
        </p:nvCxnSpPr>
        <p:spPr>
          <a:xfrm flipH="1">
            <a:off x="7146524" y="2638905"/>
            <a:ext cx="375216" cy="55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2E397B-69A2-460F-B85E-4D60F6DF707A}"/>
              </a:ext>
            </a:extLst>
          </p:cNvPr>
          <p:cNvSpPr txBox="1"/>
          <p:nvPr/>
        </p:nvSpPr>
        <p:spPr>
          <a:xfrm>
            <a:off x="8465385" y="-48769"/>
            <a:ext cx="353584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Ideally speed up development with </a:t>
            </a:r>
          </a:p>
          <a:p>
            <a:r>
              <a:rPr lang="en-US" dirty="0"/>
              <a:t>Continues Integration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6666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D97B-EEDE-497F-BE1D-8875B56F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FACCD-D6A5-498B-A069-0C440728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8" y="451566"/>
            <a:ext cx="9634544" cy="6182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B427D-9624-4B73-9804-7B10572EE7C4}"/>
              </a:ext>
            </a:extLst>
          </p:cNvPr>
          <p:cNvSpPr txBox="1"/>
          <p:nvPr/>
        </p:nvSpPr>
        <p:spPr>
          <a:xfrm>
            <a:off x="3444536" y="1344868"/>
            <a:ext cx="33227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These are all open source CI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FA223-9AC9-46C8-8C80-C07DCB44D8C5}"/>
              </a:ext>
            </a:extLst>
          </p:cNvPr>
          <p:cNvSpPr txBox="1"/>
          <p:nvPr/>
        </p:nvSpPr>
        <p:spPr>
          <a:xfrm>
            <a:off x="2149876" y="6323445"/>
            <a:ext cx="15088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Python …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B212F-46D3-4864-9F45-B975FBE2343B}"/>
              </a:ext>
            </a:extLst>
          </p:cNvPr>
          <p:cNvSpPr txBox="1"/>
          <p:nvPr/>
        </p:nvSpPr>
        <p:spPr>
          <a:xfrm>
            <a:off x="8339092" y="5985308"/>
            <a:ext cx="28304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Travis for GitHub integration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B9EC2-A411-4664-AF10-1B28ED5C7B3D}"/>
              </a:ext>
            </a:extLst>
          </p:cNvPr>
          <p:cNvCxnSpPr/>
          <p:nvPr/>
        </p:nvCxnSpPr>
        <p:spPr>
          <a:xfrm flipV="1">
            <a:off x="2654423" y="5575177"/>
            <a:ext cx="1296140" cy="84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80A42-A703-4B22-9EFB-85080B45E8C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58687" y="5828485"/>
            <a:ext cx="2194264" cy="67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C62211-4567-4485-840F-D3F0549C32AF}"/>
              </a:ext>
            </a:extLst>
          </p:cNvPr>
          <p:cNvSpPr txBox="1"/>
          <p:nvPr/>
        </p:nvSpPr>
        <p:spPr>
          <a:xfrm>
            <a:off x="9037861" y="1720870"/>
            <a:ext cx="28131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 of more popular CI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D4ABF-4CF0-4643-B207-017E9EF82F32}"/>
              </a:ext>
            </a:extLst>
          </p:cNvPr>
          <p:cNvSpPr txBox="1"/>
          <p:nvPr/>
        </p:nvSpPr>
        <p:spPr>
          <a:xfrm>
            <a:off x="912128" y="1767036"/>
            <a:ext cx="25605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Tool for running multiple </a:t>
            </a:r>
          </a:p>
          <a:p>
            <a:r>
              <a:rPr lang="en-US" dirty="0"/>
              <a:t>Builds at 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C62640-EF77-49A4-A2E1-0645E5F106AD}"/>
              </a:ext>
            </a:extLst>
          </p:cNvPr>
          <p:cNvCxnSpPr>
            <a:cxnSpLocks/>
          </p:cNvCxnSpPr>
          <p:nvPr/>
        </p:nvCxnSpPr>
        <p:spPr>
          <a:xfrm>
            <a:off x="1731146" y="2466203"/>
            <a:ext cx="1750381" cy="8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580335-D8A0-4DED-B5DB-36A2845662D0}"/>
              </a:ext>
            </a:extLst>
          </p:cNvPr>
          <p:cNvCxnSpPr>
            <a:cxnSpLocks/>
          </p:cNvCxnSpPr>
          <p:nvPr/>
        </p:nvCxnSpPr>
        <p:spPr>
          <a:xfrm flipH="1">
            <a:off x="9570128" y="2055263"/>
            <a:ext cx="685456" cy="67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93F1E-C72E-4697-96B0-4E0C5978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52061"/>
            <a:ext cx="10392328" cy="60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F28D-E93D-4B04-A901-598DDAC4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334" y="5260806"/>
            <a:ext cx="276225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F8DA6-A55D-476C-8C9D-C72FD78D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786" y="911394"/>
            <a:ext cx="2857500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230BE-E353-4051-8EB0-F9FA31CB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33" y="5209610"/>
            <a:ext cx="2790825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99668-4CCA-4D30-AE51-2A9F93E8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606" y="1030457"/>
            <a:ext cx="2933700" cy="13525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0631C2-4ED4-4D26-9A4A-4AF179ED228B}"/>
              </a:ext>
            </a:extLst>
          </p:cNvPr>
          <p:cNvCxnSpPr/>
          <p:nvPr/>
        </p:nvCxnSpPr>
        <p:spPr>
          <a:xfrm flipV="1">
            <a:off x="1313895" y="4696287"/>
            <a:ext cx="805050" cy="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0BF1F6-273B-437C-A79E-D5D3B6137A24}"/>
              </a:ext>
            </a:extLst>
          </p:cNvPr>
          <p:cNvCxnSpPr>
            <a:cxnSpLocks/>
          </p:cNvCxnSpPr>
          <p:nvPr/>
        </p:nvCxnSpPr>
        <p:spPr>
          <a:xfrm>
            <a:off x="3951947" y="2383008"/>
            <a:ext cx="220558" cy="8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BA2FD2-BE6C-40C5-9438-29C81BC96702}"/>
              </a:ext>
            </a:extLst>
          </p:cNvPr>
          <p:cNvCxnSpPr>
            <a:cxnSpLocks/>
          </p:cNvCxnSpPr>
          <p:nvPr/>
        </p:nvCxnSpPr>
        <p:spPr>
          <a:xfrm flipH="1" flipV="1">
            <a:off x="6436311" y="4598633"/>
            <a:ext cx="810731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81BE0D-1A27-4E63-A380-B1EA602CE804}"/>
              </a:ext>
            </a:extLst>
          </p:cNvPr>
          <p:cNvCxnSpPr>
            <a:cxnSpLocks/>
          </p:cNvCxnSpPr>
          <p:nvPr/>
        </p:nvCxnSpPr>
        <p:spPr>
          <a:xfrm flipH="1" flipV="1">
            <a:off x="8247355" y="4696287"/>
            <a:ext cx="1396797" cy="58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1E273-C7A2-4C3A-BAB6-B363FD2FC7B4}"/>
              </a:ext>
            </a:extLst>
          </p:cNvPr>
          <p:cNvCxnSpPr>
            <a:cxnSpLocks/>
          </p:cNvCxnSpPr>
          <p:nvPr/>
        </p:nvCxnSpPr>
        <p:spPr>
          <a:xfrm flipH="1">
            <a:off x="9534617" y="2452457"/>
            <a:ext cx="1027241" cy="6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9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4C4-F935-43EE-BBE8-804A672F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41BF-C1B2-4A16-8E39-1B62E2CB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324D3-443D-41F5-AD1A-A1C979E0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815904"/>
            <a:ext cx="11481786" cy="56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46C9-CD52-41EA-AC5E-2A4CE15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B44A-F646-4BBC-9327-DCD375AA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08F3D-BEEB-4282-98E3-57E0FFB7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3" y="1239054"/>
            <a:ext cx="10878105" cy="45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DE02-FB21-4551-ADC4-7E88036B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2921-AB3C-4D7B-8913-94C993FE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95C3-22F7-40CE-A94E-24EE5194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34313" cy="557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091F7-B298-4E90-AEBE-9509F823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54" y="246856"/>
            <a:ext cx="731520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38012-621D-4FD4-9C51-878F803AD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2" y="4102454"/>
            <a:ext cx="506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82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41142</TotalTime>
  <Words>88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Chapter 8 – Software Testing</vt:lpstr>
      <vt:lpstr>PowerPoint Presentation</vt:lpstr>
      <vt:lpstr>PowerPoint Presentation</vt:lpstr>
      <vt:lpstr>What is 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774</cp:revision>
  <dcterms:created xsi:type="dcterms:W3CDTF">2017-04-01T15:11:01Z</dcterms:created>
  <dcterms:modified xsi:type="dcterms:W3CDTF">2020-12-16T21:24:52Z</dcterms:modified>
</cp:coreProperties>
</file>