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C385-D0CC-4F5E-81B3-A008D3A4050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88E8-638C-43CB-A73F-3C90D64C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JavScript</a:t>
            </a:r>
            <a:r>
              <a:rPr lang="en-US" dirty="0" smtClean="0"/>
              <a:t> Employee </a:t>
            </a:r>
            <a:r>
              <a:rPr lang="en-US" dirty="0" smtClean="0"/>
              <a:t>Vacation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0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389" y="204885"/>
            <a:ext cx="11547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vacationDays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age = 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years = 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constructor( a, y){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this.years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checkValid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min, max,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valToCheck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let ret = true;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 return true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valToCheck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between min and max (inclusively)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 return false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valToCheck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non-numeric or &lt; min or &gt; max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ret;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getVacationDays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Additional days are provided according to the following criteria: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Employees with less than 5 years service receive 3 days of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vacation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Employees with 5 or more years service receive 5 extra days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Employees with 12 or years service receive 5 extra days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Employees with 16 or years service receive 2 extra days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Employees with at least 30 years of service receive 3 more days of vacation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In addition also employees of age 60 or more receive 3 more days of vacation regardless of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     the years experience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   age &lt; 16 is illegal and should generate an 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vacDays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vacDays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2731" y="5406309"/>
            <a:ext cx="741970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Write the method </a:t>
            </a:r>
            <a:r>
              <a:rPr lang="en-US" dirty="0" err="1" smtClean="0"/>
              <a:t>getVacationDays</a:t>
            </a:r>
            <a:r>
              <a:rPr lang="en-US" dirty="0" smtClean="0"/>
              <a:t>() that implements the </a:t>
            </a:r>
            <a:r>
              <a:rPr lang="en-US" dirty="0" smtClean="0"/>
              <a:t>above </a:t>
            </a:r>
            <a:r>
              <a:rPr lang="en-US" dirty="0" smtClean="0"/>
              <a:t>rules. Have it return the number of </a:t>
            </a:r>
            <a:r>
              <a:rPr lang="en-US" dirty="0" err="1" smtClean="0"/>
              <a:t>vacDays</a:t>
            </a:r>
            <a:r>
              <a:rPr lang="en-US" dirty="0" smtClean="0"/>
              <a:t> the employee has earned.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1451" y="339622"/>
            <a:ext cx="632677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R1 Write the method </a:t>
            </a:r>
            <a:r>
              <a:rPr lang="en-US" dirty="0" err="1" smtClean="0"/>
              <a:t>checkValid</a:t>
            </a:r>
            <a:r>
              <a:rPr lang="en-US" dirty="0" smtClean="0"/>
              <a:t>() … use it to test that an employee is of age from 16-130 and must be numeric AND that a years of service are from 0-80 years and is numeric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539644" y="4671753"/>
            <a:ext cx="2527069" cy="7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02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954" y="296491"/>
            <a:ext cx="95620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&lt;title&gt;Mocha Tests&lt;/title&gt;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/mocha/mocha.css"&gt;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&lt;script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="https://code.jquery.com/jquery-3.5.1.min.js"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integrity="sha256-9/aliU8dGd2tb6OSsuzixeV4y/faTqgFtohetphbbj0="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="anonymous"&gt;&lt;/script&gt;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&lt;div id="mocha"&gt;&lt;/div&gt;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/mocha/mocha.js"&gt;&lt;/script&gt;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/chai/chai.js"&gt;&lt;/script&gt;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&lt;script&gt;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mocha.setup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&lt;!-- load code you want to test here --&gt;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&lt;!-- load your test files here --&gt;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/vacationDays.js"&gt;&lt;/script&gt;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="tests/testVacationDays.js"&gt;&lt;/script&gt;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mocha.run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 Test Runner!&lt;/h2&gt;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7394" y="378823"/>
            <a:ext cx="532964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R3 - Use this </a:t>
            </a:r>
            <a:r>
              <a:rPr lang="en-US" dirty="0" err="1" smtClean="0"/>
              <a:t>testRunning</a:t>
            </a:r>
            <a:r>
              <a:rPr lang="en-US" dirty="0" smtClean="0"/>
              <a:t> to create a compete stet of testing  testVacationDays.js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59829" y="927463"/>
            <a:ext cx="3735977" cy="387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1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2  decision table2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03542"/>
            <a:ext cx="5329646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R4 – Inside a word document, create a decision table that shows all the rules and expected Days for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getVacationDays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method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91793" y="688290"/>
            <a:ext cx="2144488" cy="136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4766"/>
              </p:ext>
            </p:extLst>
          </p:nvPr>
        </p:nvGraphicFramePr>
        <p:xfrm>
          <a:off x="3683721" y="2055223"/>
          <a:ext cx="2508072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12">
                  <a:extLst>
                    <a:ext uri="{9D8B030D-6E8A-4147-A177-3AD203B41FA5}">
                      <a16:colId xmlns:a16="http://schemas.microsoft.com/office/drawing/2014/main" val="3943897047"/>
                    </a:ext>
                  </a:extLst>
                </a:gridCol>
                <a:gridCol w="418012">
                  <a:extLst>
                    <a:ext uri="{9D8B030D-6E8A-4147-A177-3AD203B41FA5}">
                      <a16:colId xmlns:a16="http://schemas.microsoft.com/office/drawing/2014/main" val="2745085088"/>
                    </a:ext>
                  </a:extLst>
                </a:gridCol>
                <a:gridCol w="418012">
                  <a:extLst>
                    <a:ext uri="{9D8B030D-6E8A-4147-A177-3AD203B41FA5}">
                      <a16:colId xmlns:a16="http://schemas.microsoft.com/office/drawing/2014/main" val="3164969197"/>
                    </a:ext>
                  </a:extLst>
                </a:gridCol>
                <a:gridCol w="418012">
                  <a:extLst>
                    <a:ext uri="{9D8B030D-6E8A-4147-A177-3AD203B41FA5}">
                      <a16:colId xmlns:a16="http://schemas.microsoft.com/office/drawing/2014/main" val="3306634951"/>
                    </a:ext>
                  </a:extLst>
                </a:gridCol>
                <a:gridCol w="418012">
                  <a:extLst>
                    <a:ext uri="{9D8B030D-6E8A-4147-A177-3AD203B41FA5}">
                      <a16:colId xmlns:a16="http://schemas.microsoft.com/office/drawing/2014/main" val="4230582646"/>
                    </a:ext>
                  </a:extLst>
                </a:gridCol>
                <a:gridCol w="418012">
                  <a:extLst>
                    <a:ext uri="{9D8B030D-6E8A-4147-A177-3AD203B41FA5}">
                      <a16:colId xmlns:a16="http://schemas.microsoft.com/office/drawing/2014/main" val="10599404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987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Years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184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&lt;60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8350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21767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96191" y="3589184"/>
            <a:ext cx="754815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R5 – Inside that same document create another decision table to show options for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checkValid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method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76" y="4573731"/>
            <a:ext cx="794330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R6 – For both decision tables, indicate what tests you will create and describe why you selected those tests&gt; 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5608" y="5687734"/>
            <a:ext cx="947819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R7 – Create tests to cover the items needed from the decision table. Clearly comment each test and show include screen shots of their completion in the word document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69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hand 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4456" y="1463040"/>
            <a:ext cx="6413864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All of your source files.. Make sure to include vacationDays.js and the testVacationDays.js</a:t>
            </a:r>
          </a:p>
          <a:p>
            <a:pPr marL="342900" indent="-342900">
              <a:buAutoNum type="arabicPeriod"/>
            </a:pPr>
            <a:r>
              <a:rPr lang="en-US" dirty="0" smtClean="0"/>
              <a:t>A document with: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Your decision test tables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A description of tests you included and excluded an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The output screen shots showing that your tests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0172" y="3892118"/>
            <a:ext cx="7441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&lt;!-- load your test files here --&gt;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/vacationDays.js"&gt;&lt;/script&gt;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="tests/testVacationDays.js"&gt;&lt;/script&gt;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70217" y="2037806"/>
            <a:ext cx="1005840" cy="185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8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621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JavScript Employee Vacation Calculator</vt:lpstr>
      <vt:lpstr>PowerPoint Presentation</vt:lpstr>
      <vt:lpstr>PowerPoint Presentation</vt:lpstr>
      <vt:lpstr>Create 2  decision table2 </vt:lpstr>
      <vt:lpstr>What to hand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Vacation Calculator</dc:title>
  <dc:creator>Administrator</dc:creator>
  <cp:lastModifiedBy>Administrator</cp:lastModifiedBy>
  <cp:revision>13</cp:revision>
  <dcterms:created xsi:type="dcterms:W3CDTF">2021-02-18T21:40:11Z</dcterms:created>
  <dcterms:modified xsi:type="dcterms:W3CDTF">2021-02-21T16:12:30Z</dcterms:modified>
</cp:coreProperties>
</file>