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lash\Documents\GitHub\CSCProgramReviewAssesment\CSC%20Data\SmartEvals-CSC-Summary-0105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Recommend Course by Count</a:t>
            </a:r>
            <a:r>
              <a:rPr lang="en-US" baseline="0" dirty="0"/>
              <a:t> </a:t>
            </a:r>
            <a:r>
              <a:rPr lang="en-US" baseline="0" dirty="0" smtClean="0"/>
              <a:t>Occurrences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Sheet2!$J$4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Sheet2!$K$3:$U$3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Sheet2!$K$4:$U$4</c:f>
              <c:numCache>
                <c:formatCode>General</c:formatCode>
                <c:ptCount val="11"/>
                <c:pt idx="0">
                  <c:v>3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  <c:pt idx="7">
                  <c:v>5</c:v>
                </c:pt>
                <c:pt idx="8">
                  <c:v>17</c:v>
                </c:pt>
                <c:pt idx="9">
                  <c:v>27</c:v>
                </c:pt>
                <c:pt idx="1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4-4985-8FC0-0B7E4FA8A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9760928"/>
        <c:axId val="1259762592"/>
      </c:barChart>
      <c:catAx>
        <c:axId val="125976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Recommend Course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762592"/>
        <c:crosses val="autoZero"/>
        <c:auto val="1"/>
        <c:lblAlgn val="ctr"/>
        <c:lblOffset val="100"/>
        <c:noMultiLvlLbl val="0"/>
      </c:catAx>
      <c:valAx>
        <c:axId val="125976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76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8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C820-386D-43B5-95F2-4BA5EEC42D7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9BB6-912D-4E39-B0BA-E209362DC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337659"/>
              </p:ext>
            </p:extLst>
          </p:nvPr>
        </p:nvGraphicFramePr>
        <p:xfrm>
          <a:off x="2651760" y="1534884"/>
          <a:ext cx="6309360" cy="360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496447" y="2049863"/>
            <a:ext cx="13064" cy="254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48583" y="2043171"/>
            <a:ext cx="13064" cy="254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4995" y="3062884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10 percentile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6753172" y="2912305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50th percentile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661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</cp:revision>
  <dcterms:created xsi:type="dcterms:W3CDTF">2021-02-07T15:08:57Z</dcterms:created>
  <dcterms:modified xsi:type="dcterms:W3CDTF">2021-02-07T15:50:16Z</dcterms:modified>
</cp:coreProperties>
</file>