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6"/>
  </p:notesMasterIdLst>
  <p:sldIdLst>
    <p:sldId id="381" r:id="rId2"/>
    <p:sldId id="480" r:id="rId3"/>
    <p:sldId id="568" r:id="rId4"/>
    <p:sldId id="562" r:id="rId5"/>
    <p:sldId id="564" r:id="rId6"/>
    <p:sldId id="566" r:id="rId7"/>
    <p:sldId id="567" r:id="rId8"/>
    <p:sldId id="570" r:id="rId9"/>
    <p:sldId id="571" r:id="rId10"/>
    <p:sldId id="572" r:id="rId11"/>
    <p:sldId id="574" r:id="rId12"/>
    <p:sldId id="573" r:id="rId13"/>
    <p:sldId id="575" r:id="rId14"/>
    <p:sldId id="5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5149" autoAdjust="0"/>
  </p:normalViewPr>
  <p:slideViewPr>
    <p:cSldViewPr snapToGrid="0">
      <p:cViewPr varScale="1">
        <p:scale>
          <a:sx n="86" d="100"/>
          <a:sy n="86" d="100"/>
        </p:scale>
        <p:origin x="49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hyperlink" Target="https://www.makeuseof.com/tag/6-signs-meant-program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freecodecamp.org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hyperlink" Target="https://www.w3schools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s://www.freecodecamp.org/news/the-50-best-free-online-university-courses-according-to-data-deb6fe34ef30/" TargetMode="Externa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608E311-703D-40E3-9038-A824286E7D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40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382588" y="-48418"/>
            <a:ext cx="7804150" cy="2272209"/>
          </a:xfrm>
        </p:spPr>
        <p:txBody>
          <a:bodyPr/>
          <a:lstStyle/>
          <a:p>
            <a:r>
              <a:rPr lang="en-US" altLang="en-US" dirty="0"/>
              <a:t>Software Engineering Careers</a:t>
            </a:r>
            <a:br>
              <a:rPr lang="en-US" altLang="en-US" dirty="0"/>
            </a:br>
            <a:r>
              <a:rPr lang="en-US" altLang="en-US" dirty="0"/>
              <a:t>Friday June 26</a:t>
            </a:r>
            <a:r>
              <a:rPr lang="en-US" altLang="en-US" baseline="30000" dirty="0"/>
              <a:t>th</a:t>
            </a:r>
            <a:r>
              <a:rPr lang="en-US" altLang="en-US" dirty="0"/>
              <a:t> 1-130</a:t>
            </a:r>
            <a:br>
              <a:rPr lang="en-US" altLang="en-US" dirty="0"/>
            </a:br>
            <a:r>
              <a:rPr lang="en-US" altLang="en-US" dirty="0"/>
              <a:t>David Lash</a:t>
            </a:r>
            <a:endParaRPr lang="en-US" altLang="en-US" sz="3600" dirty="0"/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3614738" y="21955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16"/>
          <p:cNvSpPr>
            <a:spLocks noChangeArrowheads="1"/>
          </p:cNvSpPr>
          <p:nvPr/>
        </p:nvSpPr>
        <p:spPr bwMode="auto">
          <a:xfrm>
            <a:off x="1524001" y="1720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67" y="1233425"/>
            <a:ext cx="5895974" cy="2583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6" y="2533032"/>
            <a:ext cx="161925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45" y="3445843"/>
            <a:ext cx="126682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4" y="5626100"/>
            <a:ext cx="9048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413" y="4820295"/>
            <a:ext cx="365760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811" y="4820295"/>
            <a:ext cx="328612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838" y="5736929"/>
            <a:ext cx="1885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591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708034"/>
            <a:ext cx="4257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4247" y="382471"/>
            <a:ext cx="616264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Often show them ‘plans’ or models or mock ups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68" y="3676650"/>
            <a:ext cx="2571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development done iteratively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1833563"/>
            <a:ext cx="5038726" cy="3394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725" y="5729972"/>
            <a:ext cx="486727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Devs</a:t>
            </a:r>
            <a:r>
              <a:rPr lang="en-US" dirty="0"/>
              <a:t> … develop systems and deliver incremental versions to customer.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3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roles for planners and testers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943100"/>
            <a:ext cx="35814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252663"/>
            <a:ext cx="333375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925" y="5767388"/>
            <a:ext cx="336169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will make sure house is done</a:t>
            </a:r>
          </a:p>
          <a:p>
            <a:r>
              <a:rPr lang="en-US" dirty="0"/>
              <a:t> on time and on budget?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1263" y="5444222"/>
            <a:ext cx="486727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will make sure every feature of house works and  nothing is missed?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14" y="1981994"/>
            <a:ext cx="353377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0" y="2416969"/>
            <a:ext cx="184785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93" y="4438650"/>
            <a:ext cx="3333750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593" y="547111"/>
            <a:ext cx="524694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Software stays in production a long time</a:t>
            </a:r>
          </a:p>
          <a:p>
            <a:r>
              <a:rPr lang="en-US" dirty="0"/>
              <a:t>(E.g., Microsoft word)</a:t>
            </a:r>
          </a:p>
          <a:p>
            <a:br>
              <a:rPr lang="en-US" dirty="0"/>
            </a:br>
            <a:r>
              <a:rPr lang="en-US" dirty="0"/>
              <a:t>Engineers fix bugs, build new features, clean up issues</a:t>
            </a:r>
          </a:p>
        </p:txBody>
      </p:sp>
    </p:spTree>
    <p:extLst>
      <p:ext uri="{BB962C8B-B14F-4D97-AF65-F5344CB8AC3E}">
        <p14:creationId xmlns:p14="http://schemas.microsoft.com/office/powerpoint/2010/main" val="164356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5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5 signs you are NOT a programmer - </a:t>
            </a:r>
            <a:r>
              <a:rPr lang="en-US" sz="2400" dirty="0">
                <a:hlinkClick r:id="rId2"/>
              </a:rPr>
              <a:t>https://www.makeuseof.com/tag/6-signs-meant-programmer/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9834"/>
            <a:ext cx="10515600" cy="563086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Sign #1: You Lack Experimental Creativity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Sign #2: You Are Not Self-Driven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 #3: You Hate Logic Problems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 #4: You Can’t Sit for Long Periods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Sign #5: You Want Normal Work Hours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12" y="1427161"/>
            <a:ext cx="2619375" cy="1172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752724"/>
            <a:ext cx="3065420" cy="1537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844" y="3410567"/>
            <a:ext cx="1487202" cy="128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9475" y="4443829"/>
            <a:ext cx="225350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Inquisitive about:</a:t>
            </a:r>
          </a:p>
          <a:p>
            <a:r>
              <a:rPr lang="en-US" dirty="0"/>
              <a:t>How things work?</a:t>
            </a:r>
          </a:p>
          <a:p>
            <a:r>
              <a:rPr lang="en-US" dirty="0"/>
              <a:t>Logic puzzles</a:t>
            </a:r>
          </a:p>
          <a:p>
            <a:r>
              <a:rPr lang="en-US" dirty="0"/>
              <a:t>Fix that’s what broken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374" y="4783047"/>
            <a:ext cx="1373225" cy="1380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904" y="6126799"/>
            <a:ext cx="983081" cy="7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9" y="0"/>
            <a:ext cx="10515600" cy="1226535"/>
          </a:xfrm>
        </p:spPr>
        <p:txBody>
          <a:bodyPr/>
          <a:lstStyle/>
          <a:p>
            <a:r>
              <a:rPr lang="en-US" dirty="0"/>
              <a:t>Your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2" y="122653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How and when did you become interested in Software Engineering?</a:t>
            </a:r>
          </a:p>
          <a:p>
            <a:r>
              <a:rPr lang="en-US" sz="2400" dirty="0"/>
              <a:t>What are the requirements to graduate with a Software Engineering degree? What is a university that provides this degree?</a:t>
            </a:r>
          </a:p>
          <a:p>
            <a:r>
              <a:rPr lang="en-US" sz="2400" dirty="0"/>
              <a:t>Describe a daily day as a Software Engineer.</a:t>
            </a:r>
          </a:p>
          <a:p>
            <a:r>
              <a:rPr lang="en-US" sz="2400" dirty="0"/>
              <a:t>Some students are interested in Software Engineering and/or Computer Science. What advice would you give them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57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How and when did you become interested in Software Engineering?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2444" y="1438774"/>
            <a:ext cx="10391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Went to Curie High School in Chicago</a:t>
            </a:r>
          </a:p>
          <a:p>
            <a:r>
              <a:rPr lang="en-US" b="1" i="1" dirty="0"/>
              <a:t>Graduation rate %50 – Most schools out here </a:t>
            </a:r>
            <a:r>
              <a:rPr lang="en-US" dirty="0"/>
              <a:t> &gt;80% go to college  </a:t>
            </a:r>
          </a:p>
          <a:p>
            <a:r>
              <a:rPr lang="en-US" dirty="0"/>
              <a:t>Liked Science in High School, </a:t>
            </a:r>
          </a:p>
          <a:p>
            <a:pPr marL="0" indent="0">
              <a:buNone/>
            </a:pPr>
            <a:r>
              <a:rPr lang="en-US" dirty="0"/>
              <a:t>       Math was OK. Sports OK (I was too slow and small)</a:t>
            </a:r>
          </a:p>
          <a:p>
            <a:pPr marL="0" indent="0">
              <a:buNone/>
            </a:pPr>
            <a:r>
              <a:rPr lang="en-US" dirty="0"/>
              <a:t>LOVED music</a:t>
            </a:r>
          </a:p>
          <a:p>
            <a:r>
              <a:rPr lang="en-US" dirty="0"/>
              <a:t>Found Chess Team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654" y="480545"/>
            <a:ext cx="1482868" cy="1415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02" y="3467760"/>
            <a:ext cx="2673621" cy="112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52" y="4632206"/>
            <a:ext cx="1992699" cy="1559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77" y="2354259"/>
            <a:ext cx="2148701" cy="1260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5287" y="5393626"/>
            <a:ext cx="4103111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Didn’t read my English books</a:t>
            </a:r>
          </a:p>
          <a:p>
            <a:r>
              <a:rPr lang="en-US" dirty="0"/>
              <a:t>Never had to study</a:t>
            </a:r>
          </a:p>
          <a:p>
            <a:r>
              <a:rPr lang="en-US" dirty="0"/>
              <a:t>Never took notes</a:t>
            </a:r>
          </a:p>
          <a:p>
            <a:r>
              <a:rPr lang="en-US" dirty="0"/>
              <a:t>Did not even write down when tests were</a:t>
            </a:r>
          </a:p>
        </p:txBody>
      </p:sp>
    </p:spTree>
    <p:extLst>
      <p:ext uri="{BB962C8B-B14F-4D97-AF65-F5344CB8AC3E}">
        <p14:creationId xmlns:p14="http://schemas.microsoft.com/office/powerpoint/2010/main" val="24281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286748"/>
            <a:ext cx="10515600" cy="1325563"/>
          </a:xfrm>
        </p:spPr>
        <p:txBody>
          <a:bodyPr/>
          <a:lstStyle/>
          <a:p>
            <a:r>
              <a:rPr lang="en-US" b="1" i="1" dirty="0"/>
              <a:t>How and when did you become interested in Software Engineering?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9581" y="674178"/>
            <a:ext cx="65" cy="3302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0" rIns="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otham Rounded SSm 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44" y="1438774"/>
            <a:ext cx="10515600" cy="4351338"/>
          </a:xfrm>
        </p:spPr>
        <p:txBody>
          <a:bodyPr/>
          <a:lstStyle/>
          <a:p>
            <a:r>
              <a:rPr lang="en-US" dirty="0"/>
              <a:t>Sophomore year at University – </a:t>
            </a:r>
          </a:p>
          <a:p>
            <a:pPr marL="914400" lvl="1" indent="-457200">
              <a:buAutoNum type="arabicPeriod"/>
            </a:pPr>
            <a:r>
              <a:rPr lang="en-US" dirty="0"/>
              <a:t>Was a music Majors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Considered Science – recently changed … and was lost</a:t>
            </a:r>
          </a:p>
          <a:p>
            <a:pPr marL="457200" lvl="1" indent="0">
              <a:buNone/>
            </a:pPr>
            <a:r>
              <a:rPr lang="en-US" dirty="0"/>
              <a:t>   - Bombed out of U of I CCC</a:t>
            </a:r>
          </a:p>
          <a:p>
            <a:pPr marL="457200" lvl="1" indent="0">
              <a:buNone/>
            </a:pPr>
            <a:r>
              <a:rPr lang="en-US" dirty="0"/>
              <a:t>3. Switched schools -&gt;  Took Introduction to Computer Science</a:t>
            </a:r>
          </a:p>
          <a:p>
            <a:pPr marL="1371600" lvl="2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292" y="5354379"/>
            <a:ext cx="810223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end of class I switched my major … barely knew what it was, </a:t>
            </a:r>
          </a:p>
          <a:p>
            <a:r>
              <a:rPr lang="en-US" dirty="0"/>
              <a:t>My Dad did not know what it was (never really did).</a:t>
            </a:r>
          </a:p>
          <a:p>
            <a:endParaRPr lang="en-US" dirty="0"/>
          </a:p>
          <a:p>
            <a:r>
              <a:rPr lang="en-US" dirty="0"/>
              <a:t>I knew it was “up and coming” and a job growth area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15" y="1899943"/>
            <a:ext cx="2847975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779" y="2908428"/>
            <a:ext cx="2077611" cy="1412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477" y="4336268"/>
            <a:ext cx="1955993" cy="1623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12" y="5148258"/>
            <a:ext cx="3143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888653" cy="4351338"/>
          </a:xfrm>
        </p:spPr>
        <p:txBody>
          <a:bodyPr>
            <a:normAutofit/>
          </a:bodyPr>
          <a:lstStyle/>
          <a:p>
            <a:r>
              <a:rPr lang="en-US" sz="1600" dirty="0"/>
              <a:t>How and when did you become interested in Software Engineering?</a:t>
            </a:r>
          </a:p>
          <a:p>
            <a:r>
              <a:rPr lang="en-US" sz="2400" b="1" i="1" dirty="0"/>
              <a:t>What are the requirements to graduate with a Software Engineering degree? What is a university that provides this degree?</a:t>
            </a:r>
          </a:p>
          <a:p>
            <a:r>
              <a:rPr lang="en-US" sz="1600" dirty="0"/>
              <a:t>Describe a daily day as a Software Engineer.</a:t>
            </a:r>
          </a:p>
          <a:p>
            <a:r>
              <a:rPr lang="en-US" sz="1600" dirty="0"/>
              <a:t>Some students are interested in Software Engineering and/or Computer Science. What advice would you give them?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99049" y="2520177"/>
            <a:ext cx="10320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Science programs are ‘accredited’ (think certified) by a board.</a:t>
            </a:r>
          </a:p>
          <a:p>
            <a:r>
              <a:rPr lang="en-US" sz="2400" dirty="0"/>
              <a:t>Almost all programs require:</a:t>
            </a:r>
          </a:p>
          <a:p>
            <a:r>
              <a:rPr lang="en-US" sz="2400" dirty="0"/>
              <a:t>  - Math: </a:t>
            </a:r>
          </a:p>
          <a:p>
            <a:r>
              <a:rPr lang="en-US" sz="2400" dirty="0"/>
              <a:t>	- 2 semesters of Calculus (some require 3 and deferential equations)</a:t>
            </a:r>
          </a:p>
          <a:p>
            <a:r>
              <a:rPr lang="en-US" sz="2400" dirty="0"/>
              <a:t>         - Discrete Mathematics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Science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1 or 2 semesters of science like: bio, </a:t>
            </a:r>
            <a:r>
              <a:rPr lang="en-US" sz="2400" dirty="0" err="1"/>
              <a:t>chem</a:t>
            </a:r>
            <a:r>
              <a:rPr lang="en-US" sz="2400" dirty="0"/>
              <a:t>, physics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General electives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Like history, writing, English, Sociology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Several Computer Science Courses (10-15)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Like Introduction to Programming, Data Structures, Advanced Programming, Design, Software Engineering, Databases, </a:t>
            </a:r>
          </a:p>
        </p:txBody>
      </p:sp>
    </p:spTree>
    <p:extLst>
      <p:ext uri="{BB962C8B-B14F-4D97-AF65-F5344CB8AC3E}">
        <p14:creationId xmlns:p14="http://schemas.microsoft.com/office/powerpoint/2010/main" val="319122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0" y="1894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How and when did you become interested in Software Engineering?</a:t>
            </a:r>
          </a:p>
          <a:p>
            <a:r>
              <a:rPr lang="en-US" sz="1800" dirty="0"/>
              <a:t>What are the requirements to graduate with a Software Engineering degree? What is a university that provides this degree?</a:t>
            </a:r>
          </a:p>
          <a:p>
            <a:r>
              <a:rPr lang="en-US" b="1" dirty="0"/>
              <a:t>Describe a daily day as a Software Engineer.</a:t>
            </a:r>
          </a:p>
          <a:p>
            <a:r>
              <a:rPr lang="en-US" sz="1800" dirty="0"/>
              <a:t>Some students are interested in Software Engineering and/or Computer Science. What advice would you give them?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37" y="2365141"/>
            <a:ext cx="2582662" cy="1624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" y="2446441"/>
            <a:ext cx="2717587" cy="1519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870" y="3986811"/>
            <a:ext cx="373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 focus on dev of software products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15" y="4540809"/>
            <a:ext cx="2096332" cy="2013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1759" y="4076463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PMs help organize many projects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0" y="6530790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Specialists focus on installing maintaining equipment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29" y="4627855"/>
            <a:ext cx="2244878" cy="1762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78136" y="6565243"/>
            <a:ext cx="536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 managers focus on managing technical employees</a:t>
            </a:r>
          </a:p>
        </p:txBody>
      </p:sp>
    </p:spTree>
    <p:extLst>
      <p:ext uri="{BB962C8B-B14F-4D97-AF65-F5344CB8AC3E}">
        <p14:creationId xmlns:p14="http://schemas.microsoft.com/office/powerpoint/2010/main" val="179436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134784"/>
            <a:ext cx="10515600" cy="724596"/>
          </a:xfrm>
        </p:spPr>
        <p:txBody>
          <a:bodyPr/>
          <a:lstStyle/>
          <a:p>
            <a:r>
              <a:rPr lang="en-US" dirty="0"/>
              <a:t>Software Engineers build software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50" y="1252384"/>
            <a:ext cx="2880876" cy="2911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7" y="4728571"/>
            <a:ext cx="491490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533650" cy="230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901" y="1890713"/>
            <a:ext cx="38481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703" y="4531617"/>
            <a:ext cx="3619500" cy="203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8215" y="1252384"/>
            <a:ext cx="12953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SEs develop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513" y="1257649"/>
            <a:ext cx="21498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collaborate ALOT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1377" y="783730"/>
            <a:ext cx="32544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‘specialize’ -&gt; Requirements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30346"/>
            <a:ext cx="22313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‘specialize’ -&gt; QA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0590" y="4283610"/>
            <a:ext cx="31040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‘specialize’ -&gt;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136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" y="167169"/>
            <a:ext cx="1088865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How and when did you become interested in Software Engineering?</a:t>
            </a:r>
          </a:p>
          <a:p>
            <a:r>
              <a:rPr lang="en-US" sz="1800" dirty="0"/>
              <a:t>What are the requirements to graduate with a Software Engineering degree? What is a university that provides this degree</a:t>
            </a:r>
            <a:r>
              <a:rPr lang="en-US" b="1" i="1" dirty="0"/>
              <a:t>?</a:t>
            </a:r>
          </a:p>
          <a:p>
            <a:r>
              <a:rPr lang="en-US" sz="2000" dirty="0"/>
              <a:t>Describe a daily day as a Software Engineer.</a:t>
            </a:r>
          </a:p>
          <a:p>
            <a:r>
              <a:rPr lang="en-US" sz="2400" b="1" i="1" dirty="0"/>
              <a:t>Some students are interested in Software Engineering and/or Computer Science. What advice would you give them?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94191" y="2605009"/>
            <a:ext cx="8370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control of your learning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Start building TODAY!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TONS of online classes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2"/>
              </a:rPr>
              <a:t>https://www.codecademy.com/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3"/>
              </a:rPr>
              <a:t>http://freeCodeCamp.org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4"/>
              </a:rPr>
              <a:t>https://www.freecodecamp.org/news/the-50-best-free-online-university-courses-according-to-data-deb6fe34ef30/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5"/>
              </a:rPr>
              <a:t>https://www.w3schools.com/</a:t>
            </a:r>
            <a:r>
              <a:rPr lang="en-US" sz="2000" dirty="0"/>
              <a:t> </a:t>
            </a:r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marL="742950" lvl="1" indent="-285750">
              <a:buFontTx/>
              <a:buChar char="-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81" y="5601512"/>
            <a:ext cx="2254173" cy="1107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416" y="2605009"/>
            <a:ext cx="2105025" cy="1132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011" y="5515055"/>
            <a:ext cx="1889899" cy="1265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7693" y="5319699"/>
            <a:ext cx="2509024" cy="1230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8838" y="2533323"/>
            <a:ext cx="1147879" cy="1070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5504" y="5783536"/>
            <a:ext cx="2728912" cy="7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85786"/>
            <a:ext cx="2809875" cy="222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4247" y="382471"/>
            <a:ext cx="4686026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little like building a custom house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What do the ‘buyers’ really want?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will they consume?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do they need?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9" y="2846456"/>
            <a:ext cx="3143250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3895725"/>
            <a:ext cx="3762375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337" y="4395787"/>
            <a:ext cx="3629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36459</TotalTime>
  <Words>811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Gotham Rounded SSm A</vt:lpstr>
      <vt:lpstr>Times New Roman</vt:lpstr>
      <vt:lpstr>Office Theme</vt:lpstr>
      <vt:lpstr>Software Engineering Careers Friday June 26th 1-130 David Lash</vt:lpstr>
      <vt:lpstr>Your Questions</vt:lpstr>
      <vt:lpstr>PowerPoint Presentation</vt:lpstr>
      <vt:lpstr>How and when did you become interested in Software Engineering?</vt:lpstr>
      <vt:lpstr>PowerPoint Presentation</vt:lpstr>
      <vt:lpstr>PowerPoint Presentation</vt:lpstr>
      <vt:lpstr>Software Engineers build software Systems</vt:lpstr>
      <vt:lpstr>PowerPoint Presentation</vt:lpstr>
      <vt:lpstr>PowerPoint Presentation</vt:lpstr>
      <vt:lpstr>PowerPoint Presentation</vt:lpstr>
      <vt:lpstr>Most development done iteratively </vt:lpstr>
      <vt:lpstr>Additional roles for planners and testers</vt:lpstr>
      <vt:lpstr>Software Maintenance </vt:lpstr>
      <vt:lpstr>5 signs you are NOT a programmer - https://www.makeuseof.com/tag/6-signs-meant-programmer/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675</cp:revision>
  <dcterms:created xsi:type="dcterms:W3CDTF">2017-04-01T15:11:01Z</dcterms:created>
  <dcterms:modified xsi:type="dcterms:W3CDTF">2020-06-26T13:53:26Z</dcterms:modified>
</cp:coreProperties>
</file>