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4" r:id="rId2"/>
    <p:sldId id="278" r:id="rId3"/>
    <p:sldId id="279" r:id="rId4"/>
    <p:sldId id="305" r:id="rId5"/>
    <p:sldId id="308" r:id="rId6"/>
    <p:sldId id="319" r:id="rId7"/>
    <p:sldId id="316" r:id="rId8"/>
    <p:sldId id="320" r:id="rId9"/>
    <p:sldId id="321" r:id="rId10"/>
    <p:sldId id="322" r:id="rId11"/>
    <p:sldId id="323" r:id="rId12"/>
    <p:sldId id="317" r:id="rId13"/>
    <p:sldId id="314" r:id="rId14"/>
    <p:sldId id="324" r:id="rId15"/>
    <p:sldId id="325" r:id="rId16"/>
    <p:sldId id="326" r:id="rId17"/>
    <p:sldId id="318" r:id="rId18"/>
  </p:sldIdLst>
  <p:sldSz cx="9144000" cy="6858000" type="screen4x3"/>
  <p:notesSz cx="6858000" cy="9144000"/>
  <p:embeddedFontLst>
    <p:embeddedFont>
      <p:font typeface="HY강B" panose="020B0600000101010101" charset="-127"/>
      <p:regular r:id="rId20"/>
    </p:embeddedFont>
    <p:embeddedFont>
      <p:font typeface="Yoon 윤고딕 520_TT" panose="020B0600000101010101" charset="-127"/>
      <p:regular r:id="rId21"/>
    </p:embeddedFont>
    <p:embeddedFont>
      <p:font typeface="HY견고딕" panose="02030600000101010101" pitchFamily="18" charset="-127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141209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5424" y="2241553"/>
            <a:ext cx="7680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"8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oct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"16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::hex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141209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5424" y="2241553"/>
            <a:ext cx="7680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"8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oct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"16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::hex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dec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56331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08680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437" y="18349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9060" y="2436292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입력장치인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키보드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프로그램이 실행하는 중 원하는 정보를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하여 변수에 담아주는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 표준 함수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입력장치인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0516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1781527"/>
            <a:ext cx="741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num2, sum;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개를 입력하시오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!"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&gt;&gt; num1 &gt;&gt;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sum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std::cout &lt;&lt; num1 &lt;&lt; " + " &lt;&lt; num2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" = "&lt;&lt; sum &lt;&lt; std::endl;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name[20];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name;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.＂&lt;&lt;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1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name[20];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cin.get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(name,20);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80136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32485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3170" y="1230439"/>
            <a:ext cx="258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언어의 역사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4409" y="1849159"/>
            <a:ext cx="5166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Bell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연구소의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Biarne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Stroustruo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1983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언어를 기반으로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개념이 바탕이 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포함하는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언어를 개발했다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언어는 초기부터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모든 기능을 포함할 수 있도록 설계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되었음으로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문법적인 특징과 기능을 모두 사용할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증가라는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증감식을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의미한다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8834" y="641308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스트롭스트룹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78" y="3792488"/>
            <a:ext cx="3344709" cy="25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2645495"/>
            <a:ext cx="5472608" cy="2381579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6" y="2419127"/>
            <a:ext cx="3871047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8925" y="2414662"/>
            <a:ext cx="31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언어 의 특징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3160844"/>
            <a:ext cx="5094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상위버전으로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호환성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우수하다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                 (C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언어로 만들어진 프로그램도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로 호환이 가능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고수준 언어 중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최적화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 잘되어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속도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객체지향적 특징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을 가져 실무 또는 대규모 프로젝트에    적합한 설계를 만들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실무 환경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5253" y="2708920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"World!"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3" name="갈매기형 수장 22"/>
          <p:cNvSpPr/>
          <p:nvPr/>
        </p:nvSpPr>
        <p:spPr>
          <a:xfrm>
            <a:off x="1372337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24686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443" y="18195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179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437" y="217689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9060" y="2778215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출력장치인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모니터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원하는 해당 문자열을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출력해주는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출력 표준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출력장치인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9901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0324" y="1781527"/>
            <a:ext cx="7680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su1 = 10;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float su2 = 10.5;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std::cout &lt;&lt; "su1 = " &lt;&lt; su1 &lt;&lt; std::endl;</a:t>
            </a: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std::cout &lt;&lt; "su2 = " &lt;&lt; su2 &lt;&lt; std::endl;</a:t>
            </a: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std::cout &lt;&lt; "su1 + su2 = " &lt;&lt; su1 + su2 &lt;&lt; std::endl;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783</Words>
  <Application>Microsoft Office PowerPoint</Application>
  <PresentationFormat>화면 슬라이드 쇼(4:3)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HY견고딕</vt:lpstr>
      <vt:lpstr>HY강B</vt:lpstr>
      <vt:lpstr>HY헤드라인M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214</cp:revision>
  <dcterms:created xsi:type="dcterms:W3CDTF">2013-09-05T09:43:46Z</dcterms:created>
  <dcterms:modified xsi:type="dcterms:W3CDTF">2020-10-22T05:09:24Z</dcterms:modified>
</cp:coreProperties>
</file>