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304" r:id="rId2"/>
    <p:sldId id="278" r:id="rId3"/>
    <p:sldId id="279" r:id="rId4"/>
    <p:sldId id="395" r:id="rId5"/>
    <p:sldId id="397" r:id="rId6"/>
    <p:sldId id="347" r:id="rId7"/>
    <p:sldId id="396" r:id="rId8"/>
    <p:sldId id="398" r:id="rId9"/>
    <p:sldId id="400" r:id="rId10"/>
    <p:sldId id="399" r:id="rId11"/>
    <p:sldId id="405" r:id="rId12"/>
    <p:sldId id="406" r:id="rId13"/>
    <p:sldId id="316" r:id="rId14"/>
    <p:sldId id="320" r:id="rId15"/>
    <p:sldId id="323" r:id="rId16"/>
    <p:sldId id="401" r:id="rId17"/>
    <p:sldId id="402" r:id="rId18"/>
    <p:sldId id="403" r:id="rId19"/>
    <p:sldId id="404" r:id="rId20"/>
    <p:sldId id="407" r:id="rId21"/>
    <p:sldId id="408" r:id="rId22"/>
    <p:sldId id="409" r:id="rId23"/>
    <p:sldId id="410" r:id="rId24"/>
    <p:sldId id="324" r:id="rId25"/>
    <p:sldId id="411" r:id="rId26"/>
    <p:sldId id="412" r:id="rId27"/>
    <p:sldId id="413" r:id="rId28"/>
    <p:sldId id="414" r:id="rId29"/>
    <p:sldId id="415" r:id="rId30"/>
    <p:sldId id="317" r:id="rId31"/>
    <p:sldId id="387" r:id="rId32"/>
    <p:sldId id="388" r:id="rId33"/>
    <p:sldId id="426" r:id="rId34"/>
    <p:sldId id="391" r:id="rId35"/>
    <p:sldId id="416" r:id="rId36"/>
    <p:sldId id="417" r:id="rId37"/>
    <p:sldId id="418" r:id="rId38"/>
    <p:sldId id="419" r:id="rId39"/>
    <p:sldId id="420" r:id="rId40"/>
    <p:sldId id="421" r:id="rId41"/>
    <p:sldId id="423" r:id="rId42"/>
    <p:sldId id="422" r:id="rId43"/>
    <p:sldId id="424" r:id="rId44"/>
    <p:sldId id="425" r:id="rId45"/>
    <p:sldId id="345" r:id="rId46"/>
    <p:sldId id="318" r:id="rId47"/>
  </p:sldIdLst>
  <p:sldSz cx="9144000" cy="6858000" type="screen4x3"/>
  <p:notesSz cx="6858000" cy="9144000"/>
  <p:embeddedFontLst>
    <p:embeddedFont>
      <p:font typeface="HY강B" panose="020B0600000101010101" charset="-127"/>
      <p:regular r:id="rId49"/>
    </p:embeddedFont>
    <p:embeddedFont>
      <p:font typeface="HY강M" panose="020B0600000101010101" charset="-127"/>
      <p:regular r:id="rId50"/>
    </p:embeddedFont>
    <p:embeddedFont>
      <p:font typeface="Yoon 윤고딕 520_TT" panose="020B0600000101010101" charset="-127"/>
      <p:regular r:id="rId51"/>
    </p:embeddedFont>
    <p:embeddedFont>
      <p:font typeface="HY견고딕" panose="02030600000101010101" pitchFamily="18" charset="-127"/>
      <p:regular r:id="rId52"/>
    </p:embeddedFont>
    <p:embeddedFont>
      <p:font typeface="HY헤드라인M" panose="02030600000101010101" pitchFamily="18" charset="-127"/>
      <p:regular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D9D9D9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336" autoAdjust="0"/>
  </p:normalViewPr>
  <p:slideViewPr>
    <p:cSldViewPr>
      <p:cViewPr varScale="1">
        <p:scale>
          <a:sx n="99" d="100"/>
          <a:sy n="99" d="100"/>
        </p:scale>
        <p:origin x="18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8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7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hile&#47928;%20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or&#47928;%202,3,4&#48264;&#47928;&#51228;.exe" TargetMode="External"/><Relationship Id="rId2" Type="http://schemas.openxmlformats.org/officeDocument/2006/relationships/hyperlink" Target="for&#47928;%201&#48264;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48324;&#49345;&#51088;&#44536;&#47532;&#44592;&#47928;&#51228;.exe" TargetMode="External"/><Relationship Id="rId2" Type="http://schemas.openxmlformats.org/officeDocument/2006/relationships/hyperlink" Target="&#44396;&#44396;&#45800;&#47928;&#51228;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49340;&#44033;&#54805;&#44536;&#47532;&#44592;&#47928;&#51228;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&#54632;&#49688;%20&#47928;&#51228;.ex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297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 ~ 20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사이의 숫자만 입력 받아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수까지의 누적합계를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사용하여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“Hello”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정수를 반복하여 입력 받아 누적 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정수가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 경우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종료 후 최종 합계 출력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수가 소수인지 판별하는 코드를 작성하시오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수를 거꾸로 출력 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321 )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수의 각 자리 수 의 총 합계를 구하시오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6 )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66030" y="5431101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9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1779546" y="4468670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9546" y="318979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79546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33" name="직선 화살표 연결선 32"/>
          <p:cNvCxnSpPr>
            <a:stCxn id="31" idx="2"/>
            <a:endCxn id="20" idx="0"/>
          </p:cNvCxnSpPr>
          <p:nvPr/>
        </p:nvCxnSpPr>
        <p:spPr>
          <a:xfrm>
            <a:off x="3008246" y="3909876"/>
            <a:ext cx="0" cy="558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7664" y="4370756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813" y="540457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696" y="3548779"/>
            <a:ext cx="2200159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do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 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0" name="꺾인 연결선 39"/>
          <p:cNvCxnSpPr>
            <a:stCxn id="20" idx="1"/>
            <a:endCxn id="31" idx="1"/>
          </p:cNvCxnSpPr>
          <p:nvPr/>
        </p:nvCxnSpPr>
        <p:spPr>
          <a:xfrm rot="10800000">
            <a:off x="1779546" y="3549836"/>
            <a:ext cx="12700" cy="1386886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2"/>
            <a:endCxn id="32" idx="0"/>
          </p:cNvCxnSpPr>
          <p:nvPr/>
        </p:nvCxnSpPr>
        <p:spPr>
          <a:xfrm>
            <a:off x="3008246" y="5404774"/>
            <a:ext cx="0" cy="400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52" name="직사각형 5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do ~while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44350" y="1619508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종속문장을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무조건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한번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do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 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9);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3462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1744350" y="3152273"/>
            <a:ext cx="2480830" cy="7488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4350" y="4206613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744350" y="5877272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41" name="직선 화살표 연결선 40"/>
          <p:cNvCxnSpPr>
            <a:stCxn id="38" idx="2"/>
            <a:endCxn id="39" idx="0"/>
          </p:cNvCxnSpPr>
          <p:nvPr/>
        </p:nvCxnSpPr>
        <p:spPr>
          <a:xfrm>
            <a:off x="2984765" y="3901156"/>
            <a:ext cx="0" cy="3054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984765" y="2564903"/>
            <a:ext cx="0" cy="4207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94520" y="2985646"/>
            <a:ext cx="3258224" cy="274761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8" idx="3"/>
            <a:endCxn id="40" idx="3"/>
          </p:cNvCxnSpPr>
          <p:nvPr/>
        </p:nvCxnSpPr>
        <p:spPr>
          <a:xfrm>
            <a:off x="4225180" y="3526715"/>
            <a:ext cx="12700" cy="2638589"/>
          </a:xfrm>
          <a:prstGeom prst="bentConnector3">
            <a:avLst>
              <a:gd name="adj1" fmla="val 43578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9949" y="3794365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7093" y="3016967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3816758"/>
            <a:ext cx="2981214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8" name="꺾인 연결선 47"/>
          <p:cNvCxnSpPr>
            <a:stCxn id="51" idx="1"/>
            <a:endCxn id="38" idx="1"/>
          </p:cNvCxnSpPr>
          <p:nvPr/>
        </p:nvCxnSpPr>
        <p:spPr>
          <a:xfrm rot="10800000">
            <a:off x="1744350" y="3526716"/>
            <a:ext cx="12700" cy="1791371"/>
          </a:xfrm>
          <a:prstGeom prst="bentConnector3">
            <a:avLst>
              <a:gd name="adj1" fmla="val 3789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744350" y="5030054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증감식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2" name="직선 화살표 연결선 51"/>
          <p:cNvCxnSpPr>
            <a:stCxn id="39" idx="2"/>
            <a:endCxn id="51" idx="0"/>
          </p:cNvCxnSpPr>
          <p:nvPr/>
        </p:nvCxnSpPr>
        <p:spPr>
          <a:xfrm>
            <a:off x="2984765" y="4782677"/>
            <a:ext cx="0" cy="247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//</a:t>
            </a:r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 //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15583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While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문의 반복 요소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793517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 = 1; i &lt;= 10;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7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 = 10; i &gt;= 1; i--)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0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3077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1,sum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(;;)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  <a:endParaRPr lang="nn-NO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231725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10; i++)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 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73885" y="388773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7395" y="281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338" y="3083162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98276" y="5013176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  <a:endCxn id="19" idx="1"/>
          </p:cNvCxnSpPr>
          <p:nvPr/>
        </p:nvCxnSpPr>
        <p:spPr>
          <a:xfrm rot="10800000" flipV="1">
            <a:off x="1098276" y="3227715"/>
            <a:ext cx="20062" cy="1930014"/>
          </a:xfrm>
          <a:prstGeom prst="bentConnector3">
            <a:avLst>
              <a:gd name="adj1" fmla="val 123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2853" y="2588490"/>
            <a:ext cx="3923928" cy="2448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5187" y="2656669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08706" y="3354840"/>
            <a:ext cx="2672222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04105" y="3470832"/>
            <a:ext cx="875787" cy="24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36330" y="3840744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26930" y="4291407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1"/>
            <a:endCxn id="29" idx="1"/>
          </p:cNvCxnSpPr>
          <p:nvPr/>
        </p:nvCxnSpPr>
        <p:spPr>
          <a:xfrm rot="10800000" flipV="1">
            <a:off x="2026930" y="3985296"/>
            <a:ext cx="9400" cy="450663"/>
          </a:xfrm>
          <a:prstGeom prst="bentConnector3">
            <a:avLst>
              <a:gd name="adj1" fmla="val 253191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2075" y="125945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변수의 지역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557650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09999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" grpId="0" animBg="1"/>
      <p:bldP spid="19" grpId="0" animBg="1"/>
      <p:bldP spid="17" grpId="0" animBg="1"/>
      <p:bldP spid="25" grpId="0"/>
      <p:bldP spid="26" grpId="0" animBg="1"/>
      <p:bldP spid="27" grpId="0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632" y="1646857"/>
            <a:ext cx="797986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	for (int Num1 = 1,Num2 = 2; Num1 &lt;= 100 &amp;&amp; Num2 &lt;= 	100; Num1 += 2, Num2 += 2)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Num1;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Num2;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홀수의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짝수의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09459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1859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5209" y="451155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0371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2771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1929" y="44999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83846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36246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oddSum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9596" y="45017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14758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7158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evenSum</a:t>
            </a:r>
            <a:endParaRPr lang="ko-KR" altLang="en-US" sz="13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6316" y="449008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568" y="1924280"/>
            <a:ext cx="7272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for,while,do~while,switch~case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해당 동작을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종료시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13542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Break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93517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87996" y="817548"/>
            <a:ext cx="4089248" cy="523220"/>
            <a:chOff x="2580104" y="1024642"/>
            <a:chExt cx="4666840" cy="523220"/>
          </a:xfrm>
        </p:grpSpPr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Break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와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continue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13166" y="2863285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continue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만나게되면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남은 종속문장을 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무시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하고 다음 반복을 진행한다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2218" y="22932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continue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804115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56464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2218" y="3448060"/>
            <a:ext cx="727280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conio.h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	for (int i = 0; i &lt; 100; i++)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 10)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("%d,",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&gt;= 30)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23728" y="4365104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23728" y="587727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37665" y="4941168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37665" y="551723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30" idx="1"/>
            <a:endCxn id="2" idx="1"/>
          </p:cNvCxnSpPr>
          <p:nvPr/>
        </p:nvCxnSpPr>
        <p:spPr>
          <a:xfrm rot="10800000">
            <a:off x="2123729" y="4473116"/>
            <a:ext cx="1813937" cy="576064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31" idx="1"/>
            <a:endCxn id="29" idx="1"/>
          </p:cNvCxnSpPr>
          <p:nvPr/>
        </p:nvCxnSpPr>
        <p:spPr>
          <a:xfrm rot="10800000" flipV="1">
            <a:off x="2123729" y="5625244"/>
            <a:ext cx="1813937" cy="360040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206229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반복이 끝난 후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9647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887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88030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4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062289"/>
            <a:ext cx="727280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24464" y="3189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6864" y="38658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6022" y="28318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2038599"/>
            <a:ext cx="70407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사용하여 실행파일과 동일하게 출력하시오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첫날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원을 예금하고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다음날부터 전날의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배씩 예금하는 방식으로 한달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(30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동안 저축한 금액은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1~1000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까지의 누적합계를 구해라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배수는 제외하며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공배수는 제외하지 않는다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시작하여 홀수의 합을 구하면서 그 합이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 넘기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직전의 수를 구하시오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05754" y="2038599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222752" y="4740988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788785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 의 종속문장에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문이 존재하는 경우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9792" y="3078094"/>
            <a:ext cx="4114984" cy="2308324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1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394" y="2261803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tj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j);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79514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1914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1072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94703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7103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6261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497333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71072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23472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630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261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8661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7819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125" y="1751274"/>
            <a:ext cx="727280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if (j ==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5573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7973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131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0762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3162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2320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3495" y="2096173"/>
            <a:ext cx="7040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구구단을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높이를 입력 시 삼각형을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가로와 세로를 입력 시 사각형을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36878" y="2559344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36878" y="373473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36878" y="4701748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17231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03995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함 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23086"/>
            <a:ext cx="6751264" cy="3910363"/>
            <a:chOff x="1061096" y="1024642"/>
            <a:chExt cx="7704856" cy="3910363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6641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159383"/>
            <a:ext cx="640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내부에서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독립적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존재하는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장점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1.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언제나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재사용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가능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2.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3.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에러검출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4.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기능별 관리에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종류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라이브러리 함수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(),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scanf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사용자 정의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727" y="2620741"/>
            <a:ext cx="5820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 Answer = x + y;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5675" y="2294058"/>
            <a:ext cx="6751264" cy="3664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58234" y="2720668"/>
            <a:ext cx="708204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5089" y="2715974"/>
            <a:ext cx="1010807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31967" y="2715974"/>
            <a:ext cx="2233355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58234" y="3161662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8234" y="5105878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52448" y="4617701"/>
            <a:ext cx="318770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7024" y="1754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반환자료형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꺾인 연결선 6"/>
          <p:cNvCxnSpPr>
            <a:stCxn id="2" idx="0"/>
            <a:endCxn id="3" idx="2"/>
          </p:cNvCxnSpPr>
          <p:nvPr/>
        </p:nvCxnSpPr>
        <p:spPr>
          <a:xfrm rot="5400000" flipH="1" flipV="1">
            <a:off x="2090948" y="2245178"/>
            <a:ext cx="596879" cy="354102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5592" y="1760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함수이름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2179" y="175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매개변수</a:t>
            </a:r>
          </a:p>
        </p:txBody>
      </p:sp>
      <p:cxnSp>
        <p:nvCxnSpPr>
          <p:cNvPr id="33" name="꺾인 연결선 32"/>
          <p:cNvCxnSpPr>
            <a:stCxn id="25" idx="0"/>
            <a:endCxn id="31" idx="2"/>
          </p:cNvCxnSpPr>
          <p:nvPr/>
        </p:nvCxnSpPr>
        <p:spPr>
          <a:xfrm rot="5400000" flipH="1" flipV="1">
            <a:off x="3197039" y="2063424"/>
            <a:ext cx="586004" cy="719097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6" idx="0"/>
            <a:endCxn id="32" idx="2"/>
          </p:cNvCxnSpPr>
          <p:nvPr/>
        </p:nvCxnSpPr>
        <p:spPr>
          <a:xfrm rot="5400000" flipH="1" flipV="1">
            <a:off x="4781319" y="2291116"/>
            <a:ext cx="592185" cy="2575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19" y="3941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종속문장</a:t>
            </a:r>
          </a:p>
        </p:txBody>
      </p:sp>
      <p:cxnSp>
        <p:nvCxnSpPr>
          <p:cNvPr id="40" name="꺾인 연결선 39"/>
          <p:cNvCxnSpPr>
            <a:stCxn id="27" idx="3"/>
            <a:endCxn id="39" idx="1"/>
          </p:cNvCxnSpPr>
          <p:nvPr/>
        </p:nvCxnSpPr>
        <p:spPr>
          <a:xfrm>
            <a:off x="2219286" y="3413690"/>
            <a:ext cx="4710133" cy="71243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8" idx="3"/>
            <a:endCxn id="39" idx="1"/>
          </p:cNvCxnSpPr>
          <p:nvPr/>
        </p:nvCxnSpPr>
        <p:spPr>
          <a:xfrm flipV="1">
            <a:off x="2219286" y="4126128"/>
            <a:ext cx="4710133" cy="123177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34997" y="5425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반환값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0" name="꺾인 연결선 49"/>
          <p:cNvCxnSpPr>
            <a:stCxn id="30" idx="2"/>
            <a:endCxn id="49" idx="1"/>
          </p:cNvCxnSpPr>
          <p:nvPr/>
        </p:nvCxnSpPr>
        <p:spPr>
          <a:xfrm rot="16200000" flipH="1">
            <a:off x="4846560" y="4621496"/>
            <a:ext cx="488177" cy="148869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07244" y="103187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더하기 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>
            <a:off x="1804115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1656464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" grpId="0"/>
      <p:bldP spid="31" grpId="0"/>
      <p:bldP spid="32" grpId="0"/>
      <p:bldP spid="39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5509" y="220527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int Num1 = 10, Num2 = 20;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Num1 + Num2;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</a:t>
            </a:r>
            <a:r>
              <a:rPr lang="pt-BR" altLang="ko-KR">
                <a:latin typeface="HY견고딕" pitchFamily="18" charset="-127"/>
                <a:ea typeface="HY견고딕" pitchFamily="18" charset="-127"/>
              </a:rPr>
              <a:t>, Answer);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3718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6118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03" y="47857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8907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307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5384" y="478578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2792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05192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5077" y="478578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6940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9430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830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0988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64619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019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6177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3048" y="54058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85448" y="60819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4606" y="504805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9430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830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988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4619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7019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6177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3048" y="17693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5448" y="24454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24606" y="141154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1426" y="1051663"/>
            <a:ext cx="7881054" cy="2017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11426" y="3166096"/>
            <a:ext cx="7881054" cy="3431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76759" y="1069352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지역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76759" y="3166096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y); //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함수의 원형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전방선언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</a:t>
            </a:r>
            <a:endParaRPr lang="fr-FR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8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6606"/>
            <a:ext cx="4089248" cy="523220"/>
            <a:chOff x="2580104" y="1024642"/>
            <a:chExt cx="4666840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함수의 종류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3094" y="2534984"/>
            <a:ext cx="7107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은 없고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은 있으나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388" y="1268567"/>
            <a:ext cx="3600400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8808" y="1268567"/>
            <a:ext cx="3636404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388" y="3944677"/>
            <a:ext cx="36004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8808" y="3944677"/>
            <a:ext cx="36364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80" y="891953"/>
            <a:ext cx="156966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202" y="89923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80" y="357534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02" y="3575345"/>
            <a:ext cx="15311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795509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55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95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1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767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4007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923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2015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74415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3573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551536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406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093" y="318050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5282" y="3816758"/>
            <a:ext cx="1973102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cxnSp>
        <p:nvCxnSpPr>
          <p:cNvPr id="38" name="꺾인 연결선 37"/>
          <p:cNvCxnSpPr>
            <a:stCxn id="3" idx="1"/>
            <a:endCxn id="2" idx="1"/>
          </p:cNvCxnSpPr>
          <p:nvPr/>
        </p:nvCxnSpPr>
        <p:spPr>
          <a:xfrm rot="10800000">
            <a:off x="1744350" y="3620326"/>
            <a:ext cx="12700" cy="1392850"/>
          </a:xfrm>
          <a:prstGeom prst="bentConnector3">
            <a:avLst>
              <a:gd name="adj1" fmla="val 62903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856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096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2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168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8408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24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6031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8431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7589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0963" y="2636912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7917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2359" y="3382932"/>
            <a:ext cx="3826227" cy="1149930"/>
            <a:chOff x="4760182" y="3259179"/>
            <a:chExt cx="4217785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632271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511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sum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427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583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7823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739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0182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12582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740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162167" y="53314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4567" y="60075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725" y="49735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927" y="563963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96416" y="3835293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1334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700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700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(Num1))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198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438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54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510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750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66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452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1852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010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962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202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118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274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9514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430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7273" y="594740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59832" y="334977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8073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avg = (float)(Num1 + Num2) / 2.0f;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 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평균은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%0.2f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.", 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Num1,Num2;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두 정수를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 &amp;Num1,&amp;Num2);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97236" y="5456191"/>
            <a:ext cx="2603436" cy="1033917"/>
            <a:chOff x="5640972" y="4148778"/>
            <a:chExt cx="3755564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99185" y="3902737"/>
            <a:ext cx="2603436" cy="1033917"/>
            <a:chOff x="5640972" y="4148778"/>
            <a:chExt cx="3755564" cy="1429961"/>
          </a:xfrm>
        </p:grpSpPr>
        <p:sp>
          <p:nvSpPr>
            <p:cNvPr id="34" name="직사각형 33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00143" y="1847439"/>
            <a:ext cx="2603436" cy="1033917"/>
            <a:chOff x="5640972" y="4148778"/>
            <a:chExt cx="3755564" cy="1429961"/>
          </a:xfrm>
        </p:grpSpPr>
        <p:sp>
          <p:nvSpPr>
            <p:cNvPr id="52" name="직사각형 51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60231" y="651250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35465" y="497963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60231" y="292280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22116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30" y="687560"/>
            <a:ext cx="802507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PLAYER1 1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PLAYER2 2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DRAW 3</a:t>
            </a:r>
          </a:p>
          <a:p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if (P1 &gt;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PLAYER1;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 if (P1 &lt;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DRAW;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Player1,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&amp;Player2);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switch 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(Player1,Player2))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PLAYER1: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PLAYER2: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DRAW: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("~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무승부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543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783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855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095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561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801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73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113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161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12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161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412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5404" y="305288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0232" y="594928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40136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1092" y="1679322"/>
            <a:ext cx="734411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모든 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와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scanf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main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 에서만 사용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수를 입력 받아 큰 수를 출력하는 함수를 만드시오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값이 짝수인지 홀수인지 판별하는 함수를 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절대값을 구하는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~ 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숫자 중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배수를 판별하는 함수를 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	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만들어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의배수를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모두 출력하시오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수를 거꾸로 출력하는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5915896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20569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7326" y="1690167"/>
            <a:ext cx="4674196" cy="4693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#define HELLO 1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#define BYE 2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#define STUDY 3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#define GAME 4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#define EXIT 5</a:t>
            </a:r>
          </a:p>
          <a:p>
            <a:endParaRPr lang="ko-KR" altLang="en-US" sz="13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while (1)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("=========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메뉴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=========\n");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("\t1.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등교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\n");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("\t2.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하교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\n");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("\t3.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공부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\n");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("\t4.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게임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\n");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("\t5.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종료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\n");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입력 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");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236296" y="5301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88696" y="5977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4229" y="4954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7924" y="64974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define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0214" y="114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상수또는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명령어에 별명을 붙여주는 기능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6" name="갈매기형 수장 15"/>
          <p:cNvSpPr/>
          <p:nvPr/>
        </p:nvSpPr>
        <p:spPr>
          <a:xfrm>
            <a:off x="1777865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630214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3968" y="1819563"/>
            <a:ext cx="4536504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switch (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case HELLO: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학교 </a:t>
            </a:r>
            <a:r>
              <a:rPr lang="ko-KR" altLang="en-US" sz="1300" dirty="0" err="1">
                <a:latin typeface="HY견고딕" pitchFamily="18" charset="-127"/>
                <a:ea typeface="HY견고딕" pitchFamily="18" charset="-127"/>
              </a:rPr>
              <a:t>가는중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...");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case BYE: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집 </a:t>
            </a:r>
            <a:r>
              <a:rPr lang="ko-KR" altLang="en-US" sz="1300" dirty="0" err="1">
                <a:latin typeface="HY견고딕" pitchFamily="18" charset="-127"/>
                <a:ea typeface="HY견고딕" pitchFamily="18" charset="-127"/>
              </a:rPr>
              <a:t>가는중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...");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case STUDY: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잠이 들었습니다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case GAME: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300" dirty="0" err="1">
                <a:latin typeface="HY견고딕" pitchFamily="18" charset="-127"/>
                <a:ea typeface="HY견고딕" pitchFamily="18" charset="-127"/>
              </a:rPr>
              <a:t>브론즈가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 되었습니다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case EXIT: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	return;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system("pause");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315740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7624" y="1679322"/>
            <a:ext cx="7272808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stdio.h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conio.h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콘솔입출력 헤더파일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(),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#define ESC 27</a:t>
            </a:r>
          </a:p>
          <a:p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void main()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char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while (1)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입력함수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== ESC)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break;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else 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&gt;= 'a' &amp;&amp;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&lt;= 'z')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-= 32;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출력함수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("\n");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}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2050" y="37923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84450" y="44684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4863" y="344611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267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27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#define TRUE 1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int i = 0, j = 0, sum = 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(TRUE)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100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사이 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&gt;= 1 &amp;&amp;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100)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다시 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(j &lt;=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j;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j++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2418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658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9938" y="33565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9434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4674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0098" y="335653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3918" y="533842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6318" y="601449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9668" y="499219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3487</Words>
  <Application>Microsoft Office PowerPoint</Application>
  <PresentationFormat>화면 슬라이드 쇼(4:3)</PresentationFormat>
  <Paragraphs>961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HY헤드라인M</vt:lpstr>
      <vt:lpstr>HY견고딕</vt:lpstr>
      <vt:lpstr>Arial</vt:lpstr>
      <vt:lpstr>HY강M</vt:lpstr>
      <vt:lpstr>맑은 고딕</vt:lpstr>
      <vt:lpstr>HY강B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384</cp:revision>
  <dcterms:created xsi:type="dcterms:W3CDTF">2013-09-05T09:43:46Z</dcterms:created>
  <dcterms:modified xsi:type="dcterms:W3CDTF">2020-08-06T05:43:27Z</dcterms:modified>
</cp:coreProperties>
</file>